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12192000" cy="6858000"/>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kyUN.Org" initials="S" lastIdx="0" clrIdx="0"/>
  <p:cmAuthor id="2" name="weihua" initials="w"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1" Type="http://schemas.openxmlformats.org/officeDocument/2006/relationships/tags" Target="tags/tag364.xml"/><Relationship Id="rId40" Type="http://schemas.openxmlformats.org/officeDocument/2006/relationships/commentAuthors" Target="commentAuthors.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image" Target="../media/image10.png"/><Relationship Id="rId1" Type="http://schemas.openxmlformats.org/officeDocument/2006/relationships/tags" Target="../tags/tag69.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9" Type="http://schemas.openxmlformats.org/officeDocument/2006/relationships/tags" Target="../tags/tag87.xml"/><Relationship Id="rId8" Type="http://schemas.openxmlformats.org/officeDocument/2006/relationships/tags" Target="../tags/tag86.xml"/><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3" Type="http://schemas.openxmlformats.org/officeDocument/2006/relationships/slideLayout" Target="../slideLayouts/slideLayout4.xml"/><Relationship Id="rId42" Type="http://schemas.openxmlformats.org/officeDocument/2006/relationships/tags" Target="../tags/tag120.xml"/><Relationship Id="rId41" Type="http://schemas.openxmlformats.org/officeDocument/2006/relationships/tags" Target="../tags/tag119.xml"/><Relationship Id="rId40" Type="http://schemas.openxmlformats.org/officeDocument/2006/relationships/tags" Target="../tags/tag118.xml"/><Relationship Id="rId4" Type="http://schemas.openxmlformats.org/officeDocument/2006/relationships/tags" Target="../tags/tag82.xml"/><Relationship Id="rId39" Type="http://schemas.openxmlformats.org/officeDocument/2006/relationships/tags" Target="../tags/tag117.xml"/><Relationship Id="rId38" Type="http://schemas.openxmlformats.org/officeDocument/2006/relationships/tags" Target="../tags/tag116.xml"/><Relationship Id="rId37" Type="http://schemas.openxmlformats.org/officeDocument/2006/relationships/tags" Target="../tags/tag115.xml"/><Relationship Id="rId36" Type="http://schemas.openxmlformats.org/officeDocument/2006/relationships/tags" Target="../tags/tag114.xml"/><Relationship Id="rId35" Type="http://schemas.openxmlformats.org/officeDocument/2006/relationships/tags" Target="../tags/tag113.xml"/><Relationship Id="rId34" Type="http://schemas.openxmlformats.org/officeDocument/2006/relationships/tags" Target="../tags/tag112.xml"/><Relationship Id="rId33" Type="http://schemas.openxmlformats.org/officeDocument/2006/relationships/tags" Target="../tags/tag111.xml"/><Relationship Id="rId32" Type="http://schemas.openxmlformats.org/officeDocument/2006/relationships/tags" Target="../tags/tag110.xml"/><Relationship Id="rId31" Type="http://schemas.openxmlformats.org/officeDocument/2006/relationships/tags" Target="../tags/tag109.xml"/><Relationship Id="rId30" Type="http://schemas.openxmlformats.org/officeDocument/2006/relationships/tags" Target="../tags/tag108.xml"/><Relationship Id="rId3" Type="http://schemas.openxmlformats.org/officeDocument/2006/relationships/tags" Target="../tags/tag81.xml"/><Relationship Id="rId29" Type="http://schemas.openxmlformats.org/officeDocument/2006/relationships/tags" Target="../tags/tag107.xml"/><Relationship Id="rId28" Type="http://schemas.openxmlformats.org/officeDocument/2006/relationships/tags" Target="../tags/tag106.xml"/><Relationship Id="rId27" Type="http://schemas.openxmlformats.org/officeDocument/2006/relationships/tags" Target="../tags/tag105.xml"/><Relationship Id="rId26" Type="http://schemas.openxmlformats.org/officeDocument/2006/relationships/tags" Target="../tags/tag104.xml"/><Relationship Id="rId25" Type="http://schemas.openxmlformats.org/officeDocument/2006/relationships/tags" Target="../tags/tag103.xml"/><Relationship Id="rId24" Type="http://schemas.openxmlformats.org/officeDocument/2006/relationships/tags" Target="../tags/tag102.xml"/><Relationship Id="rId23" Type="http://schemas.openxmlformats.org/officeDocument/2006/relationships/tags" Target="../tags/tag101.xml"/><Relationship Id="rId22" Type="http://schemas.openxmlformats.org/officeDocument/2006/relationships/tags" Target="../tags/tag100.xml"/><Relationship Id="rId21" Type="http://schemas.openxmlformats.org/officeDocument/2006/relationships/tags" Target="../tags/tag99.xml"/><Relationship Id="rId20" Type="http://schemas.openxmlformats.org/officeDocument/2006/relationships/tags" Target="../tags/tag98.xml"/><Relationship Id="rId2" Type="http://schemas.openxmlformats.org/officeDocument/2006/relationships/tags" Target="../tags/tag80.xml"/><Relationship Id="rId19" Type="http://schemas.openxmlformats.org/officeDocument/2006/relationships/tags" Target="../tags/tag97.xml"/><Relationship Id="rId18" Type="http://schemas.openxmlformats.org/officeDocument/2006/relationships/tags" Target="../tags/tag96.xml"/><Relationship Id="rId17" Type="http://schemas.openxmlformats.org/officeDocument/2006/relationships/tags" Target="../tags/tag95.xml"/><Relationship Id="rId16" Type="http://schemas.openxmlformats.org/officeDocument/2006/relationships/tags" Target="../tags/tag94.xml"/><Relationship Id="rId15" Type="http://schemas.openxmlformats.org/officeDocument/2006/relationships/tags" Target="../tags/tag93.xml"/><Relationship Id="rId14" Type="http://schemas.openxmlformats.org/officeDocument/2006/relationships/tags" Target="../tags/tag92.xml"/><Relationship Id="rId13" Type="http://schemas.openxmlformats.org/officeDocument/2006/relationships/tags" Target="../tags/tag91.xml"/><Relationship Id="rId12" Type="http://schemas.openxmlformats.org/officeDocument/2006/relationships/tags" Target="../tags/tag90.xml"/><Relationship Id="rId11" Type="http://schemas.openxmlformats.org/officeDocument/2006/relationships/tags" Target="../tags/tag89.xml"/><Relationship Id="rId10" Type="http://schemas.openxmlformats.org/officeDocument/2006/relationships/tags" Target="../tags/tag88.xml"/><Relationship Id="rId1" Type="http://schemas.openxmlformats.org/officeDocument/2006/relationships/tags" Target="../tags/tag79.xml"/></Relationships>
</file>

<file path=ppt/slides/_rels/slide13.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hyperlink" Target="file:///C:\Documents%20and%20Settings\Administrator\&#26700;&#38754;\&#12298;&#36873;&#20462;5&#12299;&#31532;&#20108;&#31456;&#31532;&#19968;&#33410;&#12288;&#33026;&#32938;&#28867;\&#20351;&#28340;&#36864;&#33394;.AVI" TargetMode="Externa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0" Type="http://schemas.openxmlformats.org/officeDocument/2006/relationships/slideLayout" Target="../slideLayouts/slideLayout4.xml"/><Relationship Id="rId1" Type="http://schemas.openxmlformats.org/officeDocument/2006/relationships/tags" Target="../tags/tag121.xml"/></Relationships>
</file>

<file path=ppt/slides/_rels/slide14.xml.rels><?xml version="1.0" encoding="UTF-8" standalone="yes"?>
<Relationships xmlns="http://schemas.openxmlformats.org/package/2006/relationships"><Relationship Id="rId9" Type="http://schemas.openxmlformats.org/officeDocument/2006/relationships/tags" Target="../tags/tag136.xml"/><Relationship Id="rId8" Type="http://schemas.openxmlformats.org/officeDocument/2006/relationships/tags" Target="../tags/tag135.xml"/><Relationship Id="rId7" Type="http://schemas.openxmlformats.org/officeDocument/2006/relationships/tags" Target="../tags/tag134.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 Id="rId3" Type="http://schemas.openxmlformats.org/officeDocument/2006/relationships/hyperlink" Target="y&#20057;&#28911;&#35838;&#20214;/&#26032;&#24314;&#25991;&#20214;&#22841;/&#30418;&#23376;/&#31532;&#19977;&#31456;/&#31532;&#19977;&#31456;%20&#31532;&#20108;&#33410;%20&#26469;&#33258;&#30707;&#27833;&#21644;&#29028;&#30340;&#20004;&#31181;&#22522;&#26412;&#21270;&#24037;&#21407;&#26009;/&#20057;&#28911;&#19982;&#27700;&#21152;&#25104;.swf" TargetMode="External"/><Relationship Id="rId2" Type="http://schemas.openxmlformats.org/officeDocument/2006/relationships/tags" Target="../tags/tag130.xml"/><Relationship Id="rId12" Type="http://schemas.openxmlformats.org/officeDocument/2006/relationships/slideLayout" Target="../slideLayouts/slideLayout4.xml"/><Relationship Id="rId11" Type="http://schemas.openxmlformats.org/officeDocument/2006/relationships/tags" Target="../tags/tag138.xml"/><Relationship Id="rId10" Type="http://schemas.openxmlformats.org/officeDocument/2006/relationships/tags" Target="../tags/tag137.xml"/><Relationship Id="rId1" Type="http://schemas.openxmlformats.org/officeDocument/2006/relationships/tags" Target="../tags/tag129.xml"/></Relationships>
</file>

<file path=ppt/slides/_rels/slide15.xml.rels><?xml version="1.0" encoding="UTF-8" standalone="yes"?>
<Relationships xmlns="http://schemas.openxmlformats.org/package/2006/relationships"><Relationship Id="rId9" Type="http://schemas.openxmlformats.org/officeDocument/2006/relationships/tags" Target="../tags/tag146.xml"/><Relationship Id="rId8" Type="http://schemas.openxmlformats.org/officeDocument/2006/relationships/tags" Target="../tags/tag145.xml"/><Relationship Id="rId7" Type="http://schemas.openxmlformats.org/officeDocument/2006/relationships/tags" Target="../tags/tag144.xml"/><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tags" Target="../tags/tag141.xml"/><Relationship Id="rId3" Type="http://schemas.openxmlformats.org/officeDocument/2006/relationships/hyperlink" Target="y&#20057;&#28911;&#35838;&#20214;/&#26032;&#24314;&#25991;&#20214;&#22841;/&#30418;&#23376;/&#31532;&#19977;&#31456;/&#31532;&#19977;&#31456;%20&#31532;&#20108;&#33410;%20&#26469;&#33258;&#30707;&#27833;&#21644;&#29028;&#30340;&#20004;&#31181;&#22522;&#26412;&#21270;&#24037;&#21407;&#26009;/&#20057;&#28911;&#19982;&#27700;&#21152;&#25104;.swf" TargetMode="External"/><Relationship Id="rId2" Type="http://schemas.openxmlformats.org/officeDocument/2006/relationships/tags" Target="../tags/tag140.xml"/><Relationship Id="rId12" Type="http://schemas.openxmlformats.org/officeDocument/2006/relationships/slideLayout" Target="../slideLayouts/slideLayout4.xml"/><Relationship Id="rId11" Type="http://schemas.openxmlformats.org/officeDocument/2006/relationships/tags" Target="../tags/tag148.xml"/><Relationship Id="rId10" Type="http://schemas.openxmlformats.org/officeDocument/2006/relationships/tags" Target="../tags/tag147.xml"/><Relationship Id="rId1" Type="http://schemas.openxmlformats.org/officeDocument/2006/relationships/tags" Target="../tags/tag139.xml"/></Relationships>
</file>

<file path=ppt/slides/_rels/slide16.xml.rels><?xml version="1.0" encoding="UTF-8" standalone="yes"?>
<Relationships xmlns="http://schemas.openxmlformats.org/package/2006/relationships"><Relationship Id="rId9" Type="http://schemas.openxmlformats.org/officeDocument/2006/relationships/tags" Target="../tags/tag157.xml"/><Relationship Id="rId8" Type="http://schemas.openxmlformats.org/officeDocument/2006/relationships/tags" Target="../tags/tag156.xml"/><Relationship Id="rId7" Type="http://schemas.openxmlformats.org/officeDocument/2006/relationships/tags" Target="../tags/tag155.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6" Type="http://schemas.openxmlformats.org/officeDocument/2006/relationships/slideLayout" Target="../slideLayouts/slideLayout4.xml"/><Relationship Id="rId15" Type="http://schemas.openxmlformats.org/officeDocument/2006/relationships/tags" Target="../tags/tag163.xml"/><Relationship Id="rId14" Type="http://schemas.openxmlformats.org/officeDocument/2006/relationships/tags" Target="../tags/tag162.xml"/><Relationship Id="rId13" Type="http://schemas.openxmlformats.org/officeDocument/2006/relationships/tags" Target="../tags/tag161.xml"/><Relationship Id="rId12" Type="http://schemas.openxmlformats.org/officeDocument/2006/relationships/tags" Target="../tags/tag160.xml"/><Relationship Id="rId11" Type="http://schemas.openxmlformats.org/officeDocument/2006/relationships/tags" Target="../tags/tag159.xml"/><Relationship Id="rId10" Type="http://schemas.openxmlformats.org/officeDocument/2006/relationships/tags" Target="../tags/tag158.xml"/><Relationship Id="rId1" Type="http://schemas.openxmlformats.org/officeDocument/2006/relationships/tags" Target="../tags/tag149.xml"/></Relationships>
</file>

<file path=ppt/slides/_rels/slide17.xml.rels><?xml version="1.0" encoding="UTF-8" standalone="yes"?>
<Relationships xmlns="http://schemas.openxmlformats.org/package/2006/relationships"><Relationship Id="rId9" Type="http://schemas.openxmlformats.org/officeDocument/2006/relationships/tags" Target="../tags/tag172.xml"/><Relationship Id="rId8" Type="http://schemas.openxmlformats.org/officeDocument/2006/relationships/tags" Target="../tags/tag171.xml"/><Relationship Id="rId7" Type="http://schemas.openxmlformats.org/officeDocument/2006/relationships/tags" Target="../tags/tag170.xml"/><Relationship Id="rId6" Type="http://schemas.openxmlformats.org/officeDocument/2006/relationships/tags" Target="../tags/tag169.xml"/><Relationship Id="rId5" Type="http://schemas.openxmlformats.org/officeDocument/2006/relationships/tags" Target="../tags/tag168.xml"/><Relationship Id="rId4" Type="http://schemas.openxmlformats.org/officeDocument/2006/relationships/tags" Target="../tags/tag167.xml"/><Relationship Id="rId3" Type="http://schemas.openxmlformats.org/officeDocument/2006/relationships/tags" Target="../tags/tag166.xml"/><Relationship Id="rId2" Type="http://schemas.openxmlformats.org/officeDocument/2006/relationships/tags" Target="../tags/tag165.xml"/><Relationship Id="rId19" Type="http://schemas.openxmlformats.org/officeDocument/2006/relationships/slideLayout" Target="../slideLayouts/slideLayout4.xml"/><Relationship Id="rId18" Type="http://schemas.openxmlformats.org/officeDocument/2006/relationships/tags" Target="../tags/tag181.xml"/><Relationship Id="rId17" Type="http://schemas.openxmlformats.org/officeDocument/2006/relationships/tags" Target="../tags/tag180.xml"/><Relationship Id="rId16" Type="http://schemas.openxmlformats.org/officeDocument/2006/relationships/tags" Target="../tags/tag179.xml"/><Relationship Id="rId15" Type="http://schemas.openxmlformats.org/officeDocument/2006/relationships/tags" Target="../tags/tag178.xml"/><Relationship Id="rId14" Type="http://schemas.openxmlformats.org/officeDocument/2006/relationships/tags" Target="../tags/tag177.xml"/><Relationship Id="rId13" Type="http://schemas.openxmlformats.org/officeDocument/2006/relationships/tags" Target="../tags/tag176.xml"/><Relationship Id="rId12" Type="http://schemas.openxmlformats.org/officeDocument/2006/relationships/tags" Target="../tags/tag175.xml"/><Relationship Id="rId11" Type="http://schemas.openxmlformats.org/officeDocument/2006/relationships/tags" Target="../tags/tag174.xml"/><Relationship Id="rId10" Type="http://schemas.openxmlformats.org/officeDocument/2006/relationships/tags" Target="../tags/tag173.xml"/><Relationship Id="rId1" Type="http://schemas.openxmlformats.org/officeDocument/2006/relationships/tags" Target="../tags/tag164.xml"/></Relationships>
</file>

<file path=ppt/slides/_rels/slide18.xml.rels><?xml version="1.0" encoding="UTF-8" standalone="yes"?>
<Relationships xmlns="http://schemas.openxmlformats.org/package/2006/relationships"><Relationship Id="rId9" Type="http://schemas.openxmlformats.org/officeDocument/2006/relationships/tags" Target="../tags/tag190.xml"/><Relationship Id="rId8" Type="http://schemas.openxmlformats.org/officeDocument/2006/relationships/tags" Target="../tags/tag189.xml"/><Relationship Id="rId7" Type="http://schemas.openxmlformats.org/officeDocument/2006/relationships/tags" Target="../tags/tag188.xml"/><Relationship Id="rId6" Type="http://schemas.openxmlformats.org/officeDocument/2006/relationships/tags" Target="../tags/tag187.xml"/><Relationship Id="rId5" Type="http://schemas.openxmlformats.org/officeDocument/2006/relationships/tags" Target="../tags/tag186.xml"/><Relationship Id="rId4" Type="http://schemas.openxmlformats.org/officeDocument/2006/relationships/tags" Target="../tags/tag185.xml"/><Relationship Id="rId39" Type="http://schemas.openxmlformats.org/officeDocument/2006/relationships/slideLayout" Target="../slideLayouts/slideLayout4.xml"/><Relationship Id="rId38" Type="http://schemas.openxmlformats.org/officeDocument/2006/relationships/tags" Target="../tags/tag219.xml"/><Relationship Id="rId37" Type="http://schemas.openxmlformats.org/officeDocument/2006/relationships/tags" Target="../tags/tag218.xml"/><Relationship Id="rId36" Type="http://schemas.openxmlformats.org/officeDocument/2006/relationships/tags" Target="../tags/tag217.xml"/><Relationship Id="rId35" Type="http://schemas.openxmlformats.org/officeDocument/2006/relationships/tags" Target="../tags/tag216.xml"/><Relationship Id="rId34" Type="http://schemas.openxmlformats.org/officeDocument/2006/relationships/tags" Target="../tags/tag215.xml"/><Relationship Id="rId33" Type="http://schemas.openxmlformats.org/officeDocument/2006/relationships/tags" Target="../tags/tag214.xml"/><Relationship Id="rId32" Type="http://schemas.openxmlformats.org/officeDocument/2006/relationships/tags" Target="../tags/tag213.xml"/><Relationship Id="rId31" Type="http://schemas.openxmlformats.org/officeDocument/2006/relationships/tags" Target="../tags/tag212.xml"/><Relationship Id="rId30" Type="http://schemas.openxmlformats.org/officeDocument/2006/relationships/tags" Target="../tags/tag211.xml"/><Relationship Id="rId3" Type="http://schemas.openxmlformats.org/officeDocument/2006/relationships/tags" Target="../tags/tag184.xml"/><Relationship Id="rId29" Type="http://schemas.openxmlformats.org/officeDocument/2006/relationships/tags" Target="../tags/tag210.xml"/><Relationship Id="rId28" Type="http://schemas.openxmlformats.org/officeDocument/2006/relationships/tags" Target="../tags/tag209.xml"/><Relationship Id="rId27" Type="http://schemas.openxmlformats.org/officeDocument/2006/relationships/tags" Target="../tags/tag208.xml"/><Relationship Id="rId26" Type="http://schemas.openxmlformats.org/officeDocument/2006/relationships/tags" Target="../tags/tag207.xml"/><Relationship Id="rId25" Type="http://schemas.openxmlformats.org/officeDocument/2006/relationships/tags" Target="../tags/tag206.xml"/><Relationship Id="rId24" Type="http://schemas.openxmlformats.org/officeDocument/2006/relationships/tags" Target="../tags/tag205.xml"/><Relationship Id="rId23" Type="http://schemas.openxmlformats.org/officeDocument/2006/relationships/tags" Target="../tags/tag204.xml"/><Relationship Id="rId22" Type="http://schemas.openxmlformats.org/officeDocument/2006/relationships/tags" Target="../tags/tag203.xml"/><Relationship Id="rId21" Type="http://schemas.openxmlformats.org/officeDocument/2006/relationships/tags" Target="../tags/tag202.xml"/><Relationship Id="rId20" Type="http://schemas.openxmlformats.org/officeDocument/2006/relationships/tags" Target="../tags/tag201.xml"/><Relationship Id="rId2" Type="http://schemas.openxmlformats.org/officeDocument/2006/relationships/tags" Target="../tags/tag183.xml"/><Relationship Id="rId19" Type="http://schemas.openxmlformats.org/officeDocument/2006/relationships/tags" Target="../tags/tag200.xml"/><Relationship Id="rId18" Type="http://schemas.openxmlformats.org/officeDocument/2006/relationships/tags" Target="../tags/tag199.xml"/><Relationship Id="rId17" Type="http://schemas.openxmlformats.org/officeDocument/2006/relationships/tags" Target="../tags/tag198.xml"/><Relationship Id="rId16" Type="http://schemas.openxmlformats.org/officeDocument/2006/relationships/tags" Target="../tags/tag197.xml"/><Relationship Id="rId15" Type="http://schemas.openxmlformats.org/officeDocument/2006/relationships/tags" Target="../tags/tag196.xml"/><Relationship Id="rId14" Type="http://schemas.openxmlformats.org/officeDocument/2006/relationships/tags" Target="../tags/tag195.xml"/><Relationship Id="rId13" Type="http://schemas.openxmlformats.org/officeDocument/2006/relationships/tags" Target="../tags/tag194.xml"/><Relationship Id="rId12" Type="http://schemas.openxmlformats.org/officeDocument/2006/relationships/tags" Target="../tags/tag193.xml"/><Relationship Id="rId11" Type="http://schemas.openxmlformats.org/officeDocument/2006/relationships/tags" Target="../tags/tag192.xml"/><Relationship Id="rId10" Type="http://schemas.openxmlformats.org/officeDocument/2006/relationships/tags" Target="../tags/tag191.xml"/><Relationship Id="rId1" Type="http://schemas.openxmlformats.org/officeDocument/2006/relationships/tags" Target="../tags/tag182.xml"/></Relationships>
</file>

<file path=ppt/slides/_rels/slide19.xml.rels><?xml version="1.0" encoding="UTF-8" standalone="yes"?>
<Relationships xmlns="http://schemas.openxmlformats.org/package/2006/relationships"><Relationship Id="rId9" Type="http://schemas.openxmlformats.org/officeDocument/2006/relationships/tags" Target="../tags/tag228.xml"/><Relationship Id="rId8" Type="http://schemas.openxmlformats.org/officeDocument/2006/relationships/tags" Target="../tags/tag227.xml"/><Relationship Id="rId7" Type="http://schemas.openxmlformats.org/officeDocument/2006/relationships/tags" Target="../tags/tag226.xml"/><Relationship Id="rId6" Type="http://schemas.openxmlformats.org/officeDocument/2006/relationships/tags" Target="../tags/tag225.xml"/><Relationship Id="rId5" Type="http://schemas.openxmlformats.org/officeDocument/2006/relationships/tags" Target="../tags/tag224.xml"/><Relationship Id="rId4" Type="http://schemas.openxmlformats.org/officeDocument/2006/relationships/tags" Target="../tags/tag223.xml"/><Relationship Id="rId3" Type="http://schemas.openxmlformats.org/officeDocument/2006/relationships/tags" Target="../tags/tag222.xml"/><Relationship Id="rId24" Type="http://schemas.openxmlformats.org/officeDocument/2006/relationships/slideLayout" Target="../slideLayouts/slideLayout4.xml"/><Relationship Id="rId23" Type="http://schemas.openxmlformats.org/officeDocument/2006/relationships/tags" Target="../tags/tag242.xml"/><Relationship Id="rId22" Type="http://schemas.openxmlformats.org/officeDocument/2006/relationships/tags" Target="../tags/tag241.xml"/><Relationship Id="rId21" Type="http://schemas.openxmlformats.org/officeDocument/2006/relationships/tags" Target="../tags/tag240.xml"/><Relationship Id="rId20" Type="http://schemas.openxmlformats.org/officeDocument/2006/relationships/tags" Target="../tags/tag239.xml"/><Relationship Id="rId2" Type="http://schemas.openxmlformats.org/officeDocument/2006/relationships/tags" Target="../tags/tag221.xml"/><Relationship Id="rId19" Type="http://schemas.openxmlformats.org/officeDocument/2006/relationships/tags" Target="../tags/tag238.xml"/><Relationship Id="rId18" Type="http://schemas.openxmlformats.org/officeDocument/2006/relationships/tags" Target="../tags/tag237.xml"/><Relationship Id="rId17" Type="http://schemas.openxmlformats.org/officeDocument/2006/relationships/tags" Target="../tags/tag236.xml"/><Relationship Id="rId16" Type="http://schemas.openxmlformats.org/officeDocument/2006/relationships/tags" Target="../tags/tag235.xml"/><Relationship Id="rId15" Type="http://schemas.openxmlformats.org/officeDocument/2006/relationships/tags" Target="../tags/tag234.xml"/><Relationship Id="rId14" Type="http://schemas.openxmlformats.org/officeDocument/2006/relationships/tags" Target="../tags/tag233.xml"/><Relationship Id="rId13" Type="http://schemas.openxmlformats.org/officeDocument/2006/relationships/tags" Target="../tags/tag232.xml"/><Relationship Id="rId12" Type="http://schemas.openxmlformats.org/officeDocument/2006/relationships/tags" Target="../tags/tag231.xml"/><Relationship Id="rId11" Type="http://schemas.openxmlformats.org/officeDocument/2006/relationships/tags" Target="../tags/tag230.xml"/><Relationship Id="rId10" Type="http://schemas.openxmlformats.org/officeDocument/2006/relationships/tags" Target="../tags/tag229.xml"/><Relationship Id="rId1" Type="http://schemas.openxmlformats.org/officeDocument/2006/relationships/tags" Target="../tags/tag220.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43.xml"/><Relationship Id="rId1" Type="http://schemas.openxmlformats.org/officeDocument/2006/relationships/image" Target="../media/image12.jpeg"/></Relationships>
</file>

<file path=ppt/slides/_rels/slide21.xml.rels><?xml version="1.0" encoding="UTF-8" standalone="yes"?>
<Relationships xmlns="http://schemas.openxmlformats.org/package/2006/relationships"><Relationship Id="rId9" Type="http://schemas.openxmlformats.org/officeDocument/2006/relationships/tags" Target="../tags/tag252.xml"/><Relationship Id="rId8" Type="http://schemas.openxmlformats.org/officeDocument/2006/relationships/tags" Target="../tags/tag251.xml"/><Relationship Id="rId7" Type="http://schemas.openxmlformats.org/officeDocument/2006/relationships/tags" Target="../tags/tag250.xml"/><Relationship Id="rId6" Type="http://schemas.openxmlformats.org/officeDocument/2006/relationships/tags" Target="../tags/tag249.xml"/><Relationship Id="rId5" Type="http://schemas.openxmlformats.org/officeDocument/2006/relationships/tags" Target="../tags/tag248.xml"/><Relationship Id="rId4" Type="http://schemas.openxmlformats.org/officeDocument/2006/relationships/tags" Target="../tags/tag247.xml"/><Relationship Id="rId34" Type="http://schemas.openxmlformats.org/officeDocument/2006/relationships/slideLayout" Target="../slideLayouts/slideLayout4.xml"/><Relationship Id="rId33" Type="http://schemas.openxmlformats.org/officeDocument/2006/relationships/tags" Target="../tags/tag276.xml"/><Relationship Id="rId32" Type="http://schemas.openxmlformats.org/officeDocument/2006/relationships/tags" Target="../tags/tag275.xml"/><Relationship Id="rId31" Type="http://schemas.openxmlformats.org/officeDocument/2006/relationships/tags" Target="../tags/tag274.xml"/><Relationship Id="rId30" Type="http://schemas.openxmlformats.org/officeDocument/2006/relationships/tags" Target="../tags/tag273.xml"/><Relationship Id="rId3" Type="http://schemas.openxmlformats.org/officeDocument/2006/relationships/tags" Target="../tags/tag246.xml"/><Relationship Id="rId29" Type="http://schemas.openxmlformats.org/officeDocument/2006/relationships/tags" Target="../tags/tag272.xml"/><Relationship Id="rId28" Type="http://schemas.openxmlformats.org/officeDocument/2006/relationships/tags" Target="../tags/tag271.xml"/><Relationship Id="rId27" Type="http://schemas.openxmlformats.org/officeDocument/2006/relationships/tags" Target="../tags/tag270.xml"/><Relationship Id="rId26" Type="http://schemas.openxmlformats.org/officeDocument/2006/relationships/tags" Target="../tags/tag269.xml"/><Relationship Id="rId25" Type="http://schemas.openxmlformats.org/officeDocument/2006/relationships/tags" Target="../tags/tag268.xml"/><Relationship Id="rId24" Type="http://schemas.openxmlformats.org/officeDocument/2006/relationships/tags" Target="../tags/tag267.xml"/><Relationship Id="rId23" Type="http://schemas.openxmlformats.org/officeDocument/2006/relationships/tags" Target="../tags/tag266.xml"/><Relationship Id="rId22" Type="http://schemas.openxmlformats.org/officeDocument/2006/relationships/tags" Target="../tags/tag265.xml"/><Relationship Id="rId21" Type="http://schemas.openxmlformats.org/officeDocument/2006/relationships/tags" Target="../tags/tag264.xml"/><Relationship Id="rId20" Type="http://schemas.openxmlformats.org/officeDocument/2006/relationships/tags" Target="../tags/tag263.xml"/><Relationship Id="rId2" Type="http://schemas.openxmlformats.org/officeDocument/2006/relationships/tags" Target="../tags/tag245.xml"/><Relationship Id="rId19" Type="http://schemas.openxmlformats.org/officeDocument/2006/relationships/tags" Target="../tags/tag262.xml"/><Relationship Id="rId18" Type="http://schemas.openxmlformats.org/officeDocument/2006/relationships/tags" Target="../tags/tag261.xml"/><Relationship Id="rId17" Type="http://schemas.openxmlformats.org/officeDocument/2006/relationships/tags" Target="../tags/tag260.xml"/><Relationship Id="rId16" Type="http://schemas.openxmlformats.org/officeDocument/2006/relationships/tags" Target="../tags/tag259.xml"/><Relationship Id="rId15" Type="http://schemas.openxmlformats.org/officeDocument/2006/relationships/tags" Target="../tags/tag258.xml"/><Relationship Id="rId14" Type="http://schemas.openxmlformats.org/officeDocument/2006/relationships/tags" Target="../tags/tag257.xml"/><Relationship Id="rId13" Type="http://schemas.openxmlformats.org/officeDocument/2006/relationships/tags" Target="../tags/tag256.xml"/><Relationship Id="rId12" Type="http://schemas.openxmlformats.org/officeDocument/2006/relationships/tags" Target="../tags/tag255.xml"/><Relationship Id="rId11" Type="http://schemas.openxmlformats.org/officeDocument/2006/relationships/tags" Target="../tags/tag254.xml"/><Relationship Id="rId10" Type="http://schemas.openxmlformats.org/officeDocument/2006/relationships/tags" Target="../tags/tag253.xml"/><Relationship Id="rId1" Type="http://schemas.openxmlformats.org/officeDocument/2006/relationships/tags" Target="../tags/tag244.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278.xml"/><Relationship Id="rId2" Type="http://schemas.openxmlformats.org/officeDocument/2006/relationships/image" Target="../media/image13.jpeg"/><Relationship Id="rId1" Type="http://schemas.openxmlformats.org/officeDocument/2006/relationships/tags" Target="../tags/tag277.xml"/></Relationships>
</file>

<file path=ppt/slides/_rels/slide23.xml.rels><?xml version="1.0" encoding="UTF-8" standalone="yes"?>
<Relationships xmlns="http://schemas.openxmlformats.org/package/2006/relationships"><Relationship Id="rId9" Type="http://schemas.openxmlformats.org/officeDocument/2006/relationships/tags" Target="../tags/tag285.xml"/><Relationship Id="rId8" Type="http://schemas.openxmlformats.org/officeDocument/2006/relationships/tags" Target="../tags/tag284.xml"/><Relationship Id="rId7" Type="http://schemas.openxmlformats.org/officeDocument/2006/relationships/tags" Target="../tags/tag283.xml"/><Relationship Id="rId6" Type="http://schemas.openxmlformats.org/officeDocument/2006/relationships/image" Target="../media/image14.png"/><Relationship Id="rId5" Type="http://schemas.openxmlformats.org/officeDocument/2006/relationships/tags" Target="../tags/tag282.xml"/><Relationship Id="rId4" Type="http://schemas.openxmlformats.org/officeDocument/2006/relationships/tags" Target="../tags/tag281.xml"/><Relationship Id="rId3" Type="http://schemas.openxmlformats.org/officeDocument/2006/relationships/tags" Target="../tags/tag280.xml"/><Relationship Id="rId2" Type="http://schemas.openxmlformats.org/officeDocument/2006/relationships/tags" Target="../tags/tag279.xml"/><Relationship Id="rId17" Type="http://schemas.openxmlformats.org/officeDocument/2006/relationships/slideLayout" Target="../slideLayouts/slideLayout4.xml"/><Relationship Id="rId16" Type="http://schemas.openxmlformats.org/officeDocument/2006/relationships/tags" Target="../tags/tag292.xml"/><Relationship Id="rId15" Type="http://schemas.openxmlformats.org/officeDocument/2006/relationships/tags" Target="../tags/tag291.xml"/><Relationship Id="rId14" Type="http://schemas.openxmlformats.org/officeDocument/2006/relationships/tags" Target="../tags/tag290.xml"/><Relationship Id="rId13" Type="http://schemas.openxmlformats.org/officeDocument/2006/relationships/tags" Target="../tags/tag289.xml"/><Relationship Id="rId12" Type="http://schemas.openxmlformats.org/officeDocument/2006/relationships/tags" Target="../tags/tag288.xml"/><Relationship Id="rId11" Type="http://schemas.openxmlformats.org/officeDocument/2006/relationships/tags" Target="../tags/tag287.xml"/><Relationship Id="rId10" Type="http://schemas.openxmlformats.org/officeDocument/2006/relationships/tags" Target="../tags/tag286.xml"/><Relationship Id="rId1" Type="http://schemas.openxmlformats.org/officeDocument/2006/relationships/hyperlink" Target="&#20057;&#28911;&#30340;&#21152;&#32858;&#21453;&#24212;.flv" TargetMode="External"/></Relationships>
</file>

<file path=ppt/slides/_rels/slide24.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tags" Target="../tags/tag297.xml"/><Relationship Id="rId7" Type="http://schemas.openxmlformats.org/officeDocument/2006/relationships/image" Target="../media/image17.png"/><Relationship Id="rId6" Type="http://schemas.openxmlformats.org/officeDocument/2006/relationships/tags" Target="../tags/tag296.xml"/><Relationship Id="rId5" Type="http://schemas.openxmlformats.org/officeDocument/2006/relationships/image" Target="../media/image16.png"/><Relationship Id="rId4" Type="http://schemas.openxmlformats.org/officeDocument/2006/relationships/tags" Target="../tags/tag295.xml"/><Relationship Id="rId3" Type="http://schemas.openxmlformats.org/officeDocument/2006/relationships/image" Target="../media/image15.png"/><Relationship Id="rId2" Type="http://schemas.openxmlformats.org/officeDocument/2006/relationships/tags" Target="../tags/tag294.xml"/><Relationship Id="rId13" Type="http://schemas.openxmlformats.org/officeDocument/2006/relationships/slideLayout" Target="../slideLayouts/slideLayout4.xml"/><Relationship Id="rId12" Type="http://schemas.openxmlformats.org/officeDocument/2006/relationships/tags" Target="../tags/tag300.xml"/><Relationship Id="rId11" Type="http://schemas.openxmlformats.org/officeDocument/2006/relationships/tags" Target="../tags/tag299.xml"/><Relationship Id="rId10" Type="http://schemas.openxmlformats.org/officeDocument/2006/relationships/tags" Target="../tags/tag298.xml"/><Relationship Id="rId1" Type="http://schemas.openxmlformats.org/officeDocument/2006/relationships/tags" Target="../tags/tag293.xml"/></Relationships>
</file>

<file path=ppt/slides/_rels/slide25.xml.rels><?xml version="1.0" encoding="UTF-8" standalone="yes"?>
<Relationships xmlns="http://schemas.openxmlformats.org/package/2006/relationships"><Relationship Id="rId9" Type="http://schemas.openxmlformats.org/officeDocument/2006/relationships/tags" Target="../tags/tag306.xml"/><Relationship Id="rId8" Type="http://schemas.openxmlformats.org/officeDocument/2006/relationships/tags" Target="../tags/tag305.xml"/><Relationship Id="rId7" Type="http://schemas.openxmlformats.org/officeDocument/2006/relationships/image" Target="../media/image21.png"/><Relationship Id="rId6" Type="http://schemas.openxmlformats.org/officeDocument/2006/relationships/tags" Target="../tags/tag304.xml"/><Relationship Id="rId5" Type="http://schemas.openxmlformats.org/officeDocument/2006/relationships/image" Target="../media/image20.png"/><Relationship Id="rId4" Type="http://schemas.openxmlformats.org/officeDocument/2006/relationships/tags" Target="../tags/tag303.xml"/><Relationship Id="rId3" Type="http://schemas.openxmlformats.org/officeDocument/2006/relationships/image" Target="../media/image19.png"/><Relationship Id="rId2" Type="http://schemas.openxmlformats.org/officeDocument/2006/relationships/tags" Target="../tags/tag302.xml"/><Relationship Id="rId12" Type="http://schemas.openxmlformats.org/officeDocument/2006/relationships/slideLayout" Target="../slideLayouts/slideLayout4.xml"/><Relationship Id="rId11" Type="http://schemas.openxmlformats.org/officeDocument/2006/relationships/tags" Target="../tags/tag308.xml"/><Relationship Id="rId10" Type="http://schemas.openxmlformats.org/officeDocument/2006/relationships/tags" Target="../tags/tag307.xml"/><Relationship Id="rId1" Type="http://schemas.openxmlformats.org/officeDocument/2006/relationships/tags" Target="../tags/tag301.xml"/></Relationships>
</file>

<file path=ppt/slides/_rels/slide26.xml.rels><?xml version="1.0" encoding="UTF-8" standalone="yes"?>
<Relationships xmlns="http://schemas.openxmlformats.org/package/2006/relationships"><Relationship Id="rId9" Type="http://schemas.openxmlformats.org/officeDocument/2006/relationships/tags" Target="../tags/tag315.xml"/><Relationship Id="rId8" Type="http://schemas.openxmlformats.org/officeDocument/2006/relationships/tags" Target="../tags/tag314.xml"/><Relationship Id="rId7" Type="http://schemas.openxmlformats.org/officeDocument/2006/relationships/image" Target="../media/image23.png"/><Relationship Id="rId6" Type="http://schemas.openxmlformats.org/officeDocument/2006/relationships/tags" Target="../tags/tag313.xml"/><Relationship Id="rId5" Type="http://schemas.openxmlformats.org/officeDocument/2006/relationships/tags" Target="../tags/tag312.xml"/><Relationship Id="rId4" Type="http://schemas.openxmlformats.org/officeDocument/2006/relationships/image" Target="../media/image22.png"/><Relationship Id="rId3" Type="http://schemas.openxmlformats.org/officeDocument/2006/relationships/tags" Target="../tags/tag311.xml"/><Relationship Id="rId2" Type="http://schemas.openxmlformats.org/officeDocument/2006/relationships/tags" Target="../tags/tag310.xml"/><Relationship Id="rId10" Type="http://schemas.openxmlformats.org/officeDocument/2006/relationships/slideLayout" Target="../slideLayouts/slideLayout4.xml"/><Relationship Id="rId1" Type="http://schemas.openxmlformats.org/officeDocument/2006/relationships/tags" Target="../tags/tag309.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1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17.xml"/><Relationship Id="rId1" Type="http://schemas.openxmlformats.org/officeDocument/2006/relationships/image" Target="../media/image24.png"/></Relationships>
</file>

<file path=ppt/slides/_rels/slide29.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tags" Target="../tags/tag322.xml"/><Relationship Id="rId5" Type="http://schemas.openxmlformats.org/officeDocument/2006/relationships/tags" Target="../tags/tag321.xml"/><Relationship Id="rId4" Type="http://schemas.openxmlformats.org/officeDocument/2006/relationships/tags" Target="../tags/tag320.xml"/><Relationship Id="rId3" Type="http://schemas.openxmlformats.org/officeDocument/2006/relationships/tags" Target="../tags/tag319.xml"/><Relationship Id="rId2" Type="http://schemas.openxmlformats.org/officeDocument/2006/relationships/image" Target="../media/image25.png"/><Relationship Id="rId1" Type="http://schemas.openxmlformats.org/officeDocument/2006/relationships/tags" Target="../tags/tag318.xml"/></Relationships>
</file>

<file path=ppt/slides/_rels/slide3.xml.rels><?xml version="1.0" encoding="UTF-8" standalone="yes"?>
<Relationships xmlns="http://schemas.openxmlformats.org/package/2006/relationships"><Relationship Id="rId9" Type="http://schemas.openxmlformats.org/officeDocument/2006/relationships/image" Target="../media/image4.jpeg"/><Relationship Id="rId8" Type="http://schemas.openxmlformats.org/officeDocument/2006/relationships/tags" Target="../tags/tag9.xml"/><Relationship Id="rId7" Type="http://schemas.openxmlformats.org/officeDocument/2006/relationships/image" Target="../media/image3.jpeg"/><Relationship Id="rId6" Type="http://schemas.openxmlformats.org/officeDocument/2006/relationships/tags" Target="../tags/tag8.xml"/><Relationship Id="rId5" Type="http://schemas.openxmlformats.org/officeDocument/2006/relationships/image" Target="../media/image2.png"/><Relationship Id="rId4" Type="http://schemas.openxmlformats.org/officeDocument/2006/relationships/tags" Target="../tags/tag7.xml"/><Relationship Id="rId3" Type="http://schemas.openxmlformats.org/officeDocument/2006/relationships/image" Target="../media/image1.jpeg"/><Relationship Id="rId2" Type="http://schemas.openxmlformats.org/officeDocument/2006/relationships/tags" Target="../tags/tag6.xml"/><Relationship Id="rId11" Type="http://schemas.openxmlformats.org/officeDocument/2006/relationships/slideLayout" Target="../slideLayouts/slideLayout5.xml"/><Relationship Id="rId10" Type="http://schemas.openxmlformats.org/officeDocument/2006/relationships/tags" Target="../tags/tag10.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9" Type="http://schemas.openxmlformats.org/officeDocument/2006/relationships/tags" Target="../tags/tag331.xml"/><Relationship Id="rId8" Type="http://schemas.openxmlformats.org/officeDocument/2006/relationships/tags" Target="../tags/tag330.xml"/><Relationship Id="rId7" Type="http://schemas.openxmlformats.org/officeDocument/2006/relationships/tags" Target="../tags/tag329.xml"/><Relationship Id="rId6" Type="http://schemas.openxmlformats.org/officeDocument/2006/relationships/tags" Target="../tags/tag328.xml"/><Relationship Id="rId5" Type="http://schemas.openxmlformats.org/officeDocument/2006/relationships/tags" Target="../tags/tag327.xml"/><Relationship Id="rId4" Type="http://schemas.openxmlformats.org/officeDocument/2006/relationships/tags" Target="../tags/tag326.xml"/><Relationship Id="rId3" Type="http://schemas.openxmlformats.org/officeDocument/2006/relationships/tags" Target="../tags/tag325.xml"/><Relationship Id="rId2" Type="http://schemas.openxmlformats.org/officeDocument/2006/relationships/tags" Target="../tags/tag324.xml"/><Relationship Id="rId11" Type="http://schemas.openxmlformats.org/officeDocument/2006/relationships/slideLayout" Target="../slideLayouts/slideLayout4.xml"/><Relationship Id="rId10" Type="http://schemas.openxmlformats.org/officeDocument/2006/relationships/tags" Target="../tags/tag332.xml"/><Relationship Id="rId1" Type="http://schemas.openxmlformats.org/officeDocument/2006/relationships/tags" Target="../tags/tag323.xml"/></Relationships>
</file>

<file path=ppt/slides/_rels/slide31.xml.rels><?xml version="1.0" encoding="UTF-8" standalone="yes"?>
<Relationships xmlns="http://schemas.openxmlformats.org/package/2006/relationships"><Relationship Id="rId9" Type="http://schemas.openxmlformats.org/officeDocument/2006/relationships/tags" Target="../tags/tag341.xml"/><Relationship Id="rId8" Type="http://schemas.openxmlformats.org/officeDocument/2006/relationships/tags" Target="../tags/tag340.xml"/><Relationship Id="rId7" Type="http://schemas.openxmlformats.org/officeDocument/2006/relationships/tags" Target="../tags/tag339.xml"/><Relationship Id="rId6" Type="http://schemas.openxmlformats.org/officeDocument/2006/relationships/tags" Target="../tags/tag338.xml"/><Relationship Id="rId5" Type="http://schemas.openxmlformats.org/officeDocument/2006/relationships/tags" Target="../tags/tag337.xml"/><Relationship Id="rId4" Type="http://schemas.openxmlformats.org/officeDocument/2006/relationships/tags" Target="../tags/tag336.xml"/><Relationship Id="rId3" Type="http://schemas.openxmlformats.org/officeDocument/2006/relationships/tags" Target="../tags/tag335.xml"/><Relationship Id="rId2" Type="http://schemas.openxmlformats.org/officeDocument/2006/relationships/tags" Target="../tags/tag334.xml"/><Relationship Id="rId19" Type="http://schemas.openxmlformats.org/officeDocument/2006/relationships/slideLayout" Target="../slideLayouts/slideLayout4.xml"/><Relationship Id="rId18" Type="http://schemas.openxmlformats.org/officeDocument/2006/relationships/tags" Target="../tags/tag350.xml"/><Relationship Id="rId17" Type="http://schemas.openxmlformats.org/officeDocument/2006/relationships/tags" Target="../tags/tag349.xml"/><Relationship Id="rId16" Type="http://schemas.openxmlformats.org/officeDocument/2006/relationships/tags" Target="../tags/tag348.xml"/><Relationship Id="rId15" Type="http://schemas.openxmlformats.org/officeDocument/2006/relationships/tags" Target="../tags/tag347.xml"/><Relationship Id="rId14" Type="http://schemas.openxmlformats.org/officeDocument/2006/relationships/tags" Target="../tags/tag346.xml"/><Relationship Id="rId13" Type="http://schemas.openxmlformats.org/officeDocument/2006/relationships/tags" Target="../tags/tag345.xml"/><Relationship Id="rId12" Type="http://schemas.openxmlformats.org/officeDocument/2006/relationships/tags" Target="../tags/tag344.xml"/><Relationship Id="rId11" Type="http://schemas.openxmlformats.org/officeDocument/2006/relationships/tags" Target="../tags/tag343.xml"/><Relationship Id="rId10" Type="http://schemas.openxmlformats.org/officeDocument/2006/relationships/tags" Target="../tags/tag342.xml"/><Relationship Id="rId1" Type="http://schemas.openxmlformats.org/officeDocument/2006/relationships/tags" Target="../tags/tag333.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51.xml"/></Relationships>
</file>

<file path=ppt/slides/_rels/slide33.xml.rels><?xml version="1.0" encoding="UTF-8" standalone="yes"?>
<Relationships xmlns="http://schemas.openxmlformats.org/package/2006/relationships"><Relationship Id="rId9" Type="http://schemas.openxmlformats.org/officeDocument/2006/relationships/tags" Target="../tags/tag360.xml"/><Relationship Id="rId8" Type="http://schemas.openxmlformats.org/officeDocument/2006/relationships/tags" Target="../tags/tag359.xml"/><Relationship Id="rId7" Type="http://schemas.openxmlformats.org/officeDocument/2006/relationships/tags" Target="../tags/tag358.xml"/><Relationship Id="rId6" Type="http://schemas.openxmlformats.org/officeDocument/2006/relationships/tags" Target="../tags/tag357.xml"/><Relationship Id="rId5" Type="http://schemas.openxmlformats.org/officeDocument/2006/relationships/tags" Target="../tags/tag356.xml"/><Relationship Id="rId4" Type="http://schemas.openxmlformats.org/officeDocument/2006/relationships/tags" Target="../tags/tag355.xml"/><Relationship Id="rId3" Type="http://schemas.openxmlformats.org/officeDocument/2006/relationships/tags" Target="../tags/tag354.xml"/><Relationship Id="rId2" Type="http://schemas.openxmlformats.org/officeDocument/2006/relationships/tags" Target="../tags/tag353.xml"/><Relationship Id="rId12" Type="http://schemas.openxmlformats.org/officeDocument/2006/relationships/slideLayout" Target="../slideLayouts/slideLayout5.xml"/><Relationship Id="rId11" Type="http://schemas.openxmlformats.org/officeDocument/2006/relationships/tags" Target="../tags/tag362.xml"/><Relationship Id="rId10" Type="http://schemas.openxmlformats.org/officeDocument/2006/relationships/tags" Target="../tags/tag361.xml"/><Relationship Id="rId1" Type="http://schemas.openxmlformats.org/officeDocument/2006/relationships/tags" Target="../tags/tag35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63.xml"/><Relationship Id="rId1"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5.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3" Type="http://schemas.openxmlformats.org/officeDocument/2006/relationships/slideLayout" Target="../slideLayouts/slideLayout4.xml"/><Relationship Id="rId22" Type="http://schemas.openxmlformats.org/officeDocument/2006/relationships/tags" Target="../tags/tag30.xml"/><Relationship Id="rId21" Type="http://schemas.openxmlformats.org/officeDocument/2006/relationships/tags" Target="../tags/tag29.xml"/><Relationship Id="rId20" Type="http://schemas.openxmlformats.org/officeDocument/2006/relationships/tags" Target="../tags/tag28.xml"/><Relationship Id="rId2" Type="http://schemas.openxmlformats.org/officeDocument/2006/relationships/tags" Target="../tags/tag13.xml"/><Relationship Id="rId19" Type="http://schemas.openxmlformats.org/officeDocument/2006/relationships/tags" Target="../tags/tag27.xml"/><Relationship Id="rId18" Type="http://schemas.openxmlformats.org/officeDocument/2006/relationships/image" Target="../media/image7.png"/><Relationship Id="rId17" Type="http://schemas.openxmlformats.org/officeDocument/2006/relationships/tags" Target="../tags/tag26.xml"/><Relationship Id="rId16" Type="http://schemas.openxmlformats.org/officeDocument/2006/relationships/image" Target="../media/image6.png"/><Relationship Id="rId15" Type="http://schemas.openxmlformats.org/officeDocument/2006/relationships/tags" Target="../tags/tag25.xml"/><Relationship Id="rId14" Type="http://schemas.openxmlformats.org/officeDocument/2006/relationships/image" Target="../media/image5.png"/><Relationship Id="rId13" Type="http://schemas.openxmlformats.org/officeDocument/2006/relationships/tags" Target="../tags/tag24.xml"/><Relationship Id="rId12" Type="http://schemas.openxmlformats.org/officeDocument/2006/relationships/tags" Target="../tags/tag23.xml"/><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tags" Target="../tags/tag12.xml"/></Relationships>
</file>

<file path=ppt/slides/_rels/slide6.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tags" Target="../tags/tag38.xml"/><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3" Type="http://schemas.openxmlformats.org/officeDocument/2006/relationships/slideLayout" Target="../slideLayouts/slideLayout4.xml"/><Relationship Id="rId22" Type="http://schemas.openxmlformats.org/officeDocument/2006/relationships/tags" Target="../tags/tag50.xml"/><Relationship Id="rId21" Type="http://schemas.openxmlformats.org/officeDocument/2006/relationships/tags" Target="../tags/tag49.xml"/><Relationship Id="rId20" Type="http://schemas.openxmlformats.org/officeDocument/2006/relationships/tags" Target="../tags/tag48.xml"/><Relationship Id="rId2" Type="http://schemas.openxmlformats.org/officeDocument/2006/relationships/tags" Target="../tags/tag32.xml"/><Relationship Id="rId19" Type="http://schemas.openxmlformats.org/officeDocument/2006/relationships/tags" Target="../tags/tag47.xml"/><Relationship Id="rId18" Type="http://schemas.openxmlformats.org/officeDocument/2006/relationships/tags" Target="../tags/tag46.xml"/><Relationship Id="rId17" Type="http://schemas.openxmlformats.org/officeDocument/2006/relationships/image" Target="../media/image9.png"/><Relationship Id="rId16" Type="http://schemas.openxmlformats.org/officeDocument/2006/relationships/tags" Target="../tags/tag45.xml"/><Relationship Id="rId15" Type="http://schemas.openxmlformats.org/officeDocument/2006/relationships/tags" Target="../tags/tag44.xml"/><Relationship Id="rId14" Type="http://schemas.openxmlformats.org/officeDocument/2006/relationships/tags" Target="../tags/tag43.xml"/><Relationship Id="rId13" Type="http://schemas.openxmlformats.org/officeDocument/2006/relationships/image" Target="../media/image8.png"/><Relationship Id="rId12" Type="http://schemas.openxmlformats.org/officeDocument/2006/relationships/tags" Target="../tags/tag42.xml"/><Relationship Id="rId11" Type="http://schemas.openxmlformats.org/officeDocument/2006/relationships/tags" Target="../tags/tag41.xml"/><Relationship Id="rId10" Type="http://schemas.openxmlformats.org/officeDocument/2006/relationships/tags" Target="../tags/tag40.xml"/><Relationship Id="rId1" Type="http://schemas.openxmlformats.org/officeDocument/2006/relationships/tags" Target="../tags/tag3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2.xml"/><Relationship Id="rId1" Type="http://schemas.openxmlformats.org/officeDocument/2006/relationships/tags" Target="../tags/tag5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3.xml"/></Relationships>
</file>

<file path=ppt/slides/_rels/slide9.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tags" Target="../tags/tag61.xml"/><Relationship Id="rId7" Type="http://schemas.openxmlformats.org/officeDocument/2006/relationships/tags" Target="../tags/tag60.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6" Type="http://schemas.openxmlformats.org/officeDocument/2006/relationships/slideLayout" Target="../slideLayouts/slideLayout4.xml"/><Relationship Id="rId15" Type="http://schemas.openxmlformats.org/officeDocument/2006/relationships/tags" Target="../tags/tag68.xml"/><Relationship Id="rId14" Type="http://schemas.openxmlformats.org/officeDocument/2006/relationships/tags" Target="../tags/tag67.xml"/><Relationship Id="rId13" Type="http://schemas.openxmlformats.org/officeDocument/2006/relationships/tags" Target="../tags/tag66.xml"/><Relationship Id="rId12" Type="http://schemas.openxmlformats.org/officeDocument/2006/relationships/tags" Target="../tags/tag65.xml"/><Relationship Id="rId11" Type="http://schemas.openxmlformats.org/officeDocument/2006/relationships/tags" Target="../tags/tag64.xml"/><Relationship Id="rId10" Type="http://schemas.openxmlformats.org/officeDocument/2006/relationships/tags" Target="../tags/tag63.xml"/><Relationship Id="rId1" Type="http://schemas.openxmlformats.org/officeDocument/2006/relationships/tags" Target="../tags/tag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6076315" y="3328035"/>
            <a:ext cx="5825490" cy="1568450"/>
          </a:xfrm>
          <a:prstGeom prst="rect">
            <a:avLst/>
          </a:prstGeom>
          <a:noFill/>
        </p:spPr>
        <p:txBody>
          <a:bodyPr wrap="square" rtlCol="0">
            <a:spAutoFit/>
            <a:scene3d>
              <a:camera prst="orthographicFront"/>
              <a:lightRig rig="threePt" dir="t"/>
            </a:scene3d>
            <a:sp3d contourW="12700"/>
          </a:bodyPr>
          <a:lstStyle/>
          <a:p>
            <a:pPr algn="ctr"/>
            <a:r>
              <a:rPr lang="zh-CN" altLang="en-US" sz="4800" b="1">
                <a:solidFill>
                  <a:srgbClr val="3F83BC"/>
                </a:solidFill>
                <a:latin typeface="黑体" panose="02010609060101010101" charset="-122"/>
                <a:ea typeface="黑体" panose="02010609060101010101" charset="-122"/>
                <a:cs typeface="黑体" panose="02010609060101010101" charset="-122"/>
              </a:rPr>
              <a:t>第</a:t>
            </a:r>
            <a:r>
              <a:rPr lang="en-US" altLang="zh-CN" sz="4800" b="1">
                <a:solidFill>
                  <a:srgbClr val="3F83BC"/>
                </a:solidFill>
                <a:latin typeface="黑体" panose="02010609060101010101" charset="-122"/>
                <a:ea typeface="黑体" panose="02010609060101010101" charset="-122"/>
                <a:cs typeface="黑体" panose="02010609060101010101" charset="-122"/>
              </a:rPr>
              <a:t>1</a:t>
            </a:r>
            <a:r>
              <a:rPr lang="zh-CN" altLang="en-US" sz="4800" b="1">
                <a:solidFill>
                  <a:srgbClr val="3F83BC"/>
                </a:solidFill>
                <a:latin typeface="黑体" panose="02010609060101010101" charset="-122"/>
                <a:ea typeface="黑体" panose="02010609060101010101" charset="-122"/>
                <a:cs typeface="黑体" panose="02010609060101010101" charset="-122"/>
              </a:rPr>
              <a:t>课</a:t>
            </a:r>
            <a:r>
              <a:rPr lang="en-US" altLang="zh-CN" sz="4800" b="1">
                <a:solidFill>
                  <a:srgbClr val="3F83BC"/>
                </a:solidFill>
                <a:latin typeface="黑体" panose="02010609060101010101" charset="-122"/>
                <a:ea typeface="黑体" panose="02010609060101010101" charset="-122"/>
                <a:cs typeface="黑体" panose="02010609060101010101" charset="-122"/>
              </a:rPr>
              <a:t> 脂肪烃的性质及应用</a:t>
            </a:r>
            <a:endParaRPr lang="en-US" altLang="zh-CN" sz="4800" b="1">
              <a:solidFill>
                <a:srgbClr val="3F83BC"/>
              </a:solidFill>
              <a:latin typeface="黑体" panose="02010609060101010101" charset="-122"/>
              <a:ea typeface="黑体" panose="02010609060101010101" charset="-122"/>
              <a:cs typeface="黑体" panose="02010609060101010101" charset="-122"/>
            </a:endParaRPr>
          </a:p>
        </p:txBody>
      </p:sp>
      <p:sp>
        <p:nvSpPr>
          <p:cNvPr id="9" name="文本框 8"/>
          <p:cNvSpPr txBox="1"/>
          <p:nvPr/>
        </p:nvSpPr>
        <p:spPr>
          <a:xfrm>
            <a:off x="6856095" y="4782185"/>
            <a:ext cx="4853940" cy="1076325"/>
          </a:xfrm>
          <a:prstGeom prst="rect">
            <a:avLst/>
          </a:prstGeom>
          <a:noFill/>
        </p:spPr>
        <p:txBody>
          <a:bodyPr wrap="square" rtlCol="0">
            <a:spAutoFit/>
            <a:scene3d>
              <a:camera prst="orthographicFront"/>
              <a:lightRig rig="threePt" dir="t"/>
            </a:scene3d>
            <a:sp3d contourW="12700"/>
          </a:bodyPr>
          <a:lstStyle/>
          <a:p>
            <a:pPr algn="ctr"/>
            <a:r>
              <a:rPr lang="zh-CN" altLang="en-US" sz="3200" b="1">
                <a:solidFill>
                  <a:srgbClr val="E7E6E6">
                    <a:lumMod val="25000"/>
                  </a:srgbClr>
                </a:solidFill>
                <a:latin typeface="黑体" panose="02010609060101010101" charset="-122"/>
                <a:ea typeface="黑体" panose="02010609060101010101" charset="-122"/>
                <a:cs typeface="黑体" panose="02010609060101010101" charset="-122"/>
              </a:rPr>
              <a:t>第</a:t>
            </a:r>
            <a:r>
              <a:rPr lang="en-US" altLang="zh-CN" sz="3200" b="1">
                <a:solidFill>
                  <a:srgbClr val="E7E6E6">
                    <a:lumMod val="25000"/>
                  </a:srgbClr>
                </a:solidFill>
                <a:latin typeface="黑体" panose="02010609060101010101" charset="-122"/>
                <a:ea typeface="黑体" panose="02010609060101010101" charset="-122"/>
                <a:cs typeface="黑体" panose="02010609060101010101" charset="-122"/>
              </a:rPr>
              <a:t>2</a:t>
            </a:r>
            <a:r>
              <a:rPr lang="zh-CN" altLang="en-US" sz="3200" b="1">
                <a:solidFill>
                  <a:srgbClr val="E7E6E6">
                    <a:lumMod val="25000"/>
                  </a:srgbClr>
                </a:solidFill>
                <a:latin typeface="黑体" panose="02010609060101010101" charset="-122"/>
                <a:ea typeface="黑体" panose="02010609060101010101" charset="-122"/>
                <a:cs typeface="黑体" panose="02010609060101010101" charset="-122"/>
              </a:rPr>
              <a:t>课时：</a:t>
            </a:r>
            <a:r>
              <a:rPr lang="en-US" altLang="zh-CN" sz="3200" b="1">
                <a:solidFill>
                  <a:srgbClr val="E7E6E6">
                    <a:lumMod val="25000"/>
                  </a:srgbClr>
                </a:solidFill>
                <a:latin typeface="黑体" panose="02010609060101010101" charset="-122"/>
                <a:ea typeface="黑体" panose="02010609060101010101" charset="-122"/>
                <a:cs typeface="黑体" panose="02010609060101010101" charset="-122"/>
                <a:sym typeface="+mn-ea"/>
              </a:rPr>
              <a:t>烯烃、炔烃及其性质</a:t>
            </a:r>
            <a:endParaRPr lang="en-US" altLang="zh-CN" sz="3200" b="1">
              <a:solidFill>
                <a:srgbClr val="E7E6E6">
                  <a:lumMod val="25000"/>
                </a:srgbClr>
              </a:solidFill>
              <a:latin typeface="黑体" panose="02010609060101010101" charset="-122"/>
              <a:ea typeface="黑体" panose="02010609060101010101" charset="-122"/>
              <a:cs typeface="黑体" panose="02010609060101010101" charset="-122"/>
              <a:sym typeface="+mn-ea"/>
            </a:endParaRPr>
          </a:p>
        </p:txBody>
      </p:sp>
      <p:sp>
        <p:nvSpPr>
          <p:cNvPr id="10" name="文本框 9"/>
          <p:cNvSpPr txBox="1"/>
          <p:nvPr/>
        </p:nvSpPr>
        <p:spPr>
          <a:xfrm>
            <a:off x="7426325" y="2089150"/>
            <a:ext cx="4475480" cy="922020"/>
          </a:xfrm>
          <a:prstGeom prst="rect">
            <a:avLst/>
          </a:prstGeom>
          <a:noFill/>
        </p:spPr>
        <p:txBody>
          <a:bodyPr wrap="square" rtlCol="0">
            <a:spAutoFit/>
            <a:scene3d>
              <a:camera prst="orthographicFront"/>
              <a:lightRig rig="threePt" dir="t"/>
            </a:scene3d>
            <a:sp3d contourW="12700"/>
          </a:bodyPr>
          <a:lstStyle/>
          <a:p>
            <a:pPr algn="ctr"/>
            <a:r>
              <a:rPr lang="zh-CN" altLang="en-US" sz="5400">
                <a:solidFill>
                  <a:srgbClr val="3F83BC"/>
                </a:solidFill>
                <a:latin typeface="黑体" panose="02010609060101010101" charset="-122"/>
                <a:ea typeface="黑体" panose="02010609060101010101" charset="-122"/>
                <a:cs typeface="经典综艺体简" panose="02010609000101010101" pitchFamily="49" charset="-122"/>
              </a:rPr>
              <a:t>第三单元</a:t>
            </a:r>
            <a:endParaRPr lang="zh-CN" altLang="en-US" sz="5400">
              <a:solidFill>
                <a:srgbClr val="3F83BC"/>
              </a:solidFill>
              <a:latin typeface="黑体" panose="02010609060101010101" charset="-122"/>
              <a:ea typeface="黑体" panose="02010609060101010101" charset="-122"/>
              <a:cs typeface="经典综艺体简" panose="02010609000101010101" pitchFamily="49"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8"/>
          <p:cNvGrpSpPr/>
          <p:nvPr/>
        </p:nvGrpSpPr>
        <p:grpSpPr>
          <a:xfrm>
            <a:off x="1322070" y="-13970"/>
            <a:ext cx="5424805" cy="1241425"/>
            <a:chOff x="693" y="-17"/>
            <a:chExt cx="1532" cy="782"/>
          </a:xfrm>
        </p:grpSpPr>
        <p:grpSp>
          <p:nvGrpSpPr>
            <p:cNvPr id="24" name="Group 26"/>
            <p:cNvGrpSpPr/>
            <p:nvPr/>
          </p:nvGrpSpPr>
          <p:grpSpPr>
            <a:xfrm>
              <a:off x="711" y="0"/>
              <a:ext cx="1497" cy="448"/>
              <a:chOff x="711" y="0"/>
              <a:chExt cx="1497" cy="448"/>
            </a:xfrm>
          </p:grpSpPr>
          <p:sp>
            <p:nvSpPr>
              <p:cNvPr id="26" name="Rectangle 8"/>
              <p:cNvSpPr>
                <a:spLocks noChangeArrowheads="1"/>
              </p:cNvSpPr>
              <p:nvPr/>
            </p:nvSpPr>
            <p:spPr bwMode="auto">
              <a:xfrm>
                <a:off x="711" y="0"/>
                <a:ext cx="1497" cy="448"/>
              </a:xfrm>
              <a:prstGeom prst="rect">
                <a:avLst/>
              </a:prstGeom>
              <a:solidFill>
                <a:srgbClr val="3F83BC"/>
              </a:solidFill>
              <a:ln w="9525" algn="ctr">
                <a:noFill/>
                <a:miter lim="800000"/>
              </a:ln>
            </p:spPr>
            <p:txBody>
              <a:bodyPr lIns="121914" tIns="60957" rIns="121914" bIns="60957" anchor="ctr"/>
              <a:lstStyle/>
              <a:p>
                <a:pPr marL="0" marR="0" lvl="0" indent="0" algn="ctr" defTabSz="684530" eaLnBrk="1" fontAlgn="auto" latinLnBrk="0" hangingPunct="1">
                  <a:lnSpc>
                    <a:spcPct val="100000"/>
                  </a:lnSpc>
                  <a:spcBef>
                    <a:spcPct val="0"/>
                  </a:spcBef>
                  <a:spcAft>
                    <a:spcPct val="0"/>
                  </a:spcAft>
                  <a:buClrTx/>
                  <a:buSzTx/>
                  <a:buFontTx/>
                  <a:buNone/>
                  <a:defRPr/>
                </a:pPr>
                <a:endParaRPr kumimoji="0" lang="en-US" altLang="zh-CN" sz="2265" b="0" i="0" u="none" strike="noStrike" kern="0" cap="none" spc="0" normalizeH="0" baseline="0" noProof="0">
                  <a:ln>
                    <a:noFill/>
                  </a:ln>
                  <a:solidFill>
                    <a:srgbClr val="0099CC"/>
                  </a:solidFill>
                  <a:effectLst/>
                  <a:uLnTx/>
                  <a:uFillTx/>
                  <a:latin typeface="微软雅黑" panose="020B0503020204020204" charset="-122"/>
                  <a:ea typeface="微软雅黑" panose="020B0503020204020204" charset="-122"/>
                </a:endParaRPr>
              </a:p>
            </p:txBody>
          </p:sp>
          <p:sp>
            <p:nvSpPr>
              <p:cNvPr id="27" name="Line 25"/>
              <p:cNvSpPr>
                <a:spLocks noChangeShapeType="1"/>
              </p:cNvSpPr>
              <p:nvPr/>
            </p:nvSpPr>
            <p:spPr bwMode="auto">
              <a:xfrm>
                <a:off x="715" y="360"/>
                <a:ext cx="1490" cy="0"/>
              </a:xfrm>
              <a:prstGeom prst="line">
                <a:avLst/>
              </a:prstGeom>
              <a:noFill/>
              <a:ln w="9525">
                <a:solidFill>
                  <a:sysClr val="window" lastClr="FFFFFF"/>
                </a:solidFill>
                <a:round/>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25" name="TextBox 3"/>
            <p:cNvSpPr txBox="1">
              <a:spLocks noChangeArrowheads="1"/>
            </p:cNvSpPr>
            <p:nvPr/>
          </p:nvSpPr>
          <p:spPr bwMode="auto">
            <a:xfrm>
              <a:off x="693" y="-17"/>
              <a:ext cx="1532" cy="782"/>
            </a:xfrm>
            <a:prstGeom prst="rect">
              <a:avLst/>
            </a:prstGeom>
            <a:noFill/>
            <a:ln w="9525">
              <a:noFill/>
              <a:miter lim="800000"/>
            </a:ln>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735"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rPr>
                <a:t>烯烃、炔烃的化学性质</a:t>
              </a:r>
              <a:endParaRPr kumimoji="0" lang="en-US" altLang="zh-CN" sz="3735"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grpSp>
      <p:pic>
        <p:nvPicPr>
          <p:cNvPr id="4" name="Picture 2"/>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bwMode="auto">
          <a:xfrm>
            <a:off x="4854407" y="1503997"/>
            <a:ext cx="7142411" cy="303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custDataLst>
              <p:tags r:id="rId3"/>
            </p:custDataLst>
          </p:nvPr>
        </p:nvSpPr>
        <p:spPr bwMode="auto">
          <a:xfrm>
            <a:off x="5010150" y="913765"/>
            <a:ext cx="679513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kumimoji="1" lang="zh-CN" altLang="en-US" sz="3200" b="1" i="0">
                <a:solidFill>
                  <a:schemeClr val="tx1">
                    <a:lumMod val="95000"/>
                    <a:lumOff val="5000"/>
                  </a:schemeClr>
                </a:solidFill>
                <a:effectLst/>
                <a:latin typeface="+mn-ea"/>
                <a:ea typeface="+mn-ea"/>
              </a:rPr>
              <a:t>甲烷、乙烯、乙炔的</a:t>
            </a:r>
            <a:r>
              <a:rPr kumimoji="1" lang="zh-CN" altLang="en-US" sz="3200" b="1" i="0" smtClean="0">
                <a:solidFill>
                  <a:schemeClr val="tx1">
                    <a:lumMod val="95000"/>
                    <a:lumOff val="5000"/>
                  </a:schemeClr>
                </a:solidFill>
                <a:effectLst/>
                <a:latin typeface="+mn-ea"/>
                <a:ea typeface="+mn-ea"/>
              </a:rPr>
              <a:t>燃烧现象对比</a:t>
            </a:r>
            <a:endParaRPr kumimoji="1" lang="zh-CN" altLang="en-US" sz="3200" b="1" i="0" smtClean="0">
              <a:solidFill>
                <a:schemeClr val="tx1">
                  <a:lumMod val="95000"/>
                  <a:lumOff val="5000"/>
                </a:schemeClr>
              </a:solidFill>
              <a:effectLst/>
              <a:latin typeface="+mn-ea"/>
              <a:ea typeface="+mn-ea"/>
            </a:endParaRPr>
          </a:p>
        </p:txBody>
      </p:sp>
      <p:sp>
        <p:nvSpPr>
          <p:cNvPr id="3" name="TextBox 2"/>
          <p:cNvSpPr txBox="1"/>
          <p:nvPr>
            <p:custDataLst>
              <p:tags r:id="rId4"/>
            </p:custDataLst>
          </p:nvPr>
        </p:nvSpPr>
        <p:spPr>
          <a:xfrm>
            <a:off x="4078605" y="4540885"/>
            <a:ext cx="8980170" cy="5321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412750" hangingPunct="1">
              <a:spcBef>
                <a:spcPct val="0"/>
              </a:spcBef>
              <a:defRPr/>
            </a:pPr>
            <a:r>
              <a:rPr lang="zh-CN" altLang="en-US" sz="2800" b="1" i="0" smtClean="0">
                <a:solidFill>
                  <a:schemeClr val="tx1">
                    <a:lumMod val="95000"/>
                    <a:lumOff val="5000"/>
                  </a:schemeClr>
                </a:solidFill>
                <a:effectLst/>
                <a:latin typeface="+mn-lt"/>
                <a:ea typeface="+mn-ea"/>
                <a:cs typeface="Times New Roman" panose="02020603050405020304" charset="0"/>
              </a:rPr>
              <a:t>分子式</a:t>
            </a:r>
            <a:r>
              <a:rPr lang="zh-CN" altLang="en-US" sz="2800" b="1" i="0" smtClean="0">
                <a:solidFill>
                  <a:schemeClr val="tx1">
                    <a:lumMod val="95000"/>
                    <a:lumOff val="5000"/>
                  </a:schemeClr>
                </a:solidFill>
                <a:effectLst/>
                <a:latin typeface="+mn-lt"/>
                <a:cs typeface="Times New Roman" panose="02020603050405020304" charset="0"/>
              </a:rPr>
              <a:t>       </a:t>
            </a:r>
            <a:r>
              <a:rPr lang="en-US" altLang="zh-CN" sz="2800" b="1" i="0" smtClean="0">
                <a:solidFill>
                  <a:schemeClr val="tx1">
                    <a:lumMod val="95000"/>
                    <a:lumOff val="5000"/>
                  </a:schemeClr>
                </a:solidFill>
                <a:effectLst/>
                <a:latin typeface="+mn-lt"/>
                <a:cs typeface="Times New Roman" panose="02020603050405020304" charset="0"/>
              </a:rPr>
              <a:t>CH</a:t>
            </a:r>
            <a:r>
              <a:rPr lang="en-US" altLang="zh-CN" sz="2800" b="1" i="0" baseline="-25000" smtClean="0">
                <a:solidFill>
                  <a:schemeClr val="tx1">
                    <a:lumMod val="95000"/>
                    <a:lumOff val="5000"/>
                  </a:schemeClr>
                </a:solidFill>
                <a:effectLst/>
                <a:latin typeface="+mn-lt"/>
                <a:cs typeface="Times New Roman" panose="02020603050405020304" charset="0"/>
              </a:rPr>
              <a:t>4                           </a:t>
            </a:r>
            <a:r>
              <a:rPr lang="en-US" altLang="zh-CN" sz="2800" b="1" i="0" smtClean="0">
                <a:solidFill>
                  <a:schemeClr val="tx1">
                    <a:lumMod val="95000"/>
                    <a:lumOff val="5000"/>
                  </a:schemeClr>
                </a:solidFill>
                <a:effectLst/>
                <a:latin typeface="+mn-lt"/>
                <a:cs typeface="Times New Roman" panose="02020603050405020304" charset="0"/>
              </a:rPr>
              <a:t>C</a:t>
            </a:r>
            <a:r>
              <a:rPr lang="en-US" altLang="zh-CN" sz="2800" b="1" i="0" baseline="-25000" smtClean="0">
                <a:solidFill>
                  <a:schemeClr val="tx1">
                    <a:lumMod val="95000"/>
                    <a:lumOff val="5000"/>
                  </a:schemeClr>
                </a:solidFill>
                <a:effectLst/>
                <a:latin typeface="+mn-lt"/>
                <a:cs typeface="Times New Roman" panose="02020603050405020304" charset="0"/>
              </a:rPr>
              <a:t>2</a:t>
            </a:r>
            <a:r>
              <a:rPr lang="en-US" altLang="zh-CN" sz="2800" b="1" i="0" smtClean="0">
                <a:solidFill>
                  <a:schemeClr val="tx1">
                    <a:lumMod val="95000"/>
                    <a:lumOff val="5000"/>
                  </a:schemeClr>
                </a:solidFill>
                <a:effectLst/>
                <a:latin typeface="+mn-lt"/>
                <a:cs typeface="Times New Roman" panose="02020603050405020304" charset="0"/>
              </a:rPr>
              <a:t>H</a:t>
            </a:r>
            <a:r>
              <a:rPr lang="en-US" altLang="zh-CN" sz="2800" b="1" i="0" baseline="-25000" smtClean="0">
                <a:solidFill>
                  <a:schemeClr val="tx1">
                    <a:lumMod val="95000"/>
                    <a:lumOff val="5000"/>
                  </a:schemeClr>
                </a:solidFill>
                <a:effectLst/>
                <a:latin typeface="+mn-lt"/>
                <a:cs typeface="Times New Roman" panose="02020603050405020304" charset="0"/>
              </a:rPr>
              <a:t>4                         </a:t>
            </a:r>
            <a:r>
              <a:rPr lang="en-US" altLang="zh-CN" sz="2800" b="1" i="0" smtClean="0">
                <a:solidFill>
                  <a:schemeClr val="tx1">
                    <a:lumMod val="95000"/>
                    <a:lumOff val="5000"/>
                  </a:schemeClr>
                </a:solidFill>
                <a:effectLst/>
                <a:latin typeface="+mn-lt"/>
                <a:cs typeface="Times New Roman" panose="02020603050405020304" charset="0"/>
              </a:rPr>
              <a:t>C</a:t>
            </a:r>
            <a:r>
              <a:rPr lang="en-US" altLang="zh-CN" sz="2800" b="1" i="0" baseline="-25000" smtClean="0">
                <a:solidFill>
                  <a:schemeClr val="tx1">
                    <a:lumMod val="95000"/>
                    <a:lumOff val="5000"/>
                  </a:schemeClr>
                </a:solidFill>
                <a:effectLst/>
                <a:latin typeface="+mn-lt"/>
                <a:cs typeface="Times New Roman" panose="02020603050405020304" charset="0"/>
              </a:rPr>
              <a:t>2</a:t>
            </a:r>
            <a:r>
              <a:rPr lang="en-US" altLang="zh-CN" sz="2800" b="1" i="0" smtClean="0">
                <a:solidFill>
                  <a:schemeClr val="tx1">
                    <a:lumMod val="95000"/>
                    <a:lumOff val="5000"/>
                  </a:schemeClr>
                </a:solidFill>
                <a:effectLst/>
                <a:latin typeface="+mn-lt"/>
                <a:cs typeface="Times New Roman" panose="02020603050405020304" charset="0"/>
              </a:rPr>
              <a:t>H</a:t>
            </a:r>
            <a:r>
              <a:rPr lang="en-US" altLang="zh-CN" sz="2800" b="1" i="0" baseline="-25000" smtClean="0">
                <a:solidFill>
                  <a:schemeClr val="tx1">
                    <a:lumMod val="95000"/>
                    <a:lumOff val="5000"/>
                  </a:schemeClr>
                </a:solidFill>
                <a:effectLst/>
                <a:latin typeface="+mn-lt"/>
                <a:cs typeface="Times New Roman" panose="02020603050405020304" charset="0"/>
              </a:rPr>
              <a:t>2</a:t>
            </a:r>
            <a:endParaRPr lang="en-US" altLang="zh-CN" sz="2800" b="1" i="0" baseline="-25000" smtClean="0">
              <a:solidFill>
                <a:schemeClr val="tx1">
                  <a:lumMod val="95000"/>
                  <a:lumOff val="5000"/>
                </a:schemeClr>
              </a:solidFill>
              <a:effectLst/>
              <a:latin typeface="+mn-lt"/>
              <a:cs typeface="Times New Roman" panose="02020603050405020304" charset="0"/>
            </a:endParaRPr>
          </a:p>
        </p:txBody>
      </p:sp>
      <p:sp>
        <p:nvSpPr>
          <p:cNvPr id="6" name="TextBox 5"/>
          <p:cNvSpPr txBox="1"/>
          <p:nvPr>
            <p:custDataLst>
              <p:tags r:id="rId5"/>
            </p:custDataLst>
          </p:nvPr>
        </p:nvSpPr>
        <p:spPr>
          <a:xfrm>
            <a:off x="4714885" y="4986100"/>
            <a:ext cx="6790930" cy="111696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412750" hangingPunct="1">
              <a:spcBef>
                <a:spcPct val="0"/>
              </a:spcBef>
              <a:defRPr/>
            </a:pPr>
            <a:r>
              <a:rPr lang="en-US" altLang="zh-CN" sz="4000" b="1" i="0" smtClean="0">
                <a:solidFill>
                  <a:srgbClr val="C00000"/>
                </a:solidFill>
                <a:effectLst/>
                <a:latin typeface="+mn-lt"/>
                <a:cs typeface="Times New Roman" panose="02020603050405020304" charset="0"/>
              </a:rPr>
              <a:t>    </a:t>
            </a:r>
            <a:r>
              <a:rPr lang="en-US" altLang="zh-CN" sz="4000" b="1" i="0" baseline="-25000" smtClean="0">
                <a:solidFill>
                  <a:srgbClr val="C00000"/>
                </a:solidFill>
                <a:effectLst/>
                <a:latin typeface="+mn-lt"/>
                <a:cs typeface="Times New Roman" panose="02020603050405020304" charset="0"/>
              </a:rPr>
              <a:t>     </a:t>
            </a:r>
            <a:r>
              <a:rPr lang="en-US" altLang="zh-CN" sz="4000" b="1" i="0" baseline="-25000" smtClean="0">
                <a:solidFill>
                  <a:srgbClr val="C00000"/>
                </a:solidFill>
                <a:effectLst/>
                <a:latin typeface="+mn-ea"/>
                <a:ea typeface="+mn-ea"/>
                <a:cs typeface="Times New Roman" panose="02020603050405020304" charset="0"/>
              </a:rPr>
              <a:t>0.75 </a:t>
            </a:r>
            <a:r>
              <a:rPr lang="en-US" altLang="zh-CN" sz="4000" b="1" i="0" baseline="-25000" smtClean="0">
                <a:solidFill>
                  <a:srgbClr val="C00000"/>
                </a:solidFill>
                <a:effectLst/>
                <a:latin typeface="+mn-lt"/>
                <a:cs typeface="Times New Roman" panose="02020603050405020304" charset="0"/>
              </a:rPr>
              <a:t>                  </a:t>
            </a:r>
            <a:r>
              <a:rPr lang="en-US" altLang="zh-CN" sz="4000" b="1" i="0" baseline="-25000" smtClean="0">
                <a:solidFill>
                  <a:srgbClr val="C00000"/>
                </a:solidFill>
                <a:effectLst/>
                <a:latin typeface="+mn-ea"/>
                <a:ea typeface="+mn-ea"/>
                <a:cs typeface="Times New Roman" panose="02020603050405020304" charset="0"/>
              </a:rPr>
              <a:t>0.86</a:t>
            </a:r>
            <a:r>
              <a:rPr lang="en-US" altLang="zh-CN" sz="4000" b="1" i="0" baseline="-25000" smtClean="0">
                <a:solidFill>
                  <a:srgbClr val="C00000"/>
                </a:solidFill>
                <a:effectLst/>
                <a:latin typeface="+mn-lt"/>
                <a:cs typeface="Times New Roman" panose="02020603050405020304" charset="0"/>
              </a:rPr>
              <a:t>                  </a:t>
            </a:r>
            <a:r>
              <a:rPr lang="en-US" altLang="zh-CN" sz="4000" b="1" i="0" baseline="-25000" smtClean="0">
                <a:solidFill>
                  <a:srgbClr val="C00000"/>
                </a:solidFill>
                <a:effectLst/>
                <a:latin typeface="+mn-ea"/>
                <a:ea typeface="+mn-ea"/>
                <a:cs typeface="Times New Roman" panose="02020603050405020304" charset="0"/>
              </a:rPr>
              <a:t>0.92</a:t>
            </a:r>
            <a:endParaRPr lang="zh-CN" altLang="en-US" sz="4000" b="1" i="0" baseline="-25000">
              <a:solidFill>
                <a:srgbClr val="C00000"/>
              </a:solidFill>
              <a:effectLst/>
              <a:latin typeface="+mn-ea"/>
              <a:ea typeface="+mn-ea"/>
              <a:cs typeface="Times New Roman" panose="02020603050405020304" charset="0"/>
            </a:endParaRPr>
          </a:p>
          <a:p>
            <a:pPr algn="l" defTabSz="412750" hangingPunct="1">
              <a:spcBef>
                <a:spcPct val="0"/>
              </a:spcBef>
              <a:defRPr/>
            </a:pPr>
            <a:endParaRPr lang="zh-CN" altLang="en-US" sz="4000" b="1" i="0" baseline="-25000">
              <a:solidFill>
                <a:srgbClr val="C00000"/>
              </a:solidFill>
              <a:effectLst/>
              <a:latin typeface="+mn-ea"/>
              <a:ea typeface="+mn-ea"/>
              <a:cs typeface="Times New Roman" panose="02020603050405020304" charset="0"/>
            </a:endParaRPr>
          </a:p>
        </p:txBody>
      </p:sp>
      <p:sp>
        <p:nvSpPr>
          <p:cNvPr id="2" name="文本框 1"/>
          <p:cNvSpPr txBox="1"/>
          <p:nvPr>
            <p:custDataLst>
              <p:tags r:id="rId6"/>
            </p:custDataLst>
          </p:nvPr>
        </p:nvSpPr>
        <p:spPr>
          <a:xfrm>
            <a:off x="3921146" y="5096990"/>
            <a:ext cx="1531620" cy="96329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lang="zh-CN" altLang="en-US" sz="2800" b="1" i="0" smtClean="0">
                <a:solidFill>
                  <a:schemeClr val="tx1">
                    <a:lumMod val="95000"/>
                    <a:lumOff val="5000"/>
                  </a:schemeClr>
                </a:solidFill>
                <a:effectLst/>
                <a:latin typeface="黑体" panose="02010609060101010101" charset="-122"/>
                <a:ea typeface="黑体" panose="02010609060101010101" charset="-122"/>
              </a:rPr>
              <a:t>碳元素的</a:t>
            </a:r>
            <a:endParaRPr lang="en-US" altLang="zh-CN" sz="2800" b="1" i="0" smtClean="0">
              <a:solidFill>
                <a:schemeClr val="tx1">
                  <a:lumMod val="95000"/>
                  <a:lumOff val="5000"/>
                </a:schemeClr>
              </a:solidFill>
              <a:effectLst/>
              <a:latin typeface="黑体" panose="02010609060101010101" charset="-122"/>
              <a:ea typeface="黑体" panose="02010609060101010101" charset="-122"/>
            </a:endParaRPr>
          </a:p>
          <a:p>
            <a:pPr marL="0" marR="0" indent="0" algn="ctr" defTabSz="825500" rtl="0" fontAlgn="auto" latinLnBrk="0" hangingPunct="0">
              <a:lnSpc>
                <a:spcPct val="100000"/>
              </a:lnSpc>
              <a:spcBef>
                <a:spcPct val="0"/>
              </a:spcBef>
              <a:spcAft>
                <a:spcPct val="0"/>
              </a:spcAft>
              <a:buClrTx/>
              <a:buSzTx/>
              <a:buFontTx/>
              <a:buNone/>
            </a:pPr>
            <a:r>
              <a:rPr lang="zh-CN" altLang="en-US" sz="2800" b="1" i="0" smtClean="0">
                <a:solidFill>
                  <a:schemeClr val="tx1">
                    <a:lumMod val="95000"/>
                    <a:lumOff val="5000"/>
                  </a:schemeClr>
                </a:solidFill>
                <a:effectLst/>
                <a:latin typeface="黑体" panose="02010609060101010101" charset="-122"/>
                <a:ea typeface="黑体" panose="02010609060101010101" charset="-122"/>
              </a:rPr>
              <a:t>质量分数</a:t>
            </a:r>
            <a:endParaRPr kumimoji="0" lang="zh-CN" altLang="en-US" sz="2800" b="1" i="0" u="none" strike="noStrike" cap="none" spc="0" normalizeH="0" baseline="0" smtClean="0">
              <a:ln>
                <a:noFill/>
              </a:ln>
              <a:solidFill>
                <a:schemeClr val="tx1">
                  <a:lumMod val="95000"/>
                  <a:lumOff val="5000"/>
                </a:schemeClr>
              </a:solidFill>
              <a:effectLst/>
              <a:uFillTx/>
              <a:latin typeface="黑体" panose="02010609060101010101" charset="-122"/>
              <a:ea typeface="黑体" panose="02010609060101010101" charset="-122"/>
              <a:sym typeface="Hoefler Text"/>
            </a:endParaRPr>
          </a:p>
        </p:txBody>
      </p:sp>
      <p:sp>
        <p:nvSpPr>
          <p:cNvPr id="7" name="Rectangle 4"/>
          <p:cNvSpPr>
            <a:spLocks noChangeArrowheads="1"/>
          </p:cNvSpPr>
          <p:nvPr/>
        </p:nvSpPr>
        <p:spPr bwMode="auto">
          <a:xfrm>
            <a:off x="256540" y="927100"/>
            <a:ext cx="4262120" cy="341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l">
              <a:lnSpc>
                <a:spcPct val="150000"/>
              </a:lnSpc>
            </a:pPr>
            <a:r>
              <a:rPr kumimoji="1" lang="zh-CN" altLang="en-US" sz="2800" i="0" smtClean="0">
                <a:solidFill>
                  <a:schemeClr val="tx1">
                    <a:lumMod val="95000"/>
                    <a:lumOff val="5000"/>
                  </a:schemeClr>
                </a:solidFill>
                <a:effectLst/>
                <a:latin typeface="+mn-ea"/>
                <a:ea typeface="+mn-ea"/>
              </a:rPr>
              <a:t>一般有机物的燃烧都是不充分的，所以烃类燃烧都会产生黑烟，烃中含碳量越高，被排挤出来的未被燃烧的碳粒也就越多，就形成了“浓烈的黑烟”。</a:t>
            </a:r>
            <a:endParaRPr kumimoji="1" lang="zh-CN" altLang="en-US" sz="2800" i="0" smtClean="0">
              <a:solidFill>
                <a:schemeClr val="tx1">
                  <a:lumMod val="95000"/>
                  <a:lumOff val="5000"/>
                </a:schemeClr>
              </a:solidFill>
              <a:effectLst/>
              <a:latin typeface="+mn-ea"/>
              <a:ea typeface="+mn-ea"/>
            </a:endParaRPr>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8"/>
          <p:cNvGrpSpPr/>
          <p:nvPr/>
        </p:nvGrpSpPr>
        <p:grpSpPr>
          <a:xfrm>
            <a:off x="1322070" y="-13970"/>
            <a:ext cx="5424805" cy="1241425"/>
            <a:chOff x="693" y="-17"/>
            <a:chExt cx="1532" cy="782"/>
          </a:xfrm>
        </p:grpSpPr>
        <p:grpSp>
          <p:nvGrpSpPr>
            <p:cNvPr id="24" name="Group 26"/>
            <p:cNvGrpSpPr/>
            <p:nvPr/>
          </p:nvGrpSpPr>
          <p:grpSpPr>
            <a:xfrm>
              <a:off x="711" y="0"/>
              <a:ext cx="1497" cy="448"/>
              <a:chOff x="711" y="0"/>
              <a:chExt cx="1497" cy="448"/>
            </a:xfrm>
          </p:grpSpPr>
          <p:sp>
            <p:nvSpPr>
              <p:cNvPr id="26" name="Rectangle 8"/>
              <p:cNvSpPr>
                <a:spLocks noChangeArrowheads="1"/>
              </p:cNvSpPr>
              <p:nvPr/>
            </p:nvSpPr>
            <p:spPr bwMode="auto">
              <a:xfrm>
                <a:off x="711" y="0"/>
                <a:ext cx="1497" cy="448"/>
              </a:xfrm>
              <a:prstGeom prst="rect">
                <a:avLst/>
              </a:prstGeom>
              <a:solidFill>
                <a:srgbClr val="3F83BC"/>
              </a:solidFill>
              <a:ln w="9525" algn="ctr">
                <a:noFill/>
                <a:miter lim="800000"/>
              </a:ln>
            </p:spPr>
            <p:txBody>
              <a:bodyPr lIns="121914" tIns="60957" rIns="121914" bIns="60957" anchor="ctr"/>
              <a:lstStyle/>
              <a:p>
                <a:pPr marL="0" marR="0" lvl="0" indent="0" algn="ctr" defTabSz="684530" eaLnBrk="1" fontAlgn="auto" latinLnBrk="0" hangingPunct="1">
                  <a:lnSpc>
                    <a:spcPct val="100000"/>
                  </a:lnSpc>
                  <a:spcBef>
                    <a:spcPct val="0"/>
                  </a:spcBef>
                  <a:spcAft>
                    <a:spcPct val="0"/>
                  </a:spcAft>
                  <a:buClrTx/>
                  <a:buSzTx/>
                  <a:buFontTx/>
                  <a:buNone/>
                  <a:defRPr/>
                </a:pPr>
                <a:endParaRPr kumimoji="0" lang="en-US" altLang="zh-CN" sz="2265" b="0" i="0" u="none" strike="noStrike" kern="0" cap="none" spc="0" normalizeH="0" baseline="0" noProof="0">
                  <a:ln>
                    <a:noFill/>
                  </a:ln>
                  <a:solidFill>
                    <a:srgbClr val="0099CC"/>
                  </a:solidFill>
                  <a:effectLst/>
                  <a:uLnTx/>
                  <a:uFillTx/>
                  <a:latin typeface="微软雅黑" panose="020B0503020204020204" charset="-122"/>
                  <a:ea typeface="微软雅黑" panose="020B0503020204020204" charset="-122"/>
                </a:endParaRPr>
              </a:p>
            </p:txBody>
          </p:sp>
          <p:sp>
            <p:nvSpPr>
              <p:cNvPr id="27" name="Line 25"/>
              <p:cNvSpPr>
                <a:spLocks noChangeShapeType="1"/>
              </p:cNvSpPr>
              <p:nvPr/>
            </p:nvSpPr>
            <p:spPr bwMode="auto">
              <a:xfrm>
                <a:off x="715" y="360"/>
                <a:ext cx="1490" cy="0"/>
              </a:xfrm>
              <a:prstGeom prst="line">
                <a:avLst/>
              </a:prstGeom>
              <a:noFill/>
              <a:ln w="9525">
                <a:solidFill>
                  <a:sysClr val="window" lastClr="FFFFFF"/>
                </a:solidFill>
                <a:round/>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25" name="TextBox 3"/>
            <p:cNvSpPr txBox="1">
              <a:spLocks noChangeArrowheads="1"/>
            </p:cNvSpPr>
            <p:nvPr/>
          </p:nvSpPr>
          <p:spPr bwMode="auto">
            <a:xfrm>
              <a:off x="693" y="-17"/>
              <a:ext cx="1532" cy="782"/>
            </a:xfrm>
            <a:prstGeom prst="rect">
              <a:avLst/>
            </a:prstGeom>
            <a:noFill/>
            <a:ln w="9525">
              <a:noFill/>
              <a:miter lim="800000"/>
            </a:ln>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735"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rPr>
                <a:t>烯烃、炔烃的化学性质</a:t>
              </a:r>
              <a:endParaRPr kumimoji="0" lang="en-US" altLang="zh-CN" sz="3735"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grpSp>
      <p:sp>
        <p:nvSpPr>
          <p:cNvPr id="103" name="文本框 102"/>
          <p:cNvSpPr txBox="1"/>
          <p:nvPr/>
        </p:nvSpPr>
        <p:spPr>
          <a:xfrm>
            <a:off x="1072515" y="852170"/>
            <a:ext cx="10735310" cy="993140"/>
          </a:xfrm>
          <a:prstGeom prst="rect">
            <a:avLst/>
          </a:prstGeom>
          <a:noFill/>
          <a:ln w="9525">
            <a:noFill/>
          </a:ln>
        </p:spPr>
        <p:txBody>
          <a:bodyPr>
            <a:noAutofit/>
          </a:bodyPr>
          <a:lstStyle/>
          <a:p>
            <a:pPr indent="0">
              <a:lnSpc>
                <a:spcPct val="150000"/>
              </a:lnSpc>
            </a:pPr>
            <a:r>
              <a:rPr lang="zh-CN" sz="2800" b="1">
                <a:latin typeface="微软雅黑" panose="020B0503020204020204" charset="-122"/>
                <a:ea typeface="微软雅黑" panose="020B0503020204020204" charset="-122"/>
                <a:cs typeface="微软雅黑" panose="020B0503020204020204" charset="-122"/>
              </a:rPr>
              <a:t>将气态烯烃或炔烃通入酸性</a:t>
            </a:r>
            <a:r>
              <a:rPr lang="en-US" sz="2800" b="1">
                <a:latin typeface="微软雅黑" panose="020B0503020204020204" charset="-122"/>
                <a:ea typeface="微软雅黑" panose="020B0503020204020204" charset="-122"/>
                <a:cs typeface="微软雅黑" panose="020B0503020204020204" charset="-122"/>
              </a:rPr>
              <a:t>KMnO</a:t>
            </a:r>
            <a:r>
              <a:rPr lang="en-US" sz="2800" b="1" baseline="-25000">
                <a:latin typeface="微软雅黑" panose="020B0503020204020204" charset="-122"/>
                <a:ea typeface="微软雅黑" panose="020B0503020204020204" charset="-122"/>
                <a:cs typeface="微软雅黑" panose="020B0503020204020204" charset="-122"/>
              </a:rPr>
              <a:t>4</a:t>
            </a:r>
            <a:r>
              <a:rPr lang="zh-CN" sz="2800" b="1">
                <a:latin typeface="微软雅黑" panose="020B0503020204020204" charset="-122"/>
                <a:ea typeface="微软雅黑" panose="020B0503020204020204" charset="-122"/>
                <a:cs typeface="微软雅黑" panose="020B0503020204020204" charset="-122"/>
              </a:rPr>
              <a:t>溶液，溶液颜色变浅直至褪色。</a:t>
            </a:r>
            <a:endParaRPr lang="zh-CN" altLang="en-US" sz="2800" b="1">
              <a:latin typeface="微软雅黑" panose="020B0503020204020204" charset="-122"/>
              <a:ea typeface="微软雅黑" panose="020B0503020204020204" charset="-122"/>
              <a:cs typeface="微软雅黑" panose="020B0503020204020204" charset="-122"/>
            </a:endParaRPr>
          </a:p>
        </p:txBody>
      </p:sp>
      <p:pic>
        <p:nvPicPr>
          <p:cNvPr id="3" name="图片 2"/>
          <p:cNvPicPr/>
          <p:nvPr/>
        </p:nvPicPr>
        <p:blipFill>
          <a:blip r:embed="rId1"/>
          <a:srcRect b="64046"/>
          <a:stretch>
            <a:fillRect/>
          </a:stretch>
        </p:blipFill>
        <p:spPr>
          <a:xfrm>
            <a:off x="6401435" y="3074035"/>
            <a:ext cx="4969510" cy="2465705"/>
          </a:xfrm>
          <a:prstGeom prst="rect">
            <a:avLst/>
          </a:prstGeom>
          <a:noFill/>
          <a:ln w="9525">
            <a:noFill/>
          </a:ln>
        </p:spPr>
      </p:pic>
      <p:pic>
        <p:nvPicPr>
          <p:cNvPr id="4" name="图片 3"/>
          <p:cNvPicPr/>
          <p:nvPr/>
        </p:nvPicPr>
        <p:blipFill>
          <a:blip r:embed="rId1"/>
          <a:srcRect t="42843"/>
          <a:stretch>
            <a:fillRect/>
          </a:stretch>
        </p:blipFill>
        <p:spPr>
          <a:xfrm>
            <a:off x="1322070" y="2633980"/>
            <a:ext cx="4969510" cy="3919855"/>
          </a:xfrm>
          <a:prstGeom prst="rect">
            <a:avLst/>
          </a:prstGeom>
          <a:noFill/>
          <a:ln w="9525">
            <a:noFill/>
          </a:ln>
        </p:spPr>
      </p:pic>
      <p:sp>
        <p:nvSpPr>
          <p:cNvPr id="218124" name="文本框 218123"/>
          <p:cNvSpPr txBox="1"/>
          <p:nvPr>
            <p:custDataLst>
              <p:tags r:id="rId2"/>
            </p:custDataLst>
          </p:nvPr>
        </p:nvSpPr>
        <p:spPr>
          <a:xfrm>
            <a:off x="1197089" y="1620753"/>
            <a:ext cx="6705945" cy="521970"/>
          </a:xfrm>
          <a:prstGeom prst="rect">
            <a:avLst/>
          </a:prstGeom>
          <a:noFill/>
          <a:ln w="9525">
            <a:noFill/>
          </a:ln>
        </p:spPr>
        <p:txBody>
          <a:bodyPr>
            <a:spAutoFit/>
          </a:bodyPr>
          <a:lstStyle/>
          <a:p>
            <a:pPr algn="l">
              <a:spcBef>
                <a:spcPct val="50000"/>
              </a:spcBef>
            </a:pPr>
            <a:r>
              <a:rPr lang="en-US" altLang="zh-CN" sz="2800" b="1">
                <a:solidFill>
                  <a:srgbClr val="FF0000"/>
                </a:solidFill>
                <a:latin typeface="Times New Roman" panose="02020603050405020304" charset="0"/>
                <a:ea typeface="黑体" panose="02010609060101010101" charset="-122"/>
                <a:cs typeface="Times New Roman" panose="02020603050405020304" charset="0"/>
              </a:rPr>
              <a:t>5CH</a:t>
            </a:r>
            <a:r>
              <a:rPr lang="en-US" altLang="zh-CN" sz="2800" b="1" baseline="-25000">
                <a:solidFill>
                  <a:srgbClr val="FF0000"/>
                </a:solidFill>
                <a:latin typeface="Times New Roman" panose="02020603050405020304" charset="0"/>
                <a:ea typeface="黑体" panose="02010609060101010101" charset="-122"/>
                <a:cs typeface="Times New Roman" panose="02020603050405020304" charset="0"/>
              </a:rPr>
              <a:t>2</a:t>
            </a:r>
            <a:r>
              <a:rPr lang="zh-CN" altLang="en-US" sz="2800" b="1">
                <a:solidFill>
                  <a:srgbClr val="FF0000"/>
                </a:solidFill>
                <a:latin typeface="Times New Roman" panose="02020603050405020304" charset="0"/>
                <a:ea typeface="黑体" panose="02010609060101010101" charset="-122"/>
                <a:cs typeface="Times New Roman" panose="02020603050405020304" charset="0"/>
                <a:sym typeface="+mn-ea"/>
              </a:rPr>
              <a:t>＝</a:t>
            </a:r>
            <a:r>
              <a:rPr lang="en-US" altLang="zh-CN" sz="2800" b="1">
                <a:solidFill>
                  <a:srgbClr val="FF0000"/>
                </a:solidFill>
                <a:latin typeface="Times New Roman" panose="02020603050405020304" charset="0"/>
                <a:ea typeface="黑体" panose="02010609060101010101" charset="-122"/>
                <a:cs typeface="Times New Roman" panose="02020603050405020304" charset="0"/>
              </a:rPr>
              <a:t>CH</a:t>
            </a:r>
            <a:r>
              <a:rPr lang="en-US" altLang="zh-CN" sz="2800" b="1" baseline="-25000">
                <a:solidFill>
                  <a:srgbClr val="FF0000"/>
                </a:solidFill>
                <a:latin typeface="Times New Roman" panose="02020603050405020304" charset="0"/>
                <a:ea typeface="黑体" panose="02010609060101010101" charset="-122"/>
                <a:cs typeface="Times New Roman" panose="02020603050405020304" charset="0"/>
              </a:rPr>
              <a:t>2</a:t>
            </a:r>
            <a:r>
              <a:rPr lang="zh-CN" altLang="en-US" sz="2800" b="1">
                <a:solidFill>
                  <a:srgbClr val="FF0000"/>
                </a:solidFill>
                <a:latin typeface="Times New Roman" panose="02020603050405020304" charset="0"/>
                <a:ea typeface="黑体" panose="02010609060101010101" charset="-122"/>
                <a:cs typeface="Times New Roman" panose="02020603050405020304" charset="0"/>
                <a:sym typeface="+mn-ea"/>
              </a:rPr>
              <a:t>＋</a:t>
            </a:r>
            <a:r>
              <a:rPr lang="en-US" altLang="zh-CN" sz="2800" b="1">
                <a:solidFill>
                  <a:srgbClr val="FF0000"/>
                </a:solidFill>
                <a:latin typeface="Times New Roman" panose="02020603050405020304" charset="0"/>
                <a:ea typeface="黑体" panose="02010609060101010101" charset="-122"/>
                <a:cs typeface="Times New Roman" panose="02020603050405020304" charset="0"/>
              </a:rPr>
              <a:t>12KMnO</a:t>
            </a:r>
            <a:r>
              <a:rPr lang="en-US" altLang="zh-CN" sz="2800" b="1" baseline="-25000">
                <a:solidFill>
                  <a:srgbClr val="FF0000"/>
                </a:solidFill>
                <a:latin typeface="Times New Roman" panose="02020603050405020304" charset="0"/>
                <a:ea typeface="黑体" panose="02010609060101010101" charset="-122"/>
                <a:cs typeface="Times New Roman" panose="02020603050405020304" charset="0"/>
              </a:rPr>
              <a:t>4</a:t>
            </a:r>
            <a:r>
              <a:rPr lang="zh-CN" altLang="en-US" sz="2800" b="1">
                <a:solidFill>
                  <a:srgbClr val="FF0000"/>
                </a:solidFill>
                <a:latin typeface="Times New Roman" panose="02020603050405020304" charset="0"/>
                <a:ea typeface="黑体" panose="02010609060101010101" charset="-122"/>
                <a:cs typeface="Times New Roman" panose="02020603050405020304" charset="0"/>
                <a:sym typeface="+mn-ea"/>
              </a:rPr>
              <a:t>＋</a:t>
            </a:r>
            <a:r>
              <a:rPr lang="en-US" altLang="zh-CN" sz="2800" b="1">
                <a:solidFill>
                  <a:srgbClr val="FF0000"/>
                </a:solidFill>
                <a:latin typeface="Times New Roman" panose="02020603050405020304" charset="0"/>
                <a:ea typeface="黑体" panose="02010609060101010101" charset="-122"/>
                <a:cs typeface="Times New Roman" panose="02020603050405020304" charset="0"/>
              </a:rPr>
              <a:t>18H</a:t>
            </a:r>
            <a:r>
              <a:rPr lang="en-US" altLang="zh-CN" sz="2800" b="1" baseline="-25000">
                <a:solidFill>
                  <a:srgbClr val="FF0000"/>
                </a:solidFill>
                <a:latin typeface="Times New Roman" panose="02020603050405020304" charset="0"/>
                <a:ea typeface="黑体" panose="02010609060101010101" charset="-122"/>
                <a:cs typeface="Times New Roman" panose="02020603050405020304" charset="0"/>
              </a:rPr>
              <a:t>2</a:t>
            </a:r>
            <a:r>
              <a:rPr lang="en-US" altLang="zh-CN" sz="2800" b="1">
                <a:solidFill>
                  <a:srgbClr val="FF0000"/>
                </a:solidFill>
                <a:latin typeface="Times New Roman" panose="02020603050405020304" charset="0"/>
                <a:ea typeface="黑体" panose="02010609060101010101" charset="-122"/>
                <a:cs typeface="Times New Roman" panose="02020603050405020304" charset="0"/>
              </a:rPr>
              <a:t>SO</a:t>
            </a:r>
            <a:r>
              <a:rPr lang="en-US" altLang="zh-CN" sz="2800" b="1" baseline="-25000">
                <a:solidFill>
                  <a:srgbClr val="FF0000"/>
                </a:solidFill>
                <a:latin typeface="Times New Roman" panose="02020603050405020304" charset="0"/>
                <a:ea typeface="黑体" panose="02010609060101010101" charset="-122"/>
                <a:cs typeface="Times New Roman" panose="02020603050405020304" charset="0"/>
              </a:rPr>
              <a:t>4</a:t>
            </a:r>
            <a:endParaRPr lang="en-US" altLang="zh-CN" sz="2800" b="1" baseline="-25000">
              <a:solidFill>
                <a:srgbClr val="FF0000"/>
              </a:solidFill>
              <a:latin typeface="Times New Roman" panose="02020603050405020304" charset="0"/>
              <a:ea typeface="黑体" panose="02010609060101010101" charset="-122"/>
              <a:cs typeface="Times New Roman" panose="02020603050405020304" charset="0"/>
            </a:endParaRPr>
          </a:p>
        </p:txBody>
      </p:sp>
      <p:sp>
        <p:nvSpPr>
          <p:cNvPr id="218125" name="直接连接符 218124"/>
          <p:cNvSpPr/>
          <p:nvPr>
            <p:custDataLst>
              <p:tags r:id="rId3"/>
            </p:custDataLst>
          </p:nvPr>
        </p:nvSpPr>
        <p:spPr>
          <a:xfrm>
            <a:off x="6831456" y="1870322"/>
            <a:ext cx="685835" cy="0"/>
          </a:xfrm>
          <a:prstGeom prst="line">
            <a:avLst/>
          </a:prstGeom>
          <a:ln w="38100" cap="flat" cmpd="sng">
            <a:solidFill>
              <a:srgbClr val="FF0000"/>
            </a:solidFill>
            <a:prstDash val="solid"/>
            <a:headEnd type="none" w="med" len="med"/>
            <a:tailEnd type="triangle" w="med" len="med"/>
          </a:ln>
        </p:spPr>
        <p:txBody>
          <a:bodyPr/>
          <a:lstStyle/>
          <a:p/>
        </p:txBody>
      </p:sp>
      <p:sp>
        <p:nvSpPr>
          <p:cNvPr id="218126" name="文本框 218125"/>
          <p:cNvSpPr txBox="1"/>
          <p:nvPr>
            <p:custDataLst>
              <p:tags r:id="rId4"/>
            </p:custDataLst>
          </p:nvPr>
        </p:nvSpPr>
        <p:spPr>
          <a:xfrm>
            <a:off x="5721350" y="2112645"/>
            <a:ext cx="6351270" cy="521970"/>
          </a:xfrm>
          <a:prstGeom prst="rect">
            <a:avLst/>
          </a:prstGeom>
          <a:noFill/>
          <a:ln w="9525">
            <a:noFill/>
          </a:ln>
        </p:spPr>
        <p:txBody>
          <a:bodyPr wrap="square">
            <a:spAutoFit/>
          </a:bodyPr>
          <a:lstStyle/>
          <a:p>
            <a:pPr algn="l">
              <a:spcBef>
                <a:spcPct val="50000"/>
              </a:spcBef>
            </a:pPr>
            <a:r>
              <a:rPr lang="en-US" altLang="zh-CN" sz="2800" b="1">
                <a:gradFill>
                  <a:gsLst>
                    <a:gs pos="0">
                      <a:srgbClr val="012D86"/>
                    </a:gs>
                    <a:gs pos="100000">
                      <a:srgbClr val="0E2557"/>
                    </a:gs>
                  </a:gsLst>
                  <a:lin scaled="0"/>
                </a:gradFill>
                <a:latin typeface="Times New Roman" panose="02020603050405020304" charset="0"/>
                <a:ea typeface="黑体" panose="02010609060101010101" charset="-122"/>
                <a:cs typeface="Times New Roman" panose="02020603050405020304" charset="0"/>
              </a:rPr>
              <a:t>10CO</a:t>
            </a:r>
            <a:r>
              <a:rPr lang="en-US" altLang="zh-CN" sz="2800" b="1" baseline="-25000">
                <a:gradFill>
                  <a:gsLst>
                    <a:gs pos="0">
                      <a:srgbClr val="012D86"/>
                    </a:gs>
                    <a:gs pos="100000">
                      <a:srgbClr val="0E2557"/>
                    </a:gs>
                  </a:gsLst>
                  <a:lin scaled="0"/>
                </a:gradFill>
                <a:latin typeface="Times New Roman" panose="02020603050405020304" charset="0"/>
                <a:ea typeface="黑体" panose="02010609060101010101" charset="-122"/>
                <a:cs typeface="Times New Roman" panose="02020603050405020304" charset="0"/>
              </a:rPr>
              <a:t>2 </a:t>
            </a:r>
            <a:r>
              <a:rPr lang="en-US" altLang="zh-CN" sz="2800" b="1">
                <a:gradFill>
                  <a:gsLst>
                    <a:gs pos="0">
                      <a:srgbClr val="012D86"/>
                    </a:gs>
                    <a:gs pos="100000">
                      <a:srgbClr val="0E2557"/>
                    </a:gs>
                  </a:gsLst>
                  <a:lin scaled="0"/>
                </a:gradFill>
                <a:latin typeface="Times New Roman" panose="02020603050405020304" charset="0"/>
                <a:ea typeface="黑体" panose="02010609060101010101" charset="-122"/>
                <a:cs typeface="Times New Roman" panose="02020603050405020304" charset="0"/>
              </a:rPr>
              <a:t>↑</a:t>
            </a:r>
            <a:r>
              <a:rPr lang="en-US" altLang="zh-CN" sz="2800" b="1" baseline="-25000">
                <a:solidFill>
                  <a:srgbClr val="FF3300"/>
                </a:solidFill>
                <a:latin typeface="Times New Roman" panose="02020603050405020304" charset="0"/>
                <a:ea typeface="黑体" panose="02010609060101010101" charset="-122"/>
                <a:cs typeface="Times New Roman" panose="02020603050405020304" charset="0"/>
              </a:rPr>
              <a:t> </a:t>
            </a:r>
            <a:r>
              <a:rPr lang="zh-CN" altLang="en-US" sz="2800" b="1">
                <a:solidFill>
                  <a:srgbClr val="FF0000"/>
                </a:solidFill>
                <a:latin typeface="Times New Roman" panose="02020603050405020304" charset="0"/>
                <a:ea typeface="黑体" panose="02010609060101010101" charset="-122"/>
                <a:cs typeface="Times New Roman" panose="02020603050405020304" charset="0"/>
                <a:sym typeface="+mn-ea"/>
              </a:rPr>
              <a:t>＋</a:t>
            </a:r>
            <a:r>
              <a:rPr lang="en-US" altLang="zh-CN" sz="2800" b="1">
                <a:solidFill>
                  <a:srgbClr val="FF0000"/>
                </a:solidFill>
                <a:latin typeface="Times New Roman" panose="02020603050405020304" charset="0"/>
                <a:ea typeface="黑体" panose="02010609060101010101" charset="-122"/>
                <a:cs typeface="Times New Roman" panose="02020603050405020304" charset="0"/>
              </a:rPr>
              <a:t>12MnSO</a:t>
            </a:r>
            <a:r>
              <a:rPr lang="en-US" altLang="zh-CN" sz="2800" b="1" baseline="-25000">
                <a:solidFill>
                  <a:srgbClr val="FF0000"/>
                </a:solidFill>
                <a:latin typeface="Times New Roman" panose="02020603050405020304" charset="0"/>
                <a:ea typeface="黑体" panose="02010609060101010101" charset="-122"/>
                <a:cs typeface="Times New Roman" panose="02020603050405020304" charset="0"/>
              </a:rPr>
              <a:t>4</a:t>
            </a:r>
            <a:r>
              <a:rPr lang="zh-CN" altLang="en-US" sz="2800" b="1">
                <a:solidFill>
                  <a:srgbClr val="FF0000"/>
                </a:solidFill>
                <a:latin typeface="Times New Roman" panose="02020603050405020304" charset="0"/>
                <a:ea typeface="黑体" panose="02010609060101010101" charset="-122"/>
                <a:cs typeface="Times New Roman" panose="02020603050405020304" charset="0"/>
                <a:sym typeface="+mn-ea"/>
              </a:rPr>
              <a:t>＋</a:t>
            </a:r>
            <a:r>
              <a:rPr lang="en-US" altLang="zh-CN" sz="2800" b="1">
                <a:solidFill>
                  <a:srgbClr val="FF0000"/>
                </a:solidFill>
                <a:latin typeface="Times New Roman" panose="02020603050405020304" charset="0"/>
                <a:ea typeface="黑体" panose="02010609060101010101" charset="-122"/>
                <a:cs typeface="Times New Roman" panose="02020603050405020304" charset="0"/>
              </a:rPr>
              <a:t>6K</a:t>
            </a:r>
            <a:r>
              <a:rPr lang="en-US" altLang="zh-CN" sz="2800" b="1" baseline="-25000">
                <a:solidFill>
                  <a:srgbClr val="FF0000"/>
                </a:solidFill>
                <a:latin typeface="Times New Roman" panose="02020603050405020304" charset="0"/>
                <a:ea typeface="黑体" panose="02010609060101010101" charset="-122"/>
                <a:cs typeface="Times New Roman" panose="02020603050405020304" charset="0"/>
              </a:rPr>
              <a:t>2</a:t>
            </a:r>
            <a:r>
              <a:rPr lang="en-US" altLang="zh-CN" sz="2800" b="1">
                <a:solidFill>
                  <a:srgbClr val="FF0000"/>
                </a:solidFill>
                <a:latin typeface="Times New Roman" panose="02020603050405020304" charset="0"/>
                <a:ea typeface="黑体" panose="02010609060101010101" charset="-122"/>
                <a:cs typeface="Times New Roman" panose="02020603050405020304" charset="0"/>
              </a:rPr>
              <a:t>SO</a:t>
            </a:r>
            <a:r>
              <a:rPr lang="en-US" altLang="zh-CN" sz="2800" b="1" baseline="-25000">
                <a:solidFill>
                  <a:srgbClr val="FF0000"/>
                </a:solidFill>
                <a:latin typeface="Times New Roman" panose="02020603050405020304" charset="0"/>
                <a:ea typeface="黑体" panose="02010609060101010101" charset="-122"/>
                <a:cs typeface="Times New Roman" panose="02020603050405020304" charset="0"/>
              </a:rPr>
              <a:t>4</a:t>
            </a:r>
            <a:r>
              <a:rPr lang="zh-CN" altLang="en-US" sz="2800" b="1">
                <a:solidFill>
                  <a:srgbClr val="FF0000"/>
                </a:solidFill>
                <a:latin typeface="Times New Roman" panose="02020603050405020304" charset="0"/>
                <a:ea typeface="黑体" panose="02010609060101010101" charset="-122"/>
                <a:cs typeface="Times New Roman" panose="02020603050405020304" charset="0"/>
                <a:sym typeface="+mn-ea"/>
              </a:rPr>
              <a:t>＋</a:t>
            </a:r>
            <a:r>
              <a:rPr lang="en-US" altLang="zh-CN" sz="2800" b="1">
                <a:solidFill>
                  <a:srgbClr val="FF0000"/>
                </a:solidFill>
                <a:latin typeface="Times New Roman" panose="02020603050405020304" charset="0"/>
                <a:ea typeface="黑体" panose="02010609060101010101" charset="-122"/>
                <a:cs typeface="Times New Roman" panose="02020603050405020304" charset="0"/>
              </a:rPr>
              <a:t>28H</a:t>
            </a:r>
            <a:r>
              <a:rPr lang="en-US" altLang="zh-CN" sz="2800" b="1" baseline="-25000">
                <a:solidFill>
                  <a:srgbClr val="FF0000"/>
                </a:solidFill>
                <a:latin typeface="Times New Roman" panose="02020603050405020304" charset="0"/>
                <a:ea typeface="黑体" panose="02010609060101010101" charset="-122"/>
                <a:cs typeface="Times New Roman" panose="02020603050405020304" charset="0"/>
              </a:rPr>
              <a:t>2</a:t>
            </a:r>
            <a:r>
              <a:rPr lang="en-US" altLang="zh-CN" sz="2800" b="1">
                <a:solidFill>
                  <a:srgbClr val="FF0000"/>
                </a:solidFill>
                <a:latin typeface="Times New Roman" panose="02020603050405020304" charset="0"/>
                <a:ea typeface="黑体" panose="02010609060101010101" charset="-122"/>
                <a:cs typeface="Times New Roman" panose="02020603050405020304" charset="0"/>
              </a:rPr>
              <a:t>O</a:t>
            </a:r>
            <a:endParaRPr lang="en-US" altLang="zh-CN" sz="2800" b="1">
              <a:solidFill>
                <a:srgbClr val="FF0000"/>
              </a:solidFill>
              <a:latin typeface="Times New Roman" panose="02020603050405020304" charset="0"/>
              <a:ea typeface="黑体" panose="02010609060101010101" charset="-122"/>
              <a:cs typeface="Times New Roman" panose="02020603050405020304" charset="0"/>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218124"/>
                                        </p:tgtEl>
                                        <p:attrNameLst>
                                          <p:attrName>style.visibility</p:attrName>
                                        </p:attrNameLst>
                                      </p:cBhvr>
                                      <p:to>
                                        <p:strVal val="visible"/>
                                      </p:to>
                                    </p:set>
                                    <p:anim calcmode="lin" valueType="num">
                                      <p:cBhvr additive="base">
                                        <p:cTn id="22" dur="500" fill="hold"/>
                                        <p:tgtEl>
                                          <p:spTgt spid="218124"/>
                                        </p:tgtEl>
                                        <p:attrNameLst>
                                          <p:attrName>ppt_x</p:attrName>
                                        </p:attrNameLst>
                                      </p:cBhvr>
                                      <p:tavLst>
                                        <p:tav tm="0">
                                          <p:val>
                                            <p:strVal val="0-#ppt_w/2"/>
                                          </p:val>
                                        </p:tav>
                                        <p:tav tm="100000">
                                          <p:val>
                                            <p:strVal val="#ppt_x"/>
                                          </p:val>
                                        </p:tav>
                                      </p:tavLst>
                                    </p:anim>
                                    <p:anim calcmode="lin" valueType="num">
                                      <p:cBhvr additive="base">
                                        <p:cTn id="23" dur="500" fill="hold"/>
                                        <p:tgtEl>
                                          <p:spTgt spid="218124"/>
                                        </p:tgtEl>
                                        <p:attrNameLst>
                                          <p:attrName>ppt_y</p:attrName>
                                        </p:attrNameLst>
                                      </p:cBhvr>
                                      <p:tavLst>
                                        <p:tav tm="0">
                                          <p:val>
                                            <p:strVal val="#ppt_y"/>
                                          </p:val>
                                        </p:tav>
                                        <p:tav tm="100000">
                                          <p:val>
                                            <p:strVal val="#ppt_y"/>
                                          </p:val>
                                        </p:tav>
                                      </p:tavLst>
                                    </p:anim>
                                  </p:childTnLst>
                                </p:cTn>
                              </p:par>
                              <p:par>
                                <p:cTn id="24" presetID="9" presetClass="entr" presetSubtype="0" fill="hold" nodeType="withEffect">
                                  <p:stCondLst>
                                    <p:cond delay="0"/>
                                  </p:stCondLst>
                                  <p:childTnLst>
                                    <p:set>
                                      <p:cBhvr>
                                        <p:cTn id="25" dur="1" fill="hold">
                                          <p:stCondLst>
                                            <p:cond delay="0"/>
                                          </p:stCondLst>
                                        </p:cTn>
                                        <p:tgtEl>
                                          <p:spTgt spid="218125"/>
                                        </p:tgtEl>
                                        <p:attrNameLst>
                                          <p:attrName>style.visibility</p:attrName>
                                        </p:attrNameLst>
                                      </p:cBhvr>
                                      <p:to>
                                        <p:strVal val="visible"/>
                                      </p:to>
                                    </p:set>
                                    <p:animEffect transition="in" filter="dissolve">
                                      <p:cBhvr>
                                        <p:cTn id="26" dur="500"/>
                                        <p:tgtEl>
                                          <p:spTgt spid="218125"/>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218126"/>
                                        </p:tgtEl>
                                        <p:attrNameLst>
                                          <p:attrName>style.visibility</p:attrName>
                                        </p:attrNameLst>
                                      </p:cBhvr>
                                      <p:to>
                                        <p:strVal val="visible"/>
                                      </p:to>
                                    </p:set>
                                    <p:animEffect transition="in" filter="dissolve">
                                      <p:cBhvr>
                                        <p:cTn id="29" dur="500"/>
                                        <p:tgtEl>
                                          <p:spTgt spid="218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24" grpId="0"/>
      <p:bldP spid="2181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8"/>
          <p:cNvGrpSpPr/>
          <p:nvPr/>
        </p:nvGrpSpPr>
        <p:grpSpPr>
          <a:xfrm>
            <a:off x="1322070" y="-13970"/>
            <a:ext cx="5424805" cy="1241425"/>
            <a:chOff x="693" y="-17"/>
            <a:chExt cx="1532" cy="782"/>
          </a:xfrm>
        </p:grpSpPr>
        <p:grpSp>
          <p:nvGrpSpPr>
            <p:cNvPr id="24" name="Group 26"/>
            <p:cNvGrpSpPr/>
            <p:nvPr/>
          </p:nvGrpSpPr>
          <p:grpSpPr>
            <a:xfrm>
              <a:off x="711" y="0"/>
              <a:ext cx="1497" cy="448"/>
              <a:chOff x="711" y="0"/>
              <a:chExt cx="1497" cy="448"/>
            </a:xfrm>
          </p:grpSpPr>
          <p:sp>
            <p:nvSpPr>
              <p:cNvPr id="26" name="Rectangle 8"/>
              <p:cNvSpPr>
                <a:spLocks noChangeArrowheads="1"/>
              </p:cNvSpPr>
              <p:nvPr/>
            </p:nvSpPr>
            <p:spPr bwMode="auto">
              <a:xfrm>
                <a:off x="711" y="0"/>
                <a:ext cx="1497" cy="448"/>
              </a:xfrm>
              <a:prstGeom prst="rect">
                <a:avLst/>
              </a:prstGeom>
              <a:solidFill>
                <a:srgbClr val="3F83BC"/>
              </a:solidFill>
              <a:ln w="9525" algn="ctr">
                <a:noFill/>
                <a:miter lim="800000"/>
              </a:ln>
            </p:spPr>
            <p:txBody>
              <a:bodyPr lIns="121914" tIns="60957" rIns="121914" bIns="60957" anchor="ctr"/>
              <a:lstStyle/>
              <a:p>
                <a:pPr marL="0" marR="0" lvl="0" indent="0" algn="ctr" defTabSz="684530" eaLnBrk="1" fontAlgn="auto" latinLnBrk="0" hangingPunct="1">
                  <a:lnSpc>
                    <a:spcPct val="100000"/>
                  </a:lnSpc>
                  <a:spcBef>
                    <a:spcPct val="0"/>
                  </a:spcBef>
                  <a:spcAft>
                    <a:spcPct val="0"/>
                  </a:spcAft>
                  <a:buClrTx/>
                  <a:buSzTx/>
                  <a:buFontTx/>
                  <a:buNone/>
                  <a:defRPr/>
                </a:pPr>
                <a:endParaRPr kumimoji="0" lang="en-US" altLang="zh-CN" sz="2265" b="0" i="0" u="none" strike="noStrike" kern="0" cap="none" spc="0" normalizeH="0" baseline="0" noProof="0">
                  <a:ln>
                    <a:noFill/>
                  </a:ln>
                  <a:solidFill>
                    <a:srgbClr val="0099CC"/>
                  </a:solidFill>
                  <a:effectLst/>
                  <a:uLnTx/>
                  <a:uFillTx/>
                  <a:latin typeface="微软雅黑" panose="020B0503020204020204" charset="-122"/>
                  <a:ea typeface="微软雅黑" panose="020B0503020204020204" charset="-122"/>
                </a:endParaRPr>
              </a:p>
            </p:txBody>
          </p:sp>
          <p:sp>
            <p:nvSpPr>
              <p:cNvPr id="27" name="Line 25"/>
              <p:cNvSpPr>
                <a:spLocks noChangeShapeType="1"/>
              </p:cNvSpPr>
              <p:nvPr/>
            </p:nvSpPr>
            <p:spPr bwMode="auto">
              <a:xfrm>
                <a:off x="715" y="360"/>
                <a:ext cx="1490" cy="0"/>
              </a:xfrm>
              <a:prstGeom prst="line">
                <a:avLst/>
              </a:prstGeom>
              <a:noFill/>
              <a:ln w="9525">
                <a:solidFill>
                  <a:sysClr val="window" lastClr="FFFFFF"/>
                </a:solidFill>
                <a:round/>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25" name="TextBox 3"/>
            <p:cNvSpPr txBox="1">
              <a:spLocks noChangeArrowheads="1"/>
            </p:cNvSpPr>
            <p:nvPr/>
          </p:nvSpPr>
          <p:spPr bwMode="auto">
            <a:xfrm>
              <a:off x="693" y="-17"/>
              <a:ext cx="1532" cy="782"/>
            </a:xfrm>
            <a:prstGeom prst="rect">
              <a:avLst/>
            </a:prstGeom>
            <a:noFill/>
            <a:ln w="9525">
              <a:noFill/>
              <a:miter lim="800000"/>
            </a:ln>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735"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rPr>
                <a:t>烯烃、炔烃的化学性质</a:t>
              </a:r>
              <a:endParaRPr kumimoji="0" lang="en-US" altLang="zh-CN" sz="3735"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grpSp>
      <p:sp>
        <p:nvSpPr>
          <p:cNvPr id="2" name="TextBox 1"/>
          <p:cNvSpPr txBox="1"/>
          <p:nvPr>
            <p:custDataLst>
              <p:tags r:id="rId1"/>
            </p:custDataLst>
          </p:nvPr>
        </p:nvSpPr>
        <p:spPr>
          <a:xfrm>
            <a:off x="3991972" y="915547"/>
            <a:ext cx="4685578" cy="59503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lang="zh-CN" altLang="en-US" sz="3200" i="0" smtClean="0">
                <a:solidFill>
                  <a:schemeClr val="tx1"/>
                </a:solidFill>
                <a:effectLst/>
                <a:latin typeface="黑体" panose="02010609060101010101" charset="-122"/>
                <a:ea typeface="黑体" panose="02010609060101010101" charset="-122"/>
              </a:rPr>
              <a:t>与酸性</a:t>
            </a:r>
            <a:r>
              <a:rPr lang="en-US" altLang="zh-CN" sz="3200" i="0" smtClean="0">
                <a:solidFill>
                  <a:schemeClr val="tx1"/>
                </a:solidFill>
                <a:effectLst/>
                <a:latin typeface="+mn-lt"/>
                <a:ea typeface="黑体" panose="02010609060101010101" charset="-122"/>
                <a:cs typeface="Times New Roman" panose="02020603050405020304" charset="0"/>
              </a:rPr>
              <a:t>KMnO</a:t>
            </a:r>
            <a:r>
              <a:rPr lang="en-US" altLang="zh-CN" sz="3200" i="0" baseline="-25000" smtClean="0">
                <a:solidFill>
                  <a:schemeClr val="tx1"/>
                </a:solidFill>
                <a:effectLst/>
                <a:latin typeface="+mn-lt"/>
                <a:ea typeface="黑体" panose="02010609060101010101" charset="-122"/>
                <a:cs typeface="Times New Roman" panose="02020603050405020304" charset="0"/>
              </a:rPr>
              <a:t>4</a:t>
            </a:r>
            <a:r>
              <a:rPr lang="zh-CN" altLang="en-US" sz="3200" i="0" smtClean="0">
                <a:solidFill>
                  <a:schemeClr val="tx1"/>
                </a:solidFill>
                <a:effectLst/>
                <a:latin typeface="Times New Roman" panose="02020603050405020304" charset="0"/>
                <a:ea typeface="黑体" panose="02010609060101010101" charset="-122"/>
                <a:cs typeface="Times New Roman" panose="02020603050405020304" charset="0"/>
              </a:rPr>
              <a:t>溶液的反应</a:t>
            </a:r>
            <a:endParaRPr kumimoji="0" lang="zh-CN" altLang="en-US" sz="3200" b="0" i="0" u="none" strike="noStrike" cap="none" spc="0" normalizeH="0" baseline="0" smtClean="0">
              <a:ln>
                <a:noFill/>
              </a:ln>
              <a:solidFill>
                <a:schemeClr val="tx1"/>
              </a:solidFill>
              <a:effectLst/>
              <a:uFillTx/>
              <a:latin typeface="Times New Roman" panose="02020603050405020304" charset="0"/>
              <a:ea typeface="黑体" panose="02010609060101010101" charset="-122"/>
              <a:cs typeface="Times New Roman" panose="02020603050405020304" charset="0"/>
              <a:sym typeface="Hoefler Text"/>
            </a:endParaRPr>
          </a:p>
        </p:txBody>
      </p:sp>
      <p:graphicFrame>
        <p:nvGraphicFramePr>
          <p:cNvPr id="5" name="表格 4"/>
          <p:cNvGraphicFramePr>
            <a:graphicFrameLocks noGrp="1"/>
          </p:cNvGraphicFramePr>
          <p:nvPr>
            <p:custDataLst>
              <p:tags r:id="rId2"/>
            </p:custDataLst>
          </p:nvPr>
        </p:nvGraphicFramePr>
        <p:xfrm>
          <a:off x="1066550" y="1582592"/>
          <a:ext cx="9385988" cy="3091008"/>
        </p:xfrm>
        <a:graphic>
          <a:graphicData uri="http://schemas.openxmlformats.org/drawingml/2006/table">
            <a:tbl>
              <a:tblPr firstRow="1" bandRow="1">
                <a:tableStyleId>{5940675A-B579-460E-94D1-54222C63F5DA}</a:tableStyleId>
              </a:tblPr>
              <a:tblGrid>
                <a:gridCol w="1709901"/>
                <a:gridCol w="2327564"/>
                <a:gridCol w="2353075"/>
                <a:gridCol w="2995448"/>
              </a:tblGrid>
              <a:tr h="1476513">
                <a:tc>
                  <a:txBody>
                    <a:bodyPr wrap="square"/>
                    <a:lstStyle/>
                    <a:p>
                      <a:r>
                        <a:rPr lang="zh-CN" altLang="en-US" sz="2800" b="0" smtClean="0">
                          <a:solidFill>
                            <a:schemeClr val="tx1"/>
                          </a:solidFill>
                          <a:effectLst/>
                          <a:latin typeface="黑体" panose="02010609060101010101" charset="-122"/>
                          <a:ea typeface="黑体" panose="02010609060101010101" charset="-122"/>
                        </a:rPr>
                        <a:t>烯烃被氧化的部分</a:t>
                      </a:r>
                      <a:endParaRPr lang="zh-CN" altLang="en-US" sz="2800" b="0" smtClean="0">
                        <a:solidFill>
                          <a:schemeClr val="tx1"/>
                        </a:solidFill>
                        <a:effectLst/>
                        <a:latin typeface="黑体" panose="02010609060101010101" charset="-122"/>
                        <a:ea typeface="黑体" panose="02010609060101010101" charset="-122"/>
                      </a:endParaRPr>
                    </a:p>
                  </a:txBody>
                  <a:tcPr vert="horz" anchor="ctr" anchorCtr="1">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wrap="square"/>
                    <a:lstStyle/>
                    <a:p>
                      <a:endParaRPr lang="zh-CN" altLang="en-US" sz="2800" b="0">
                        <a:solidFill>
                          <a:schemeClr val="tx1"/>
                        </a:solidFill>
                        <a:effectLst/>
                        <a:latin typeface="黑体" panose="02010609060101010101" charset="-122"/>
                        <a:ea typeface="黑体" panose="02010609060101010101" charset="-122"/>
                      </a:endParaRPr>
                    </a:p>
                  </a:txBody>
                  <a:tcPr vert="horz" anchor="ctr" anchorCtr="1">
                    <a:lnL w="12700">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wrap="square"/>
                    <a:lstStyle/>
                    <a:p>
                      <a:endParaRPr lang="zh-CN" altLang="en-US" sz="2800" b="0">
                        <a:solidFill>
                          <a:schemeClr val="tx1"/>
                        </a:solidFill>
                        <a:effectLst/>
                        <a:latin typeface="黑体" panose="02010609060101010101" charset="-122"/>
                        <a:ea typeface="黑体" panose="02010609060101010101" charset="-122"/>
                      </a:endParaRPr>
                    </a:p>
                  </a:txBody>
                  <a:tcPr vert="horz"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wrap="square"/>
                    <a:lstStyle/>
                    <a:p>
                      <a:endParaRPr lang="zh-CN" altLang="en-US" sz="2800" b="0">
                        <a:solidFill>
                          <a:schemeClr val="tx1"/>
                        </a:solidFill>
                        <a:effectLst/>
                        <a:latin typeface="黑体" panose="02010609060101010101" charset="-122"/>
                        <a:ea typeface="黑体" panose="02010609060101010101" charset="-122"/>
                      </a:endParaRPr>
                    </a:p>
                  </a:txBody>
                  <a:tcPr vert="horz"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4495">
                <a:tc>
                  <a:txBody>
                    <a:bodyPr wrap="square"/>
                    <a:lstStyle/>
                    <a:p>
                      <a:r>
                        <a:rPr lang="zh-CN" altLang="en-US" sz="2800" b="0" smtClean="0">
                          <a:solidFill>
                            <a:schemeClr val="tx1"/>
                          </a:solidFill>
                          <a:effectLst/>
                        </a:rPr>
                        <a:t>氧化产物</a:t>
                      </a:r>
                      <a:endParaRPr lang="zh-CN" altLang="en-US" sz="2800" b="0" smtClean="0">
                        <a:solidFill>
                          <a:schemeClr val="tx1"/>
                        </a:solidFill>
                        <a:effectLst/>
                      </a:endParaRPr>
                    </a:p>
                  </a:txBody>
                  <a:tcPr vert="horz"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prstDash val="solid"/>
                    </a:lnT>
                    <a:lnB w="12700" cap="flat" cmpd="sng" algn="ctr">
                      <a:solidFill>
                        <a:schemeClr val="tx1"/>
                      </a:solidFill>
                      <a:prstDash val="solid"/>
                      <a:round/>
                      <a:headEnd type="none" w="med" len="med"/>
                      <a:tailEnd type="none" w="med" len="med"/>
                    </a:lnB>
                  </a:tcPr>
                </a:tc>
                <a:tc>
                  <a:txBody>
                    <a:bodyPr wrap="square"/>
                    <a:lstStyle/>
                    <a:p>
                      <a:endParaRPr lang="zh-CN" altLang="en-US" sz="2800" b="0">
                        <a:solidFill>
                          <a:schemeClr val="tx1"/>
                        </a:solidFill>
                        <a:effectLst/>
                        <a:latin typeface="+mn-lt"/>
                      </a:endParaRPr>
                    </a:p>
                  </a:txBody>
                  <a:tcPr vert="horz"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wrap="square"/>
                    <a:lstStyle/>
                    <a:p>
                      <a:endParaRPr lang="zh-CN" altLang="en-US" sz="2800" b="0">
                        <a:solidFill>
                          <a:schemeClr val="tx1"/>
                        </a:solidFill>
                        <a:effectLst/>
                      </a:endParaRPr>
                    </a:p>
                  </a:txBody>
                  <a:tcPr vert="horz"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wrap="square"/>
                    <a:lstStyle/>
                    <a:p>
                      <a:pPr>
                        <a:lnSpc>
                          <a:spcPct val="150000"/>
                        </a:lnSpc>
                      </a:pPr>
                      <a:endParaRPr lang="en-US" altLang="zh-CN" sz="2800" b="0" smtClean="0">
                        <a:solidFill>
                          <a:schemeClr val="tx1"/>
                        </a:solidFill>
                        <a:effectLst/>
                      </a:endParaRPr>
                    </a:p>
                  </a:txBody>
                  <a:tcPr vert="horz"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文本框 10"/>
          <p:cNvSpPr txBox="1"/>
          <p:nvPr>
            <p:custDataLst>
              <p:tags r:id="rId3"/>
            </p:custDataLst>
          </p:nvPr>
        </p:nvSpPr>
        <p:spPr>
          <a:xfrm>
            <a:off x="3471545" y="2178050"/>
            <a:ext cx="1439545" cy="521970"/>
          </a:xfrm>
          <a:prstGeom prst="rect">
            <a:avLst/>
          </a:prstGeom>
          <a:noFill/>
        </p:spPr>
        <p:txBody>
          <a:bodyPr wrap="square" rtlCol="0">
            <a:spAutoFit/>
          </a:bodyPr>
          <a:lstStyle/>
          <a:p>
            <a:r>
              <a:rPr lang="en-US" altLang="zh-CN" sz="2800" i="0" smtClean="0">
                <a:solidFill>
                  <a:schemeClr val="tx1"/>
                </a:solidFill>
                <a:effectLst/>
                <a:latin typeface="+mn-lt"/>
                <a:cs typeface="Times New Roman" panose="02020603050405020304" charset="0"/>
              </a:rPr>
              <a:t>CH</a:t>
            </a:r>
            <a:r>
              <a:rPr lang="en-US" altLang="zh-CN" sz="2800" i="0" baseline="-25000" smtClean="0">
                <a:solidFill>
                  <a:schemeClr val="tx1"/>
                </a:solidFill>
                <a:effectLst/>
                <a:latin typeface="+mn-lt"/>
                <a:cs typeface="Times New Roman" panose="02020603050405020304" charset="0"/>
              </a:rPr>
              <a:t>2</a:t>
            </a:r>
            <a:endParaRPr lang="en-US" altLang="zh-CN" sz="2800" i="0" baseline="-25000" smtClean="0">
              <a:solidFill>
                <a:schemeClr val="tx1"/>
              </a:solidFill>
              <a:effectLst/>
              <a:latin typeface="+mn-lt"/>
              <a:cs typeface="Times New Roman" panose="02020603050405020304" charset="0"/>
            </a:endParaRPr>
          </a:p>
        </p:txBody>
      </p:sp>
      <p:sp>
        <p:nvSpPr>
          <p:cNvPr id="9" name="文本框 10"/>
          <p:cNvSpPr txBox="1"/>
          <p:nvPr>
            <p:custDataLst>
              <p:tags r:id="rId4"/>
            </p:custDataLst>
          </p:nvPr>
        </p:nvSpPr>
        <p:spPr>
          <a:xfrm>
            <a:off x="5572760" y="2152015"/>
            <a:ext cx="1631950" cy="521970"/>
          </a:xfrm>
          <a:prstGeom prst="rect">
            <a:avLst/>
          </a:prstGeom>
          <a:noFill/>
        </p:spPr>
        <p:txBody>
          <a:bodyPr wrap="square" rtlCol="0">
            <a:spAutoFit/>
          </a:bodyPr>
          <a:lstStyle/>
          <a:p>
            <a:r>
              <a:rPr lang="en-US" altLang="zh-CN" sz="2800" i="0" smtClean="0">
                <a:solidFill>
                  <a:schemeClr val="tx1"/>
                </a:solidFill>
                <a:effectLst/>
                <a:latin typeface="+mn-lt"/>
                <a:cs typeface="Times New Roman" panose="02020603050405020304" charset="0"/>
              </a:rPr>
              <a:t>RCH</a:t>
            </a:r>
            <a:r>
              <a:rPr lang="en-US" altLang="zh-CN" sz="2800" i="0" baseline="-25000" smtClean="0">
                <a:solidFill>
                  <a:schemeClr val="tx1"/>
                </a:solidFill>
                <a:effectLst/>
                <a:latin typeface="+mn-lt"/>
                <a:cs typeface="Times New Roman" panose="02020603050405020304" charset="0"/>
              </a:rPr>
              <a:t> </a:t>
            </a:r>
            <a:endParaRPr lang="en-US" altLang="zh-CN" sz="2800" i="0" baseline="-25000" smtClean="0">
              <a:solidFill>
                <a:schemeClr val="tx1"/>
              </a:solidFill>
              <a:effectLst/>
              <a:latin typeface="+mn-lt"/>
              <a:cs typeface="Times New Roman" panose="02020603050405020304" charset="0"/>
            </a:endParaRPr>
          </a:p>
        </p:txBody>
      </p:sp>
      <p:grpSp>
        <p:nvGrpSpPr>
          <p:cNvPr id="11" name="组合 10"/>
          <p:cNvGrpSpPr/>
          <p:nvPr/>
        </p:nvGrpSpPr>
        <p:grpSpPr>
          <a:xfrm>
            <a:off x="2829584" y="3149200"/>
            <a:ext cx="2182738" cy="1022107"/>
            <a:chOff x="7046988" y="4834890"/>
            <a:chExt cx="2182738" cy="1022107"/>
          </a:xfrm>
        </p:grpSpPr>
        <p:grpSp>
          <p:nvGrpSpPr>
            <p:cNvPr id="41" name="组合 109"/>
            <p:cNvGrpSpPr/>
            <p:nvPr/>
          </p:nvGrpSpPr>
          <p:grpSpPr>
            <a:xfrm>
              <a:off x="7662864" y="4834890"/>
              <a:ext cx="1566862" cy="1016635"/>
              <a:chOff x="5804121" y="3836865"/>
              <a:chExt cx="1764237" cy="1475762"/>
            </a:xfrm>
          </p:grpSpPr>
          <p:cxnSp>
            <p:nvCxnSpPr>
              <p:cNvPr id="43" name="直接连接符 42"/>
              <p:cNvCxnSpPr/>
              <p:nvPr>
                <p:custDataLst>
                  <p:tags r:id="rId5"/>
                </p:custDataLst>
              </p:nvPr>
            </p:nvCxnSpPr>
            <p:spPr>
              <a:xfrm>
                <a:off x="5804121" y="4904742"/>
                <a:ext cx="359282"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sp>
            <p:nvSpPr>
              <p:cNvPr id="44" name="文本框 43"/>
              <p:cNvSpPr txBox="1"/>
              <p:nvPr>
                <p:custDataLst>
                  <p:tags r:id="rId6"/>
                </p:custDataLst>
              </p:nvPr>
            </p:nvSpPr>
            <p:spPr>
              <a:xfrm>
                <a:off x="6156253" y="4538336"/>
                <a:ext cx="407544" cy="7742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spcFirstLastPara="1" wrap="none" lIns="50800" tIns="50800" rIns="50800" bIns="50800" anchor="ctr">
                <a:spAutoFit/>
              </a:bodyPr>
              <a:lstStyle/>
              <a:p>
                <a:pPr algn="ctr" eaLnBrk="1" fontAlgn="auto">
                  <a:spcBef>
                    <a:spcPct val="0"/>
                  </a:spcBef>
                  <a:spcAft>
                    <a:spcPct val="0"/>
                  </a:spcAft>
                  <a:defRPr/>
                </a:pPr>
                <a:r>
                  <a:rPr lang="en-US" altLang="zh-CN" sz="2800" i="0">
                    <a:solidFill>
                      <a:schemeClr val="tx1"/>
                    </a:solidFill>
                    <a:effectLst/>
                    <a:latin typeface="+mn-lt"/>
                    <a:ea typeface="黑体" panose="02010609060101010101" charset="-122"/>
                  </a:rPr>
                  <a:t>C</a:t>
                </a:r>
                <a:endParaRPr lang="en-US" altLang="zh-CN" sz="2800" i="0" baseline="-25000">
                  <a:solidFill>
                    <a:schemeClr val="tx1"/>
                  </a:solidFill>
                  <a:effectLst/>
                  <a:latin typeface="+mn-lt"/>
                  <a:ea typeface="黑体" panose="02010609060101010101" charset="-122"/>
                </a:endParaRPr>
              </a:p>
            </p:txBody>
          </p:sp>
          <p:cxnSp>
            <p:nvCxnSpPr>
              <p:cNvPr id="45" name="直接连接符 44"/>
              <p:cNvCxnSpPr/>
              <p:nvPr>
                <p:custDataLst>
                  <p:tags r:id="rId7"/>
                </p:custDataLst>
              </p:nvPr>
            </p:nvCxnSpPr>
            <p:spPr>
              <a:xfrm>
                <a:off x="6513748" y="4923178"/>
                <a:ext cx="361070"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sp>
            <p:nvSpPr>
              <p:cNvPr id="46" name="文本框 45"/>
              <p:cNvSpPr txBox="1"/>
              <p:nvPr>
                <p:custDataLst>
                  <p:tags r:id="rId8"/>
                </p:custDataLst>
              </p:nvPr>
            </p:nvSpPr>
            <p:spPr>
              <a:xfrm>
                <a:off x="6846218" y="4538336"/>
                <a:ext cx="722140" cy="7742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spcFirstLastPara="1" wrap="none" lIns="50800" tIns="50800" rIns="50800" bIns="50800" anchor="ctr">
                <a:spAutoFit/>
              </a:bodyPr>
              <a:lstStyle/>
              <a:p>
                <a:pPr algn="ctr" eaLnBrk="1" fontAlgn="auto">
                  <a:spcBef>
                    <a:spcPct val="0"/>
                  </a:spcBef>
                  <a:spcAft>
                    <a:spcPct val="0"/>
                  </a:spcAft>
                  <a:defRPr/>
                </a:pPr>
                <a:r>
                  <a:rPr lang="en-US" altLang="zh-CN" sz="2800" i="0">
                    <a:solidFill>
                      <a:schemeClr val="tx1"/>
                    </a:solidFill>
                    <a:effectLst/>
                    <a:latin typeface="+mn-lt"/>
                    <a:ea typeface="黑体" panose="02010609060101010101" charset="-122"/>
                  </a:rPr>
                  <a:t>OH</a:t>
                </a:r>
                <a:endParaRPr lang="en-US" altLang="zh-CN" sz="2800" i="0" baseline="-25000">
                  <a:solidFill>
                    <a:schemeClr val="tx1"/>
                  </a:solidFill>
                  <a:effectLst/>
                  <a:latin typeface="+mn-lt"/>
                  <a:ea typeface="黑体" panose="02010609060101010101" charset="-122"/>
                </a:endParaRPr>
              </a:p>
            </p:txBody>
          </p:sp>
          <p:cxnSp>
            <p:nvCxnSpPr>
              <p:cNvPr id="47" name="直接连接符 46"/>
              <p:cNvCxnSpPr/>
              <p:nvPr>
                <p:custDataLst>
                  <p:tags r:id="rId9"/>
                </p:custDataLst>
              </p:nvPr>
            </p:nvCxnSpPr>
            <p:spPr>
              <a:xfrm flipH="1">
                <a:off x="6309976" y="4419274"/>
                <a:ext cx="0" cy="304186"/>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cxnSp>
            <p:nvCxnSpPr>
              <p:cNvPr id="48" name="直接连接符 47"/>
              <p:cNvCxnSpPr/>
              <p:nvPr>
                <p:custDataLst>
                  <p:tags r:id="rId10"/>
                </p:custDataLst>
              </p:nvPr>
            </p:nvCxnSpPr>
            <p:spPr>
              <a:xfrm flipH="1">
                <a:off x="6393988" y="4419274"/>
                <a:ext cx="0" cy="304186"/>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sp>
            <p:nvSpPr>
              <p:cNvPr id="49" name="文本框 48"/>
              <p:cNvSpPr txBox="1"/>
              <p:nvPr>
                <p:custDataLst>
                  <p:tags r:id="rId11"/>
                </p:custDataLst>
              </p:nvPr>
            </p:nvSpPr>
            <p:spPr>
              <a:xfrm>
                <a:off x="6134803" y="3836865"/>
                <a:ext cx="428994" cy="7742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spcFirstLastPara="1" wrap="none" lIns="50800" tIns="50800" rIns="50800" bIns="50800" anchor="ctr">
                <a:spAutoFit/>
              </a:bodyPr>
              <a:lstStyle/>
              <a:p>
                <a:pPr algn="ctr" eaLnBrk="1" fontAlgn="auto">
                  <a:spcBef>
                    <a:spcPct val="0"/>
                  </a:spcBef>
                  <a:spcAft>
                    <a:spcPct val="0"/>
                  </a:spcAft>
                  <a:defRPr/>
                </a:pPr>
                <a:r>
                  <a:rPr lang="en-US" altLang="zh-CN" sz="2800" i="0">
                    <a:solidFill>
                      <a:schemeClr val="tx1"/>
                    </a:solidFill>
                    <a:effectLst/>
                    <a:latin typeface="+mn-lt"/>
                    <a:ea typeface="黑体" panose="02010609060101010101" charset="-122"/>
                  </a:rPr>
                  <a:t>O</a:t>
                </a:r>
                <a:endParaRPr lang="en-US" altLang="zh-CN" sz="2800" i="0" baseline="-25000">
                  <a:solidFill>
                    <a:schemeClr val="tx1"/>
                  </a:solidFill>
                  <a:effectLst/>
                  <a:latin typeface="+mn-lt"/>
                  <a:ea typeface="黑体" panose="02010609060101010101" charset="-122"/>
                </a:endParaRPr>
              </a:p>
            </p:txBody>
          </p:sp>
        </p:grpSp>
        <p:sp>
          <p:nvSpPr>
            <p:cNvPr id="50" name="文本框 49"/>
            <p:cNvSpPr txBox="1"/>
            <p:nvPr>
              <p:custDataLst>
                <p:tags r:id="rId12"/>
              </p:custDataLst>
            </p:nvPr>
          </p:nvSpPr>
          <p:spPr bwMode="auto">
            <a:xfrm>
              <a:off x="7046988" y="5323518"/>
              <a:ext cx="641201" cy="533479"/>
            </a:xfrm>
            <a:prstGeom prst="rect">
              <a:avLst/>
            </a:prstGeom>
            <a:noFill/>
            <a:ln w="12700" cap="flat">
              <a:noFill/>
              <a:miter lim="400000"/>
            </a:ln>
          </p:spPr>
          <p:style>
            <a:lnRef idx="0">
              <a:scrgbClr r="0" g="0" b="0"/>
            </a:lnRef>
            <a:fillRef idx="0">
              <a:scrgbClr r="0" g="0" b="0"/>
            </a:fillRef>
            <a:effectRef idx="0">
              <a:scrgbClr r="0" g="0" b="0"/>
            </a:effectRef>
            <a:fontRef idx="none"/>
          </p:style>
          <p:txBody>
            <a:bodyPr spcFirstLastPara="1" wrap="none" lIns="50800" tIns="50800" rIns="50800" bIns="50800" anchor="ctr">
              <a:spAutoFit/>
            </a:bodyPr>
            <a:lstStyle/>
            <a:p>
              <a:pPr algn="ctr" eaLnBrk="1" fontAlgn="auto">
                <a:spcBef>
                  <a:spcPct val="0"/>
                </a:spcBef>
                <a:spcAft>
                  <a:spcPct val="0"/>
                </a:spcAft>
                <a:defRPr/>
              </a:pPr>
              <a:r>
                <a:rPr lang="en-US" altLang="zh-CN" sz="2800" i="0">
                  <a:solidFill>
                    <a:schemeClr val="tx1"/>
                  </a:solidFill>
                  <a:effectLst/>
                  <a:latin typeface="+mn-lt"/>
                  <a:ea typeface="黑体" panose="02010609060101010101" charset="-122"/>
                </a:rPr>
                <a:t>H</a:t>
              </a:r>
              <a:r>
                <a:rPr lang="en-US" altLang="zh-CN" sz="2800" i="0" smtClean="0">
                  <a:solidFill>
                    <a:schemeClr val="tx1"/>
                  </a:solidFill>
                  <a:effectLst/>
                  <a:latin typeface="+mn-lt"/>
                  <a:ea typeface="黑体" panose="02010609060101010101" charset="-122"/>
                </a:rPr>
                <a:t>O</a:t>
              </a:r>
              <a:endParaRPr lang="en-US" altLang="zh-CN" sz="2800" i="0" baseline="-25000" smtClean="0">
                <a:solidFill>
                  <a:schemeClr val="tx1"/>
                </a:solidFill>
                <a:effectLst/>
                <a:latin typeface="+mn-lt"/>
                <a:ea typeface="黑体" panose="02010609060101010101" charset="-122"/>
              </a:endParaRPr>
            </a:p>
          </p:txBody>
        </p:sp>
      </p:grpSp>
      <p:sp>
        <p:nvSpPr>
          <p:cNvPr id="12" name="文本框 11"/>
          <p:cNvSpPr txBox="1"/>
          <p:nvPr>
            <p:custDataLst>
              <p:tags r:id="rId13"/>
            </p:custDataLst>
          </p:nvPr>
        </p:nvSpPr>
        <p:spPr>
          <a:xfrm>
            <a:off x="3184959" y="4187047"/>
            <a:ext cx="1508426" cy="47192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lang="en-US" altLang="zh-CN" sz="2400" i="0" smtClean="0">
                <a:solidFill>
                  <a:schemeClr val="tx1"/>
                </a:solidFill>
                <a:effectLst/>
                <a:latin typeface="+mn-lt"/>
                <a:ea typeface="黑体" panose="02010609060101010101" charset="-122"/>
              </a:rPr>
              <a:t>CO</a:t>
            </a:r>
            <a:r>
              <a:rPr lang="en-US" altLang="zh-CN" sz="2400" i="0" baseline="-25000" smtClean="0">
                <a:solidFill>
                  <a:schemeClr val="tx1"/>
                </a:solidFill>
                <a:effectLst/>
                <a:latin typeface="+mn-lt"/>
                <a:ea typeface="黑体" panose="02010609060101010101" charset="-122"/>
              </a:rPr>
              <a:t>2</a:t>
            </a:r>
            <a:r>
              <a:rPr lang="en-US" altLang="zh-CN" sz="2400" i="0" smtClean="0">
                <a:solidFill>
                  <a:schemeClr val="tx1"/>
                </a:solidFill>
                <a:effectLst/>
                <a:latin typeface="+mn-lt"/>
                <a:ea typeface="黑体" panose="02010609060101010101" charset="-122"/>
              </a:rPr>
              <a:t>   H</a:t>
            </a:r>
            <a:r>
              <a:rPr lang="en-US" altLang="zh-CN" sz="2400" i="0" baseline="-25000" smtClean="0">
                <a:solidFill>
                  <a:schemeClr val="tx1"/>
                </a:solidFill>
                <a:effectLst/>
                <a:latin typeface="+mn-lt"/>
                <a:ea typeface="黑体" panose="02010609060101010101" charset="-122"/>
              </a:rPr>
              <a:t>2</a:t>
            </a:r>
            <a:r>
              <a:rPr lang="en-US" altLang="zh-CN" sz="2400" i="0" smtClean="0">
                <a:solidFill>
                  <a:schemeClr val="tx1"/>
                </a:solidFill>
                <a:effectLst/>
                <a:latin typeface="+mn-lt"/>
                <a:ea typeface="黑体" panose="02010609060101010101" charset="-122"/>
              </a:rPr>
              <a:t>O</a:t>
            </a:r>
            <a:endParaRPr kumimoji="0" lang="en-US" altLang="zh-CN" sz="2400" b="0" i="0" u="none" strike="noStrike" cap="none" spc="0" normalizeH="0" baseline="0" smtClean="0">
              <a:ln>
                <a:noFill/>
              </a:ln>
              <a:solidFill>
                <a:schemeClr val="tx1"/>
              </a:solidFill>
              <a:effectLst/>
              <a:uFillTx/>
              <a:latin typeface="+mn-lt"/>
              <a:ea typeface="黑体" panose="02010609060101010101" charset="-122"/>
              <a:sym typeface="Hoefler Text"/>
            </a:endParaRPr>
          </a:p>
        </p:txBody>
      </p:sp>
      <p:grpSp>
        <p:nvGrpSpPr>
          <p:cNvPr id="51" name="组合 50"/>
          <p:cNvGrpSpPr/>
          <p:nvPr/>
        </p:nvGrpSpPr>
        <p:grpSpPr>
          <a:xfrm>
            <a:off x="5369099" y="3087420"/>
            <a:ext cx="1987291" cy="1028458"/>
            <a:chOff x="7242435" y="4828539"/>
            <a:chExt cx="1987291" cy="1028458"/>
          </a:xfrm>
        </p:grpSpPr>
        <p:grpSp>
          <p:nvGrpSpPr>
            <p:cNvPr id="52" name="组合 109"/>
            <p:cNvGrpSpPr/>
            <p:nvPr/>
          </p:nvGrpSpPr>
          <p:grpSpPr>
            <a:xfrm>
              <a:off x="7662864" y="4828539"/>
              <a:ext cx="1566862" cy="1022986"/>
              <a:chOff x="5804121" y="3827645"/>
              <a:chExt cx="1764237" cy="1484982"/>
            </a:xfrm>
          </p:grpSpPr>
          <p:cxnSp>
            <p:nvCxnSpPr>
              <p:cNvPr id="54" name="直接连接符 53"/>
              <p:cNvCxnSpPr/>
              <p:nvPr>
                <p:custDataLst>
                  <p:tags r:id="rId14"/>
                </p:custDataLst>
              </p:nvPr>
            </p:nvCxnSpPr>
            <p:spPr>
              <a:xfrm>
                <a:off x="5804121" y="4904742"/>
                <a:ext cx="359282"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sp>
            <p:nvSpPr>
              <p:cNvPr id="55" name="文本框 54"/>
              <p:cNvSpPr txBox="1"/>
              <p:nvPr>
                <p:custDataLst>
                  <p:tags r:id="rId15"/>
                </p:custDataLst>
              </p:nvPr>
            </p:nvSpPr>
            <p:spPr>
              <a:xfrm>
                <a:off x="6156253" y="4538336"/>
                <a:ext cx="407544" cy="7742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spcFirstLastPara="1" wrap="none" lIns="50800" tIns="50800" rIns="50800" bIns="50800" anchor="ctr">
                <a:spAutoFit/>
              </a:bodyPr>
              <a:lstStyle/>
              <a:p>
                <a:pPr algn="ctr" eaLnBrk="1" fontAlgn="auto">
                  <a:spcBef>
                    <a:spcPct val="0"/>
                  </a:spcBef>
                  <a:spcAft>
                    <a:spcPct val="0"/>
                  </a:spcAft>
                  <a:defRPr/>
                </a:pPr>
                <a:r>
                  <a:rPr lang="en-US" altLang="zh-CN" sz="2800" i="0">
                    <a:solidFill>
                      <a:schemeClr val="tx1"/>
                    </a:solidFill>
                    <a:effectLst/>
                    <a:latin typeface="+mn-lt"/>
                    <a:ea typeface="黑体" panose="02010609060101010101" charset="-122"/>
                  </a:rPr>
                  <a:t>C</a:t>
                </a:r>
                <a:endParaRPr lang="en-US" altLang="zh-CN" sz="2800" i="0" baseline="-25000">
                  <a:solidFill>
                    <a:schemeClr val="tx1"/>
                  </a:solidFill>
                  <a:effectLst/>
                  <a:latin typeface="+mn-lt"/>
                  <a:ea typeface="黑体" panose="02010609060101010101" charset="-122"/>
                </a:endParaRPr>
              </a:p>
            </p:txBody>
          </p:sp>
          <p:cxnSp>
            <p:nvCxnSpPr>
              <p:cNvPr id="56" name="直接连接符 55"/>
              <p:cNvCxnSpPr/>
              <p:nvPr>
                <p:custDataLst>
                  <p:tags r:id="rId16"/>
                </p:custDataLst>
              </p:nvPr>
            </p:nvCxnSpPr>
            <p:spPr>
              <a:xfrm>
                <a:off x="6513748" y="4923178"/>
                <a:ext cx="361070"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sp>
            <p:nvSpPr>
              <p:cNvPr id="57" name="文本框 56"/>
              <p:cNvSpPr txBox="1"/>
              <p:nvPr>
                <p:custDataLst>
                  <p:tags r:id="rId17"/>
                </p:custDataLst>
              </p:nvPr>
            </p:nvSpPr>
            <p:spPr>
              <a:xfrm>
                <a:off x="6846218" y="4538336"/>
                <a:ext cx="722140" cy="7742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spcFirstLastPara="1" wrap="none" lIns="50800" tIns="50800" rIns="50800" bIns="50800" anchor="ctr">
                <a:spAutoFit/>
              </a:bodyPr>
              <a:lstStyle/>
              <a:p>
                <a:pPr algn="ctr" eaLnBrk="1" fontAlgn="auto">
                  <a:spcBef>
                    <a:spcPct val="0"/>
                  </a:spcBef>
                  <a:spcAft>
                    <a:spcPct val="0"/>
                  </a:spcAft>
                  <a:defRPr/>
                </a:pPr>
                <a:r>
                  <a:rPr lang="en-US" altLang="zh-CN" sz="2800" i="0">
                    <a:solidFill>
                      <a:schemeClr val="tx1"/>
                    </a:solidFill>
                    <a:effectLst/>
                    <a:latin typeface="+mn-lt"/>
                    <a:ea typeface="黑体" panose="02010609060101010101" charset="-122"/>
                  </a:rPr>
                  <a:t>OH</a:t>
                </a:r>
                <a:endParaRPr lang="en-US" altLang="zh-CN" sz="2800" i="0" baseline="-25000">
                  <a:solidFill>
                    <a:schemeClr val="tx1"/>
                  </a:solidFill>
                  <a:effectLst/>
                  <a:latin typeface="+mn-lt"/>
                  <a:ea typeface="黑体" panose="02010609060101010101" charset="-122"/>
                </a:endParaRPr>
              </a:p>
            </p:txBody>
          </p:sp>
          <p:cxnSp>
            <p:nvCxnSpPr>
              <p:cNvPr id="58" name="直接连接符 57"/>
              <p:cNvCxnSpPr/>
              <p:nvPr>
                <p:custDataLst>
                  <p:tags r:id="rId18"/>
                </p:custDataLst>
              </p:nvPr>
            </p:nvCxnSpPr>
            <p:spPr>
              <a:xfrm flipH="1">
                <a:off x="6309976" y="4419274"/>
                <a:ext cx="0" cy="304186"/>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cxnSp>
            <p:nvCxnSpPr>
              <p:cNvPr id="59" name="直接连接符 58"/>
              <p:cNvCxnSpPr/>
              <p:nvPr>
                <p:custDataLst>
                  <p:tags r:id="rId19"/>
                </p:custDataLst>
              </p:nvPr>
            </p:nvCxnSpPr>
            <p:spPr>
              <a:xfrm flipH="1">
                <a:off x="6393988" y="4419274"/>
                <a:ext cx="0" cy="304186"/>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sp>
            <p:nvSpPr>
              <p:cNvPr id="60" name="文本框 59"/>
              <p:cNvSpPr txBox="1"/>
              <p:nvPr>
                <p:custDataLst>
                  <p:tags r:id="rId20"/>
                </p:custDataLst>
              </p:nvPr>
            </p:nvSpPr>
            <p:spPr>
              <a:xfrm>
                <a:off x="6134446" y="3827645"/>
                <a:ext cx="428994" cy="672896"/>
              </a:xfrm>
              <a:prstGeom prst="rect">
                <a:avLst/>
              </a:prstGeom>
              <a:noFill/>
              <a:ln w="12700" cap="flat">
                <a:noFill/>
                <a:miter lim="400000"/>
              </a:ln>
            </p:spPr>
            <p:style>
              <a:lnRef idx="0">
                <a:scrgbClr r="0" g="0" b="0"/>
              </a:lnRef>
              <a:fillRef idx="0">
                <a:scrgbClr r="0" g="0" b="0"/>
              </a:fillRef>
              <a:effectRef idx="0">
                <a:scrgbClr r="0" g="0" b="0"/>
              </a:effectRef>
              <a:fontRef idx="none"/>
            </p:style>
            <p:txBody>
              <a:bodyPr spcFirstLastPara="1" wrap="none" lIns="50800" tIns="50800" rIns="50800" bIns="50800" anchor="ctr">
                <a:noAutofit/>
              </a:bodyPr>
              <a:lstStyle/>
              <a:p>
                <a:pPr algn="ctr" eaLnBrk="1" fontAlgn="auto">
                  <a:spcBef>
                    <a:spcPct val="0"/>
                  </a:spcBef>
                  <a:spcAft>
                    <a:spcPct val="0"/>
                  </a:spcAft>
                  <a:defRPr/>
                </a:pPr>
                <a:r>
                  <a:rPr lang="en-US" altLang="zh-CN" sz="2800" i="0">
                    <a:solidFill>
                      <a:schemeClr val="tx1"/>
                    </a:solidFill>
                    <a:effectLst/>
                    <a:latin typeface="+mn-lt"/>
                    <a:ea typeface="黑体" panose="02010609060101010101" charset="-122"/>
                  </a:rPr>
                  <a:t>O</a:t>
                </a:r>
                <a:endParaRPr lang="en-US" altLang="zh-CN" sz="2800" i="0" baseline="-25000">
                  <a:solidFill>
                    <a:schemeClr val="tx1"/>
                  </a:solidFill>
                  <a:effectLst/>
                  <a:latin typeface="+mn-lt"/>
                  <a:ea typeface="黑体" panose="02010609060101010101" charset="-122"/>
                </a:endParaRPr>
              </a:p>
            </p:txBody>
          </p:sp>
        </p:grpSp>
        <p:sp>
          <p:nvSpPr>
            <p:cNvPr id="53" name="文本框 52"/>
            <p:cNvSpPr txBox="1"/>
            <p:nvPr>
              <p:custDataLst>
                <p:tags r:id="rId21"/>
              </p:custDataLst>
            </p:nvPr>
          </p:nvSpPr>
          <p:spPr bwMode="auto">
            <a:xfrm>
              <a:off x="7242435" y="5323518"/>
              <a:ext cx="362280" cy="533479"/>
            </a:xfrm>
            <a:prstGeom prst="rect">
              <a:avLst/>
            </a:prstGeom>
            <a:noFill/>
            <a:ln w="12700" cap="flat">
              <a:noFill/>
              <a:miter lim="400000"/>
            </a:ln>
          </p:spPr>
          <p:style>
            <a:lnRef idx="0">
              <a:scrgbClr r="0" g="0" b="0"/>
            </a:lnRef>
            <a:fillRef idx="0">
              <a:scrgbClr r="0" g="0" b="0"/>
            </a:fillRef>
            <a:effectRef idx="0">
              <a:scrgbClr r="0" g="0" b="0"/>
            </a:effectRef>
            <a:fontRef idx="none"/>
          </p:style>
          <p:txBody>
            <a:bodyPr spcFirstLastPara="1" wrap="none" lIns="50800" tIns="50800" rIns="50800" bIns="50800" anchor="ctr">
              <a:spAutoFit/>
            </a:bodyPr>
            <a:lstStyle/>
            <a:p>
              <a:pPr algn="ctr" eaLnBrk="1" fontAlgn="auto">
                <a:spcBef>
                  <a:spcPct val="0"/>
                </a:spcBef>
                <a:spcAft>
                  <a:spcPct val="0"/>
                </a:spcAft>
                <a:defRPr/>
              </a:pPr>
              <a:r>
                <a:rPr lang="en-US" altLang="zh-CN" sz="2800" i="0">
                  <a:solidFill>
                    <a:schemeClr val="tx1"/>
                  </a:solidFill>
                  <a:effectLst/>
                  <a:latin typeface="+mn-lt"/>
                  <a:ea typeface="黑体" panose="02010609060101010101" charset="-122"/>
                </a:rPr>
                <a:t>R</a:t>
              </a:r>
              <a:endParaRPr lang="en-US" altLang="zh-CN" sz="2800" i="0" baseline="-25000">
                <a:solidFill>
                  <a:schemeClr val="tx1"/>
                </a:solidFill>
                <a:effectLst/>
                <a:latin typeface="+mn-lt"/>
                <a:ea typeface="黑体" panose="02010609060101010101" charset="-122"/>
              </a:endParaRPr>
            </a:p>
          </p:txBody>
        </p:sp>
      </p:grpSp>
      <p:grpSp>
        <p:nvGrpSpPr>
          <p:cNvPr id="61" name="组合 60"/>
          <p:cNvGrpSpPr/>
          <p:nvPr/>
        </p:nvGrpSpPr>
        <p:grpSpPr>
          <a:xfrm>
            <a:off x="7963432" y="3187555"/>
            <a:ext cx="1887834" cy="1052587"/>
            <a:chOff x="7242435" y="4804410"/>
            <a:chExt cx="1887834" cy="1052587"/>
          </a:xfrm>
        </p:grpSpPr>
        <p:grpSp>
          <p:nvGrpSpPr>
            <p:cNvPr id="62" name="组合 109"/>
            <p:cNvGrpSpPr/>
            <p:nvPr/>
          </p:nvGrpSpPr>
          <p:grpSpPr>
            <a:xfrm>
              <a:off x="7662866" y="4804410"/>
              <a:ext cx="1467403" cy="1047155"/>
              <a:chOff x="5804121" y="3792619"/>
              <a:chExt cx="1652249" cy="1520066"/>
            </a:xfrm>
          </p:grpSpPr>
          <p:cxnSp>
            <p:nvCxnSpPr>
              <p:cNvPr id="64" name="直接连接符 63"/>
              <p:cNvCxnSpPr/>
              <p:nvPr>
                <p:custDataLst>
                  <p:tags r:id="rId22"/>
                </p:custDataLst>
              </p:nvPr>
            </p:nvCxnSpPr>
            <p:spPr>
              <a:xfrm>
                <a:off x="5804121" y="4904742"/>
                <a:ext cx="359282"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sp>
            <p:nvSpPr>
              <p:cNvPr id="65" name="文本框 64"/>
              <p:cNvSpPr txBox="1"/>
              <p:nvPr>
                <p:custDataLst>
                  <p:tags r:id="rId23"/>
                </p:custDataLst>
              </p:nvPr>
            </p:nvSpPr>
            <p:spPr>
              <a:xfrm>
                <a:off x="6156253" y="4538336"/>
                <a:ext cx="407544" cy="7742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spcFirstLastPara="1" wrap="none" lIns="50800" tIns="50800" rIns="50800" bIns="50800" anchor="ctr">
                <a:spAutoFit/>
              </a:bodyPr>
              <a:lstStyle/>
              <a:p>
                <a:pPr algn="ctr" eaLnBrk="1" fontAlgn="auto">
                  <a:spcBef>
                    <a:spcPct val="0"/>
                  </a:spcBef>
                  <a:spcAft>
                    <a:spcPct val="0"/>
                  </a:spcAft>
                  <a:defRPr/>
                </a:pPr>
                <a:r>
                  <a:rPr lang="en-US" altLang="zh-CN" sz="2800" i="0">
                    <a:solidFill>
                      <a:schemeClr val="tx1"/>
                    </a:solidFill>
                    <a:effectLst/>
                    <a:latin typeface="+mn-lt"/>
                    <a:ea typeface="黑体" panose="02010609060101010101" charset="-122"/>
                  </a:rPr>
                  <a:t>C</a:t>
                </a:r>
                <a:endParaRPr lang="en-US" altLang="zh-CN" sz="2800" i="0" baseline="-25000">
                  <a:solidFill>
                    <a:schemeClr val="tx1"/>
                  </a:solidFill>
                  <a:effectLst/>
                  <a:latin typeface="+mn-lt"/>
                  <a:ea typeface="黑体" panose="02010609060101010101" charset="-122"/>
                </a:endParaRPr>
              </a:p>
            </p:txBody>
          </p:sp>
          <p:cxnSp>
            <p:nvCxnSpPr>
              <p:cNvPr id="66" name="直接连接符 65"/>
              <p:cNvCxnSpPr/>
              <p:nvPr>
                <p:custDataLst>
                  <p:tags r:id="rId24"/>
                </p:custDataLst>
              </p:nvPr>
            </p:nvCxnSpPr>
            <p:spPr>
              <a:xfrm>
                <a:off x="6513748" y="4923178"/>
                <a:ext cx="361070"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sp>
            <p:nvSpPr>
              <p:cNvPr id="67" name="文本框 66"/>
              <p:cNvSpPr txBox="1"/>
              <p:nvPr>
                <p:custDataLst>
                  <p:tags r:id="rId25"/>
                </p:custDataLst>
              </p:nvPr>
            </p:nvSpPr>
            <p:spPr>
              <a:xfrm>
                <a:off x="6958209" y="4538279"/>
                <a:ext cx="498161" cy="774406"/>
              </a:xfrm>
              <a:prstGeom prst="rect">
                <a:avLst/>
              </a:prstGeom>
              <a:noFill/>
              <a:ln w="12700" cap="flat">
                <a:noFill/>
                <a:miter lim="400000"/>
              </a:ln>
            </p:spPr>
            <p:style>
              <a:lnRef idx="0">
                <a:scrgbClr r="0" g="0" b="0"/>
              </a:lnRef>
              <a:fillRef idx="0">
                <a:scrgbClr r="0" g="0" b="0"/>
              </a:fillRef>
              <a:effectRef idx="0">
                <a:scrgbClr r="0" g="0" b="0"/>
              </a:effectRef>
              <a:fontRef idx="none"/>
            </p:style>
            <p:txBody>
              <a:bodyPr spcFirstLastPara="1" wrap="none" lIns="50800" tIns="50800" rIns="50800" bIns="50800" anchor="ctr">
                <a:spAutoFit/>
              </a:bodyPr>
              <a:lstStyle/>
              <a:p>
                <a:pPr algn="ctr" eaLnBrk="1" fontAlgn="auto">
                  <a:spcBef>
                    <a:spcPct val="0"/>
                  </a:spcBef>
                  <a:spcAft>
                    <a:spcPct val="0"/>
                  </a:spcAft>
                  <a:defRPr/>
                </a:pPr>
                <a:r>
                  <a:rPr lang="en-US" altLang="zh-CN" sz="2800" i="0" smtClean="0">
                    <a:solidFill>
                      <a:schemeClr val="tx1"/>
                    </a:solidFill>
                    <a:effectLst/>
                    <a:latin typeface="+mn-lt"/>
                    <a:ea typeface="黑体" panose="02010609060101010101" charset="-122"/>
                  </a:rPr>
                  <a:t>R’</a:t>
                </a:r>
                <a:endParaRPr lang="en-US" altLang="zh-CN" sz="2800" i="0" baseline="-25000" smtClean="0">
                  <a:solidFill>
                    <a:schemeClr val="tx1"/>
                  </a:solidFill>
                  <a:effectLst/>
                  <a:latin typeface="+mn-lt"/>
                  <a:ea typeface="黑体" panose="02010609060101010101" charset="-122"/>
                </a:endParaRPr>
              </a:p>
            </p:txBody>
          </p:sp>
          <p:cxnSp>
            <p:nvCxnSpPr>
              <p:cNvPr id="68" name="直接连接符 67"/>
              <p:cNvCxnSpPr/>
              <p:nvPr>
                <p:custDataLst>
                  <p:tags r:id="rId26"/>
                </p:custDataLst>
              </p:nvPr>
            </p:nvCxnSpPr>
            <p:spPr>
              <a:xfrm flipH="1">
                <a:off x="6309976" y="4419274"/>
                <a:ext cx="0" cy="304186"/>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cxnSp>
            <p:nvCxnSpPr>
              <p:cNvPr id="69" name="直接连接符 68"/>
              <p:cNvCxnSpPr/>
              <p:nvPr>
                <p:custDataLst>
                  <p:tags r:id="rId27"/>
                </p:custDataLst>
              </p:nvPr>
            </p:nvCxnSpPr>
            <p:spPr>
              <a:xfrm flipH="1">
                <a:off x="6393988" y="4419274"/>
                <a:ext cx="0" cy="304186"/>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sp>
            <p:nvSpPr>
              <p:cNvPr id="70" name="文本框 69"/>
              <p:cNvSpPr txBox="1"/>
              <p:nvPr>
                <p:custDataLst>
                  <p:tags r:id="rId28"/>
                </p:custDataLst>
              </p:nvPr>
            </p:nvSpPr>
            <p:spPr>
              <a:xfrm>
                <a:off x="6134803" y="3792619"/>
                <a:ext cx="428994" cy="7742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spcFirstLastPara="1" wrap="none" lIns="50800" tIns="50800" rIns="50800" bIns="50800" anchor="ctr">
                <a:spAutoFit/>
              </a:bodyPr>
              <a:lstStyle/>
              <a:p>
                <a:pPr algn="ctr" eaLnBrk="1" fontAlgn="auto">
                  <a:spcBef>
                    <a:spcPct val="0"/>
                  </a:spcBef>
                  <a:spcAft>
                    <a:spcPct val="0"/>
                  </a:spcAft>
                  <a:defRPr/>
                </a:pPr>
                <a:r>
                  <a:rPr lang="en-US" altLang="zh-CN" sz="2800" i="0">
                    <a:solidFill>
                      <a:schemeClr val="tx1"/>
                    </a:solidFill>
                    <a:effectLst/>
                    <a:latin typeface="+mn-lt"/>
                    <a:ea typeface="黑体" panose="02010609060101010101" charset="-122"/>
                  </a:rPr>
                  <a:t>O</a:t>
                </a:r>
                <a:endParaRPr lang="en-US" altLang="zh-CN" sz="2800" i="0" baseline="-25000">
                  <a:solidFill>
                    <a:schemeClr val="tx1"/>
                  </a:solidFill>
                  <a:effectLst/>
                  <a:latin typeface="+mn-lt"/>
                  <a:ea typeface="黑体" panose="02010609060101010101" charset="-122"/>
                </a:endParaRPr>
              </a:p>
            </p:txBody>
          </p:sp>
        </p:grpSp>
        <p:sp>
          <p:nvSpPr>
            <p:cNvPr id="63" name="文本框 62"/>
            <p:cNvSpPr txBox="1"/>
            <p:nvPr>
              <p:custDataLst>
                <p:tags r:id="rId29"/>
              </p:custDataLst>
            </p:nvPr>
          </p:nvSpPr>
          <p:spPr bwMode="auto">
            <a:xfrm>
              <a:off x="7242435" y="5323518"/>
              <a:ext cx="362280" cy="533479"/>
            </a:xfrm>
            <a:prstGeom prst="rect">
              <a:avLst/>
            </a:prstGeom>
            <a:noFill/>
            <a:ln w="12700" cap="flat">
              <a:noFill/>
              <a:miter lim="400000"/>
            </a:ln>
          </p:spPr>
          <p:style>
            <a:lnRef idx="0">
              <a:scrgbClr r="0" g="0" b="0"/>
            </a:lnRef>
            <a:fillRef idx="0">
              <a:scrgbClr r="0" g="0" b="0"/>
            </a:fillRef>
            <a:effectRef idx="0">
              <a:scrgbClr r="0" g="0" b="0"/>
            </a:effectRef>
            <a:fontRef idx="none"/>
          </p:style>
          <p:txBody>
            <a:bodyPr spcFirstLastPara="1" wrap="none" lIns="50800" tIns="50800" rIns="50800" bIns="50800" anchor="ctr">
              <a:spAutoFit/>
            </a:bodyPr>
            <a:lstStyle/>
            <a:p>
              <a:pPr algn="ctr" eaLnBrk="1" fontAlgn="auto">
                <a:spcBef>
                  <a:spcPct val="0"/>
                </a:spcBef>
                <a:spcAft>
                  <a:spcPct val="0"/>
                </a:spcAft>
                <a:defRPr/>
              </a:pPr>
              <a:r>
                <a:rPr lang="en-US" altLang="zh-CN" sz="2800" i="0">
                  <a:solidFill>
                    <a:schemeClr val="tx1"/>
                  </a:solidFill>
                  <a:effectLst/>
                  <a:latin typeface="+mn-lt"/>
                  <a:ea typeface="黑体" panose="02010609060101010101" charset="-122"/>
                </a:rPr>
                <a:t>R</a:t>
              </a:r>
              <a:endParaRPr lang="en-US" altLang="zh-CN" sz="2800" i="0" baseline="-25000">
                <a:solidFill>
                  <a:schemeClr val="tx1"/>
                </a:solidFill>
                <a:effectLst/>
                <a:latin typeface="+mn-lt"/>
                <a:ea typeface="黑体" panose="02010609060101010101" charset="-122"/>
              </a:endParaRPr>
            </a:p>
          </p:txBody>
        </p:sp>
      </p:grpSp>
      <p:sp>
        <p:nvSpPr>
          <p:cNvPr id="72" name="文本框 10"/>
          <p:cNvSpPr txBox="1"/>
          <p:nvPr>
            <p:custDataLst>
              <p:tags r:id="rId30"/>
            </p:custDataLst>
          </p:nvPr>
        </p:nvSpPr>
        <p:spPr>
          <a:xfrm>
            <a:off x="8477250" y="2051050"/>
            <a:ext cx="857885" cy="521970"/>
          </a:xfrm>
          <a:prstGeom prst="rect">
            <a:avLst/>
          </a:prstGeom>
          <a:noFill/>
        </p:spPr>
        <p:txBody>
          <a:bodyPr wrap="square" rtlCol="0">
            <a:spAutoFit/>
          </a:bodyPr>
          <a:lstStyle/>
          <a:p>
            <a:r>
              <a:rPr lang="en-US" altLang="zh-CN" sz="2800" i="0">
                <a:solidFill>
                  <a:schemeClr val="tx1"/>
                </a:solidFill>
                <a:effectLst/>
                <a:latin typeface="+mn-lt"/>
                <a:cs typeface="Times New Roman" panose="02020603050405020304" charset="0"/>
              </a:rPr>
              <a:t> </a:t>
            </a:r>
            <a:r>
              <a:rPr lang="en-US" altLang="zh-CN" sz="2800" i="0" smtClean="0">
                <a:solidFill>
                  <a:schemeClr val="tx1"/>
                </a:solidFill>
                <a:effectLst/>
                <a:latin typeface="+mn-lt"/>
                <a:cs typeface="Times New Roman" panose="02020603050405020304" charset="0"/>
              </a:rPr>
              <a:t> C</a:t>
            </a:r>
            <a:r>
              <a:rPr lang="en-US" altLang="zh-CN" sz="2800" i="0" baseline="-25000" smtClean="0">
                <a:solidFill>
                  <a:schemeClr val="tx1"/>
                </a:solidFill>
                <a:effectLst/>
                <a:latin typeface="+mn-lt"/>
                <a:cs typeface="Times New Roman" panose="02020603050405020304" charset="0"/>
              </a:rPr>
              <a:t> </a:t>
            </a:r>
            <a:endParaRPr lang="en-US" altLang="zh-CN" sz="2800" i="0" baseline="-25000" smtClean="0">
              <a:solidFill>
                <a:schemeClr val="tx1"/>
              </a:solidFill>
              <a:effectLst/>
              <a:latin typeface="+mn-lt"/>
              <a:cs typeface="Times New Roman" panose="02020603050405020304" charset="0"/>
            </a:endParaRPr>
          </a:p>
        </p:txBody>
      </p:sp>
      <p:cxnSp>
        <p:nvCxnSpPr>
          <p:cNvPr id="74" name="直接连接符 73"/>
          <p:cNvCxnSpPr/>
          <p:nvPr>
            <p:custDataLst>
              <p:tags r:id="rId31"/>
            </p:custDataLst>
          </p:nvPr>
        </p:nvCxnSpPr>
        <p:spPr bwMode="auto">
          <a:xfrm flipV="1">
            <a:off x="8402455" y="2369699"/>
            <a:ext cx="319087" cy="179237"/>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cxnSp>
        <p:nvCxnSpPr>
          <p:cNvPr id="75" name="直接连接符 74"/>
          <p:cNvCxnSpPr/>
          <p:nvPr>
            <p:custDataLst>
              <p:tags r:id="rId32"/>
            </p:custDataLst>
          </p:nvPr>
        </p:nvCxnSpPr>
        <p:spPr bwMode="auto">
          <a:xfrm>
            <a:off x="8384802" y="2099770"/>
            <a:ext cx="319087" cy="153336"/>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sp>
        <p:nvSpPr>
          <p:cNvPr id="76" name="文本框 75"/>
          <p:cNvSpPr txBox="1"/>
          <p:nvPr>
            <p:custDataLst>
              <p:tags r:id="rId33"/>
            </p:custDataLst>
          </p:nvPr>
        </p:nvSpPr>
        <p:spPr bwMode="auto">
          <a:xfrm>
            <a:off x="8027164" y="1777923"/>
            <a:ext cx="362280" cy="533479"/>
          </a:xfrm>
          <a:prstGeom prst="rect">
            <a:avLst/>
          </a:prstGeom>
          <a:noFill/>
          <a:ln w="12700" cap="flat">
            <a:noFill/>
            <a:miter lim="400000"/>
          </a:ln>
        </p:spPr>
        <p:style>
          <a:lnRef idx="0">
            <a:scrgbClr r="0" g="0" b="0"/>
          </a:lnRef>
          <a:fillRef idx="0">
            <a:scrgbClr r="0" g="0" b="0"/>
          </a:fillRef>
          <a:effectRef idx="0">
            <a:scrgbClr r="0" g="0" b="0"/>
          </a:effectRef>
          <a:fontRef idx="none"/>
        </p:style>
        <p:txBody>
          <a:bodyPr spcFirstLastPara="1" wrap="none" lIns="50800" tIns="50800" rIns="50800" bIns="50800" anchor="ctr">
            <a:spAutoFit/>
          </a:bodyPr>
          <a:lstStyle/>
          <a:p>
            <a:pPr algn="ctr" eaLnBrk="1" fontAlgn="auto">
              <a:spcBef>
                <a:spcPct val="0"/>
              </a:spcBef>
              <a:spcAft>
                <a:spcPct val="0"/>
              </a:spcAft>
              <a:defRPr/>
            </a:pPr>
            <a:r>
              <a:rPr lang="en-US" altLang="zh-CN" sz="2800" i="0">
                <a:solidFill>
                  <a:schemeClr val="tx1"/>
                </a:solidFill>
                <a:effectLst/>
                <a:latin typeface="+mn-lt"/>
                <a:ea typeface="黑体" panose="02010609060101010101" charset="-122"/>
              </a:rPr>
              <a:t>R</a:t>
            </a:r>
            <a:endParaRPr lang="en-US" altLang="zh-CN" sz="2800" i="0" baseline="-25000">
              <a:solidFill>
                <a:schemeClr val="tx1"/>
              </a:solidFill>
              <a:effectLst/>
              <a:latin typeface="+mn-lt"/>
              <a:ea typeface="黑体" panose="02010609060101010101" charset="-122"/>
            </a:endParaRPr>
          </a:p>
        </p:txBody>
      </p:sp>
      <p:sp>
        <p:nvSpPr>
          <p:cNvPr id="77" name="文本框 76"/>
          <p:cNvSpPr txBox="1"/>
          <p:nvPr>
            <p:custDataLst>
              <p:tags r:id="rId34"/>
            </p:custDataLst>
          </p:nvPr>
        </p:nvSpPr>
        <p:spPr bwMode="auto">
          <a:xfrm>
            <a:off x="8006059" y="2387280"/>
            <a:ext cx="442429" cy="533479"/>
          </a:xfrm>
          <a:prstGeom prst="rect">
            <a:avLst/>
          </a:prstGeom>
          <a:noFill/>
          <a:ln w="12700" cap="flat">
            <a:noFill/>
            <a:miter lim="400000"/>
          </a:ln>
        </p:spPr>
        <p:style>
          <a:lnRef idx="0">
            <a:scrgbClr r="0" g="0" b="0"/>
          </a:lnRef>
          <a:fillRef idx="0">
            <a:scrgbClr r="0" g="0" b="0"/>
          </a:fillRef>
          <a:effectRef idx="0">
            <a:scrgbClr r="0" g="0" b="0"/>
          </a:effectRef>
          <a:fontRef idx="none"/>
        </p:style>
        <p:txBody>
          <a:bodyPr spcFirstLastPara="1" wrap="none" lIns="50800" tIns="50800" rIns="50800" bIns="50800" anchor="ctr">
            <a:spAutoFit/>
          </a:bodyPr>
          <a:lstStyle/>
          <a:p>
            <a:pPr algn="ctr" eaLnBrk="1" fontAlgn="auto">
              <a:spcBef>
                <a:spcPct val="0"/>
              </a:spcBef>
              <a:spcAft>
                <a:spcPct val="0"/>
              </a:spcAft>
              <a:defRPr/>
            </a:pPr>
            <a:r>
              <a:rPr lang="en-US" altLang="zh-CN" sz="2800" i="0" smtClean="0">
                <a:solidFill>
                  <a:schemeClr val="tx1"/>
                </a:solidFill>
                <a:effectLst/>
                <a:latin typeface="+mn-lt"/>
                <a:ea typeface="黑体" panose="02010609060101010101" charset="-122"/>
              </a:rPr>
              <a:t>R’</a:t>
            </a:r>
            <a:endParaRPr lang="en-US" altLang="zh-CN" sz="2800" i="0" baseline="-25000" smtClean="0">
              <a:solidFill>
                <a:schemeClr val="tx1"/>
              </a:solidFill>
              <a:effectLst/>
              <a:latin typeface="+mn-lt"/>
              <a:ea typeface="黑体" panose="02010609060101010101" charset="-122"/>
            </a:endParaRPr>
          </a:p>
        </p:txBody>
      </p:sp>
      <p:sp>
        <p:nvSpPr>
          <p:cNvPr id="79" name="TextBox 78"/>
          <p:cNvSpPr txBox="1"/>
          <p:nvPr>
            <p:custDataLst>
              <p:tags r:id="rId35"/>
            </p:custDataLst>
          </p:nvPr>
        </p:nvSpPr>
        <p:spPr>
          <a:xfrm>
            <a:off x="1068070" y="4991418"/>
            <a:ext cx="10002520" cy="5321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zh-CN" altLang="en-US" sz="2800" i="0" smtClean="0">
                <a:solidFill>
                  <a:schemeClr val="tx1"/>
                </a:solidFill>
                <a:effectLst/>
                <a:latin typeface="+mn-ea"/>
                <a:ea typeface="+mn-ea"/>
              </a:rPr>
              <a:t>用酸性高锰酸钾溶液氧化碳碳双键或碳碳三键可以缩短碳链。</a:t>
            </a:r>
            <a:endParaRPr kumimoji="0" lang="zh-CN" altLang="en-US" sz="2800" b="0" i="0" u="none" strike="noStrike" cap="none" spc="0" normalizeH="0" baseline="0" smtClean="0">
              <a:ln>
                <a:noFill/>
              </a:ln>
              <a:solidFill>
                <a:schemeClr val="tx1"/>
              </a:solidFill>
              <a:effectLst/>
              <a:uFillTx/>
              <a:latin typeface="+mn-ea"/>
              <a:ea typeface="+mn-ea"/>
              <a:sym typeface="Hoefler Text"/>
            </a:endParaRPr>
          </a:p>
        </p:txBody>
      </p:sp>
      <p:grpSp>
        <p:nvGrpSpPr>
          <p:cNvPr id="91" name="组合 90"/>
          <p:cNvGrpSpPr/>
          <p:nvPr/>
        </p:nvGrpSpPr>
        <p:grpSpPr>
          <a:xfrm>
            <a:off x="4233751" y="2371514"/>
            <a:ext cx="315310" cy="74737"/>
            <a:chOff x="10720552" y="1340070"/>
            <a:chExt cx="315310" cy="74737"/>
          </a:xfrm>
        </p:grpSpPr>
        <p:cxnSp>
          <p:nvCxnSpPr>
            <p:cNvPr id="87" name="直接连接符 86"/>
            <p:cNvCxnSpPr/>
            <p:nvPr>
              <p:custDataLst>
                <p:tags r:id="rId36"/>
              </p:custDataLst>
            </p:nvPr>
          </p:nvCxnSpPr>
          <p:spPr>
            <a:xfrm>
              <a:off x="10720552" y="1340070"/>
              <a:ext cx="315310"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cxnSp>
          <p:nvCxnSpPr>
            <p:cNvPr id="90" name="直接连接符 89"/>
            <p:cNvCxnSpPr/>
            <p:nvPr>
              <p:custDataLst>
                <p:tags r:id="rId37"/>
              </p:custDataLst>
            </p:nvPr>
          </p:nvCxnSpPr>
          <p:spPr>
            <a:xfrm>
              <a:off x="10720552" y="1414807"/>
              <a:ext cx="315310"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grpSp>
      <p:grpSp>
        <p:nvGrpSpPr>
          <p:cNvPr id="92" name="组合 91"/>
          <p:cNvGrpSpPr/>
          <p:nvPr/>
        </p:nvGrpSpPr>
        <p:grpSpPr>
          <a:xfrm>
            <a:off x="6478814" y="2383483"/>
            <a:ext cx="315310" cy="74737"/>
            <a:chOff x="10720552" y="1340070"/>
            <a:chExt cx="315310" cy="74737"/>
          </a:xfrm>
        </p:grpSpPr>
        <p:cxnSp>
          <p:nvCxnSpPr>
            <p:cNvPr id="93" name="直接连接符 92"/>
            <p:cNvCxnSpPr/>
            <p:nvPr>
              <p:custDataLst>
                <p:tags r:id="rId38"/>
              </p:custDataLst>
            </p:nvPr>
          </p:nvCxnSpPr>
          <p:spPr>
            <a:xfrm>
              <a:off x="10720552" y="1340070"/>
              <a:ext cx="315310"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cxnSp>
          <p:nvCxnSpPr>
            <p:cNvPr id="94" name="直接连接符 93"/>
            <p:cNvCxnSpPr/>
            <p:nvPr>
              <p:custDataLst>
                <p:tags r:id="rId39"/>
              </p:custDataLst>
            </p:nvPr>
          </p:nvCxnSpPr>
          <p:spPr>
            <a:xfrm>
              <a:off x="10720552" y="1414807"/>
              <a:ext cx="315310"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grpSp>
      <p:grpSp>
        <p:nvGrpSpPr>
          <p:cNvPr id="80" name="组合 79"/>
          <p:cNvGrpSpPr/>
          <p:nvPr/>
        </p:nvGrpSpPr>
        <p:grpSpPr>
          <a:xfrm>
            <a:off x="9136922" y="2282500"/>
            <a:ext cx="315310" cy="74737"/>
            <a:chOff x="10720552" y="1340070"/>
            <a:chExt cx="315310" cy="74737"/>
          </a:xfrm>
        </p:grpSpPr>
        <p:cxnSp>
          <p:nvCxnSpPr>
            <p:cNvPr id="81" name="直接连接符 80"/>
            <p:cNvCxnSpPr/>
            <p:nvPr>
              <p:custDataLst>
                <p:tags r:id="rId40"/>
              </p:custDataLst>
            </p:nvPr>
          </p:nvCxnSpPr>
          <p:spPr>
            <a:xfrm>
              <a:off x="10720552" y="1340070"/>
              <a:ext cx="315310"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cxnSp>
          <p:nvCxnSpPr>
            <p:cNvPr id="82" name="直接连接符 81"/>
            <p:cNvCxnSpPr/>
            <p:nvPr>
              <p:custDataLst>
                <p:tags r:id="rId41"/>
              </p:custDataLst>
            </p:nvPr>
          </p:nvCxnSpPr>
          <p:spPr>
            <a:xfrm>
              <a:off x="10720552" y="1414807"/>
              <a:ext cx="315310"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grpSp>
    </p:spTree>
    <p:custDataLst>
      <p:tags r:id="rId4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8"/>
          <p:cNvGrpSpPr/>
          <p:nvPr/>
        </p:nvGrpSpPr>
        <p:grpSpPr>
          <a:xfrm>
            <a:off x="1322070" y="-13970"/>
            <a:ext cx="5424805" cy="1241425"/>
            <a:chOff x="693" y="-17"/>
            <a:chExt cx="1532" cy="782"/>
          </a:xfrm>
        </p:grpSpPr>
        <p:grpSp>
          <p:nvGrpSpPr>
            <p:cNvPr id="24" name="Group 26"/>
            <p:cNvGrpSpPr/>
            <p:nvPr/>
          </p:nvGrpSpPr>
          <p:grpSpPr>
            <a:xfrm>
              <a:off x="711" y="0"/>
              <a:ext cx="1497" cy="448"/>
              <a:chOff x="711" y="0"/>
              <a:chExt cx="1497" cy="448"/>
            </a:xfrm>
          </p:grpSpPr>
          <p:sp>
            <p:nvSpPr>
              <p:cNvPr id="26" name="Rectangle 8"/>
              <p:cNvSpPr>
                <a:spLocks noChangeArrowheads="1"/>
              </p:cNvSpPr>
              <p:nvPr/>
            </p:nvSpPr>
            <p:spPr bwMode="auto">
              <a:xfrm>
                <a:off x="711" y="0"/>
                <a:ext cx="1497" cy="448"/>
              </a:xfrm>
              <a:prstGeom prst="rect">
                <a:avLst/>
              </a:prstGeom>
              <a:solidFill>
                <a:srgbClr val="3F83BC"/>
              </a:solidFill>
              <a:ln w="9525" algn="ctr">
                <a:noFill/>
                <a:miter lim="800000"/>
              </a:ln>
            </p:spPr>
            <p:txBody>
              <a:bodyPr lIns="121914" tIns="60957" rIns="121914" bIns="60957" anchor="ctr"/>
              <a:lstStyle/>
              <a:p>
                <a:pPr marL="0" marR="0" lvl="0" indent="0" algn="ctr" defTabSz="684530" eaLnBrk="1" fontAlgn="auto" latinLnBrk="0" hangingPunct="1">
                  <a:lnSpc>
                    <a:spcPct val="100000"/>
                  </a:lnSpc>
                  <a:spcBef>
                    <a:spcPct val="0"/>
                  </a:spcBef>
                  <a:spcAft>
                    <a:spcPct val="0"/>
                  </a:spcAft>
                  <a:buClrTx/>
                  <a:buSzTx/>
                  <a:buFontTx/>
                  <a:buNone/>
                  <a:defRPr/>
                </a:pPr>
                <a:endParaRPr kumimoji="0" lang="en-US" altLang="zh-CN" sz="2265" b="0" i="0" u="none" strike="noStrike" kern="0" cap="none" spc="0" normalizeH="0" baseline="0" noProof="0">
                  <a:ln>
                    <a:noFill/>
                  </a:ln>
                  <a:solidFill>
                    <a:srgbClr val="0099CC"/>
                  </a:solidFill>
                  <a:effectLst/>
                  <a:uLnTx/>
                  <a:uFillTx/>
                  <a:latin typeface="微软雅黑" panose="020B0503020204020204" charset="-122"/>
                  <a:ea typeface="微软雅黑" panose="020B0503020204020204" charset="-122"/>
                </a:endParaRPr>
              </a:p>
            </p:txBody>
          </p:sp>
          <p:sp>
            <p:nvSpPr>
              <p:cNvPr id="27" name="Line 25"/>
              <p:cNvSpPr>
                <a:spLocks noChangeShapeType="1"/>
              </p:cNvSpPr>
              <p:nvPr/>
            </p:nvSpPr>
            <p:spPr bwMode="auto">
              <a:xfrm>
                <a:off x="715" y="360"/>
                <a:ext cx="1490" cy="0"/>
              </a:xfrm>
              <a:prstGeom prst="line">
                <a:avLst/>
              </a:prstGeom>
              <a:noFill/>
              <a:ln w="9525">
                <a:solidFill>
                  <a:sysClr val="window" lastClr="FFFFFF"/>
                </a:solidFill>
                <a:round/>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25" name="TextBox 3"/>
            <p:cNvSpPr txBox="1">
              <a:spLocks noChangeArrowheads="1"/>
            </p:cNvSpPr>
            <p:nvPr/>
          </p:nvSpPr>
          <p:spPr bwMode="auto">
            <a:xfrm>
              <a:off x="693" y="-17"/>
              <a:ext cx="1532" cy="782"/>
            </a:xfrm>
            <a:prstGeom prst="rect">
              <a:avLst/>
            </a:prstGeom>
            <a:noFill/>
            <a:ln w="9525">
              <a:noFill/>
              <a:miter lim="800000"/>
            </a:ln>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735"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rPr>
                <a:t>烯烃、炔烃的化学性质</a:t>
              </a:r>
              <a:endParaRPr kumimoji="0" lang="en-US" altLang="zh-CN" sz="3735"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grpSp>
      <p:sp>
        <p:nvSpPr>
          <p:cNvPr id="2" name="AutoShape 681"/>
          <p:cNvSpPr/>
          <p:nvPr>
            <p:custDataLst>
              <p:tags r:id="rId1"/>
            </p:custDataLst>
          </p:nvPr>
        </p:nvSpPr>
        <p:spPr>
          <a:xfrm>
            <a:off x="862330" y="1011555"/>
            <a:ext cx="3279140" cy="815975"/>
          </a:xfrm>
          <a:prstGeom prst="roundRect">
            <a:avLst>
              <a:gd name="adj" fmla="val 11417"/>
            </a:avLst>
          </a:prstGeom>
          <a:gradFill rotWithShape="1">
            <a:gsLst>
              <a:gs pos="0">
                <a:srgbClr val="F5E0CF"/>
              </a:gs>
              <a:gs pos="100000">
                <a:srgbClr val="F5E0CF"/>
              </a:gs>
            </a:gsLst>
            <a:lin ang="5400000" scaled="1"/>
          </a:gradFill>
          <a:ln w="9525" cap="flat" cmpd="sng">
            <a:prstDash val="solid"/>
            <a:headEnd type="none" w="med" len="med"/>
            <a:tailEnd type="none" w="med" len="med"/>
          </a:ln>
          <a:scene3d>
            <a:camera prst="legacyObliqueBottom">
              <a:rot lat="0" lon="0" rev="0"/>
            </a:camera>
            <a:lightRig rig="legacyFlat3" dir="b"/>
          </a:scene3d>
          <a:sp3d extrusionH="201600" prstMaterial="legacyMatte">
            <a:bevelT w="13500" h="13500" prst="angle"/>
            <a:bevelB w="13500" h="13500" prst="angle"/>
            <a:extrusionClr>
              <a:srgbClr val="F5E0CF"/>
            </a:extrusionClr>
          </a:sp3d>
        </p:spPr>
        <p:txBody>
          <a:bodyPr/>
          <a:lstStyle/>
          <a:p>
            <a:endParaRPr lang="ko-KR" altLang="en-US">
              <a:latin typeface="Gulim" panose="020B0600000101010101" charset="-127"/>
            </a:endParaRPr>
          </a:p>
        </p:txBody>
      </p:sp>
      <p:sp>
        <p:nvSpPr>
          <p:cNvPr id="3" name="AutoShape 682"/>
          <p:cNvSpPr/>
          <p:nvPr>
            <p:custDataLst>
              <p:tags r:id="rId2"/>
            </p:custDataLst>
          </p:nvPr>
        </p:nvSpPr>
        <p:spPr>
          <a:xfrm>
            <a:off x="898525" y="1046480"/>
            <a:ext cx="3185160" cy="753110"/>
          </a:xfrm>
          <a:prstGeom prst="roundRect">
            <a:avLst>
              <a:gd name="adj" fmla="val 11417"/>
            </a:avLst>
          </a:prstGeom>
          <a:gradFill rotWithShape="1">
            <a:gsLst>
              <a:gs pos="0">
                <a:srgbClr val="F69D26"/>
              </a:gs>
              <a:gs pos="100000">
                <a:srgbClr val="CA811F"/>
              </a:gs>
            </a:gsLst>
            <a:lin ang="5400000" scaled="1"/>
          </a:gradFill>
          <a:ln w="9525">
            <a:noFill/>
          </a:ln>
        </p:spPr>
        <p:txBody>
          <a:bodyPr wrap="none" anchor="ctr" anchorCtr="0"/>
          <a:lstStyle/>
          <a:p>
            <a:endParaRPr lang="ko-KR" altLang="en-US">
              <a:latin typeface="Gulim" panose="020B0600000101010101" charset="-127"/>
            </a:endParaRPr>
          </a:p>
        </p:txBody>
      </p:sp>
      <p:sp>
        <p:nvSpPr>
          <p:cNvPr id="4" name="TextBox 22"/>
          <p:cNvSpPr txBox="1"/>
          <p:nvPr>
            <p:custDataLst>
              <p:tags r:id="rId3"/>
            </p:custDataLst>
          </p:nvPr>
        </p:nvSpPr>
        <p:spPr>
          <a:xfrm>
            <a:off x="1160145" y="1176655"/>
            <a:ext cx="2208530" cy="51816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noAutofit/>
          </a:bodyPr>
          <a:lstStyle/>
          <a:p>
            <a:pPr marL="0" marR="0" indent="0" algn="ctr" defTabSz="825500" rtl="0" fontAlgn="auto" latinLnBrk="0" hangingPunct="0">
              <a:lnSpc>
                <a:spcPct val="100000"/>
              </a:lnSpc>
              <a:spcBef>
                <a:spcPct val="0"/>
              </a:spcBef>
              <a:spcAft>
                <a:spcPct val="0"/>
              </a:spcAft>
              <a:buClrTx/>
              <a:buSzTx/>
              <a:buFontTx/>
              <a:buNone/>
            </a:pPr>
            <a:r>
              <a:rPr lang="en-US" altLang="zh-CN" sz="3200" b="1" i="0" smtClean="0">
                <a:solidFill>
                  <a:schemeClr val="bg2"/>
                </a:solidFill>
                <a:latin typeface="Times New Roman" panose="02020603050405020304" charset="0"/>
                <a:ea typeface="微软雅黑" panose="020B0503020204020204" charset="-122"/>
              </a:rPr>
              <a:t>2</a:t>
            </a:r>
            <a:r>
              <a:rPr lang="zh-CN" altLang="en-US" sz="3200" b="1" i="0" smtClean="0">
                <a:solidFill>
                  <a:schemeClr val="bg2"/>
                </a:solidFill>
                <a:latin typeface="Times New Roman" panose="02020603050405020304" charset="0"/>
                <a:ea typeface="微软雅黑" panose="020B0503020204020204" charset="-122"/>
              </a:rPr>
              <a:t>、加成反应</a:t>
            </a:r>
            <a:endParaRPr kumimoji="0" lang="zh-CN" altLang="en-US" sz="3200" b="1" i="0" u="none" strike="noStrike" cap="none" spc="0" normalizeH="0" baseline="0" smtClean="0">
              <a:ln>
                <a:noFill/>
              </a:ln>
              <a:solidFill>
                <a:schemeClr val="bg2"/>
              </a:solidFill>
              <a:effectLst/>
              <a:uFillTx/>
              <a:latin typeface="Times New Roman" panose="02020603050405020304" charset="0"/>
              <a:ea typeface="微软雅黑" panose="020B0503020204020204" charset="-122"/>
              <a:sym typeface="Hoefler Text"/>
            </a:endParaRPr>
          </a:p>
        </p:txBody>
      </p:sp>
      <p:sp>
        <p:nvSpPr>
          <p:cNvPr id="217093" name="文本框 217092"/>
          <p:cNvSpPr txBox="1"/>
          <p:nvPr>
            <p:custDataLst>
              <p:tags r:id="rId4"/>
            </p:custDataLst>
          </p:nvPr>
        </p:nvSpPr>
        <p:spPr>
          <a:xfrm>
            <a:off x="1322070" y="3153410"/>
            <a:ext cx="2761615" cy="521970"/>
          </a:xfrm>
          <a:prstGeom prst="rect">
            <a:avLst/>
          </a:prstGeom>
          <a:noFill/>
          <a:ln w="9525">
            <a:noFill/>
          </a:ln>
        </p:spPr>
        <p:txBody>
          <a:bodyPr wrap="square">
            <a:spAutoFit/>
          </a:bodyPr>
          <a:lstStyle/>
          <a:p>
            <a:pPr>
              <a:spcBef>
                <a:spcPct val="50000"/>
              </a:spcBef>
            </a:pPr>
            <a:r>
              <a:rPr lang="zh-CN" altLang="en-US" sz="2800" b="1">
                <a:solidFill>
                  <a:schemeClr val="tx1">
                    <a:lumMod val="95000"/>
                    <a:lumOff val="5000"/>
                  </a:schemeClr>
                </a:solidFill>
                <a:latin typeface="Times New Roman" panose="02020603050405020304" charset="0"/>
                <a:ea typeface="黑体" panose="02010609060101010101" charset="-122"/>
                <a:cs typeface="Times New Roman" panose="02020603050405020304" charset="0"/>
              </a:rPr>
              <a:t>①</a:t>
            </a:r>
            <a:r>
              <a:rPr lang="zh-CN" altLang="en-US" sz="2800" b="1">
                <a:latin typeface="Times New Roman" panose="02020603050405020304" charset="0"/>
                <a:ea typeface="黑体" panose="02010609060101010101" charset="-122"/>
                <a:cs typeface="Times New Roman" panose="02020603050405020304" charset="0"/>
                <a:sym typeface="+mn-ea"/>
              </a:rPr>
              <a:t>与</a:t>
            </a:r>
            <a:r>
              <a:rPr lang="en-US" altLang="zh-CN" sz="2800" b="1">
                <a:latin typeface="Times New Roman" panose="02020603050405020304" charset="0"/>
                <a:ea typeface="黑体" panose="02010609060101010101" charset="-122"/>
                <a:cs typeface="Times New Roman" panose="02020603050405020304" charset="0"/>
                <a:sym typeface="+mn-ea"/>
              </a:rPr>
              <a:t>Br</a:t>
            </a:r>
            <a:r>
              <a:rPr lang="en-US" altLang="zh-CN" sz="2800" b="1" baseline="-25000">
                <a:latin typeface="Times New Roman" panose="02020603050405020304" charset="0"/>
                <a:ea typeface="黑体" panose="02010609060101010101" charset="-122"/>
                <a:cs typeface="Times New Roman" panose="02020603050405020304" charset="0"/>
                <a:sym typeface="+mn-ea"/>
              </a:rPr>
              <a:t>2</a:t>
            </a:r>
            <a:r>
              <a:rPr lang="zh-CN" altLang="en-US" sz="2800" b="1">
                <a:latin typeface="Times New Roman" panose="02020603050405020304" charset="0"/>
                <a:ea typeface="黑体" panose="02010609060101010101" charset="-122"/>
                <a:cs typeface="Times New Roman" panose="02020603050405020304" charset="0"/>
                <a:sym typeface="+mn-ea"/>
              </a:rPr>
              <a:t>加成</a:t>
            </a:r>
            <a:r>
              <a:rPr lang="zh-CN" altLang="en-US" sz="2800" b="1">
                <a:latin typeface="Times New Roman" panose="02020603050405020304" charset="0"/>
                <a:ea typeface="黑体" panose="02010609060101010101" charset="-122"/>
                <a:cs typeface="Times New Roman" panose="02020603050405020304" charset="0"/>
              </a:rPr>
              <a:t>：</a:t>
            </a:r>
            <a:endParaRPr lang="zh-CN" altLang="en-US" sz="2800" b="1">
              <a:solidFill>
                <a:srgbClr val="FF3300"/>
              </a:solidFill>
              <a:latin typeface="Times New Roman" panose="02020603050405020304" charset="0"/>
              <a:ea typeface="黑体" panose="02010609060101010101" charset="-122"/>
              <a:cs typeface="Times New Roman" panose="02020603050405020304" charset="0"/>
            </a:endParaRPr>
          </a:p>
        </p:txBody>
      </p:sp>
      <p:grpSp>
        <p:nvGrpSpPr>
          <p:cNvPr id="217098" name="组合 217097"/>
          <p:cNvGrpSpPr/>
          <p:nvPr/>
        </p:nvGrpSpPr>
        <p:grpSpPr>
          <a:xfrm>
            <a:off x="1746081" y="3767110"/>
            <a:ext cx="5774035" cy="522314"/>
            <a:chOff x="1248" y="1008"/>
            <a:chExt cx="3637" cy="329"/>
          </a:xfrm>
        </p:grpSpPr>
        <p:sp>
          <p:nvSpPr>
            <p:cNvPr id="217099" name="矩形 217098"/>
            <p:cNvSpPr/>
            <p:nvPr>
              <p:custDataLst>
                <p:tags r:id="rId5"/>
              </p:custDataLst>
            </p:nvPr>
          </p:nvSpPr>
          <p:spPr>
            <a:xfrm>
              <a:off x="1248" y="1008"/>
              <a:ext cx="3637" cy="329"/>
            </a:xfrm>
            <a:prstGeom prst="rect">
              <a:avLst/>
            </a:prstGeom>
            <a:noFill/>
            <a:ln w="9525">
              <a:noFill/>
            </a:ln>
          </p:spPr>
          <p:txBody>
            <a:bodyPr wrap="none" anchor="t">
              <a:spAutoFit/>
            </a:bodyPr>
            <a:lstStyle/>
            <a:p>
              <a:pPr algn="l"/>
              <a:r>
                <a:rPr lang="en-US" altLang="zh-CN" sz="2800" b="1">
                  <a:latin typeface="Times New Roman" panose="02020603050405020304" charset="0"/>
                  <a:ea typeface="黑体" panose="02010609060101010101" charset="-122"/>
                  <a:cs typeface="Times New Roman" panose="02020603050405020304" charset="0"/>
                </a:rPr>
                <a:t>CH</a:t>
              </a:r>
              <a:r>
                <a:rPr lang="en-US" altLang="zh-CN" sz="2800" b="1" baseline="-25000">
                  <a:latin typeface="Times New Roman" panose="02020603050405020304" charset="0"/>
                  <a:ea typeface="黑体" panose="02010609060101010101" charset="-122"/>
                  <a:cs typeface="Times New Roman" panose="02020603050405020304" charset="0"/>
                </a:rPr>
                <a:t>2</a:t>
              </a:r>
              <a:r>
                <a:rPr lang="zh-CN" altLang="en-US" sz="2800">
                  <a:latin typeface="Times New Roman" panose="02020603050405020304" charset="0"/>
                  <a:ea typeface="黑体" panose="02010609060101010101" charset="-122"/>
                  <a:cs typeface="Times New Roman" panose="02020603050405020304" charset="0"/>
                  <a:sym typeface="+mn-ea"/>
                </a:rPr>
                <a:t>＝</a:t>
              </a:r>
              <a:r>
                <a:rPr lang="en-US" altLang="zh-CN" sz="2800" b="1">
                  <a:latin typeface="Times New Roman" panose="02020603050405020304" charset="0"/>
                  <a:ea typeface="黑体" panose="02010609060101010101" charset="-122"/>
                  <a:cs typeface="Times New Roman" panose="02020603050405020304" charset="0"/>
                </a:rPr>
                <a:t>CH</a:t>
              </a:r>
              <a:r>
                <a:rPr lang="en-US" altLang="zh-CN" sz="2800" b="1" baseline="-25000">
                  <a:latin typeface="Times New Roman" panose="02020603050405020304" charset="0"/>
                  <a:ea typeface="黑体" panose="02010609060101010101" charset="-122"/>
                  <a:cs typeface="Times New Roman" panose="02020603050405020304" charset="0"/>
                </a:rPr>
                <a:t>2</a:t>
              </a:r>
              <a:r>
                <a:rPr lang="zh-CN" altLang="en-US" sz="2800">
                  <a:latin typeface="宋体" panose="02010600030101010101" pitchFamily="2" charset="-122"/>
                  <a:ea typeface="宋体" panose="02010600030101010101" pitchFamily="2" charset="-122"/>
                  <a:sym typeface="+mn-ea"/>
                </a:rPr>
                <a:t>＋</a:t>
              </a:r>
              <a:r>
                <a:rPr lang="en-US" altLang="zh-CN" sz="2800" b="1">
                  <a:latin typeface="Times New Roman" panose="02020603050405020304" charset="0"/>
                  <a:ea typeface="黑体" panose="02010609060101010101" charset="-122"/>
                  <a:cs typeface="Times New Roman" panose="02020603050405020304" charset="0"/>
                </a:rPr>
                <a:t>Br</a:t>
              </a:r>
              <a:r>
                <a:rPr lang="en-US" altLang="zh-CN" sz="2800" b="1" baseline="-25000">
                  <a:latin typeface="Times New Roman" panose="02020603050405020304" charset="0"/>
                  <a:ea typeface="黑体" panose="02010609060101010101" charset="-122"/>
                  <a:cs typeface="Times New Roman" panose="02020603050405020304" charset="0"/>
                </a:rPr>
                <a:t>2                 </a:t>
              </a:r>
              <a:r>
                <a:rPr lang="en-US" altLang="zh-CN" sz="2800" b="1">
                  <a:latin typeface="Times New Roman" panose="02020603050405020304" charset="0"/>
                  <a:ea typeface="黑体" panose="02010609060101010101" charset="-122"/>
                  <a:cs typeface="Times New Roman" panose="02020603050405020304" charset="0"/>
                </a:rPr>
                <a:t>CH</a:t>
              </a:r>
              <a:r>
                <a:rPr lang="en-US" altLang="zh-CN" sz="2800" b="1" baseline="-25000">
                  <a:latin typeface="Times New Roman" panose="02020603050405020304" charset="0"/>
                  <a:ea typeface="黑体" panose="02010609060101010101" charset="-122"/>
                  <a:cs typeface="Times New Roman" panose="02020603050405020304" charset="0"/>
                </a:rPr>
                <a:t>2</a:t>
              </a:r>
              <a:r>
                <a:rPr lang="en-US" altLang="zh-CN" sz="2800" b="1">
                  <a:latin typeface="Times New Roman" panose="02020603050405020304" charset="0"/>
                  <a:ea typeface="黑体" panose="02010609060101010101" charset="-122"/>
                  <a:cs typeface="Times New Roman" panose="02020603050405020304" charset="0"/>
                </a:rPr>
                <a:t>BrCH</a:t>
              </a:r>
              <a:r>
                <a:rPr lang="en-US" altLang="zh-CN" sz="2800" b="1" baseline="-25000">
                  <a:latin typeface="Times New Roman" panose="02020603050405020304" charset="0"/>
                  <a:ea typeface="黑体" panose="02010609060101010101" charset="-122"/>
                  <a:cs typeface="Times New Roman" panose="02020603050405020304" charset="0"/>
                </a:rPr>
                <a:t>2</a:t>
              </a:r>
              <a:r>
                <a:rPr lang="en-US" altLang="zh-CN" sz="2800" b="1">
                  <a:latin typeface="Times New Roman" panose="02020603050405020304" charset="0"/>
                  <a:ea typeface="黑体" panose="02010609060101010101" charset="-122"/>
                  <a:cs typeface="Times New Roman" panose="02020603050405020304" charset="0"/>
                </a:rPr>
                <a:t>Br</a:t>
              </a:r>
              <a:endParaRPr lang="en-US" altLang="zh-CN" sz="2800" b="1">
                <a:latin typeface="Times New Roman" panose="02020603050405020304" charset="0"/>
                <a:ea typeface="黑体" panose="02010609060101010101" charset="-122"/>
                <a:cs typeface="Times New Roman" panose="02020603050405020304" charset="0"/>
              </a:endParaRPr>
            </a:p>
          </p:txBody>
        </p:sp>
        <p:sp>
          <p:nvSpPr>
            <p:cNvPr id="217100" name="直接连接符 217099"/>
            <p:cNvSpPr/>
            <p:nvPr>
              <p:custDataLst>
                <p:tags r:id="rId6"/>
              </p:custDataLst>
            </p:nvPr>
          </p:nvSpPr>
          <p:spPr>
            <a:xfrm>
              <a:off x="2916" y="1176"/>
              <a:ext cx="576" cy="0"/>
            </a:xfrm>
            <a:prstGeom prst="line">
              <a:avLst/>
            </a:prstGeom>
            <a:ln w="9525" cap="flat" cmpd="sng">
              <a:solidFill>
                <a:schemeClr val="tx1"/>
              </a:solidFill>
              <a:prstDash val="solid"/>
              <a:headEnd type="none" w="med" len="med"/>
              <a:tailEnd type="triangle" w="med" len="med"/>
            </a:ln>
          </p:spPr>
          <p:txBody>
            <a:bodyPr/>
            <a:lstStyle/>
            <a:p/>
          </p:txBody>
        </p:sp>
      </p:grpSp>
      <p:sp>
        <p:nvSpPr>
          <p:cNvPr id="217101" name="文本框 217100">
            <a:hlinkClick r:id="rId7" action="ppaction://hlinkfile"/>
          </p:cNvPr>
          <p:cNvSpPr txBox="1"/>
          <p:nvPr>
            <p:custDataLst>
              <p:tags r:id="rId8"/>
            </p:custDataLst>
          </p:nvPr>
        </p:nvSpPr>
        <p:spPr>
          <a:xfrm>
            <a:off x="3770630" y="3084195"/>
            <a:ext cx="2787650" cy="583565"/>
          </a:xfrm>
          <a:prstGeom prst="rect">
            <a:avLst/>
          </a:prstGeom>
          <a:noFill/>
          <a:ln w="9525">
            <a:noFill/>
          </a:ln>
        </p:spPr>
        <p:txBody>
          <a:bodyPr wrap="square">
            <a:spAutoFit/>
          </a:bodyPr>
          <a:lstStyle/>
          <a:p>
            <a:pPr>
              <a:spcBef>
                <a:spcPct val="50000"/>
              </a:spcBef>
            </a:pPr>
            <a:r>
              <a:rPr lang="zh-CN" altLang="en-US" sz="3200" b="1">
                <a:solidFill>
                  <a:srgbClr val="FF0000"/>
                </a:solidFill>
                <a:latin typeface="Arial" panose="020B0604020202020204" pitchFamily="34" charset="0"/>
              </a:rPr>
              <a:t>使溴水褪色</a:t>
            </a:r>
            <a:endParaRPr lang="zh-CN" altLang="en-US" sz="3200" b="1">
              <a:solidFill>
                <a:srgbClr val="FF0000"/>
              </a:solidFill>
              <a:latin typeface="Arial" panose="020B0604020202020204" pitchFamily="34" charset="0"/>
            </a:endParaRPr>
          </a:p>
        </p:txBody>
      </p:sp>
      <p:sp>
        <p:nvSpPr>
          <p:cNvPr id="5" name="文本框 4"/>
          <p:cNvSpPr txBox="1"/>
          <p:nvPr/>
        </p:nvSpPr>
        <p:spPr>
          <a:xfrm>
            <a:off x="898525" y="2124075"/>
            <a:ext cx="10878185" cy="953135"/>
          </a:xfrm>
          <a:prstGeom prst="rect">
            <a:avLst/>
          </a:prstGeom>
          <a:noFill/>
          <a:ln w="9525">
            <a:noFill/>
          </a:ln>
        </p:spPr>
        <p:txBody>
          <a:bodyPr wrap="square">
            <a:spAutoFit/>
          </a:bodyPr>
          <a:lstStyle/>
          <a:p>
            <a:pPr indent="0"/>
            <a:r>
              <a:rPr lang="zh-CN" sz="2800" b="1">
                <a:latin typeface="微软雅黑" panose="020B0503020204020204" charset="-122"/>
                <a:ea typeface="微软雅黑" panose="020B0503020204020204" charset="-122"/>
                <a:cs typeface="微软雅黑" panose="020B0503020204020204" charset="-122"/>
              </a:rPr>
              <a:t>烯烃分子中含有碳碳双键，其中</a:t>
            </a:r>
            <a:r>
              <a:rPr lang="en-US" sz="2800" b="1">
                <a:latin typeface="微软雅黑" panose="020B0503020204020204" charset="-122"/>
                <a:ea typeface="微软雅黑" panose="020B0503020204020204" charset="-122"/>
                <a:cs typeface="微软雅黑" panose="020B0503020204020204" charset="-122"/>
              </a:rPr>
              <a:t>1</a:t>
            </a:r>
            <a:r>
              <a:rPr lang="zh-CN" sz="2800" b="1">
                <a:latin typeface="微软雅黑" panose="020B0503020204020204" charset="-122"/>
                <a:ea typeface="微软雅黑" panose="020B0503020204020204" charset="-122"/>
                <a:cs typeface="微软雅黑" panose="020B0503020204020204" charset="-122"/>
              </a:rPr>
              <a:t>个键不稳定，炔烃分子中含有碳碳三键，其中</a:t>
            </a:r>
            <a:r>
              <a:rPr lang="en-US" sz="2800" b="1">
                <a:latin typeface="微软雅黑" panose="020B0503020204020204" charset="-122"/>
                <a:ea typeface="微软雅黑" panose="020B0503020204020204" charset="-122"/>
                <a:cs typeface="微软雅黑" panose="020B0503020204020204" charset="-122"/>
              </a:rPr>
              <a:t>2</a:t>
            </a:r>
            <a:r>
              <a:rPr lang="zh-CN" sz="2800" b="1">
                <a:latin typeface="微软雅黑" panose="020B0503020204020204" charset="-122"/>
                <a:ea typeface="微软雅黑" panose="020B0503020204020204" charset="-122"/>
                <a:cs typeface="微软雅黑" panose="020B0503020204020204" charset="-122"/>
              </a:rPr>
              <a:t>个键易断裂，因此烯烃、炔烃都易发生加成反应。</a:t>
            </a:r>
            <a:endParaRPr lang="zh-CN" altLang="en-US" sz="2800" b="1">
              <a:latin typeface="微软雅黑" panose="020B0503020204020204" charset="-122"/>
              <a:ea typeface="微软雅黑" panose="020B0503020204020204" charset="-122"/>
              <a:cs typeface="微软雅黑" panose="020B0503020204020204" charset="-122"/>
            </a:endParaRPr>
          </a:p>
        </p:txBody>
      </p:sp>
      <p:sp>
        <p:nvSpPr>
          <p:cNvPr id="100" name="文本框 99"/>
          <p:cNvSpPr txBox="1"/>
          <p:nvPr/>
        </p:nvSpPr>
        <p:spPr>
          <a:xfrm>
            <a:off x="1745615" y="4184650"/>
            <a:ext cx="7186930" cy="1383665"/>
          </a:xfrm>
          <a:prstGeom prst="rect">
            <a:avLst/>
          </a:prstGeom>
          <a:noFill/>
          <a:ln w="9525">
            <a:noFill/>
          </a:ln>
        </p:spPr>
        <p:txBody>
          <a:bodyPr wrap="square">
            <a:spAutoFit/>
          </a:bodyPr>
          <a:lstStyle/>
          <a:p>
            <a:pPr indent="0">
              <a:lnSpc>
                <a:spcPct val="150000"/>
              </a:lnSpc>
            </a:pPr>
            <a:r>
              <a:rPr lang="en-US" sz="2800" b="1">
                <a:latin typeface="Times New Roman" panose="02020603050405020304" charset="0"/>
                <a:ea typeface="宋体" panose="02010600030101010101" pitchFamily="2" charset="-122"/>
                <a:cs typeface="Times New Roman" panose="02020603050405020304" charset="0"/>
              </a:rPr>
              <a:t>CH</a:t>
            </a:r>
            <a:r>
              <a:rPr lang="en-US" sz="2800" b="1">
                <a:latin typeface="Times New Roman" panose="02020603050405020304" charset="0"/>
                <a:cs typeface="Times New Roman" panose="02020603050405020304" charset="0"/>
              </a:rPr>
              <a:t>≡</a:t>
            </a:r>
            <a:r>
              <a:rPr lang="en-US" sz="2800" b="1">
                <a:latin typeface="Times New Roman" panose="02020603050405020304" charset="0"/>
                <a:ea typeface="宋体" panose="02010600030101010101" pitchFamily="2" charset="-122"/>
                <a:cs typeface="Times New Roman" panose="02020603050405020304" charset="0"/>
              </a:rPr>
              <a:t>CH</a:t>
            </a:r>
            <a:r>
              <a:rPr lang="zh-CN" sz="2800" b="1">
                <a:latin typeface="Times New Roman" panose="02020603050405020304" charset="0"/>
                <a:ea typeface="宋体" panose="02010600030101010101" pitchFamily="2" charset="-122"/>
                <a:cs typeface="Times New Roman" panose="02020603050405020304" charset="0"/>
              </a:rPr>
              <a:t>＋</a:t>
            </a:r>
            <a:r>
              <a:rPr lang="en-US" sz="2800" b="1">
                <a:latin typeface="Times New Roman" panose="02020603050405020304" charset="0"/>
                <a:ea typeface="宋体" panose="02010600030101010101" pitchFamily="2" charset="-122"/>
                <a:cs typeface="Times New Roman" panose="02020603050405020304" charset="0"/>
              </a:rPr>
              <a:t>Br</a:t>
            </a:r>
            <a:r>
              <a:rPr lang="en-US" sz="2800" b="1" baseline="-25000">
                <a:latin typeface="Times New Roman" panose="02020603050405020304" charset="0"/>
                <a:ea typeface="宋体" panose="02010600030101010101" pitchFamily="2" charset="-122"/>
                <a:cs typeface="Times New Roman" panose="02020603050405020304" charset="0"/>
              </a:rPr>
              <a:t>2</a:t>
            </a:r>
            <a:r>
              <a:rPr lang="en-US" sz="2800" b="1">
                <a:latin typeface="Times New Roman" panose="02020603050405020304" charset="0"/>
                <a:cs typeface="Times New Roman" panose="02020603050405020304" charset="0"/>
              </a:rPr>
              <a:t>―→</a:t>
            </a:r>
            <a:r>
              <a:rPr lang="en-US" sz="2800" b="1">
                <a:latin typeface="Times New Roman" panose="02020603050405020304" charset="0"/>
                <a:ea typeface="宋体" panose="02010600030101010101" pitchFamily="2" charset="-122"/>
                <a:cs typeface="Times New Roman" panose="02020603050405020304" charset="0"/>
              </a:rPr>
              <a:t>CHBr</a:t>
            </a:r>
            <a:r>
              <a:rPr lang="en-US" sz="2800" b="1">
                <a:latin typeface="Times New Roman" panose="02020603050405020304" charset="0"/>
                <a:cs typeface="Times New Roman" panose="02020603050405020304" charset="0"/>
              </a:rPr>
              <a:t>==</a:t>
            </a:r>
            <a:r>
              <a:rPr lang="en-US" sz="2800" b="1">
                <a:latin typeface="Times New Roman" panose="02020603050405020304" charset="0"/>
                <a:ea typeface="宋体" panose="02010600030101010101" pitchFamily="2" charset="-122"/>
                <a:cs typeface="Times New Roman" panose="02020603050405020304" charset="0"/>
              </a:rPr>
              <a:t>CHBr</a:t>
            </a:r>
            <a:endParaRPr lang="zh-CN" sz="2800" b="1">
              <a:latin typeface="Times New Roman" panose="02020603050405020304" charset="0"/>
              <a:ea typeface="宋体" panose="02010600030101010101" pitchFamily="2" charset="-122"/>
              <a:cs typeface="Times New Roman" panose="02020603050405020304" charset="0"/>
            </a:endParaRPr>
          </a:p>
          <a:p>
            <a:pPr indent="0">
              <a:lnSpc>
                <a:spcPct val="150000"/>
              </a:lnSpc>
            </a:pPr>
            <a:r>
              <a:rPr lang="en-US" sz="2800" b="1">
                <a:latin typeface="Times New Roman" panose="02020603050405020304" charset="0"/>
                <a:ea typeface="宋体" panose="02010600030101010101" pitchFamily="2" charset="-122"/>
                <a:cs typeface="Times New Roman" panose="02020603050405020304" charset="0"/>
              </a:rPr>
              <a:t>CHBr</a:t>
            </a:r>
            <a:r>
              <a:rPr lang="en-US" sz="2800" b="1">
                <a:latin typeface="Times New Roman" panose="02020603050405020304" charset="0"/>
                <a:cs typeface="Times New Roman" panose="02020603050405020304" charset="0"/>
              </a:rPr>
              <a:t>==</a:t>
            </a:r>
            <a:r>
              <a:rPr lang="en-US" sz="2800" b="1">
                <a:latin typeface="Times New Roman" panose="02020603050405020304" charset="0"/>
                <a:ea typeface="宋体" panose="02010600030101010101" pitchFamily="2" charset="-122"/>
                <a:cs typeface="Times New Roman" panose="02020603050405020304" charset="0"/>
              </a:rPr>
              <a:t>CHBr</a:t>
            </a:r>
            <a:r>
              <a:rPr lang="zh-CN" sz="2800" b="1">
                <a:latin typeface="Times New Roman" panose="02020603050405020304" charset="0"/>
                <a:ea typeface="宋体" panose="02010600030101010101" pitchFamily="2" charset="-122"/>
                <a:cs typeface="Times New Roman" panose="02020603050405020304" charset="0"/>
              </a:rPr>
              <a:t>＋</a:t>
            </a:r>
            <a:r>
              <a:rPr lang="en-US" sz="2800" b="1">
                <a:latin typeface="Times New Roman" panose="02020603050405020304" charset="0"/>
                <a:ea typeface="宋体" panose="02010600030101010101" pitchFamily="2" charset="-122"/>
                <a:cs typeface="Times New Roman" panose="02020603050405020304" charset="0"/>
              </a:rPr>
              <a:t>Br</a:t>
            </a:r>
            <a:r>
              <a:rPr lang="en-US" sz="2800" b="1" baseline="-25000">
                <a:latin typeface="Times New Roman" panose="02020603050405020304" charset="0"/>
                <a:ea typeface="宋体" panose="02010600030101010101" pitchFamily="2" charset="-122"/>
                <a:cs typeface="Times New Roman" panose="02020603050405020304" charset="0"/>
              </a:rPr>
              <a:t>2</a:t>
            </a:r>
            <a:r>
              <a:rPr lang="en-US" sz="2800" b="1">
                <a:latin typeface="Times New Roman" panose="02020603050405020304" charset="0"/>
                <a:cs typeface="Times New Roman" panose="02020603050405020304" charset="0"/>
              </a:rPr>
              <a:t>―→</a:t>
            </a:r>
            <a:r>
              <a:rPr lang="en-US" sz="2800" b="1">
                <a:latin typeface="Times New Roman" panose="02020603050405020304" charset="0"/>
                <a:ea typeface="宋体" panose="02010600030101010101" pitchFamily="2" charset="-122"/>
                <a:cs typeface="Times New Roman" panose="02020603050405020304" charset="0"/>
              </a:rPr>
              <a:t>Br</a:t>
            </a:r>
            <a:r>
              <a:rPr lang="en-US" sz="2800" b="1" baseline="-25000">
                <a:latin typeface="Times New Roman" panose="02020603050405020304" charset="0"/>
                <a:ea typeface="宋体" panose="02010600030101010101" pitchFamily="2" charset="-122"/>
                <a:cs typeface="Times New Roman" panose="02020603050405020304" charset="0"/>
              </a:rPr>
              <a:t>2</a:t>
            </a:r>
            <a:r>
              <a:rPr lang="en-US" sz="2800" b="1">
                <a:latin typeface="Times New Roman" panose="02020603050405020304" charset="0"/>
                <a:ea typeface="宋体" panose="02010600030101010101" pitchFamily="2" charset="-122"/>
                <a:cs typeface="Times New Roman" panose="02020603050405020304" charset="0"/>
              </a:rPr>
              <a:t>CH—CHBr</a:t>
            </a:r>
            <a:r>
              <a:rPr lang="en-US" sz="2800" b="1" baseline="-25000">
                <a:latin typeface="Times New Roman" panose="02020603050405020304" charset="0"/>
                <a:ea typeface="宋体" panose="02010600030101010101" pitchFamily="2" charset="-122"/>
                <a:cs typeface="Times New Roman" panose="02020603050405020304" charset="0"/>
              </a:rPr>
              <a:t>2</a:t>
            </a:r>
            <a:endParaRPr lang="en-US" altLang="en-US" sz="2800" b="1" baseline="-25000">
              <a:latin typeface="Times New Roman" panose="02020603050405020304" charset="0"/>
              <a:ea typeface="宋体" panose="02010600030101010101" pitchFamily="2" charset="-122"/>
              <a:cs typeface="Times New Roman" panose="02020603050405020304" charset="0"/>
            </a:endParaRPr>
          </a:p>
        </p:txBody>
      </p:sp>
      <p:sp>
        <p:nvSpPr>
          <p:cNvPr id="6" name="文本框 5"/>
          <p:cNvSpPr txBox="1"/>
          <p:nvPr/>
        </p:nvSpPr>
        <p:spPr>
          <a:xfrm>
            <a:off x="675005" y="5601335"/>
            <a:ext cx="10644505" cy="953135"/>
          </a:xfrm>
          <a:prstGeom prst="rect">
            <a:avLst/>
          </a:prstGeom>
          <a:noFill/>
        </p:spPr>
        <p:txBody>
          <a:bodyPr wrap="square" rtlCol="0" anchor="t">
            <a:spAutoFit/>
          </a:bodyPr>
          <a:lstStyle/>
          <a:p>
            <a:r>
              <a:rPr lang="zh-CN" altLang="en-US" sz="2800">
                <a:latin typeface="微软雅黑" panose="020B0503020204020204" charset="-122"/>
                <a:ea typeface="微软雅黑" panose="020B0503020204020204" charset="-122"/>
                <a:cs typeface="微软雅黑" panose="020B0503020204020204" charset="-122"/>
              </a:rPr>
              <a:t>碳碳三键发生加成反应时可</a:t>
            </a:r>
            <a:r>
              <a:rPr lang="zh-CN" altLang="en-US" sz="2800" b="1">
                <a:latin typeface="微软雅黑" panose="020B0503020204020204" charset="-122"/>
                <a:ea typeface="微软雅黑" panose="020B0503020204020204" charset="-122"/>
                <a:cs typeface="微软雅黑" panose="020B0503020204020204" charset="-122"/>
              </a:rPr>
              <a:t>分步进行</a:t>
            </a:r>
            <a:r>
              <a:rPr lang="zh-CN" altLang="en-US" sz="2800">
                <a:latin typeface="微软雅黑" panose="020B0503020204020204" charset="-122"/>
                <a:ea typeface="微软雅黑" panose="020B0503020204020204" charset="-122"/>
                <a:cs typeface="微软雅黑" panose="020B0503020204020204" charset="-122"/>
              </a:rPr>
              <a:t>，先断裂1个键生成碳碳双键，双键继续发生加成变成碳碳单键。</a:t>
            </a:r>
            <a:endParaRPr lang="zh-CN" altLang="en-US" sz="2800">
              <a:latin typeface="微软雅黑" panose="020B0503020204020204" charset="-122"/>
              <a:ea typeface="微软雅黑" panose="020B0503020204020204" charset="-122"/>
              <a:cs typeface="微软雅黑" panose="020B0503020204020204" charset="-122"/>
            </a:endParaRPr>
          </a:p>
        </p:txBody>
      </p:sp>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7093"/>
                                        </p:tgtEl>
                                        <p:attrNameLst>
                                          <p:attrName>style.visibility</p:attrName>
                                        </p:attrNameLst>
                                      </p:cBhvr>
                                      <p:to>
                                        <p:strVal val="visible"/>
                                      </p:to>
                                    </p:set>
                                    <p:animEffect transition="in" filter="dissolve">
                                      <p:cBhvr>
                                        <p:cTn id="12" dur="500"/>
                                        <p:tgtEl>
                                          <p:spTgt spid="21709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17101"/>
                                        </p:tgtEl>
                                        <p:attrNameLst>
                                          <p:attrName>style.visibility</p:attrName>
                                        </p:attrNameLst>
                                      </p:cBhvr>
                                      <p:to>
                                        <p:strVal val="visible"/>
                                      </p:to>
                                    </p:set>
                                    <p:animEffect transition="in" filter="box(in)">
                                      <p:cBhvr>
                                        <p:cTn id="17" dur="500"/>
                                        <p:tgtEl>
                                          <p:spTgt spid="21710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17098"/>
                                        </p:tgtEl>
                                        <p:attrNameLst>
                                          <p:attrName>style.visibility</p:attrName>
                                        </p:attrNameLst>
                                      </p:cBhvr>
                                      <p:to>
                                        <p:strVal val="visible"/>
                                      </p:to>
                                    </p:set>
                                    <p:animEffect transition="in" filter="blinds(horizontal)">
                                      <p:cBhvr>
                                        <p:cTn id="22" dur="500"/>
                                        <p:tgtEl>
                                          <p:spTgt spid="21709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0"/>
                                        </p:tgtEl>
                                        <p:attrNameLst>
                                          <p:attrName>style.visibility</p:attrName>
                                        </p:attrNameLst>
                                      </p:cBhvr>
                                      <p:to>
                                        <p:strVal val="visible"/>
                                      </p:to>
                                    </p:set>
                                    <p:anim calcmode="lin" valueType="num">
                                      <p:cBhvr additive="base">
                                        <p:cTn id="27" dur="500" fill="hold"/>
                                        <p:tgtEl>
                                          <p:spTgt spid="100"/>
                                        </p:tgtEl>
                                        <p:attrNameLst>
                                          <p:attrName>ppt_x</p:attrName>
                                        </p:attrNameLst>
                                      </p:cBhvr>
                                      <p:tavLst>
                                        <p:tav tm="0">
                                          <p:val>
                                            <p:strVal val="#ppt_x"/>
                                          </p:val>
                                        </p:tav>
                                        <p:tav tm="100000">
                                          <p:val>
                                            <p:strVal val="#ppt_x"/>
                                          </p:val>
                                        </p:tav>
                                      </p:tavLst>
                                    </p:anim>
                                    <p:anim calcmode="lin" valueType="num">
                                      <p:cBhvr additive="base">
                                        <p:cTn id="2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3" grpId="0"/>
      <p:bldP spid="217101" grpId="0"/>
      <p:bldP spid="6" grpId="0"/>
      <p:bldP spid="10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8"/>
          <p:cNvGrpSpPr/>
          <p:nvPr/>
        </p:nvGrpSpPr>
        <p:grpSpPr>
          <a:xfrm>
            <a:off x="1322070" y="-13970"/>
            <a:ext cx="5424805" cy="1241425"/>
            <a:chOff x="693" y="-17"/>
            <a:chExt cx="1532" cy="782"/>
          </a:xfrm>
        </p:grpSpPr>
        <p:grpSp>
          <p:nvGrpSpPr>
            <p:cNvPr id="24" name="Group 26"/>
            <p:cNvGrpSpPr/>
            <p:nvPr/>
          </p:nvGrpSpPr>
          <p:grpSpPr>
            <a:xfrm>
              <a:off x="711" y="0"/>
              <a:ext cx="1497" cy="448"/>
              <a:chOff x="711" y="0"/>
              <a:chExt cx="1497" cy="448"/>
            </a:xfrm>
          </p:grpSpPr>
          <p:sp>
            <p:nvSpPr>
              <p:cNvPr id="26" name="Rectangle 8"/>
              <p:cNvSpPr>
                <a:spLocks noChangeArrowheads="1"/>
              </p:cNvSpPr>
              <p:nvPr/>
            </p:nvSpPr>
            <p:spPr bwMode="auto">
              <a:xfrm>
                <a:off x="711" y="0"/>
                <a:ext cx="1497" cy="448"/>
              </a:xfrm>
              <a:prstGeom prst="rect">
                <a:avLst/>
              </a:prstGeom>
              <a:solidFill>
                <a:srgbClr val="3F83BC"/>
              </a:solidFill>
              <a:ln w="9525" algn="ctr">
                <a:noFill/>
                <a:miter lim="800000"/>
              </a:ln>
            </p:spPr>
            <p:txBody>
              <a:bodyPr lIns="121914" tIns="60957" rIns="121914" bIns="60957" anchor="ctr"/>
              <a:lstStyle/>
              <a:p>
                <a:pPr marL="0" marR="0" lvl="0" indent="0" algn="ctr" defTabSz="684530" eaLnBrk="1" fontAlgn="auto" latinLnBrk="0" hangingPunct="1">
                  <a:lnSpc>
                    <a:spcPct val="100000"/>
                  </a:lnSpc>
                  <a:spcBef>
                    <a:spcPct val="0"/>
                  </a:spcBef>
                  <a:spcAft>
                    <a:spcPct val="0"/>
                  </a:spcAft>
                  <a:buClrTx/>
                  <a:buSzTx/>
                  <a:buFontTx/>
                  <a:buNone/>
                  <a:defRPr/>
                </a:pPr>
                <a:endParaRPr kumimoji="0" lang="en-US" altLang="zh-CN" sz="2265" b="0" i="0" u="none" strike="noStrike" kern="0" cap="none" spc="0" normalizeH="0" baseline="0" noProof="0">
                  <a:ln>
                    <a:noFill/>
                  </a:ln>
                  <a:solidFill>
                    <a:srgbClr val="0099CC"/>
                  </a:solidFill>
                  <a:effectLst/>
                  <a:uLnTx/>
                  <a:uFillTx/>
                  <a:latin typeface="微软雅黑" panose="020B0503020204020204" charset="-122"/>
                  <a:ea typeface="微软雅黑" panose="020B0503020204020204" charset="-122"/>
                </a:endParaRPr>
              </a:p>
            </p:txBody>
          </p:sp>
          <p:sp>
            <p:nvSpPr>
              <p:cNvPr id="27" name="Line 25"/>
              <p:cNvSpPr>
                <a:spLocks noChangeShapeType="1"/>
              </p:cNvSpPr>
              <p:nvPr/>
            </p:nvSpPr>
            <p:spPr bwMode="auto">
              <a:xfrm>
                <a:off x="715" y="360"/>
                <a:ext cx="1490" cy="0"/>
              </a:xfrm>
              <a:prstGeom prst="line">
                <a:avLst/>
              </a:prstGeom>
              <a:noFill/>
              <a:ln w="9525">
                <a:solidFill>
                  <a:sysClr val="window" lastClr="FFFFFF"/>
                </a:solidFill>
                <a:round/>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25" name="TextBox 3"/>
            <p:cNvSpPr txBox="1">
              <a:spLocks noChangeArrowheads="1"/>
            </p:cNvSpPr>
            <p:nvPr/>
          </p:nvSpPr>
          <p:spPr bwMode="auto">
            <a:xfrm>
              <a:off x="693" y="-17"/>
              <a:ext cx="1532" cy="782"/>
            </a:xfrm>
            <a:prstGeom prst="rect">
              <a:avLst/>
            </a:prstGeom>
            <a:noFill/>
            <a:ln w="9525">
              <a:noFill/>
              <a:miter lim="800000"/>
            </a:ln>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735"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rPr>
                <a:t>烯烃、炔烃的化学性质</a:t>
              </a:r>
              <a:endParaRPr kumimoji="0" lang="en-US" altLang="zh-CN" sz="3735"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grpSp>
      <p:grpSp>
        <p:nvGrpSpPr>
          <p:cNvPr id="12" name="组合 11"/>
          <p:cNvGrpSpPr/>
          <p:nvPr/>
        </p:nvGrpSpPr>
        <p:grpSpPr>
          <a:xfrm>
            <a:off x="1719821" y="1891030"/>
            <a:ext cx="7432021" cy="768350"/>
            <a:chOff x="577" y="2976"/>
            <a:chExt cx="4015" cy="484"/>
          </a:xfrm>
        </p:grpSpPr>
        <p:sp>
          <p:nvSpPr>
            <p:cNvPr id="13" name="Text Box 14"/>
            <p:cNvSpPr/>
            <p:nvPr>
              <p:custDataLst>
                <p:tags r:id="rId1"/>
              </p:custDataLst>
            </p:nvPr>
          </p:nvSpPr>
          <p:spPr>
            <a:xfrm>
              <a:off x="577" y="3062"/>
              <a:ext cx="2078" cy="368"/>
            </a:xfrm>
            <a:prstGeom prst="rect">
              <a:avLst/>
            </a:prstGeom>
            <a:noFill/>
            <a:ln>
              <a:noFill/>
              <a:miter lim="800000"/>
            </a:ln>
          </p:spPr>
          <p:txBody>
            <a:bodyPr wrap="square">
              <a:spAutoFit/>
            </a:bodyPr>
            <a:lstStyle>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algn="l"/>
              <a:r>
                <a:rPr kumimoji="1" sz="3200" b="1">
                  <a:latin typeface="Times New Roman" panose="02020603050405020304" charset="0"/>
                  <a:ea typeface="黑体" panose="02010609060101010101" charset="-122"/>
                </a:rPr>
                <a:t>CH</a:t>
              </a:r>
              <a:r>
                <a:rPr kumimoji="1" sz="3200" b="1" baseline="-25000">
                  <a:latin typeface="Times New Roman" panose="02020603050405020304" charset="0"/>
                  <a:ea typeface="黑体" panose="02010609060101010101" charset="-122"/>
                </a:rPr>
                <a:t>2</a:t>
              </a:r>
              <a:r>
                <a:rPr kumimoji="1" sz="3200" b="1">
                  <a:latin typeface="Times New Roman" panose="02020603050405020304" charset="0"/>
                  <a:ea typeface="黑体" panose="02010609060101010101" charset="-122"/>
                </a:rPr>
                <a:t>=CH</a:t>
              </a:r>
              <a:r>
                <a:rPr kumimoji="1" sz="3200" b="1" baseline="-25000">
                  <a:latin typeface="Times New Roman" panose="02020603050405020304" charset="0"/>
                  <a:ea typeface="黑体" panose="02010609060101010101" charset="-122"/>
                </a:rPr>
                <a:t>2  </a:t>
              </a:r>
              <a:r>
                <a:rPr kumimoji="1" sz="3200" b="1">
                  <a:latin typeface="Times New Roman" panose="02020603050405020304" charset="0"/>
                  <a:ea typeface="黑体" panose="02010609060101010101" charset="-122"/>
                </a:rPr>
                <a:t>+ H</a:t>
              </a:r>
              <a:r>
                <a:rPr kumimoji="1" sz="3200" b="1" baseline="-25000">
                  <a:latin typeface="Times New Roman" panose="02020603050405020304" charset="0"/>
                  <a:ea typeface="黑体" panose="02010609060101010101" charset="-122"/>
                  <a:sym typeface="+mn-ea"/>
                </a:rPr>
                <a:t>2</a:t>
              </a:r>
              <a:endParaRPr kumimoji="1" sz="3200" b="1">
                <a:latin typeface="Times New Roman" panose="02020603050405020304" charset="0"/>
                <a:ea typeface="黑体" panose="02010609060101010101" charset="-122"/>
              </a:endParaRPr>
            </a:p>
          </p:txBody>
        </p:sp>
        <p:cxnSp>
          <p:nvCxnSpPr>
            <p:cNvPr id="14" name="Line 15"/>
            <p:cNvCxnSpPr/>
            <p:nvPr>
              <p:custDataLst>
                <p:tags r:id="rId2"/>
              </p:custDataLst>
            </p:nvPr>
          </p:nvCxnSpPr>
          <p:spPr>
            <a:xfrm>
              <a:off x="2086" y="3246"/>
              <a:ext cx="728" cy="0"/>
            </a:xfrm>
            <a:prstGeom prst="line">
              <a:avLst/>
            </a:prstGeom>
            <a:noFill/>
            <a:ln w="38100">
              <a:solidFill>
                <a:schemeClr val="tx1"/>
              </a:solidFill>
              <a:miter lim="800000"/>
              <a:tailEnd type="triangle"/>
            </a:ln>
          </p:spPr>
        </p:cxnSp>
        <p:sp>
          <p:nvSpPr>
            <p:cNvPr id="15" name="Text Box 16">
              <a:hlinkClick r:id="rId3"/>
            </p:cNvPr>
            <p:cNvSpPr/>
            <p:nvPr>
              <p:custDataLst>
                <p:tags r:id="rId4"/>
              </p:custDataLst>
            </p:nvPr>
          </p:nvSpPr>
          <p:spPr>
            <a:xfrm>
              <a:off x="2935" y="3006"/>
              <a:ext cx="1657" cy="368"/>
            </a:xfrm>
            <a:prstGeom prst="rect">
              <a:avLst/>
            </a:prstGeom>
            <a:noFill/>
            <a:ln>
              <a:noFill/>
              <a:miter lim="800000"/>
            </a:ln>
          </p:spPr>
          <p:txBody>
            <a:bodyPr wrap="square">
              <a:spAutoFit/>
            </a:bodyPr>
            <a:lstStyle>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algn="l"/>
              <a:r>
                <a:rPr kumimoji="1" sz="3200" b="1">
                  <a:latin typeface="Times New Roman" panose="02020603050405020304" charset="0"/>
                </a:rPr>
                <a:t> CH</a:t>
              </a:r>
              <a:r>
                <a:rPr kumimoji="1" sz="3200" b="1" baseline="-25000">
                  <a:latin typeface="Times New Roman" panose="02020603050405020304" charset="0"/>
                </a:rPr>
                <a:t>3</a:t>
              </a:r>
              <a:r>
                <a:rPr kumimoji="1" sz="3200" b="1">
                  <a:latin typeface="Times New Roman" panose="02020603050405020304" charset="0"/>
                </a:rPr>
                <a:t>CH</a:t>
              </a:r>
              <a:r>
                <a:rPr kumimoji="1" sz="3200" b="1" baseline="-25000">
                  <a:latin typeface="Times New Roman" panose="02020603050405020304" charset="0"/>
                </a:rPr>
                <a:t>3</a:t>
              </a:r>
              <a:r>
                <a:rPr kumimoji="1" sz="3200" b="1">
                  <a:latin typeface="Times New Roman" panose="02020603050405020304" charset="0"/>
                </a:rPr>
                <a:t> </a:t>
              </a:r>
              <a:r>
                <a:rPr kumimoji="1" sz="3200" b="1">
                  <a:latin typeface="Times New Roman" panose="02020603050405020304" charset="0"/>
                  <a:sym typeface="+mn-ea"/>
                </a:rPr>
                <a:t>(乙烷)</a:t>
              </a:r>
              <a:endParaRPr kumimoji="1" sz="3200" b="1">
                <a:latin typeface="Times New Roman" panose="02020603050405020304" charset="0"/>
              </a:endParaRPr>
            </a:p>
          </p:txBody>
        </p:sp>
        <p:sp>
          <p:nvSpPr>
            <p:cNvPr id="16" name="Text Box 17"/>
            <p:cNvSpPr/>
            <p:nvPr>
              <p:custDataLst>
                <p:tags r:id="rId5"/>
              </p:custDataLst>
            </p:nvPr>
          </p:nvSpPr>
          <p:spPr>
            <a:xfrm>
              <a:off x="2056" y="2976"/>
              <a:ext cx="1018" cy="484"/>
            </a:xfrm>
            <a:prstGeom prst="rect">
              <a:avLst/>
            </a:prstGeom>
            <a:noFill/>
            <a:ln w="12700" cap="sq">
              <a:noFill/>
              <a:miter lim="800000"/>
            </a:ln>
          </p:spPr>
          <p:txBody>
            <a:bodyPr>
              <a:spAutoFit/>
            </a:bodyPr>
            <a:lstStyle>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algn="l">
                <a:lnSpc>
                  <a:spcPct val="110000"/>
                </a:lnSpc>
              </a:pPr>
              <a:r>
                <a:rPr kumimoji="1" sz="2000" b="1">
                  <a:solidFill>
                    <a:srgbClr val="FF0000"/>
                  </a:solidFill>
                  <a:latin typeface="Times New Roman" panose="02020603050405020304" charset="0"/>
                  <a:ea typeface="黑体" panose="02010609060101010101" charset="-122"/>
                </a:rPr>
                <a:t>  </a:t>
              </a:r>
              <a:r>
                <a:rPr kumimoji="1" sz="2000" b="1">
                  <a:solidFill>
                    <a:srgbClr val="000000"/>
                  </a:solidFill>
                  <a:latin typeface="Times New Roman" panose="02020603050405020304" charset="0"/>
                  <a:ea typeface="黑体" panose="02010609060101010101" charset="-122"/>
                </a:rPr>
                <a:t>催化剂</a:t>
              </a:r>
              <a:endParaRPr kumimoji="1" sz="2000" b="1">
                <a:solidFill>
                  <a:srgbClr val="000000"/>
                </a:solidFill>
                <a:latin typeface="Times New Roman" panose="02020603050405020304" charset="0"/>
                <a:ea typeface="黑体" panose="02010609060101010101" charset="-122"/>
              </a:endParaRPr>
            </a:p>
            <a:p>
              <a:pPr algn="l">
                <a:lnSpc>
                  <a:spcPct val="110000"/>
                </a:lnSpc>
              </a:pPr>
              <a:r>
                <a:rPr kumimoji="1" sz="2000" b="1">
                  <a:solidFill>
                    <a:srgbClr val="000000"/>
                  </a:solidFill>
                  <a:latin typeface="Times New Roman" panose="02020603050405020304" charset="0"/>
                  <a:ea typeface="黑体" panose="02010609060101010101" charset="-122"/>
                </a:rPr>
                <a:t> </a:t>
              </a:r>
              <a:endParaRPr kumimoji="1" sz="2400" b="1">
                <a:solidFill>
                  <a:srgbClr val="000000"/>
                </a:solidFill>
                <a:latin typeface="Times New Roman" panose="02020603050405020304" charset="0"/>
                <a:ea typeface="黑体" panose="02010609060101010101" charset="-122"/>
              </a:endParaRPr>
            </a:p>
          </p:txBody>
        </p:sp>
      </p:grpSp>
      <p:sp>
        <p:nvSpPr>
          <p:cNvPr id="217093" name="文本框 217092"/>
          <p:cNvSpPr txBox="1"/>
          <p:nvPr>
            <p:custDataLst>
              <p:tags r:id="rId6"/>
            </p:custDataLst>
          </p:nvPr>
        </p:nvSpPr>
        <p:spPr>
          <a:xfrm>
            <a:off x="1321889" y="1275903"/>
            <a:ext cx="8077616" cy="521970"/>
          </a:xfrm>
          <a:prstGeom prst="rect">
            <a:avLst/>
          </a:prstGeom>
          <a:noFill/>
          <a:ln w="9525">
            <a:noFill/>
          </a:ln>
        </p:spPr>
        <p:txBody>
          <a:bodyPr>
            <a:spAutoFit/>
          </a:bodyPr>
          <a:lstStyle/>
          <a:p>
            <a:pPr>
              <a:spcBef>
                <a:spcPct val="50000"/>
              </a:spcBef>
            </a:pPr>
            <a:r>
              <a:rPr lang="zh-CN" altLang="en-US" sz="2800" b="1">
                <a:solidFill>
                  <a:schemeClr val="tx1">
                    <a:lumMod val="95000"/>
                    <a:lumOff val="5000"/>
                  </a:schemeClr>
                </a:solidFill>
                <a:latin typeface="Calibri" panose="020F0502020204030204" charset="0"/>
                <a:ea typeface="黑体" panose="02010609060101010101" charset="-122"/>
                <a:cs typeface="Times New Roman" panose="02020603050405020304" charset="0"/>
              </a:rPr>
              <a:t>②</a:t>
            </a:r>
            <a:r>
              <a:rPr lang="zh-CN" altLang="en-US" sz="2800" b="1">
                <a:latin typeface="Times New Roman" panose="02020603050405020304" charset="0"/>
                <a:ea typeface="黑体" panose="02010609060101010101" charset="-122"/>
                <a:cs typeface="Times New Roman" panose="02020603050405020304" charset="0"/>
                <a:sym typeface="+mn-ea"/>
              </a:rPr>
              <a:t>与</a:t>
            </a:r>
            <a:r>
              <a:rPr lang="en-US" altLang="zh-CN" sz="2800" b="1">
                <a:latin typeface="Times New Roman" panose="02020603050405020304" charset="0"/>
                <a:ea typeface="黑体" panose="02010609060101010101" charset="-122"/>
                <a:cs typeface="Times New Roman" panose="02020603050405020304" charset="0"/>
                <a:sym typeface="+mn-ea"/>
              </a:rPr>
              <a:t>H</a:t>
            </a:r>
            <a:r>
              <a:rPr lang="en-US" altLang="zh-CN" sz="2800" b="1" baseline="-25000">
                <a:latin typeface="Times New Roman" panose="02020603050405020304" charset="0"/>
                <a:ea typeface="黑体" panose="02010609060101010101" charset="-122"/>
                <a:cs typeface="Times New Roman" panose="02020603050405020304" charset="0"/>
                <a:sym typeface="+mn-ea"/>
              </a:rPr>
              <a:t>2</a:t>
            </a:r>
            <a:r>
              <a:rPr lang="zh-CN" altLang="en-US" sz="2800" b="1">
                <a:latin typeface="Times New Roman" panose="02020603050405020304" charset="0"/>
                <a:ea typeface="黑体" panose="02010609060101010101" charset="-122"/>
                <a:cs typeface="Times New Roman" panose="02020603050405020304" charset="0"/>
                <a:sym typeface="+mn-ea"/>
              </a:rPr>
              <a:t>、</a:t>
            </a:r>
            <a:r>
              <a:rPr lang="en-US" altLang="zh-CN" sz="2800" b="1">
                <a:latin typeface="Times New Roman" panose="02020603050405020304" charset="0"/>
                <a:ea typeface="黑体" panose="02010609060101010101" charset="-122"/>
                <a:cs typeface="Times New Roman" panose="02020603050405020304" charset="0"/>
                <a:sym typeface="+mn-ea"/>
              </a:rPr>
              <a:t>HX</a:t>
            </a:r>
            <a:r>
              <a:rPr lang="zh-CN" altLang="en-US" sz="2800" b="1">
                <a:latin typeface="Times New Roman" panose="02020603050405020304" charset="0"/>
                <a:ea typeface="黑体" panose="02010609060101010101" charset="-122"/>
                <a:cs typeface="Times New Roman" panose="02020603050405020304" charset="0"/>
                <a:sym typeface="+mn-ea"/>
              </a:rPr>
              <a:t>、</a:t>
            </a:r>
            <a:r>
              <a:rPr lang="en-US" altLang="zh-CN" sz="2800" b="1">
                <a:latin typeface="Times New Roman" panose="02020603050405020304" charset="0"/>
                <a:ea typeface="黑体" panose="02010609060101010101" charset="-122"/>
                <a:cs typeface="Times New Roman" panose="02020603050405020304" charset="0"/>
                <a:sym typeface="+mn-ea"/>
              </a:rPr>
              <a:t>H</a:t>
            </a:r>
            <a:r>
              <a:rPr lang="en-US" altLang="zh-CN" sz="2800" b="1" baseline="-25000">
                <a:latin typeface="Times New Roman" panose="02020603050405020304" charset="0"/>
                <a:ea typeface="黑体" panose="02010609060101010101" charset="-122"/>
                <a:cs typeface="Times New Roman" panose="02020603050405020304" charset="0"/>
                <a:sym typeface="+mn-ea"/>
              </a:rPr>
              <a:t>2</a:t>
            </a:r>
            <a:r>
              <a:rPr lang="en-US" altLang="zh-CN" sz="2800" b="1">
                <a:latin typeface="Times New Roman" panose="02020603050405020304" charset="0"/>
                <a:ea typeface="黑体" panose="02010609060101010101" charset="-122"/>
                <a:cs typeface="Times New Roman" panose="02020603050405020304" charset="0"/>
                <a:sym typeface="+mn-ea"/>
              </a:rPr>
              <a:t>O</a:t>
            </a:r>
            <a:r>
              <a:rPr lang="zh-CN" altLang="en-US" sz="2800" b="1">
                <a:latin typeface="Times New Roman" panose="02020603050405020304" charset="0"/>
                <a:ea typeface="黑体" panose="02010609060101010101" charset="-122"/>
                <a:cs typeface="Times New Roman" panose="02020603050405020304" charset="0"/>
                <a:sym typeface="+mn-ea"/>
              </a:rPr>
              <a:t>等加成</a:t>
            </a:r>
            <a:r>
              <a:rPr lang="zh-CN" altLang="en-US" sz="2800" b="1">
                <a:latin typeface="Times New Roman" panose="02020603050405020304" charset="0"/>
                <a:ea typeface="黑体" panose="02010609060101010101" charset="-122"/>
                <a:cs typeface="Times New Roman" panose="02020603050405020304" charset="0"/>
              </a:rPr>
              <a:t>：</a:t>
            </a:r>
            <a:endParaRPr lang="zh-CN" altLang="en-US" sz="2800" b="1">
              <a:solidFill>
                <a:srgbClr val="FF3300"/>
              </a:solidFill>
              <a:latin typeface="Times New Roman" panose="02020603050405020304" charset="0"/>
              <a:ea typeface="黑体" panose="02010609060101010101" charset="-122"/>
              <a:cs typeface="Times New Roman" panose="02020603050405020304" charset="0"/>
            </a:endParaRPr>
          </a:p>
        </p:txBody>
      </p:sp>
      <p:sp>
        <p:nvSpPr>
          <p:cNvPr id="7" name="TextBox 6"/>
          <p:cNvSpPr txBox="1"/>
          <p:nvPr/>
        </p:nvSpPr>
        <p:spPr>
          <a:xfrm>
            <a:off x="1206669" y="4498556"/>
            <a:ext cx="914400" cy="59372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lang="zh-CN" altLang="en-US" sz="3200" b="1" i="0" smtClean="0">
                <a:solidFill>
                  <a:srgbClr val="002060"/>
                </a:solidFill>
                <a:effectLst/>
                <a:latin typeface="微软雅黑" panose="020B0503020204020204" charset="-122"/>
                <a:ea typeface="微软雅黑" panose="020B0503020204020204" charset="-122"/>
              </a:rPr>
              <a:t>应用</a:t>
            </a:r>
            <a:endParaRPr kumimoji="0" lang="zh-CN" altLang="en-US" sz="3200" b="1" i="0" u="none" strike="noStrike" cap="none" spc="0" normalizeH="0" baseline="0" smtClean="0">
              <a:ln>
                <a:noFill/>
              </a:ln>
              <a:solidFill>
                <a:srgbClr val="002060"/>
              </a:solidFill>
              <a:effectLst/>
              <a:uFillTx/>
              <a:latin typeface="微软雅黑" panose="020B0503020204020204" charset="-122"/>
              <a:ea typeface="微软雅黑" panose="020B0503020204020204" charset="-122"/>
              <a:sym typeface="Hoefler Text"/>
            </a:endParaRPr>
          </a:p>
        </p:txBody>
      </p:sp>
      <p:sp>
        <p:nvSpPr>
          <p:cNvPr id="9" name="左大括号 8"/>
          <p:cNvSpPr/>
          <p:nvPr/>
        </p:nvSpPr>
        <p:spPr>
          <a:xfrm>
            <a:off x="2254459" y="3599264"/>
            <a:ext cx="268014" cy="2333297"/>
          </a:xfrm>
          <a:prstGeom prst="leftBrace">
            <a:avLst/>
          </a:prstGeom>
          <a:noFill/>
          <a:ln w="57150" cap="flat">
            <a:solidFill>
              <a:schemeClr val="tx1"/>
            </a:solidFill>
            <a:prstDash val="solid"/>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2060"/>
              </a:solidFill>
              <a:effectLst/>
              <a:uFillTx/>
              <a:latin typeface="微软雅黑" panose="020B0503020204020204" charset="-122"/>
              <a:ea typeface="微软雅黑" panose="020B0503020204020204" charset="-122"/>
            </a:endParaRPr>
          </a:p>
        </p:txBody>
      </p:sp>
      <p:sp>
        <p:nvSpPr>
          <p:cNvPr id="10" name="TextBox 9"/>
          <p:cNvSpPr txBox="1"/>
          <p:nvPr/>
        </p:nvSpPr>
        <p:spPr>
          <a:xfrm>
            <a:off x="2522473" y="3323476"/>
            <a:ext cx="8812926" cy="268791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nSpc>
                <a:spcPct val="150000"/>
              </a:lnSpc>
              <a:buFont typeface="Arial" panose="020B0604020202020204" pitchFamily="34" charset="0"/>
              <a:buChar char="•"/>
            </a:pPr>
            <a:r>
              <a:rPr lang="zh-CN" altLang="en-US" sz="2800" i="0" smtClean="0">
                <a:solidFill>
                  <a:srgbClr val="002060"/>
                </a:solidFill>
                <a:effectLst/>
                <a:latin typeface="微软雅黑" panose="020B0503020204020204" charset="-122"/>
                <a:ea typeface="微软雅黑" panose="020B0503020204020204" charset="-122"/>
              </a:rPr>
              <a:t>工业上可以将植物油催化氢化，获得固态的人造黄油。</a:t>
            </a:r>
            <a:endParaRPr lang="en-US" altLang="zh-CN" sz="2800" i="0" smtClean="0">
              <a:solidFill>
                <a:srgbClr val="002060"/>
              </a:solidFill>
              <a:effectLst/>
              <a:latin typeface="微软雅黑" panose="020B0503020204020204" charset="-122"/>
              <a:ea typeface="微软雅黑" panose="020B0503020204020204" charset="-122"/>
            </a:endParaRPr>
          </a:p>
          <a:p>
            <a:pPr>
              <a:lnSpc>
                <a:spcPct val="150000"/>
              </a:lnSpc>
              <a:buFont typeface="Arial" panose="020B0604020202020204" pitchFamily="34" charset="0"/>
              <a:buChar char="•"/>
            </a:pPr>
            <a:r>
              <a:rPr lang="zh-CN" altLang="en-US" sz="2800" i="0" smtClean="0">
                <a:solidFill>
                  <a:srgbClr val="002060"/>
                </a:solidFill>
                <a:effectLst/>
                <a:latin typeface="微软雅黑" panose="020B0503020204020204" charset="-122"/>
                <a:ea typeface="微软雅黑" panose="020B0503020204020204" charset="-122"/>
              </a:rPr>
              <a:t>石油加工中对汽油进行加氢处理，可提高汽油的质量。</a:t>
            </a:r>
            <a:endParaRPr lang="en-US" altLang="zh-CN" sz="2800" i="0" smtClean="0">
              <a:solidFill>
                <a:srgbClr val="002060"/>
              </a:solidFill>
              <a:effectLst/>
              <a:latin typeface="微软雅黑" panose="020B0503020204020204" charset="-122"/>
              <a:ea typeface="微软雅黑" panose="020B0503020204020204" charset="-122"/>
            </a:endParaRPr>
          </a:p>
          <a:p>
            <a:pPr>
              <a:lnSpc>
                <a:spcPct val="150000"/>
              </a:lnSpc>
              <a:buFont typeface="Arial" panose="020B0604020202020204" pitchFamily="34" charset="0"/>
              <a:buChar char="•"/>
            </a:pPr>
            <a:r>
              <a:rPr lang="zh-CN" altLang="en-US" sz="2800" i="0" smtClean="0">
                <a:solidFill>
                  <a:srgbClr val="002060"/>
                </a:solidFill>
                <a:effectLst/>
                <a:latin typeface="微软雅黑" panose="020B0503020204020204" charset="-122"/>
                <a:ea typeface="微软雅黑" panose="020B0503020204020204" charset="-122"/>
              </a:rPr>
              <a:t>通过测定被吸收的氢气的物质的量可以计算出所研究的分子中碳碳双键的数目，从而为确定其结构提供依据。</a:t>
            </a:r>
            <a:endParaRPr kumimoji="0" lang="zh-CN" altLang="en-US" sz="2800" b="0" i="0" u="none" strike="noStrike" cap="none" spc="0" normalizeH="0" baseline="0" smtClean="0">
              <a:ln>
                <a:noFill/>
              </a:ln>
              <a:solidFill>
                <a:srgbClr val="002060"/>
              </a:solidFill>
              <a:effectLst/>
              <a:uFillTx/>
              <a:latin typeface="微软雅黑" panose="020B0503020204020204" charset="-122"/>
              <a:ea typeface="微软雅黑" panose="020B0503020204020204" charset="-122"/>
              <a:sym typeface="Hoefler Text"/>
            </a:endParaRPr>
          </a:p>
        </p:txBody>
      </p:sp>
      <p:grpSp>
        <p:nvGrpSpPr>
          <p:cNvPr id="29" name="组合 28"/>
          <p:cNvGrpSpPr/>
          <p:nvPr/>
        </p:nvGrpSpPr>
        <p:grpSpPr>
          <a:xfrm>
            <a:off x="1531487" y="2611120"/>
            <a:ext cx="9294191" cy="768350"/>
            <a:chOff x="113" y="2976"/>
            <a:chExt cx="5021" cy="484"/>
          </a:xfrm>
        </p:grpSpPr>
        <p:sp>
          <p:nvSpPr>
            <p:cNvPr id="30" name="Text Box 14"/>
            <p:cNvSpPr/>
            <p:nvPr>
              <p:custDataLst>
                <p:tags r:id="rId7"/>
              </p:custDataLst>
            </p:nvPr>
          </p:nvSpPr>
          <p:spPr>
            <a:xfrm>
              <a:off x="113" y="3062"/>
              <a:ext cx="2542" cy="368"/>
            </a:xfrm>
            <a:prstGeom prst="rect">
              <a:avLst/>
            </a:prstGeom>
            <a:noFill/>
            <a:ln>
              <a:noFill/>
              <a:miter lim="800000"/>
            </a:ln>
          </p:spPr>
          <p:txBody>
            <a:bodyPr wrap="square">
              <a:spAutoFit/>
            </a:bodyPr>
            <a:lstStyle>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algn="l"/>
              <a:r>
                <a:rPr kumimoji="1" sz="3200" b="1">
                  <a:latin typeface="Times New Roman" panose="02020603050405020304" charset="0"/>
                  <a:sym typeface="+mn-ea"/>
                </a:rPr>
                <a:t>CH</a:t>
              </a:r>
              <a:r>
                <a:rPr kumimoji="1" sz="3200" b="1" baseline="-25000">
                  <a:latin typeface="Times New Roman" panose="02020603050405020304" charset="0"/>
                  <a:sym typeface="+mn-ea"/>
                </a:rPr>
                <a:t>3</a:t>
              </a:r>
              <a:r>
                <a:rPr kumimoji="1" sz="3200" b="1">
                  <a:latin typeface="Times New Roman" panose="02020603050405020304" charset="0"/>
                  <a:ea typeface="黑体" panose="02010609060101010101" charset="-122"/>
                </a:rPr>
                <a:t>CH</a:t>
              </a:r>
              <a:r>
                <a:rPr kumimoji="1" sz="3200" b="1" baseline="-25000">
                  <a:latin typeface="Times New Roman" panose="02020603050405020304" charset="0"/>
                  <a:ea typeface="黑体" panose="02010609060101010101" charset="-122"/>
                </a:rPr>
                <a:t>2</a:t>
              </a:r>
              <a:r>
                <a:rPr kumimoji="1" sz="3200" b="1">
                  <a:latin typeface="Times New Roman" panose="02020603050405020304" charset="0"/>
                  <a:ea typeface="黑体" panose="02010609060101010101" charset="-122"/>
                </a:rPr>
                <a:t>=CH</a:t>
              </a:r>
              <a:r>
                <a:rPr kumimoji="1" sz="3200" b="1" baseline="-25000">
                  <a:latin typeface="Times New Roman" panose="02020603050405020304" charset="0"/>
                  <a:ea typeface="黑体" panose="02010609060101010101" charset="-122"/>
                </a:rPr>
                <a:t>2  </a:t>
              </a:r>
              <a:r>
                <a:rPr kumimoji="1" sz="3200" b="1">
                  <a:latin typeface="Times New Roman" panose="02020603050405020304" charset="0"/>
                  <a:ea typeface="黑体" panose="02010609060101010101" charset="-122"/>
                </a:rPr>
                <a:t>+ H</a:t>
              </a:r>
              <a:r>
                <a:rPr kumimoji="1" sz="3200" b="1" baseline="-25000">
                  <a:latin typeface="Times New Roman" panose="02020603050405020304" charset="0"/>
                  <a:ea typeface="黑体" panose="02010609060101010101" charset="-122"/>
                  <a:sym typeface="+mn-ea"/>
                </a:rPr>
                <a:t>2</a:t>
              </a:r>
              <a:endParaRPr kumimoji="1" sz="3200" b="1">
                <a:latin typeface="Times New Roman" panose="02020603050405020304" charset="0"/>
                <a:ea typeface="黑体" panose="02010609060101010101" charset="-122"/>
              </a:endParaRPr>
            </a:p>
          </p:txBody>
        </p:sp>
        <p:cxnSp>
          <p:nvCxnSpPr>
            <p:cNvPr id="31" name="Line 15"/>
            <p:cNvCxnSpPr/>
            <p:nvPr>
              <p:custDataLst>
                <p:tags r:id="rId8"/>
              </p:custDataLst>
            </p:nvPr>
          </p:nvCxnSpPr>
          <p:spPr>
            <a:xfrm>
              <a:off x="2086" y="3246"/>
              <a:ext cx="728" cy="0"/>
            </a:xfrm>
            <a:prstGeom prst="line">
              <a:avLst/>
            </a:prstGeom>
            <a:noFill/>
            <a:ln w="38100">
              <a:solidFill>
                <a:schemeClr val="tx1"/>
              </a:solidFill>
              <a:miter lim="800000"/>
              <a:tailEnd type="triangle"/>
            </a:ln>
          </p:spPr>
        </p:cxnSp>
        <p:sp>
          <p:nvSpPr>
            <p:cNvPr id="32" name="Text Box 16">
              <a:hlinkClick r:id="rId3"/>
            </p:cNvPr>
            <p:cNvSpPr/>
            <p:nvPr>
              <p:custDataLst>
                <p:tags r:id="rId9"/>
              </p:custDataLst>
            </p:nvPr>
          </p:nvSpPr>
          <p:spPr>
            <a:xfrm>
              <a:off x="2935" y="3006"/>
              <a:ext cx="2199" cy="368"/>
            </a:xfrm>
            <a:prstGeom prst="rect">
              <a:avLst/>
            </a:prstGeom>
            <a:noFill/>
            <a:ln>
              <a:noFill/>
              <a:miter lim="800000"/>
            </a:ln>
          </p:spPr>
          <p:txBody>
            <a:bodyPr wrap="square">
              <a:spAutoFit/>
            </a:bodyPr>
            <a:lstStyle>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algn="l"/>
              <a:r>
                <a:rPr kumimoji="1" sz="3200" b="1">
                  <a:latin typeface="Times New Roman" panose="02020603050405020304" charset="0"/>
                </a:rPr>
                <a:t> CH</a:t>
              </a:r>
              <a:r>
                <a:rPr kumimoji="1" sz="3200" b="1" baseline="-25000">
                  <a:latin typeface="Times New Roman" panose="02020603050405020304" charset="0"/>
                </a:rPr>
                <a:t>3</a:t>
              </a:r>
              <a:r>
                <a:rPr kumimoji="1" sz="3200" b="1">
                  <a:latin typeface="Times New Roman" panose="02020603050405020304" charset="0"/>
                  <a:sym typeface="+mn-ea"/>
                </a:rPr>
                <a:t>CH</a:t>
              </a:r>
              <a:r>
                <a:rPr kumimoji="1" lang="en-US" altLang="zh-CN" sz="3200" b="1" baseline="-25000">
                  <a:latin typeface="Times New Roman" panose="02020603050405020304" charset="0"/>
                  <a:sym typeface="+mn-ea"/>
                </a:rPr>
                <a:t>2</a:t>
              </a:r>
              <a:r>
                <a:rPr kumimoji="1" sz="3200" b="1">
                  <a:latin typeface="Times New Roman" panose="02020603050405020304" charset="0"/>
                </a:rPr>
                <a:t>CH</a:t>
              </a:r>
              <a:r>
                <a:rPr kumimoji="1" sz="3200" b="1" baseline="-25000">
                  <a:latin typeface="Times New Roman" panose="02020603050405020304" charset="0"/>
                </a:rPr>
                <a:t>3</a:t>
              </a:r>
              <a:r>
                <a:rPr kumimoji="1" sz="3200" b="1">
                  <a:latin typeface="Times New Roman" panose="02020603050405020304" charset="0"/>
                </a:rPr>
                <a:t> </a:t>
              </a:r>
              <a:r>
                <a:rPr kumimoji="1" sz="3200" b="1">
                  <a:latin typeface="Times New Roman" panose="02020603050405020304" charset="0"/>
                  <a:sym typeface="+mn-ea"/>
                </a:rPr>
                <a:t>(丙烷)</a:t>
              </a:r>
              <a:endParaRPr kumimoji="1" sz="3200" b="1">
                <a:latin typeface="Times New Roman" panose="02020603050405020304" charset="0"/>
              </a:endParaRPr>
            </a:p>
          </p:txBody>
        </p:sp>
        <p:sp>
          <p:nvSpPr>
            <p:cNvPr id="33" name="Text Box 17"/>
            <p:cNvSpPr/>
            <p:nvPr>
              <p:custDataLst>
                <p:tags r:id="rId10"/>
              </p:custDataLst>
            </p:nvPr>
          </p:nvSpPr>
          <p:spPr>
            <a:xfrm>
              <a:off x="2056" y="2976"/>
              <a:ext cx="1018" cy="484"/>
            </a:xfrm>
            <a:prstGeom prst="rect">
              <a:avLst/>
            </a:prstGeom>
            <a:noFill/>
            <a:ln w="12700" cap="sq">
              <a:noFill/>
              <a:miter lim="800000"/>
            </a:ln>
          </p:spPr>
          <p:txBody>
            <a:bodyPr>
              <a:spAutoFit/>
            </a:bodyPr>
            <a:lstStyle>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algn="l">
                <a:lnSpc>
                  <a:spcPct val="110000"/>
                </a:lnSpc>
              </a:pPr>
              <a:r>
                <a:rPr kumimoji="1" sz="2000" b="1">
                  <a:solidFill>
                    <a:srgbClr val="FF0000"/>
                  </a:solidFill>
                  <a:latin typeface="Times New Roman" panose="02020603050405020304" charset="0"/>
                  <a:ea typeface="黑体" panose="02010609060101010101" charset="-122"/>
                </a:rPr>
                <a:t>  </a:t>
              </a:r>
              <a:r>
                <a:rPr kumimoji="1" sz="2000" b="1">
                  <a:solidFill>
                    <a:srgbClr val="000000"/>
                  </a:solidFill>
                  <a:latin typeface="Times New Roman" panose="02020603050405020304" charset="0"/>
                  <a:ea typeface="黑体" panose="02010609060101010101" charset="-122"/>
                </a:rPr>
                <a:t>催化剂</a:t>
              </a:r>
              <a:endParaRPr kumimoji="1" sz="2000" b="1">
                <a:solidFill>
                  <a:srgbClr val="000000"/>
                </a:solidFill>
                <a:latin typeface="Times New Roman" panose="02020603050405020304" charset="0"/>
                <a:ea typeface="黑体" panose="02010609060101010101" charset="-122"/>
              </a:endParaRPr>
            </a:p>
            <a:p>
              <a:pPr algn="l">
                <a:lnSpc>
                  <a:spcPct val="110000"/>
                </a:lnSpc>
              </a:pPr>
              <a:r>
                <a:rPr kumimoji="1" sz="2000" b="1">
                  <a:solidFill>
                    <a:srgbClr val="000000"/>
                  </a:solidFill>
                  <a:latin typeface="Times New Roman" panose="02020603050405020304" charset="0"/>
                  <a:ea typeface="黑体" panose="02010609060101010101" charset="-122"/>
                </a:rPr>
                <a:t> </a:t>
              </a:r>
              <a:endParaRPr kumimoji="1" sz="2400" b="1">
                <a:solidFill>
                  <a:srgbClr val="000000"/>
                </a:solidFill>
                <a:latin typeface="Times New Roman" panose="02020603050405020304" charset="0"/>
                <a:ea typeface="黑体" panose="02010609060101010101" charset="-122"/>
              </a:endParaRPr>
            </a:p>
          </p:txBody>
        </p:sp>
      </p:grpSp>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additive="base">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217093"/>
                                        </p:tgtEl>
                                        <p:attrNameLst>
                                          <p:attrName>style.visibility</p:attrName>
                                        </p:attrNameLst>
                                      </p:cBhvr>
                                      <p:to>
                                        <p:strVal val="visible"/>
                                      </p:to>
                                    </p:set>
                                    <p:animEffect transition="in" filter="dissolve">
                                      <p:cBhvr>
                                        <p:cTn id="17" dur="500"/>
                                        <p:tgtEl>
                                          <p:spTgt spid="21709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additive="base">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3" grpId="0"/>
      <p:bldP spid="7" grpId="0" bldLvl="0" animBg="1"/>
      <p:bldP spid="9" grpId="0" bldLvl="0" animBg="1"/>
      <p:bldP spid="10"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8"/>
          <p:cNvGrpSpPr/>
          <p:nvPr/>
        </p:nvGrpSpPr>
        <p:grpSpPr>
          <a:xfrm>
            <a:off x="1322070" y="-13970"/>
            <a:ext cx="5424805" cy="1241425"/>
            <a:chOff x="693" y="-17"/>
            <a:chExt cx="1532" cy="782"/>
          </a:xfrm>
        </p:grpSpPr>
        <p:grpSp>
          <p:nvGrpSpPr>
            <p:cNvPr id="24" name="Group 26"/>
            <p:cNvGrpSpPr/>
            <p:nvPr/>
          </p:nvGrpSpPr>
          <p:grpSpPr>
            <a:xfrm>
              <a:off x="711" y="0"/>
              <a:ext cx="1497" cy="448"/>
              <a:chOff x="711" y="0"/>
              <a:chExt cx="1497" cy="448"/>
            </a:xfrm>
          </p:grpSpPr>
          <p:sp>
            <p:nvSpPr>
              <p:cNvPr id="26" name="Rectangle 8"/>
              <p:cNvSpPr>
                <a:spLocks noChangeArrowheads="1"/>
              </p:cNvSpPr>
              <p:nvPr/>
            </p:nvSpPr>
            <p:spPr bwMode="auto">
              <a:xfrm>
                <a:off x="711" y="0"/>
                <a:ext cx="1497" cy="448"/>
              </a:xfrm>
              <a:prstGeom prst="rect">
                <a:avLst/>
              </a:prstGeom>
              <a:solidFill>
                <a:srgbClr val="3F83BC"/>
              </a:solidFill>
              <a:ln w="9525" algn="ctr">
                <a:noFill/>
                <a:miter lim="800000"/>
              </a:ln>
            </p:spPr>
            <p:txBody>
              <a:bodyPr lIns="121914" tIns="60957" rIns="121914" bIns="60957" anchor="ctr"/>
              <a:lstStyle/>
              <a:p>
                <a:pPr marL="0" marR="0" lvl="0" indent="0" algn="ctr" defTabSz="684530" eaLnBrk="1" fontAlgn="auto" latinLnBrk="0" hangingPunct="1">
                  <a:lnSpc>
                    <a:spcPct val="100000"/>
                  </a:lnSpc>
                  <a:spcBef>
                    <a:spcPct val="0"/>
                  </a:spcBef>
                  <a:spcAft>
                    <a:spcPct val="0"/>
                  </a:spcAft>
                  <a:buClrTx/>
                  <a:buSzTx/>
                  <a:buFontTx/>
                  <a:buNone/>
                  <a:defRPr/>
                </a:pPr>
                <a:endParaRPr kumimoji="0" lang="en-US" altLang="zh-CN" sz="2265" b="0" i="0" u="none" strike="noStrike" kern="0" cap="none" spc="0" normalizeH="0" baseline="0" noProof="0">
                  <a:ln>
                    <a:noFill/>
                  </a:ln>
                  <a:solidFill>
                    <a:srgbClr val="0099CC"/>
                  </a:solidFill>
                  <a:effectLst/>
                  <a:uLnTx/>
                  <a:uFillTx/>
                  <a:latin typeface="微软雅黑" panose="020B0503020204020204" charset="-122"/>
                  <a:ea typeface="微软雅黑" panose="020B0503020204020204" charset="-122"/>
                </a:endParaRPr>
              </a:p>
            </p:txBody>
          </p:sp>
          <p:sp>
            <p:nvSpPr>
              <p:cNvPr id="27" name="Line 25"/>
              <p:cNvSpPr>
                <a:spLocks noChangeShapeType="1"/>
              </p:cNvSpPr>
              <p:nvPr/>
            </p:nvSpPr>
            <p:spPr bwMode="auto">
              <a:xfrm>
                <a:off x="715" y="360"/>
                <a:ext cx="1490" cy="0"/>
              </a:xfrm>
              <a:prstGeom prst="line">
                <a:avLst/>
              </a:prstGeom>
              <a:noFill/>
              <a:ln w="9525">
                <a:solidFill>
                  <a:sysClr val="window" lastClr="FFFFFF"/>
                </a:solidFill>
                <a:round/>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25" name="TextBox 3"/>
            <p:cNvSpPr txBox="1">
              <a:spLocks noChangeArrowheads="1"/>
            </p:cNvSpPr>
            <p:nvPr/>
          </p:nvSpPr>
          <p:spPr bwMode="auto">
            <a:xfrm>
              <a:off x="693" y="-17"/>
              <a:ext cx="1532" cy="782"/>
            </a:xfrm>
            <a:prstGeom prst="rect">
              <a:avLst/>
            </a:prstGeom>
            <a:noFill/>
            <a:ln w="9525">
              <a:noFill/>
              <a:miter lim="800000"/>
            </a:ln>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735"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rPr>
                <a:t>烯烃、炔烃的化学性质</a:t>
              </a:r>
              <a:endParaRPr kumimoji="0" lang="en-US" altLang="zh-CN" sz="3735"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grpSp>
      <p:grpSp>
        <p:nvGrpSpPr>
          <p:cNvPr id="6" name="组合 5"/>
          <p:cNvGrpSpPr/>
          <p:nvPr/>
        </p:nvGrpSpPr>
        <p:grpSpPr>
          <a:xfrm>
            <a:off x="518969" y="1920223"/>
            <a:ext cx="9182180" cy="762000"/>
            <a:chOff x="87" y="2976"/>
            <a:chExt cx="5391" cy="480"/>
          </a:xfrm>
        </p:grpSpPr>
        <p:sp>
          <p:nvSpPr>
            <p:cNvPr id="7" name="Text Box 14"/>
            <p:cNvSpPr/>
            <p:nvPr>
              <p:custDataLst>
                <p:tags r:id="rId1"/>
              </p:custDataLst>
            </p:nvPr>
          </p:nvSpPr>
          <p:spPr>
            <a:xfrm>
              <a:off x="87" y="3062"/>
              <a:ext cx="2568" cy="365"/>
            </a:xfrm>
            <a:prstGeom prst="rect">
              <a:avLst/>
            </a:prstGeom>
            <a:noFill/>
            <a:ln>
              <a:noFill/>
              <a:miter lim="800000"/>
            </a:ln>
          </p:spPr>
          <p:txBody>
            <a:bodyPr>
              <a:spAutoFit/>
            </a:bodyPr>
            <a:lstStyle>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algn="ctr"/>
              <a:r>
                <a:rPr kumimoji="1" sz="3200" b="1">
                  <a:latin typeface="Times New Roman" panose="02020603050405020304" charset="0"/>
                  <a:ea typeface="黑体" panose="02010609060101010101" charset="-122"/>
                </a:rPr>
                <a:t>CH</a:t>
              </a:r>
              <a:r>
                <a:rPr kumimoji="1" sz="3200" b="1" baseline="-25000">
                  <a:latin typeface="Times New Roman" panose="02020603050405020304" charset="0"/>
                  <a:ea typeface="黑体" panose="02010609060101010101" charset="-122"/>
                </a:rPr>
                <a:t>2</a:t>
              </a:r>
              <a:r>
                <a:rPr kumimoji="1" sz="3200" b="1">
                  <a:latin typeface="Times New Roman" panose="02020603050405020304" charset="0"/>
                  <a:ea typeface="黑体" panose="02010609060101010101" charset="-122"/>
                </a:rPr>
                <a:t>=CH</a:t>
              </a:r>
              <a:r>
                <a:rPr kumimoji="1" sz="3200" b="1" baseline="-25000">
                  <a:latin typeface="Times New Roman" panose="02020603050405020304" charset="0"/>
                  <a:ea typeface="黑体" panose="02010609060101010101" charset="-122"/>
                </a:rPr>
                <a:t>2  </a:t>
              </a:r>
              <a:r>
                <a:rPr kumimoji="1" sz="3200" b="1">
                  <a:latin typeface="Times New Roman" panose="02020603050405020304" charset="0"/>
                  <a:ea typeface="黑体" panose="02010609060101010101" charset="-122"/>
                </a:rPr>
                <a:t>+ H—OH</a:t>
              </a:r>
              <a:endParaRPr kumimoji="1" sz="3200" b="1">
                <a:latin typeface="Times New Roman" panose="02020603050405020304" charset="0"/>
                <a:ea typeface="黑体" panose="02010609060101010101" charset="-122"/>
              </a:endParaRPr>
            </a:p>
          </p:txBody>
        </p:sp>
        <p:cxnSp>
          <p:nvCxnSpPr>
            <p:cNvPr id="8" name="Line 15"/>
            <p:cNvCxnSpPr/>
            <p:nvPr>
              <p:custDataLst>
                <p:tags r:id="rId2"/>
              </p:custDataLst>
            </p:nvPr>
          </p:nvCxnSpPr>
          <p:spPr>
            <a:xfrm>
              <a:off x="2606" y="3219"/>
              <a:ext cx="728" cy="0"/>
            </a:xfrm>
            <a:prstGeom prst="line">
              <a:avLst/>
            </a:prstGeom>
            <a:noFill/>
            <a:ln w="38100">
              <a:solidFill>
                <a:schemeClr val="tx1"/>
              </a:solidFill>
              <a:miter lim="800000"/>
              <a:tailEnd type="triangle"/>
            </a:ln>
          </p:spPr>
        </p:cxnSp>
        <p:sp>
          <p:nvSpPr>
            <p:cNvPr id="9" name="Text Box 16">
              <a:hlinkClick r:id="rId3"/>
            </p:cNvPr>
            <p:cNvSpPr/>
            <p:nvPr>
              <p:custDataLst>
                <p:tags r:id="rId4"/>
              </p:custDataLst>
            </p:nvPr>
          </p:nvSpPr>
          <p:spPr>
            <a:xfrm>
              <a:off x="3257" y="3029"/>
              <a:ext cx="2221" cy="368"/>
            </a:xfrm>
            <a:prstGeom prst="rect">
              <a:avLst/>
            </a:prstGeom>
            <a:noFill/>
            <a:ln>
              <a:noFill/>
              <a:miter lim="800000"/>
            </a:ln>
          </p:spPr>
          <p:txBody>
            <a:bodyPr wrap="none">
              <a:spAutoFit/>
            </a:bodyPr>
            <a:lstStyle>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r>
                <a:rPr kumimoji="1" sz="3200" b="1">
                  <a:latin typeface="Times New Roman" panose="02020603050405020304" charset="0"/>
                </a:rPr>
                <a:t> CH</a:t>
              </a:r>
              <a:r>
                <a:rPr kumimoji="1" sz="3200" b="1" baseline="-25000">
                  <a:latin typeface="Times New Roman" panose="02020603050405020304" charset="0"/>
                </a:rPr>
                <a:t>3</a:t>
              </a:r>
              <a:r>
                <a:rPr kumimoji="1" sz="3200" b="1">
                  <a:latin typeface="Times New Roman" panose="02020603050405020304" charset="0"/>
                </a:rPr>
                <a:t>CH</a:t>
              </a:r>
              <a:r>
                <a:rPr kumimoji="1" sz="3200" b="1" baseline="-25000">
                  <a:latin typeface="Times New Roman" panose="02020603050405020304" charset="0"/>
                </a:rPr>
                <a:t>2</a:t>
              </a:r>
              <a:r>
                <a:rPr kumimoji="1" sz="3200" b="1">
                  <a:latin typeface="Times New Roman" panose="02020603050405020304" charset="0"/>
                </a:rPr>
                <a:t>OH(乙醇)</a:t>
              </a:r>
              <a:endParaRPr kumimoji="1" sz="3200" b="1">
                <a:latin typeface="Times New Roman" panose="02020603050405020304" charset="0"/>
              </a:endParaRPr>
            </a:p>
          </p:txBody>
        </p:sp>
        <p:sp>
          <p:nvSpPr>
            <p:cNvPr id="10" name="Text Box 17"/>
            <p:cNvSpPr/>
            <p:nvPr>
              <p:custDataLst>
                <p:tags r:id="rId5"/>
              </p:custDataLst>
            </p:nvPr>
          </p:nvSpPr>
          <p:spPr>
            <a:xfrm>
              <a:off x="2542" y="2976"/>
              <a:ext cx="1018" cy="480"/>
            </a:xfrm>
            <a:prstGeom prst="rect">
              <a:avLst/>
            </a:prstGeom>
            <a:noFill/>
            <a:ln w="12700" cap="sq">
              <a:noFill/>
              <a:miter lim="800000"/>
            </a:ln>
          </p:spPr>
          <p:txBody>
            <a:bodyPr>
              <a:spAutoFit/>
            </a:bodyPr>
            <a:lstStyle>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110000"/>
                </a:lnSpc>
              </a:pPr>
              <a:r>
                <a:rPr kumimoji="1" sz="2000" b="1">
                  <a:solidFill>
                    <a:srgbClr val="FF0000"/>
                  </a:solidFill>
                  <a:latin typeface="Times New Roman" panose="02020603050405020304" charset="0"/>
                  <a:ea typeface="黑体" panose="02010609060101010101" charset="-122"/>
                </a:rPr>
                <a:t>  </a:t>
              </a:r>
              <a:r>
                <a:rPr kumimoji="1" sz="2000" b="1">
                  <a:solidFill>
                    <a:srgbClr val="000000"/>
                  </a:solidFill>
                  <a:latin typeface="Times New Roman" panose="02020603050405020304" charset="0"/>
                  <a:ea typeface="黑体" panose="02010609060101010101" charset="-122"/>
                </a:rPr>
                <a:t>催化剂</a:t>
              </a:r>
              <a:endParaRPr kumimoji="1" sz="2000" b="1">
                <a:solidFill>
                  <a:srgbClr val="000000"/>
                </a:solidFill>
                <a:latin typeface="Times New Roman" panose="02020603050405020304" charset="0"/>
                <a:ea typeface="黑体" panose="02010609060101010101" charset="-122"/>
              </a:endParaRPr>
            </a:p>
            <a:p>
              <a:pPr>
                <a:lnSpc>
                  <a:spcPct val="110000"/>
                </a:lnSpc>
              </a:pPr>
              <a:r>
                <a:rPr kumimoji="1" sz="2000" b="1">
                  <a:solidFill>
                    <a:srgbClr val="000000"/>
                  </a:solidFill>
                  <a:latin typeface="Times New Roman" panose="02020603050405020304" charset="0"/>
                  <a:ea typeface="黑体" panose="02010609060101010101" charset="-122"/>
                </a:rPr>
                <a:t> </a:t>
              </a:r>
              <a:endParaRPr kumimoji="1" sz="2400" b="1">
                <a:solidFill>
                  <a:srgbClr val="000000"/>
                </a:solidFill>
                <a:latin typeface="Times New Roman" panose="02020603050405020304" charset="0"/>
                <a:ea typeface="黑体" panose="02010609060101010101" charset="-122"/>
              </a:endParaRPr>
            </a:p>
          </p:txBody>
        </p:sp>
      </p:grpSp>
      <p:grpSp>
        <p:nvGrpSpPr>
          <p:cNvPr id="17" name="组合 16"/>
          <p:cNvGrpSpPr/>
          <p:nvPr/>
        </p:nvGrpSpPr>
        <p:grpSpPr>
          <a:xfrm>
            <a:off x="515400" y="2857799"/>
            <a:ext cx="8804276" cy="1212850"/>
            <a:chOff x="87" y="2976"/>
            <a:chExt cx="5546" cy="764"/>
          </a:xfrm>
        </p:grpSpPr>
        <p:sp>
          <p:nvSpPr>
            <p:cNvPr id="18" name="Text Box 14"/>
            <p:cNvSpPr/>
            <p:nvPr>
              <p:custDataLst>
                <p:tags r:id="rId6"/>
              </p:custDataLst>
            </p:nvPr>
          </p:nvSpPr>
          <p:spPr>
            <a:xfrm>
              <a:off x="87" y="3062"/>
              <a:ext cx="2568" cy="678"/>
            </a:xfrm>
            <a:prstGeom prst="rect">
              <a:avLst/>
            </a:prstGeom>
            <a:noFill/>
            <a:ln>
              <a:noFill/>
              <a:miter lim="800000"/>
            </a:ln>
          </p:spPr>
          <p:txBody>
            <a:bodyPr>
              <a:spAutoFit/>
            </a:bodyPr>
            <a:lstStyle>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algn="ctr"/>
              <a:r>
                <a:rPr kumimoji="1" sz="3200" b="1">
                  <a:latin typeface="Times New Roman" panose="02020603050405020304" charset="0"/>
                  <a:ea typeface="黑体" panose="02010609060101010101" charset="-122"/>
                </a:rPr>
                <a:t>CH</a:t>
              </a:r>
              <a:r>
                <a:rPr kumimoji="1" sz="3200" b="1" baseline="-25000">
                  <a:latin typeface="Times New Roman" panose="02020603050405020304" charset="0"/>
                  <a:ea typeface="黑体" panose="02010609060101010101" charset="-122"/>
                </a:rPr>
                <a:t>2</a:t>
              </a:r>
              <a:r>
                <a:rPr kumimoji="1" sz="3200" b="1">
                  <a:latin typeface="Times New Roman" panose="02020603050405020304" charset="0"/>
                  <a:ea typeface="黑体" panose="02010609060101010101" charset="-122"/>
                </a:rPr>
                <a:t>=CH</a:t>
              </a:r>
              <a:r>
                <a:rPr kumimoji="1" sz="3200" b="1" baseline="-25000">
                  <a:latin typeface="Times New Roman" panose="02020603050405020304" charset="0"/>
                  <a:ea typeface="黑体" panose="02010609060101010101" charset="-122"/>
                </a:rPr>
                <a:t>2  </a:t>
              </a:r>
              <a:r>
                <a:rPr kumimoji="1" sz="3200" b="1">
                  <a:latin typeface="Times New Roman" panose="02020603050405020304" charset="0"/>
                  <a:ea typeface="黑体" panose="02010609060101010101" charset="-122"/>
                </a:rPr>
                <a:t>+ H—Cl</a:t>
              </a:r>
              <a:endParaRPr kumimoji="1" sz="3200" b="1">
                <a:latin typeface="Times New Roman" panose="02020603050405020304" charset="0"/>
                <a:ea typeface="黑体" panose="02010609060101010101" charset="-122"/>
              </a:endParaRPr>
            </a:p>
            <a:p>
              <a:pPr algn="ctr"/>
              <a:endParaRPr kumimoji="1" sz="3200" b="1">
                <a:latin typeface="Times New Roman" panose="02020603050405020304" charset="0"/>
                <a:ea typeface="黑体" panose="02010609060101010101" charset="-122"/>
              </a:endParaRPr>
            </a:p>
          </p:txBody>
        </p:sp>
        <p:cxnSp>
          <p:nvCxnSpPr>
            <p:cNvPr id="19" name="Line 15"/>
            <p:cNvCxnSpPr/>
            <p:nvPr>
              <p:custDataLst>
                <p:tags r:id="rId7"/>
              </p:custDataLst>
            </p:nvPr>
          </p:nvCxnSpPr>
          <p:spPr>
            <a:xfrm>
              <a:off x="2606" y="3219"/>
              <a:ext cx="728" cy="0"/>
            </a:xfrm>
            <a:prstGeom prst="line">
              <a:avLst/>
            </a:prstGeom>
            <a:noFill/>
            <a:ln w="38100">
              <a:solidFill>
                <a:schemeClr val="tx1"/>
              </a:solidFill>
              <a:miter lim="800000"/>
              <a:tailEnd type="triangle"/>
            </a:ln>
          </p:spPr>
        </p:cxnSp>
        <p:sp>
          <p:nvSpPr>
            <p:cNvPr id="20" name="Text Box 16">
              <a:hlinkClick r:id="rId3"/>
            </p:cNvPr>
            <p:cNvSpPr/>
            <p:nvPr>
              <p:custDataLst>
                <p:tags r:id="rId8"/>
              </p:custDataLst>
            </p:nvPr>
          </p:nvSpPr>
          <p:spPr>
            <a:xfrm>
              <a:off x="3257" y="3029"/>
              <a:ext cx="2376" cy="368"/>
            </a:xfrm>
            <a:prstGeom prst="rect">
              <a:avLst/>
            </a:prstGeom>
            <a:noFill/>
            <a:ln>
              <a:noFill/>
              <a:miter lim="800000"/>
            </a:ln>
          </p:spPr>
          <p:txBody>
            <a:bodyPr wrap="none">
              <a:spAutoFit/>
            </a:bodyPr>
            <a:lstStyle>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algn="l"/>
              <a:r>
                <a:rPr kumimoji="1" sz="3200" b="1">
                  <a:latin typeface="Times New Roman" panose="02020603050405020304" charset="0"/>
                </a:rPr>
                <a:t> CH</a:t>
              </a:r>
              <a:r>
                <a:rPr kumimoji="1" sz="3200" b="1" baseline="-25000">
                  <a:latin typeface="Times New Roman" panose="02020603050405020304" charset="0"/>
                </a:rPr>
                <a:t>3</a:t>
              </a:r>
              <a:r>
                <a:rPr kumimoji="1" sz="3200" b="1">
                  <a:latin typeface="Times New Roman" panose="02020603050405020304" charset="0"/>
                </a:rPr>
                <a:t>CH</a:t>
              </a:r>
              <a:r>
                <a:rPr kumimoji="1" sz="3200" b="1" baseline="-25000">
                  <a:latin typeface="Times New Roman" panose="02020603050405020304" charset="0"/>
                </a:rPr>
                <a:t>2</a:t>
              </a:r>
              <a:r>
                <a:rPr kumimoji="1" sz="3200" b="1">
                  <a:latin typeface="Times New Roman" panose="02020603050405020304" charset="0"/>
                </a:rPr>
                <a:t>Cl</a:t>
              </a:r>
              <a:r>
                <a:rPr kumimoji="1" sz="3200" b="1">
                  <a:latin typeface="Times New Roman" panose="02020603050405020304" charset="0"/>
                  <a:sym typeface="+mn-ea"/>
                </a:rPr>
                <a:t> (氯乙烷)</a:t>
              </a:r>
              <a:r>
                <a:rPr kumimoji="1" sz="3200" b="1">
                  <a:latin typeface="Times New Roman" panose="02020603050405020304" charset="0"/>
                </a:rPr>
                <a:t> </a:t>
              </a:r>
              <a:endParaRPr kumimoji="1" sz="3200" b="1">
                <a:latin typeface="Times New Roman" panose="02020603050405020304" charset="0"/>
              </a:endParaRPr>
            </a:p>
          </p:txBody>
        </p:sp>
        <p:sp>
          <p:nvSpPr>
            <p:cNvPr id="21" name="Text Box 17"/>
            <p:cNvSpPr/>
            <p:nvPr>
              <p:custDataLst>
                <p:tags r:id="rId9"/>
              </p:custDataLst>
            </p:nvPr>
          </p:nvSpPr>
          <p:spPr>
            <a:xfrm>
              <a:off x="2542" y="2976"/>
              <a:ext cx="1018" cy="480"/>
            </a:xfrm>
            <a:prstGeom prst="rect">
              <a:avLst/>
            </a:prstGeom>
            <a:noFill/>
            <a:ln w="12700" cap="sq">
              <a:noFill/>
              <a:miter lim="800000"/>
            </a:ln>
          </p:spPr>
          <p:txBody>
            <a:bodyPr>
              <a:spAutoFit/>
            </a:bodyPr>
            <a:lstStyle>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110000"/>
                </a:lnSpc>
              </a:pPr>
              <a:r>
                <a:rPr kumimoji="1" sz="2000" b="1">
                  <a:solidFill>
                    <a:srgbClr val="FF0000"/>
                  </a:solidFill>
                  <a:latin typeface="Times New Roman" panose="02020603050405020304" charset="0"/>
                  <a:ea typeface="黑体" panose="02010609060101010101" charset="-122"/>
                </a:rPr>
                <a:t>  </a:t>
              </a:r>
              <a:r>
                <a:rPr kumimoji="1" sz="2000" b="1">
                  <a:solidFill>
                    <a:srgbClr val="000000"/>
                  </a:solidFill>
                  <a:latin typeface="Times New Roman" panose="02020603050405020304" charset="0"/>
                  <a:ea typeface="黑体" panose="02010609060101010101" charset="-122"/>
                </a:rPr>
                <a:t>催化剂</a:t>
              </a:r>
              <a:endParaRPr kumimoji="1" sz="2000" b="1">
                <a:solidFill>
                  <a:srgbClr val="000000"/>
                </a:solidFill>
                <a:latin typeface="Times New Roman" panose="02020603050405020304" charset="0"/>
                <a:ea typeface="黑体" panose="02010609060101010101" charset="-122"/>
              </a:endParaRPr>
            </a:p>
            <a:p>
              <a:pPr>
                <a:lnSpc>
                  <a:spcPct val="110000"/>
                </a:lnSpc>
              </a:pPr>
              <a:r>
                <a:rPr kumimoji="1" sz="2000" b="1">
                  <a:solidFill>
                    <a:srgbClr val="000000"/>
                  </a:solidFill>
                  <a:latin typeface="Times New Roman" panose="02020603050405020304" charset="0"/>
                  <a:ea typeface="黑体" panose="02010609060101010101" charset="-122"/>
                </a:rPr>
                <a:t> </a:t>
              </a:r>
              <a:endParaRPr kumimoji="1" sz="2400" b="1">
                <a:solidFill>
                  <a:srgbClr val="000000"/>
                </a:solidFill>
                <a:latin typeface="Times New Roman" panose="02020603050405020304" charset="0"/>
                <a:ea typeface="黑体" panose="02010609060101010101" charset="-122"/>
              </a:endParaRPr>
            </a:p>
          </p:txBody>
        </p:sp>
      </p:grpSp>
      <p:sp>
        <p:nvSpPr>
          <p:cNvPr id="217093" name="文本框 217092"/>
          <p:cNvSpPr txBox="1"/>
          <p:nvPr>
            <p:custDataLst>
              <p:tags r:id="rId10"/>
            </p:custDataLst>
          </p:nvPr>
        </p:nvSpPr>
        <p:spPr>
          <a:xfrm>
            <a:off x="1321889" y="1275903"/>
            <a:ext cx="8077616" cy="521970"/>
          </a:xfrm>
          <a:prstGeom prst="rect">
            <a:avLst/>
          </a:prstGeom>
          <a:noFill/>
          <a:ln w="9525">
            <a:noFill/>
          </a:ln>
        </p:spPr>
        <p:txBody>
          <a:bodyPr>
            <a:spAutoFit/>
          </a:bodyPr>
          <a:lstStyle/>
          <a:p>
            <a:pPr>
              <a:spcBef>
                <a:spcPct val="50000"/>
              </a:spcBef>
            </a:pPr>
            <a:r>
              <a:rPr lang="zh-CN" altLang="en-US" sz="2800" b="1">
                <a:solidFill>
                  <a:schemeClr val="tx1">
                    <a:lumMod val="95000"/>
                    <a:lumOff val="5000"/>
                  </a:schemeClr>
                </a:solidFill>
                <a:latin typeface="Calibri" panose="020F0502020204030204" charset="0"/>
                <a:ea typeface="黑体" panose="02010609060101010101" charset="-122"/>
                <a:cs typeface="Times New Roman" panose="02020603050405020304" charset="0"/>
              </a:rPr>
              <a:t>②</a:t>
            </a:r>
            <a:r>
              <a:rPr lang="zh-CN" altLang="en-US" sz="2800" b="1">
                <a:latin typeface="Times New Roman" panose="02020603050405020304" charset="0"/>
                <a:ea typeface="黑体" panose="02010609060101010101" charset="-122"/>
                <a:cs typeface="Times New Roman" panose="02020603050405020304" charset="0"/>
                <a:sym typeface="+mn-ea"/>
              </a:rPr>
              <a:t>与</a:t>
            </a:r>
            <a:r>
              <a:rPr lang="en-US" altLang="zh-CN" sz="2800" b="1">
                <a:latin typeface="Times New Roman" panose="02020603050405020304" charset="0"/>
                <a:ea typeface="黑体" panose="02010609060101010101" charset="-122"/>
                <a:cs typeface="Times New Roman" panose="02020603050405020304" charset="0"/>
                <a:sym typeface="+mn-ea"/>
              </a:rPr>
              <a:t>H</a:t>
            </a:r>
            <a:r>
              <a:rPr lang="en-US" altLang="zh-CN" sz="2800" b="1" baseline="-25000">
                <a:latin typeface="Times New Roman" panose="02020603050405020304" charset="0"/>
                <a:ea typeface="黑体" panose="02010609060101010101" charset="-122"/>
                <a:cs typeface="Times New Roman" panose="02020603050405020304" charset="0"/>
                <a:sym typeface="+mn-ea"/>
              </a:rPr>
              <a:t>2</a:t>
            </a:r>
            <a:r>
              <a:rPr lang="zh-CN" altLang="en-US" sz="2800" b="1">
                <a:latin typeface="Times New Roman" panose="02020603050405020304" charset="0"/>
                <a:ea typeface="黑体" panose="02010609060101010101" charset="-122"/>
                <a:cs typeface="Times New Roman" panose="02020603050405020304" charset="0"/>
                <a:sym typeface="+mn-ea"/>
              </a:rPr>
              <a:t>、</a:t>
            </a:r>
            <a:r>
              <a:rPr lang="en-US" altLang="zh-CN" sz="2800" b="1">
                <a:latin typeface="Times New Roman" panose="02020603050405020304" charset="0"/>
                <a:ea typeface="黑体" panose="02010609060101010101" charset="-122"/>
                <a:cs typeface="Times New Roman" panose="02020603050405020304" charset="0"/>
                <a:sym typeface="+mn-ea"/>
              </a:rPr>
              <a:t>HX</a:t>
            </a:r>
            <a:r>
              <a:rPr lang="zh-CN" altLang="en-US" sz="2800" b="1">
                <a:latin typeface="Times New Roman" panose="02020603050405020304" charset="0"/>
                <a:ea typeface="黑体" panose="02010609060101010101" charset="-122"/>
                <a:cs typeface="Times New Roman" panose="02020603050405020304" charset="0"/>
                <a:sym typeface="+mn-ea"/>
              </a:rPr>
              <a:t>、</a:t>
            </a:r>
            <a:r>
              <a:rPr lang="en-US" altLang="zh-CN" sz="2800" b="1">
                <a:latin typeface="Times New Roman" panose="02020603050405020304" charset="0"/>
                <a:ea typeface="黑体" panose="02010609060101010101" charset="-122"/>
                <a:cs typeface="Times New Roman" panose="02020603050405020304" charset="0"/>
                <a:sym typeface="+mn-ea"/>
              </a:rPr>
              <a:t>H</a:t>
            </a:r>
            <a:r>
              <a:rPr lang="en-US" altLang="zh-CN" sz="2800" b="1" baseline="-25000">
                <a:latin typeface="Times New Roman" panose="02020603050405020304" charset="0"/>
                <a:ea typeface="黑体" panose="02010609060101010101" charset="-122"/>
                <a:cs typeface="Times New Roman" panose="02020603050405020304" charset="0"/>
                <a:sym typeface="+mn-ea"/>
              </a:rPr>
              <a:t>2</a:t>
            </a:r>
            <a:r>
              <a:rPr lang="en-US" altLang="zh-CN" sz="2800" b="1">
                <a:latin typeface="Times New Roman" panose="02020603050405020304" charset="0"/>
                <a:ea typeface="黑体" panose="02010609060101010101" charset="-122"/>
                <a:cs typeface="Times New Roman" panose="02020603050405020304" charset="0"/>
                <a:sym typeface="+mn-ea"/>
              </a:rPr>
              <a:t>O</a:t>
            </a:r>
            <a:r>
              <a:rPr lang="zh-CN" altLang="en-US" sz="2800" b="1">
                <a:latin typeface="Times New Roman" panose="02020603050405020304" charset="0"/>
                <a:ea typeface="黑体" panose="02010609060101010101" charset="-122"/>
                <a:cs typeface="Times New Roman" panose="02020603050405020304" charset="0"/>
                <a:sym typeface="+mn-ea"/>
              </a:rPr>
              <a:t>等加成</a:t>
            </a:r>
            <a:r>
              <a:rPr lang="zh-CN" altLang="en-US" sz="2800" b="1">
                <a:latin typeface="Times New Roman" panose="02020603050405020304" charset="0"/>
                <a:ea typeface="黑体" panose="02010609060101010101" charset="-122"/>
                <a:cs typeface="Times New Roman" panose="02020603050405020304" charset="0"/>
              </a:rPr>
              <a:t>：</a:t>
            </a:r>
            <a:endParaRPr lang="zh-CN" altLang="en-US" sz="2800" b="1">
              <a:solidFill>
                <a:srgbClr val="FF3300"/>
              </a:solidFill>
              <a:latin typeface="Times New Roman" panose="02020603050405020304" charset="0"/>
              <a:ea typeface="黑体" panose="02010609060101010101" charset="-122"/>
              <a:cs typeface="Times New Roman" panose="02020603050405020304" charset="0"/>
            </a:endParaRPr>
          </a:p>
        </p:txBody>
      </p:sp>
      <p:sp>
        <p:nvSpPr>
          <p:cNvPr id="2" name="文本框 1"/>
          <p:cNvSpPr txBox="1"/>
          <p:nvPr/>
        </p:nvSpPr>
        <p:spPr>
          <a:xfrm>
            <a:off x="948055" y="3721735"/>
            <a:ext cx="9238615" cy="1383665"/>
          </a:xfrm>
          <a:prstGeom prst="rect">
            <a:avLst/>
          </a:prstGeom>
          <a:noFill/>
        </p:spPr>
        <p:txBody>
          <a:bodyPr wrap="square" rtlCol="0" anchor="t">
            <a:spAutoFit/>
          </a:bodyPr>
          <a:lstStyle/>
          <a:p>
            <a:pPr>
              <a:lnSpc>
                <a:spcPct val="150000"/>
              </a:lnSpc>
            </a:pPr>
            <a:r>
              <a:rPr lang="zh-CN" altLang="en-US" sz="2800">
                <a:solidFill>
                  <a:srgbClr val="002060"/>
                </a:solidFill>
                <a:latin typeface="微软雅黑" panose="020B0503020204020204" charset="-122"/>
                <a:ea typeface="微软雅黑" panose="020B0503020204020204" charset="-122"/>
              </a:rPr>
              <a:t>乙烯与水的反应也称为乙烯的水化，是工业上制取乙醇的方法之一。烯烃与卤化氢的加成也常用于制备卤代烃。</a:t>
            </a:r>
            <a:endParaRPr lang="zh-CN" altLang="en-US" sz="2800">
              <a:solidFill>
                <a:srgbClr val="002060"/>
              </a:solidFill>
              <a:latin typeface="微软雅黑" panose="020B0503020204020204" charset="-122"/>
              <a:ea typeface="微软雅黑" panose="020B0503020204020204" charset="-122"/>
            </a:endParaRPr>
          </a:p>
        </p:txBody>
      </p:sp>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17093"/>
                                        </p:tgtEl>
                                        <p:attrNameLst>
                                          <p:attrName>style.visibility</p:attrName>
                                        </p:attrNameLst>
                                      </p:cBhvr>
                                      <p:to>
                                        <p:strVal val="visible"/>
                                      </p:to>
                                    </p:set>
                                    <p:animEffect transition="in" filter="dissolve">
                                      <p:cBhvr>
                                        <p:cTn id="11" dur="500"/>
                                        <p:tgtEl>
                                          <p:spTgt spid="21709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additive="base">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additive="base">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3"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8"/>
          <p:cNvGrpSpPr/>
          <p:nvPr/>
        </p:nvGrpSpPr>
        <p:grpSpPr>
          <a:xfrm>
            <a:off x="1322070" y="-13970"/>
            <a:ext cx="5424805" cy="1241425"/>
            <a:chOff x="693" y="-17"/>
            <a:chExt cx="1532" cy="782"/>
          </a:xfrm>
        </p:grpSpPr>
        <p:grpSp>
          <p:nvGrpSpPr>
            <p:cNvPr id="24" name="Group 26"/>
            <p:cNvGrpSpPr/>
            <p:nvPr/>
          </p:nvGrpSpPr>
          <p:grpSpPr>
            <a:xfrm>
              <a:off x="711" y="0"/>
              <a:ext cx="1497" cy="448"/>
              <a:chOff x="711" y="0"/>
              <a:chExt cx="1497" cy="448"/>
            </a:xfrm>
          </p:grpSpPr>
          <p:sp>
            <p:nvSpPr>
              <p:cNvPr id="26" name="Rectangle 8"/>
              <p:cNvSpPr>
                <a:spLocks noChangeArrowheads="1"/>
              </p:cNvSpPr>
              <p:nvPr/>
            </p:nvSpPr>
            <p:spPr bwMode="auto">
              <a:xfrm>
                <a:off x="711" y="0"/>
                <a:ext cx="1497" cy="448"/>
              </a:xfrm>
              <a:prstGeom prst="rect">
                <a:avLst/>
              </a:prstGeom>
              <a:solidFill>
                <a:srgbClr val="3F83BC"/>
              </a:solidFill>
              <a:ln w="9525" algn="ctr">
                <a:noFill/>
                <a:miter lim="800000"/>
              </a:ln>
            </p:spPr>
            <p:txBody>
              <a:bodyPr lIns="121914" tIns="60957" rIns="121914" bIns="60957" anchor="ctr"/>
              <a:lstStyle/>
              <a:p>
                <a:pPr marL="0" marR="0" lvl="0" indent="0" algn="ctr" defTabSz="684530" eaLnBrk="1" fontAlgn="auto" latinLnBrk="0" hangingPunct="1">
                  <a:lnSpc>
                    <a:spcPct val="100000"/>
                  </a:lnSpc>
                  <a:spcBef>
                    <a:spcPct val="0"/>
                  </a:spcBef>
                  <a:spcAft>
                    <a:spcPct val="0"/>
                  </a:spcAft>
                  <a:buClrTx/>
                  <a:buSzTx/>
                  <a:buFontTx/>
                  <a:buNone/>
                  <a:defRPr/>
                </a:pPr>
                <a:endParaRPr kumimoji="0" lang="en-US" altLang="zh-CN" sz="2265" b="0" i="0" u="none" strike="noStrike" kern="0" cap="none" spc="0" normalizeH="0" baseline="0" noProof="0">
                  <a:ln>
                    <a:noFill/>
                  </a:ln>
                  <a:solidFill>
                    <a:srgbClr val="0099CC"/>
                  </a:solidFill>
                  <a:effectLst/>
                  <a:uLnTx/>
                  <a:uFillTx/>
                  <a:latin typeface="微软雅黑" panose="020B0503020204020204" charset="-122"/>
                  <a:ea typeface="微软雅黑" panose="020B0503020204020204" charset="-122"/>
                </a:endParaRPr>
              </a:p>
            </p:txBody>
          </p:sp>
          <p:sp>
            <p:nvSpPr>
              <p:cNvPr id="27" name="Line 25"/>
              <p:cNvSpPr>
                <a:spLocks noChangeShapeType="1"/>
              </p:cNvSpPr>
              <p:nvPr/>
            </p:nvSpPr>
            <p:spPr bwMode="auto">
              <a:xfrm>
                <a:off x="715" y="360"/>
                <a:ext cx="1490" cy="0"/>
              </a:xfrm>
              <a:prstGeom prst="line">
                <a:avLst/>
              </a:prstGeom>
              <a:noFill/>
              <a:ln w="9525">
                <a:solidFill>
                  <a:sysClr val="window" lastClr="FFFFFF"/>
                </a:solidFill>
                <a:round/>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25" name="TextBox 3"/>
            <p:cNvSpPr txBox="1">
              <a:spLocks noChangeArrowheads="1"/>
            </p:cNvSpPr>
            <p:nvPr/>
          </p:nvSpPr>
          <p:spPr bwMode="auto">
            <a:xfrm>
              <a:off x="693" y="-17"/>
              <a:ext cx="1532" cy="782"/>
            </a:xfrm>
            <a:prstGeom prst="rect">
              <a:avLst/>
            </a:prstGeom>
            <a:noFill/>
            <a:ln w="9525">
              <a:noFill/>
              <a:miter lim="800000"/>
            </a:ln>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735"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rPr>
                <a:t>烯烃、炔烃的化学性质</a:t>
              </a:r>
              <a:endParaRPr kumimoji="0" lang="en-US" altLang="zh-CN" sz="3735"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grpSp>
      <p:grpSp>
        <p:nvGrpSpPr>
          <p:cNvPr id="217094" name="组合 217093"/>
          <p:cNvGrpSpPr/>
          <p:nvPr/>
        </p:nvGrpSpPr>
        <p:grpSpPr>
          <a:xfrm>
            <a:off x="1631138" y="1259432"/>
            <a:ext cx="8472925" cy="695361"/>
            <a:chOff x="672" y="2970"/>
            <a:chExt cx="5337" cy="438"/>
          </a:xfrm>
        </p:grpSpPr>
        <p:sp>
          <p:nvSpPr>
            <p:cNvPr id="217095" name="矩形 217094"/>
            <p:cNvSpPr/>
            <p:nvPr>
              <p:custDataLst>
                <p:tags r:id="rId1"/>
              </p:custDataLst>
            </p:nvPr>
          </p:nvSpPr>
          <p:spPr>
            <a:xfrm>
              <a:off x="672" y="3024"/>
              <a:ext cx="5337" cy="384"/>
            </a:xfrm>
            <a:prstGeom prst="rect">
              <a:avLst/>
            </a:prstGeom>
            <a:noFill/>
            <a:ln w="9525">
              <a:noFill/>
            </a:ln>
          </p:spPr>
          <p:txBody>
            <a:bodyPr lIns="92079" tIns="46039" rIns="92079" bIns="46039"/>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5pPr>
            </a:lstStyle>
            <a:p>
              <a:pPr lvl="0">
                <a:buNone/>
              </a:pPr>
              <a:r>
                <a:rPr lang="en-US" altLang="zh-CN" sz="2800" b="1">
                  <a:latin typeface="Times New Roman" panose="02020603050405020304" charset="0"/>
                  <a:ea typeface="黑体" panose="02010609060101010101" charset="-122"/>
                  <a:cs typeface="Times New Roman" panose="02020603050405020304" charset="0"/>
                </a:rPr>
                <a:t>CH</a:t>
              </a:r>
              <a:r>
                <a:rPr lang="en-US" altLang="zh-CN" sz="2800" b="1" baseline="-25000">
                  <a:latin typeface="Times New Roman" panose="02020603050405020304" charset="0"/>
                  <a:ea typeface="黑体" panose="02010609060101010101" charset="-122"/>
                  <a:cs typeface="Times New Roman" panose="02020603050405020304" charset="0"/>
                </a:rPr>
                <a:t>3</a:t>
              </a:r>
              <a:r>
                <a:rPr lang="zh-CN" altLang="en-US" sz="2800" b="1">
                  <a:latin typeface="Times New Roman" panose="02020603050405020304" charset="0"/>
                  <a:ea typeface="黑体" panose="02010609060101010101" charset="-122"/>
                  <a:cs typeface="Times New Roman" panose="02020603050405020304" charset="0"/>
                  <a:sym typeface="+mn-ea"/>
                </a:rPr>
                <a:t>－</a:t>
              </a:r>
              <a:r>
                <a:rPr lang="en-US" altLang="zh-CN" sz="2800" b="1">
                  <a:latin typeface="Times New Roman" panose="02020603050405020304" charset="0"/>
                  <a:ea typeface="黑体" panose="02010609060101010101" charset="-122"/>
                  <a:cs typeface="Times New Roman" panose="02020603050405020304" charset="0"/>
                </a:rPr>
                <a:t>CH</a:t>
              </a:r>
              <a:r>
                <a:rPr lang="zh-CN" altLang="en-US" sz="2800" b="1">
                  <a:latin typeface="Times New Roman" panose="02020603050405020304" charset="0"/>
                  <a:ea typeface="黑体" panose="02010609060101010101" charset="-122"/>
                  <a:cs typeface="Times New Roman" panose="02020603050405020304" charset="0"/>
                  <a:sym typeface="+mn-ea"/>
                </a:rPr>
                <a:t>＝</a:t>
              </a:r>
              <a:r>
                <a:rPr lang="en-US" altLang="zh-CN" sz="2800" b="1">
                  <a:latin typeface="Times New Roman" panose="02020603050405020304" charset="0"/>
                  <a:ea typeface="黑体" panose="02010609060101010101" charset="-122"/>
                  <a:cs typeface="Times New Roman" panose="02020603050405020304" charset="0"/>
                </a:rPr>
                <a:t>CH</a:t>
              </a:r>
              <a:r>
                <a:rPr lang="en-US" altLang="zh-CN" sz="2800" b="1" baseline="-25000">
                  <a:latin typeface="Times New Roman" panose="02020603050405020304" charset="0"/>
                  <a:ea typeface="黑体" panose="02010609060101010101" charset="-122"/>
                  <a:cs typeface="Times New Roman" panose="02020603050405020304" charset="0"/>
                </a:rPr>
                <a:t>2</a:t>
              </a:r>
              <a:r>
                <a:rPr lang="zh-CN" altLang="en-US" sz="2800">
                  <a:latin typeface="宋体" panose="02010600030101010101" pitchFamily="2" charset="-122"/>
                  <a:sym typeface="+mn-ea"/>
                </a:rPr>
                <a:t>＋</a:t>
              </a:r>
              <a:r>
                <a:rPr lang="en-US" sz="2800" b="1">
                  <a:latin typeface="Times New Roman" panose="02020603050405020304" charset="0"/>
                  <a:sym typeface="+mn-ea"/>
                </a:rPr>
                <a:t>HBr</a:t>
              </a:r>
              <a:r>
                <a:rPr lang="en-US" altLang="zh-CN" sz="2800" b="1" baseline="-25000">
                  <a:latin typeface="Times New Roman" panose="02020603050405020304" charset="0"/>
                  <a:ea typeface="黑体" panose="02010609060101010101" charset="-122"/>
                  <a:cs typeface="Times New Roman" panose="02020603050405020304" charset="0"/>
                </a:rPr>
                <a:t>                      </a:t>
              </a:r>
              <a:r>
                <a:rPr lang="en-US" altLang="zh-CN" sz="2800" b="1">
                  <a:latin typeface="Times New Roman" panose="02020603050405020304" charset="0"/>
                  <a:ea typeface="黑体" panose="02010609060101010101" charset="-122"/>
                  <a:cs typeface="Times New Roman" panose="02020603050405020304" charset="0"/>
                </a:rPr>
                <a:t>CH</a:t>
              </a:r>
              <a:r>
                <a:rPr lang="en-US" altLang="zh-CN" sz="2800" b="1" baseline="-25000">
                  <a:latin typeface="Times New Roman" panose="02020603050405020304" charset="0"/>
                  <a:ea typeface="黑体" panose="02010609060101010101" charset="-122"/>
                  <a:cs typeface="Times New Roman" panose="02020603050405020304" charset="0"/>
                </a:rPr>
                <a:t>3</a:t>
              </a:r>
              <a:r>
                <a:rPr lang="en-US" altLang="zh-CN" sz="2800" b="1">
                  <a:latin typeface="Times New Roman" panose="02020603050405020304" charset="0"/>
                  <a:ea typeface="黑体" panose="02010609060101010101" charset="-122"/>
                  <a:cs typeface="Times New Roman" panose="02020603050405020304" charset="0"/>
                </a:rPr>
                <a:t>CHCH</a:t>
              </a:r>
              <a:r>
                <a:rPr lang="en-US" altLang="zh-CN" sz="2800" b="1" baseline="-25000">
                  <a:latin typeface="Times New Roman" panose="02020603050405020304" charset="0"/>
                  <a:ea typeface="黑体" panose="02010609060101010101" charset="-122"/>
                  <a:cs typeface="Times New Roman" panose="02020603050405020304" charset="0"/>
                </a:rPr>
                <a:t>3 </a:t>
              </a:r>
              <a:r>
                <a:rPr lang="en-US" altLang="zh-CN" sz="2800" b="1">
                  <a:latin typeface="Times New Roman" panose="02020603050405020304" charset="0"/>
                  <a:ea typeface="黑体" panose="02010609060101010101" charset="-122"/>
                  <a:cs typeface="Times New Roman" panose="02020603050405020304" charset="0"/>
                </a:rPr>
                <a:t> </a:t>
              </a:r>
              <a:endParaRPr lang="en-US" altLang="zh-CN" sz="2800" b="1">
                <a:latin typeface="Times New Roman" panose="02020603050405020304" charset="0"/>
                <a:ea typeface="黑体" panose="02010609060101010101" charset="-122"/>
                <a:cs typeface="Times New Roman" panose="02020603050405020304" charset="0"/>
              </a:endParaRPr>
            </a:p>
          </p:txBody>
        </p:sp>
        <p:sp>
          <p:nvSpPr>
            <p:cNvPr id="217096" name="直接连接符 217095"/>
            <p:cNvSpPr/>
            <p:nvPr>
              <p:custDataLst>
                <p:tags r:id="rId2"/>
              </p:custDataLst>
            </p:nvPr>
          </p:nvSpPr>
          <p:spPr>
            <a:xfrm>
              <a:off x="3080" y="3216"/>
              <a:ext cx="703" cy="0"/>
            </a:xfrm>
            <a:prstGeom prst="line">
              <a:avLst/>
            </a:prstGeom>
            <a:ln w="9525" cap="flat" cmpd="sng">
              <a:solidFill>
                <a:schemeClr val="tx1"/>
              </a:solidFill>
              <a:prstDash val="solid"/>
              <a:headEnd type="none" w="med" len="med"/>
              <a:tailEnd type="triangle" w="med" len="med"/>
            </a:ln>
          </p:spPr>
          <p:txBody>
            <a:bodyPr/>
            <a:lstStyle/>
            <a:p/>
          </p:txBody>
        </p:sp>
        <p:sp>
          <p:nvSpPr>
            <p:cNvPr id="217097" name="文本框 217096"/>
            <p:cNvSpPr txBox="1"/>
            <p:nvPr>
              <p:custDataLst>
                <p:tags r:id="rId3"/>
              </p:custDataLst>
            </p:nvPr>
          </p:nvSpPr>
          <p:spPr>
            <a:xfrm>
              <a:off x="3158" y="2970"/>
              <a:ext cx="547" cy="232"/>
            </a:xfrm>
            <a:prstGeom prst="rect">
              <a:avLst/>
            </a:prstGeom>
            <a:noFill/>
            <a:ln w="12700">
              <a:noFill/>
            </a:ln>
          </p:spPr>
          <p:txBody>
            <a:bodyPr wrap="none" anchor="t">
              <a:spAutoFit/>
            </a:bodyPr>
            <a:lstStyle/>
            <a:p>
              <a:pPr algn="l"/>
              <a:r>
                <a:rPr lang="zh-CN" altLang="en-US" b="1">
                  <a:latin typeface="Times New Roman" panose="02020603050405020304" charset="0"/>
                </a:rPr>
                <a:t>催化剂</a:t>
              </a:r>
              <a:endParaRPr lang="zh-CN" altLang="en-US" b="1">
                <a:latin typeface="Times New Roman" panose="02020603050405020304" charset="0"/>
              </a:endParaRPr>
            </a:p>
          </p:txBody>
        </p:sp>
      </p:grpSp>
      <p:sp>
        <p:nvSpPr>
          <p:cNvPr id="104" name="文本框 103"/>
          <p:cNvSpPr txBox="1"/>
          <p:nvPr>
            <p:custDataLst>
              <p:tags r:id="rId4"/>
            </p:custDataLst>
          </p:nvPr>
        </p:nvSpPr>
        <p:spPr>
          <a:xfrm>
            <a:off x="7077075" y="2085975"/>
            <a:ext cx="692785" cy="521970"/>
          </a:xfrm>
          <a:prstGeom prst="rect">
            <a:avLst/>
          </a:prstGeom>
          <a:noFill/>
          <a:ln w="9525">
            <a:noFill/>
          </a:ln>
        </p:spPr>
        <p:txBody>
          <a:bodyPr wrap="square">
            <a:spAutoFit/>
          </a:bodyPr>
          <a:lstStyle/>
          <a:p>
            <a:pPr indent="0"/>
            <a:r>
              <a:rPr lang="en-US" sz="2800" b="1">
                <a:latin typeface="Times New Roman" panose="02020603050405020304" charset="0"/>
                <a:ea typeface="宋体" panose="02010600030101010101" pitchFamily="2" charset="-122"/>
              </a:rPr>
              <a:t>Br</a:t>
            </a:r>
            <a:endParaRPr lang="en-US" altLang="en-US" sz="2800" b="1">
              <a:latin typeface="宋体" panose="02010600030101010101" pitchFamily="2" charset="-122"/>
              <a:ea typeface="宋体" panose="02010600030101010101" pitchFamily="2" charset="-122"/>
            </a:endParaRPr>
          </a:p>
        </p:txBody>
      </p:sp>
      <p:cxnSp>
        <p:nvCxnSpPr>
          <p:cNvPr id="2" name="直接连接符 1"/>
          <p:cNvCxnSpPr/>
          <p:nvPr/>
        </p:nvCxnSpPr>
        <p:spPr>
          <a:xfrm flipH="1">
            <a:off x="7314565" y="1768475"/>
            <a:ext cx="15875" cy="374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custDataLst>
              <p:tags r:id="rId5"/>
            </p:custDataLst>
          </p:nvPr>
        </p:nvSpPr>
        <p:spPr>
          <a:xfrm>
            <a:off x="6567503" y="1057205"/>
            <a:ext cx="2257028" cy="47192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ct val="0"/>
              </a:spcBef>
              <a:spcAft>
                <a:spcPct val="0"/>
              </a:spcAft>
              <a:buClrTx/>
              <a:buSzTx/>
              <a:buFontTx/>
              <a:buNone/>
            </a:pPr>
            <a:r>
              <a:rPr kumimoji="0" lang="en-US" altLang="zh-CN" sz="2400" b="0" i="0" u="none" strike="noStrike" cap="none" spc="0" normalizeH="0" baseline="0" smtClean="0">
                <a:ln>
                  <a:noFill/>
                </a:ln>
                <a:solidFill>
                  <a:schemeClr val="tx1">
                    <a:lumMod val="95000"/>
                    <a:lumOff val="5000"/>
                  </a:schemeClr>
                </a:solidFill>
                <a:effectLst/>
                <a:uFillTx/>
                <a:latin typeface="Times New Roman" panose="02020603050405020304" charset="0"/>
                <a:ea typeface="黑体" panose="02010609060101010101" charset="-122"/>
                <a:cs typeface="Times New Roman" panose="02020603050405020304" charset="0"/>
                <a:sym typeface="Hoefler Text"/>
              </a:rPr>
              <a:t>1      2     3</a:t>
            </a:r>
            <a:endParaRPr kumimoji="0" lang="en-US" altLang="zh-CN" sz="2400" b="0" i="0" u="none" strike="noStrike" cap="none" spc="0" normalizeH="0" baseline="0" smtClean="0">
              <a:ln>
                <a:noFill/>
              </a:ln>
              <a:solidFill>
                <a:schemeClr val="tx1">
                  <a:lumMod val="95000"/>
                  <a:lumOff val="5000"/>
                </a:schemeClr>
              </a:solidFill>
              <a:effectLst/>
              <a:uFillTx/>
              <a:latin typeface="Times New Roman" panose="02020603050405020304" charset="0"/>
              <a:ea typeface="黑体" panose="02010609060101010101" charset="-122"/>
              <a:cs typeface="Times New Roman" panose="02020603050405020304" charset="0"/>
              <a:sym typeface="Hoefler Text"/>
            </a:endParaRPr>
          </a:p>
        </p:txBody>
      </p:sp>
      <p:grpSp>
        <p:nvGrpSpPr>
          <p:cNvPr id="3" name="组合 2"/>
          <p:cNvGrpSpPr/>
          <p:nvPr/>
        </p:nvGrpSpPr>
        <p:grpSpPr>
          <a:xfrm>
            <a:off x="1758138" y="2925672"/>
            <a:ext cx="8472925" cy="695361"/>
            <a:chOff x="672" y="2970"/>
            <a:chExt cx="5337" cy="438"/>
          </a:xfrm>
        </p:grpSpPr>
        <p:sp>
          <p:nvSpPr>
            <p:cNvPr id="4" name="矩形 3"/>
            <p:cNvSpPr/>
            <p:nvPr>
              <p:custDataLst>
                <p:tags r:id="rId6"/>
              </p:custDataLst>
            </p:nvPr>
          </p:nvSpPr>
          <p:spPr>
            <a:xfrm>
              <a:off x="672" y="3024"/>
              <a:ext cx="5337" cy="384"/>
            </a:xfrm>
            <a:prstGeom prst="rect">
              <a:avLst/>
            </a:prstGeom>
            <a:noFill/>
            <a:ln w="9525">
              <a:noFill/>
            </a:ln>
          </p:spPr>
          <p:txBody>
            <a:bodyPr lIns="92079" tIns="46039" rIns="92079" bIns="46039"/>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5pPr>
            </a:lstStyle>
            <a:p>
              <a:pPr lvl="0">
                <a:buNone/>
              </a:pPr>
              <a:r>
                <a:rPr lang="en-US" altLang="zh-CN" sz="2800" b="1">
                  <a:latin typeface="Times New Roman" panose="02020603050405020304" charset="0"/>
                  <a:ea typeface="黑体" panose="02010609060101010101" charset="-122"/>
                  <a:cs typeface="Times New Roman" panose="02020603050405020304" charset="0"/>
                </a:rPr>
                <a:t>CH</a:t>
              </a:r>
              <a:r>
                <a:rPr lang="en-US" altLang="zh-CN" sz="2800" b="1" baseline="-25000">
                  <a:latin typeface="Times New Roman" panose="02020603050405020304" charset="0"/>
                  <a:ea typeface="黑体" panose="02010609060101010101" charset="-122"/>
                  <a:cs typeface="Times New Roman" panose="02020603050405020304" charset="0"/>
                </a:rPr>
                <a:t>3</a:t>
              </a:r>
              <a:r>
                <a:rPr lang="zh-CN" altLang="en-US" sz="2800" b="1">
                  <a:latin typeface="Times New Roman" panose="02020603050405020304" charset="0"/>
                  <a:ea typeface="黑体" panose="02010609060101010101" charset="-122"/>
                  <a:cs typeface="Times New Roman" panose="02020603050405020304" charset="0"/>
                  <a:sym typeface="+mn-ea"/>
                </a:rPr>
                <a:t>－</a:t>
              </a:r>
              <a:r>
                <a:rPr lang="en-US" altLang="zh-CN" sz="2800" b="1">
                  <a:latin typeface="Times New Roman" panose="02020603050405020304" charset="0"/>
                  <a:ea typeface="黑体" panose="02010609060101010101" charset="-122"/>
                  <a:cs typeface="Times New Roman" panose="02020603050405020304" charset="0"/>
                </a:rPr>
                <a:t>CH</a:t>
              </a:r>
              <a:r>
                <a:rPr lang="zh-CN" altLang="en-US" sz="2800" b="1">
                  <a:latin typeface="Times New Roman" panose="02020603050405020304" charset="0"/>
                  <a:ea typeface="黑体" panose="02010609060101010101" charset="-122"/>
                  <a:cs typeface="Times New Roman" panose="02020603050405020304" charset="0"/>
                  <a:sym typeface="+mn-ea"/>
                </a:rPr>
                <a:t>＝</a:t>
              </a:r>
              <a:r>
                <a:rPr lang="en-US" altLang="zh-CN" sz="2800" b="1">
                  <a:latin typeface="Times New Roman" panose="02020603050405020304" charset="0"/>
                  <a:ea typeface="黑体" panose="02010609060101010101" charset="-122"/>
                  <a:cs typeface="Times New Roman" panose="02020603050405020304" charset="0"/>
                </a:rPr>
                <a:t>CH</a:t>
              </a:r>
              <a:r>
                <a:rPr lang="en-US" altLang="zh-CN" sz="2800" b="1" baseline="-25000">
                  <a:latin typeface="Times New Roman" panose="02020603050405020304" charset="0"/>
                  <a:ea typeface="黑体" panose="02010609060101010101" charset="-122"/>
                  <a:cs typeface="Times New Roman" panose="02020603050405020304" charset="0"/>
                </a:rPr>
                <a:t>2</a:t>
              </a:r>
              <a:r>
                <a:rPr lang="zh-CN" altLang="en-US" sz="2800">
                  <a:latin typeface="宋体" panose="02010600030101010101" pitchFamily="2" charset="-122"/>
                  <a:sym typeface="+mn-ea"/>
                </a:rPr>
                <a:t>＋</a:t>
              </a:r>
              <a:r>
                <a:rPr lang="en-US" sz="2800" b="1">
                  <a:latin typeface="Times New Roman" panose="02020603050405020304" charset="0"/>
                  <a:sym typeface="+mn-ea"/>
                </a:rPr>
                <a:t>HBr</a:t>
              </a:r>
              <a:r>
                <a:rPr lang="en-US" altLang="zh-CN" sz="2800" b="1" baseline="-25000">
                  <a:latin typeface="Times New Roman" panose="02020603050405020304" charset="0"/>
                  <a:ea typeface="黑体" panose="02010609060101010101" charset="-122"/>
                  <a:cs typeface="Times New Roman" panose="02020603050405020304" charset="0"/>
                </a:rPr>
                <a:t>                      </a:t>
              </a:r>
              <a:r>
                <a:rPr lang="en-US" altLang="zh-CN" sz="2800" b="1">
                  <a:latin typeface="Times New Roman" panose="02020603050405020304" charset="0"/>
                  <a:ea typeface="黑体" panose="02010609060101010101" charset="-122"/>
                  <a:cs typeface="Times New Roman" panose="02020603050405020304" charset="0"/>
                </a:rPr>
                <a:t>CH</a:t>
              </a:r>
              <a:r>
                <a:rPr lang="en-US" altLang="zh-CN" sz="2800" b="1" baseline="-25000">
                  <a:latin typeface="Times New Roman" panose="02020603050405020304" charset="0"/>
                  <a:ea typeface="黑体" panose="02010609060101010101" charset="-122"/>
                  <a:cs typeface="Times New Roman" panose="02020603050405020304" charset="0"/>
                </a:rPr>
                <a:t>2</a:t>
              </a:r>
              <a:r>
                <a:rPr lang="en-US" altLang="zh-CN" sz="2800" b="1">
                  <a:latin typeface="Times New Roman" panose="02020603050405020304" charset="0"/>
                  <a:ea typeface="黑体" panose="02010609060101010101" charset="-122"/>
                  <a:cs typeface="Times New Roman" panose="02020603050405020304" charset="0"/>
                </a:rPr>
                <a:t>CH</a:t>
              </a:r>
              <a:r>
                <a:rPr lang="en-US" altLang="zh-CN" sz="2800" b="1" baseline="-25000">
                  <a:latin typeface="Times New Roman" panose="02020603050405020304" charset="0"/>
                  <a:ea typeface="黑体" panose="02010609060101010101" charset="-122"/>
                  <a:cs typeface="Times New Roman" panose="02020603050405020304" charset="0"/>
                  <a:sym typeface="+mn-ea"/>
                </a:rPr>
                <a:t>2</a:t>
              </a:r>
              <a:r>
                <a:rPr lang="en-US" altLang="zh-CN" sz="2800" b="1">
                  <a:latin typeface="Times New Roman" panose="02020603050405020304" charset="0"/>
                  <a:ea typeface="黑体" panose="02010609060101010101" charset="-122"/>
                  <a:cs typeface="Times New Roman" panose="02020603050405020304" charset="0"/>
                </a:rPr>
                <a:t>CH</a:t>
              </a:r>
              <a:r>
                <a:rPr lang="en-US" altLang="zh-CN" sz="2800" b="1" baseline="-25000">
                  <a:latin typeface="Times New Roman" panose="02020603050405020304" charset="0"/>
                  <a:ea typeface="黑体" panose="02010609060101010101" charset="-122"/>
                  <a:cs typeface="Times New Roman" panose="02020603050405020304" charset="0"/>
                </a:rPr>
                <a:t>3 </a:t>
              </a:r>
              <a:r>
                <a:rPr lang="en-US" altLang="zh-CN" sz="2800" b="1">
                  <a:latin typeface="Times New Roman" panose="02020603050405020304" charset="0"/>
                  <a:ea typeface="黑体" panose="02010609060101010101" charset="-122"/>
                  <a:cs typeface="Times New Roman" panose="02020603050405020304" charset="0"/>
                </a:rPr>
                <a:t> </a:t>
              </a:r>
              <a:endParaRPr lang="en-US" altLang="zh-CN" sz="2800" b="1">
                <a:latin typeface="Times New Roman" panose="02020603050405020304" charset="0"/>
                <a:ea typeface="黑体" panose="02010609060101010101" charset="-122"/>
                <a:cs typeface="Times New Roman" panose="02020603050405020304" charset="0"/>
              </a:endParaRPr>
            </a:p>
          </p:txBody>
        </p:sp>
        <p:sp>
          <p:nvSpPr>
            <p:cNvPr id="5" name="直接连接符 4"/>
            <p:cNvSpPr/>
            <p:nvPr>
              <p:custDataLst>
                <p:tags r:id="rId7"/>
              </p:custDataLst>
            </p:nvPr>
          </p:nvSpPr>
          <p:spPr>
            <a:xfrm>
              <a:off x="3080" y="3216"/>
              <a:ext cx="703" cy="0"/>
            </a:xfrm>
            <a:prstGeom prst="line">
              <a:avLst/>
            </a:prstGeom>
            <a:ln w="9525" cap="flat" cmpd="sng">
              <a:solidFill>
                <a:schemeClr val="tx1"/>
              </a:solidFill>
              <a:prstDash val="solid"/>
              <a:headEnd type="none" w="med" len="med"/>
              <a:tailEnd type="triangle" w="med" len="med"/>
            </a:ln>
          </p:spPr>
          <p:txBody>
            <a:bodyPr/>
            <a:lstStyle/>
            <a:p/>
          </p:txBody>
        </p:sp>
        <p:sp>
          <p:nvSpPr>
            <p:cNvPr id="6" name="文本框 5"/>
            <p:cNvSpPr txBox="1"/>
            <p:nvPr>
              <p:custDataLst>
                <p:tags r:id="rId8"/>
              </p:custDataLst>
            </p:nvPr>
          </p:nvSpPr>
          <p:spPr>
            <a:xfrm>
              <a:off x="3158" y="2970"/>
              <a:ext cx="547" cy="232"/>
            </a:xfrm>
            <a:prstGeom prst="rect">
              <a:avLst/>
            </a:prstGeom>
            <a:noFill/>
            <a:ln w="12700">
              <a:noFill/>
            </a:ln>
          </p:spPr>
          <p:txBody>
            <a:bodyPr wrap="none" anchor="t">
              <a:spAutoFit/>
            </a:bodyPr>
            <a:lstStyle/>
            <a:p>
              <a:pPr algn="l"/>
              <a:r>
                <a:rPr lang="zh-CN" altLang="en-US" b="1">
                  <a:latin typeface="Times New Roman" panose="02020603050405020304" charset="0"/>
                </a:rPr>
                <a:t>催化剂</a:t>
              </a:r>
              <a:endParaRPr lang="zh-CN" altLang="en-US" b="1">
                <a:latin typeface="Times New Roman" panose="02020603050405020304" charset="0"/>
              </a:endParaRPr>
            </a:p>
          </p:txBody>
        </p:sp>
      </p:grpSp>
      <p:sp>
        <p:nvSpPr>
          <p:cNvPr id="7" name="文本框 6"/>
          <p:cNvSpPr txBox="1"/>
          <p:nvPr>
            <p:custDataLst>
              <p:tags r:id="rId9"/>
            </p:custDataLst>
          </p:nvPr>
        </p:nvSpPr>
        <p:spPr>
          <a:xfrm>
            <a:off x="6579235" y="3752215"/>
            <a:ext cx="692785" cy="521970"/>
          </a:xfrm>
          <a:prstGeom prst="rect">
            <a:avLst/>
          </a:prstGeom>
          <a:noFill/>
          <a:ln w="9525">
            <a:noFill/>
          </a:ln>
        </p:spPr>
        <p:txBody>
          <a:bodyPr wrap="square">
            <a:spAutoFit/>
          </a:bodyPr>
          <a:lstStyle/>
          <a:p>
            <a:pPr indent="0"/>
            <a:r>
              <a:rPr lang="en-US" sz="2800" b="1">
                <a:latin typeface="Times New Roman" panose="02020603050405020304" charset="0"/>
                <a:ea typeface="宋体" panose="02010600030101010101" pitchFamily="2" charset="-122"/>
              </a:rPr>
              <a:t>Br</a:t>
            </a:r>
            <a:endParaRPr lang="en-US" altLang="en-US" sz="2800" b="1">
              <a:latin typeface="宋体" panose="02010600030101010101" pitchFamily="2" charset="-122"/>
              <a:ea typeface="宋体" panose="02010600030101010101" pitchFamily="2" charset="-122"/>
            </a:endParaRPr>
          </a:p>
        </p:txBody>
      </p:sp>
      <p:cxnSp>
        <p:nvCxnSpPr>
          <p:cNvPr id="8" name="直接连接符 7"/>
          <p:cNvCxnSpPr/>
          <p:nvPr>
            <p:custDataLst>
              <p:tags r:id="rId10"/>
            </p:custDataLst>
          </p:nvPr>
        </p:nvCxnSpPr>
        <p:spPr>
          <a:xfrm flipH="1">
            <a:off x="6816725" y="3434715"/>
            <a:ext cx="15875" cy="374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0"/>
          <p:cNvSpPr txBox="1"/>
          <p:nvPr>
            <p:custDataLst>
              <p:tags r:id="rId11"/>
            </p:custDataLst>
          </p:nvPr>
        </p:nvSpPr>
        <p:spPr>
          <a:xfrm>
            <a:off x="6694503" y="2724140"/>
            <a:ext cx="1549400" cy="47053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ct val="0"/>
              </a:spcBef>
              <a:spcAft>
                <a:spcPct val="0"/>
              </a:spcAft>
              <a:buClrTx/>
              <a:buSzTx/>
              <a:buFontTx/>
              <a:buNone/>
            </a:pPr>
            <a:r>
              <a:rPr kumimoji="0" lang="en-US" altLang="zh-CN" sz="2400" b="0" i="0" u="none" strike="noStrike" cap="none" spc="0" normalizeH="0" baseline="0" smtClean="0">
                <a:ln>
                  <a:noFill/>
                </a:ln>
                <a:solidFill>
                  <a:schemeClr val="tx1">
                    <a:lumMod val="95000"/>
                    <a:lumOff val="5000"/>
                  </a:schemeClr>
                </a:solidFill>
                <a:effectLst/>
                <a:uFillTx/>
                <a:latin typeface="Times New Roman" panose="02020603050405020304" charset="0"/>
                <a:ea typeface="黑体" panose="02010609060101010101" charset="-122"/>
                <a:cs typeface="Times New Roman" panose="02020603050405020304" charset="0"/>
                <a:sym typeface="Hoefler Text"/>
              </a:rPr>
              <a:t>1       2      3</a:t>
            </a:r>
            <a:endParaRPr kumimoji="0" lang="en-US" altLang="zh-CN" sz="2400" b="0" i="0" u="none" strike="noStrike" cap="none" spc="0" normalizeH="0" baseline="0" smtClean="0">
              <a:ln>
                <a:noFill/>
              </a:ln>
              <a:solidFill>
                <a:schemeClr val="tx1">
                  <a:lumMod val="95000"/>
                  <a:lumOff val="5000"/>
                </a:schemeClr>
              </a:solidFill>
              <a:effectLst/>
              <a:uFillTx/>
              <a:latin typeface="Times New Roman" panose="02020603050405020304" charset="0"/>
              <a:ea typeface="黑体" panose="02010609060101010101" charset="-122"/>
              <a:cs typeface="Times New Roman" panose="02020603050405020304" charset="0"/>
              <a:sym typeface="Hoefler Text"/>
            </a:endParaRPr>
          </a:p>
        </p:txBody>
      </p:sp>
      <p:sp>
        <p:nvSpPr>
          <p:cNvPr id="20" name="矩形 19"/>
          <p:cNvSpPr/>
          <p:nvPr>
            <p:custDataLst>
              <p:tags r:id="rId12"/>
            </p:custDataLst>
          </p:nvPr>
        </p:nvSpPr>
        <p:spPr>
          <a:xfrm>
            <a:off x="8946072" y="1344982"/>
            <a:ext cx="2165973" cy="737235"/>
          </a:xfrm>
          <a:prstGeom prst="rect">
            <a:avLst/>
          </a:prstGeom>
        </p:spPr>
        <p:txBody>
          <a:bodyPr wrap="square" lIns="91440" tIns="45720" rIns="91440" bIns="45720">
            <a:spAutoFit/>
          </a:bodyPr>
          <a:lstStyle/>
          <a:p>
            <a:pPr algn="l">
              <a:lnSpc>
                <a:spcPct val="150000"/>
              </a:lnSpc>
            </a:pPr>
            <a:r>
              <a:rPr lang="en-US" altLang="zh-CN" sz="2800" i="0" smtClean="0">
                <a:solidFill>
                  <a:schemeClr val="tx1">
                    <a:lumMod val="95000"/>
                    <a:lumOff val="5000"/>
                  </a:schemeClr>
                </a:solidFill>
                <a:effectLst/>
                <a:latin typeface="微软雅黑" panose="020B0503020204020204" charset="-122"/>
                <a:ea typeface="微软雅黑" panose="020B0503020204020204" charset="-122"/>
                <a:cs typeface="微软雅黑" panose="020B0503020204020204" charset="-122"/>
              </a:rPr>
              <a:t>2-</a:t>
            </a:r>
            <a:r>
              <a:rPr lang="zh-CN" altLang="en-US" sz="2800" i="0" smtClean="0">
                <a:solidFill>
                  <a:schemeClr val="tx1">
                    <a:lumMod val="95000"/>
                    <a:lumOff val="5000"/>
                  </a:schemeClr>
                </a:solidFill>
                <a:effectLst/>
                <a:latin typeface="微软雅黑" panose="020B0503020204020204" charset="-122"/>
                <a:ea typeface="微软雅黑" panose="020B0503020204020204" charset="-122"/>
                <a:cs typeface="微软雅黑" panose="020B0503020204020204" charset="-122"/>
              </a:rPr>
              <a:t>溴丙烷</a:t>
            </a:r>
            <a:endParaRPr lang="zh-CN" altLang="en-US" sz="2800" i="0" smtClean="0">
              <a:solidFill>
                <a:schemeClr val="tx1">
                  <a:lumMod val="95000"/>
                  <a:lumOff val="5000"/>
                </a:schemeClr>
              </a:solidFill>
              <a:effectLst/>
              <a:latin typeface="微软雅黑" panose="020B0503020204020204" charset="-122"/>
              <a:ea typeface="微软雅黑" panose="020B0503020204020204" charset="-122"/>
              <a:cs typeface="微软雅黑" panose="020B0503020204020204" charset="-122"/>
            </a:endParaRPr>
          </a:p>
        </p:txBody>
      </p:sp>
      <p:sp>
        <p:nvSpPr>
          <p:cNvPr id="83" name="矩形 82"/>
          <p:cNvSpPr/>
          <p:nvPr>
            <p:custDataLst>
              <p:tags r:id="rId13"/>
            </p:custDataLst>
          </p:nvPr>
        </p:nvSpPr>
        <p:spPr>
          <a:xfrm>
            <a:off x="8945679" y="2925725"/>
            <a:ext cx="2165973" cy="738664"/>
          </a:xfrm>
          <a:prstGeom prst="rect">
            <a:avLst/>
          </a:prstGeom>
        </p:spPr>
        <p:txBody>
          <a:bodyPr wrap="square" lIns="91440" tIns="45720" rIns="91440" bIns="45720">
            <a:spAutoFit/>
          </a:bodyPr>
          <a:lstStyle/>
          <a:p>
            <a:pPr algn="l">
              <a:lnSpc>
                <a:spcPct val="150000"/>
              </a:lnSpc>
            </a:pPr>
            <a:r>
              <a:rPr lang="en-US" altLang="zh-CN" sz="2800" i="0" smtClean="0">
                <a:solidFill>
                  <a:schemeClr val="tx1">
                    <a:lumMod val="95000"/>
                    <a:lumOff val="5000"/>
                  </a:schemeClr>
                </a:solidFill>
                <a:effectLst/>
                <a:latin typeface="微软雅黑" panose="020B0503020204020204" charset="-122"/>
                <a:ea typeface="微软雅黑" panose="020B0503020204020204" charset="-122"/>
                <a:cs typeface="微软雅黑" panose="020B0503020204020204" charset="-122"/>
              </a:rPr>
              <a:t>1-</a:t>
            </a:r>
            <a:r>
              <a:rPr lang="zh-CN" altLang="en-US" sz="2800" i="0" smtClean="0">
                <a:solidFill>
                  <a:schemeClr val="tx1">
                    <a:lumMod val="95000"/>
                    <a:lumOff val="5000"/>
                  </a:schemeClr>
                </a:solidFill>
                <a:effectLst/>
                <a:latin typeface="微软雅黑" panose="020B0503020204020204" charset="-122"/>
                <a:ea typeface="微软雅黑" panose="020B0503020204020204" charset="-122"/>
                <a:cs typeface="微软雅黑" panose="020B0503020204020204" charset="-122"/>
              </a:rPr>
              <a:t>溴丙烷</a:t>
            </a:r>
            <a:endParaRPr lang="zh-CN" altLang="en-US" sz="2800" i="0" smtClean="0">
              <a:solidFill>
                <a:schemeClr val="tx1">
                  <a:lumMod val="95000"/>
                  <a:lumOff val="5000"/>
                </a:schemeClr>
              </a:solidFill>
              <a:effectLst/>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736600" y="4264660"/>
            <a:ext cx="9936480" cy="521970"/>
          </a:xfrm>
          <a:prstGeom prst="rect">
            <a:avLst/>
          </a:prstGeom>
          <a:noFill/>
        </p:spPr>
        <p:txBody>
          <a:bodyPr wrap="square" rtlCol="0" anchor="t">
            <a:spAutoFit/>
          </a:bodyPr>
          <a:lstStyle/>
          <a:p>
            <a:r>
              <a:rPr lang="zh-CN" altLang="en-US" sz="2800"/>
              <a:t>通常情况下，丙烯与溴化氢反应，</a:t>
            </a:r>
            <a:r>
              <a:rPr lang="zh-CN" altLang="en-US" sz="2800">
                <a:solidFill>
                  <a:srgbClr val="C00000"/>
                </a:solidFill>
              </a:rPr>
              <a:t>主要得到2-溴丙烷</a:t>
            </a:r>
            <a:r>
              <a:rPr lang="zh-CN" altLang="en-US" sz="2800"/>
              <a:t>。</a:t>
            </a:r>
            <a:endParaRPr lang="zh-CN" altLang="en-US" sz="2800"/>
          </a:p>
        </p:txBody>
      </p:sp>
      <p:sp>
        <p:nvSpPr>
          <p:cNvPr id="11" name="文本框 10"/>
          <p:cNvSpPr txBox="1"/>
          <p:nvPr/>
        </p:nvSpPr>
        <p:spPr>
          <a:xfrm>
            <a:off x="736600" y="4982210"/>
            <a:ext cx="10768965" cy="953135"/>
          </a:xfrm>
          <a:prstGeom prst="rect">
            <a:avLst/>
          </a:prstGeom>
          <a:noFill/>
        </p:spPr>
        <p:txBody>
          <a:bodyPr wrap="square" rtlCol="0" anchor="t">
            <a:spAutoFit/>
          </a:bodyPr>
          <a:lstStyle/>
          <a:p>
            <a:r>
              <a:rPr lang="zh-CN" altLang="en-US" sz="2800"/>
              <a:t>当不对称烯烃与卤化氢发生加成反应时，通常“</a:t>
            </a:r>
            <a:r>
              <a:rPr lang="zh-CN" altLang="en-US" sz="2800">
                <a:solidFill>
                  <a:srgbClr val="C00000"/>
                </a:solidFill>
              </a:rPr>
              <a:t>氢加到含氢多的不饱和碳原子一侧</a:t>
            </a:r>
            <a:r>
              <a:rPr lang="zh-CN" altLang="en-US" sz="2800"/>
              <a:t>”，即遵循马尔可夫尼可夫规则（简称</a:t>
            </a:r>
            <a:r>
              <a:rPr lang="zh-CN" altLang="en-US" sz="2800" b="1">
                <a:solidFill>
                  <a:srgbClr val="C00000"/>
                </a:solidFill>
              </a:rPr>
              <a:t>马氏规则</a:t>
            </a:r>
            <a:r>
              <a:rPr lang="zh-CN" altLang="en-US" sz="2800"/>
              <a:t>）</a:t>
            </a:r>
            <a:endParaRPr lang="zh-CN" altLang="en-US" sz="2800"/>
          </a:p>
        </p:txBody>
      </p:sp>
      <p:sp>
        <p:nvSpPr>
          <p:cNvPr id="12" name="文本框 11"/>
          <p:cNvSpPr txBox="1"/>
          <p:nvPr>
            <p:custDataLst>
              <p:tags r:id="rId14"/>
            </p:custDataLst>
          </p:nvPr>
        </p:nvSpPr>
        <p:spPr>
          <a:xfrm>
            <a:off x="7769860" y="1962150"/>
            <a:ext cx="1828800" cy="521970"/>
          </a:xfrm>
          <a:prstGeom prst="rect">
            <a:avLst/>
          </a:prstGeom>
          <a:noFill/>
        </p:spPr>
        <p:txBody>
          <a:bodyPr wrap="square" rtlCol="0" anchor="t">
            <a:spAutoFit/>
          </a:bodyPr>
          <a:lstStyle/>
          <a:p>
            <a:r>
              <a:rPr lang="zh-CN" altLang="en-US" sz="2800" b="1">
                <a:solidFill>
                  <a:srgbClr val="C00000"/>
                </a:solidFill>
              </a:rPr>
              <a:t>氢上加氢</a:t>
            </a:r>
            <a:endParaRPr lang="zh-CN" altLang="en-US" sz="2800" b="1">
              <a:solidFill>
                <a:srgbClr val="C00000"/>
              </a:solidFill>
            </a:endParaRPr>
          </a:p>
        </p:txBody>
      </p:sp>
    </p:spTree>
    <p:custDataLst>
      <p:tags r:id="rId1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8"/>
          <p:cNvGrpSpPr/>
          <p:nvPr/>
        </p:nvGrpSpPr>
        <p:grpSpPr>
          <a:xfrm>
            <a:off x="1322070" y="-13970"/>
            <a:ext cx="5424805" cy="1241425"/>
            <a:chOff x="693" y="-17"/>
            <a:chExt cx="1532" cy="782"/>
          </a:xfrm>
        </p:grpSpPr>
        <p:grpSp>
          <p:nvGrpSpPr>
            <p:cNvPr id="24" name="Group 26"/>
            <p:cNvGrpSpPr/>
            <p:nvPr/>
          </p:nvGrpSpPr>
          <p:grpSpPr>
            <a:xfrm>
              <a:off x="711" y="0"/>
              <a:ext cx="1497" cy="448"/>
              <a:chOff x="711" y="0"/>
              <a:chExt cx="1497" cy="448"/>
            </a:xfrm>
          </p:grpSpPr>
          <p:sp>
            <p:nvSpPr>
              <p:cNvPr id="26" name="Rectangle 8"/>
              <p:cNvSpPr>
                <a:spLocks noChangeArrowheads="1"/>
              </p:cNvSpPr>
              <p:nvPr/>
            </p:nvSpPr>
            <p:spPr bwMode="auto">
              <a:xfrm>
                <a:off x="711" y="0"/>
                <a:ext cx="1497" cy="448"/>
              </a:xfrm>
              <a:prstGeom prst="rect">
                <a:avLst/>
              </a:prstGeom>
              <a:solidFill>
                <a:srgbClr val="3F83BC"/>
              </a:solidFill>
              <a:ln w="9525" algn="ctr">
                <a:noFill/>
                <a:miter lim="800000"/>
              </a:ln>
            </p:spPr>
            <p:txBody>
              <a:bodyPr lIns="121914" tIns="60957" rIns="121914" bIns="60957" anchor="ctr"/>
              <a:lstStyle/>
              <a:p>
                <a:pPr marL="0" marR="0" lvl="0" indent="0" algn="ctr" defTabSz="684530" eaLnBrk="1" fontAlgn="auto" latinLnBrk="0" hangingPunct="1">
                  <a:lnSpc>
                    <a:spcPct val="100000"/>
                  </a:lnSpc>
                  <a:spcBef>
                    <a:spcPct val="0"/>
                  </a:spcBef>
                  <a:spcAft>
                    <a:spcPct val="0"/>
                  </a:spcAft>
                  <a:buClrTx/>
                  <a:buSzTx/>
                  <a:buFontTx/>
                  <a:buNone/>
                  <a:defRPr/>
                </a:pPr>
                <a:endParaRPr kumimoji="0" lang="en-US" altLang="zh-CN" sz="2265" b="0" i="0" u="none" strike="noStrike" kern="0" cap="none" spc="0" normalizeH="0" baseline="0" noProof="0">
                  <a:ln>
                    <a:noFill/>
                  </a:ln>
                  <a:solidFill>
                    <a:srgbClr val="0099CC"/>
                  </a:solidFill>
                  <a:effectLst/>
                  <a:uLnTx/>
                  <a:uFillTx/>
                  <a:latin typeface="微软雅黑" panose="020B0503020204020204" charset="-122"/>
                  <a:ea typeface="微软雅黑" panose="020B0503020204020204" charset="-122"/>
                </a:endParaRPr>
              </a:p>
            </p:txBody>
          </p:sp>
          <p:sp>
            <p:nvSpPr>
              <p:cNvPr id="27" name="Line 25"/>
              <p:cNvSpPr>
                <a:spLocks noChangeShapeType="1"/>
              </p:cNvSpPr>
              <p:nvPr/>
            </p:nvSpPr>
            <p:spPr bwMode="auto">
              <a:xfrm>
                <a:off x="715" y="360"/>
                <a:ext cx="1490" cy="0"/>
              </a:xfrm>
              <a:prstGeom prst="line">
                <a:avLst/>
              </a:prstGeom>
              <a:noFill/>
              <a:ln w="9525">
                <a:solidFill>
                  <a:sysClr val="window" lastClr="FFFFFF"/>
                </a:solidFill>
                <a:round/>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25" name="TextBox 3"/>
            <p:cNvSpPr txBox="1">
              <a:spLocks noChangeArrowheads="1"/>
            </p:cNvSpPr>
            <p:nvPr/>
          </p:nvSpPr>
          <p:spPr bwMode="auto">
            <a:xfrm>
              <a:off x="693" y="-17"/>
              <a:ext cx="1532" cy="782"/>
            </a:xfrm>
            <a:prstGeom prst="rect">
              <a:avLst/>
            </a:prstGeom>
            <a:noFill/>
            <a:ln w="9525">
              <a:noFill/>
              <a:miter lim="800000"/>
            </a:ln>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735"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rPr>
                <a:t>烯烃、炔烃的化学性质</a:t>
              </a:r>
              <a:endParaRPr kumimoji="0" lang="en-US" altLang="zh-CN" sz="3735"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grpSp>
      <p:sp>
        <p:nvSpPr>
          <p:cNvPr id="3" name="TextBox 1"/>
          <p:cNvSpPr txBox="1"/>
          <p:nvPr>
            <p:custDataLst>
              <p:tags r:id="rId1"/>
            </p:custDataLst>
          </p:nvPr>
        </p:nvSpPr>
        <p:spPr>
          <a:xfrm>
            <a:off x="4125337" y="1404859"/>
            <a:ext cx="4572000" cy="59372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kumimoji="0" lang="zh-CN" altLang="en-US" sz="3200" b="0" i="0" u="none" strike="noStrike" cap="none" spc="0" normalizeH="0" baseline="0" smtClean="0">
                <a:ln>
                  <a:noFill/>
                </a:ln>
                <a:solidFill>
                  <a:schemeClr val="tx1"/>
                </a:solidFill>
                <a:effectLst/>
                <a:uFillTx/>
                <a:latin typeface="Times New Roman" panose="02020603050405020304" charset="0"/>
                <a:ea typeface="微软雅黑" panose="020B0503020204020204" charset="-122"/>
                <a:sym typeface="Hoefler Text"/>
              </a:rPr>
              <a:t>共轭二烯烃及其加成反应</a:t>
            </a:r>
            <a:endParaRPr kumimoji="0" lang="zh-CN" altLang="en-US" sz="3200" b="0" i="0" u="none" strike="noStrike" cap="none" spc="0" normalizeH="0" baseline="0" smtClean="0">
              <a:ln>
                <a:noFill/>
              </a:ln>
              <a:solidFill>
                <a:schemeClr val="tx1"/>
              </a:solidFill>
              <a:effectLst/>
              <a:uFillTx/>
              <a:latin typeface="Times New Roman" panose="02020603050405020304" charset="0"/>
              <a:ea typeface="微软雅黑" panose="020B0503020204020204" charset="-122"/>
              <a:sym typeface="Hoefler Text"/>
            </a:endParaRPr>
          </a:p>
        </p:txBody>
      </p:sp>
      <p:sp>
        <p:nvSpPr>
          <p:cNvPr id="4" name="TextBox 2"/>
          <p:cNvSpPr txBox="1"/>
          <p:nvPr>
            <p:custDataLst>
              <p:tags r:id="rId2"/>
            </p:custDataLst>
          </p:nvPr>
        </p:nvSpPr>
        <p:spPr>
          <a:xfrm>
            <a:off x="967759" y="1976499"/>
            <a:ext cx="10430166" cy="157992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50000"/>
              </a:lnSpc>
              <a:spcBef>
                <a:spcPct val="0"/>
              </a:spcBef>
              <a:spcAft>
                <a:spcPct val="0"/>
              </a:spcAft>
              <a:buClrTx/>
              <a:buSzTx/>
              <a:buFontTx/>
              <a:buNone/>
            </a:pPr>
            <a:r>
              <a:rPr kumimoji="0" lang="zh-CN" altLang="en-US" sz="3200" b="0" i="0" u="none" strike="noStrike" cap="none" spc="0" normalizeH="0" baseline="0" smtClean="0">
                <a:ln>
                  <a:noFill/>
                </a:ln>
                <a:solidFill>
                  <a:schemeClr val="tx1"/>
                </a:solidFill>
                <a:effectLst/>
                <a:uFillTx/>
                <a:latin typeface="Times New Roman" panose="02020603050405020304" charset="0"/>
                <a:ea typeface="微软雅黑" panose="020B0503020204020204" charset="-122"/>
                <a:cs typeface="Times New Roman" panose="02020603050405020304" charset="0"/>
                <a:sym typeface="Hoefler Text"/>
              </a:rPr>
              <a:t>    分子中有两个碳碳双键且两个双键只相隔一个单键的</a:t>
            </a:r>
            <a:endParaRPr kumimoji="0" lang="en-US" altLang="zh-CN" sz="3200" b="0" i="0" u="none" strike="noStrike" cap="none" spc="0" normalizeH="0" baseline="0" smtClean="0">
              <a:ln>
                <a:noFill/>
              </a:ln>
              <a:solidFill>
                <a:schemeClr val="tx1"/>
              </a:solidFill>
              <a:effectLst/>
              <a:uFillTx/>
              <a:latin typeface="Times New Roman" panose="02020603050405020304" charset="0"/>
              <a:ea typeface="微软雅黑" panose="020B0503020204020204" charset="-122"/>
              <a:cs typeface="Times New Roman" panose="02020603050405020304" charset="0"/>
              <a:sym typeface="Hoefler Text"/>
            </a:endParaRPr>
          </a:p>
          <a:p>
            <a:pPr marL="0" marR="0" indent="0" algn="l" defTabSz="825500" rtl="0" fontAlgn="auto" latinLnBrk="0" hangingPunct="0">
              <a:lnSpc>
                <a:spcPct val="150000"/>
              </a:lnSpc>
              <a:spcBef>
                <a:spcPct val="0"/>
              </a:spcBef>
              <a:spcAft>
                <a:spcPct val="0"/>
              </a:spcAft>
              <a:buClrTx/>
              <a:buSzTx/>
              <a:buFontTx/>
              <a:buNone/>
            </a:pPr>
            <a:r>
              <a:rPr kumimoji="0" lang="zh-CN" altLang="en-US" sz="3200" b="0" i="0" u="none" strike="noStrike" cap="none" spc="0" normalizeH="0" baseline="0" smtClean="0">
                <a:ln>
                  <a:noFill/>
                </a:ln>
                <a:solidFill>
                  <a:schemeClr val="tx1"/>
                </a:solidFill>
                <a:effectLst/>
                <a:uFillTx/>
                <a:latin typeface="Times New Roman" panose="02020603050405020304" charset="0"/>
                <a:ea typeface="微软雅黑" panose="020B0503020204020204" charset="-122"/>
                <a:cs typeface="Times New Roman" panose="02020603050405020304" charset="0"/>
                <a:sym typeface="Hoefler Text"/>
              </a:rPr>
              <a:t>烯烃</a:t>
            </a:r>
            <a:r>
              <a:rPr lang="zh-CN" altLang="en-US" sz="3200" i="0" smtClean="0">
                <a:solidFill>
                  <a:schemeClr val="tx1"/>
                </a:solidFill>
                <a:effectLst/>
                <a:latin typeface="Times New Roman" panose="02020603050405020304" charset="0"/>
                <a:ea typeface="微软雅黑" panose="020B0503020204020204" charset="-122"/>
                <a:cs typeface="Times New Roman" panose="02020603050405020304" charset="0"/>
              </a:rPr>
              <a:t>叫作共轭二烯烃。</a:t>
            </a:r>
            <a:endParaRPr kumimoji="0" lang="zh-CN" altLang="en-US" sz="3200" b="0" i="0" u="none" strike="noStrike" cap="none" spc="0" normalizeH="0" baseline="0" smtClean="0">
              <a:ln>
                <a:noFill/>
              </a:ln>
              <a:solidFill>
                <a:schemeClr val="tx1"/>
              </a:solidFill>
              <a:effectLst/>
              <a:uFillTx/>
              <a:latin typeface="Times New Roman" panose="02020603050405020304" charset="0"/>
              <a:ea typeface="微软雅黑" panose="020B0503020204020204" charset="-122"/>
              <a:cs typeface="Times New Roman" panose="02020603050405020304" charset="0"/>
              <a:sym typeface="Hoefler Text"/>
            </a:endParaRPr>
          </a:p>
        </p:txBody>
      </p:sp>
      <p:sp>
        <p:nvSpPr>
          <p:cNvPr id="16" name="TextBox 15"/>
          <p:cNvSpPr txBox="1"/>
          <p:nvPr>
            <p:custDataLst>
              <p:tags r:id="rId3"/>
            </p:custDataLst>
          </p:nvPr>
        </p:nvSpPr>
        <p:spPr>
          <a:xfrm>
            <a:off x="2584788" y="5046239"/>
            <a:ext cx="1897955" cy="53347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kumimoji="0" lang="en-US" altLang="zh-CN" sz="2800" b="0" i="0" u="none" strike="noStrike" cap="none" spc="0" normalizeH="0" baseline="0" smtClean="0">
                <a:ln>
                  <a:noFill/>
                </a:ln>
                <a:solidFill>
                  <a:schemeClr val="tx1"/>
                </a:solidFill>
                <a:effectLst/>
                <a:uFillTx/>
                <a:latin typeface="Times New Roman" panose="02020603050405020304" charset="0"/>
                <a:ea typeface="微软雅黑" panose="020B0503020204020204" charset="-122"/>
                <a:cs typeface="Times New Roman" panose="02020603050405020304" charset="0"/>
                <a:sym typeface="Hoefler Text"/>
              </a:rPr>
              <a:t>1</a:t>
            </a:r>
            <a:r>
              <a:rPr lang="en-US" altLang="zh-CN" sz="2800" i="0" smtClean="0">
                <a:solidFill>
                  <a:schemeClr val="tx1"/>
                </a:solidFill>
                <a:effectLst/>
                <a:latin typeface="Times New Roman" panose="02020603050405020304" charset="0"/>
                <a:ea typeface="微软雅黑" panose="020B0503020204020204" charset="-122"/>
                <a:cs typeface="Times New Roman" panose="02020603050405020304" charset="0"/>
              </a:rPr>
              <a:t>,3-</a:t>
            </a:r>
            <a:r>
              <a:rPr lang="zh-CN" altLang="en-US" sz="2800" i="0" smtClean="0">
                <a:solidFill>
                  <a:schemeClr val="tx1"/>
                </a:solidFill>
                <a:effectLst/>
                <a:latin typeface="Times New Roman" panose="02020603050405020304" charset="0"/>
                <a:ea typeface="微软雅黑" panose="020B0503020204020204" charset="-122"/>
                <a:cs typeface="Times New Roman" panose="02020603050405020304" charset="0"/>
              </a:rPr>
              <a:t>丁二烯</a:t>
            </a:r>
            <a:endParaRPr kumimoji="0" lang="zh-CN" altLang="en-US" sz="2800" b="0" i="0" u="none" strike="noStrike" cap="none" spc="0" normalizeH="0" baseline="0" smtClean="0">
              <a:ln>
                <a:noFill/>
              </a:ln>
              <a:solidFill>
                <a:schemeClr val="tx1"/>
              </a:solidFill>
              <a:effectLst/>
              <a:uFillTx/>
              <a:latin typeface="Times New Roman" panose="02020603050405020304" charset="0"/>
              <a:ea typeface="微软雅黑" panose="020B0503020204020204" charset="-122"/>
              <a:cs typeface="Times New Roman" panose="02020603050405020304" charset="0"/>
              <a:sym typeface="Hoefler Text"/>
            </a:endParaRPr>
          </a:p>
        </p:txBody>
      </p:sp>
      <p:sp>
        <p:nvSpPr>
          <p:cNvPr id="5" name="TextBox 19"/>
          <p:cNvSpPr txBox="1"/>
          <p:nvPr>
            <p:custDataLst>
              <p:tags r:id="rId4"/>
            </p:custDataLst>
          </p:nvPr>
        </p:nvSpPr>
        <p:spPr>
          <a:xfrm>
            <a:off x="6806824" y="5046239"/>
            <a:ext cx="1897956" cy="53347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kumimoji="0" lang="en-US" altLang="zh-CN" sz="2800" b="0" i="0" u="none" strike="noStrike" cap="none" spc="0" normalizeH="0" baseline="0" smtClean="0">
                <a:ln>
                  <a:noFill/>
                </a:ln>
                <a:solidFill>
                  <a:schemeClr val="tx1"/>
                </a:solidFill>
                <a:effectLst/>
                <a:uFillTx/>
                <a:latin typeface="Times New Roman" panose="02020603050405020304" charset="0"/>
                <a:ea typeface="微软雅黑" panose="020B0503020204020204" charset="-122"/>
                <a:cs typeface="Times New Roman" panose="02020603050405020304" charset="0"/>
                <a:sym typeface="Hoefler Text"/>
              </a:rPr>
              <a:t>1</a:t>
            </a:r>
            <a:r>
              <a:rPr lang="en-US" altLang="zh-CN" sz="2800" i="0" smtClean="0">
                <a:solidFill>
                  <a:schemeClr val="tx1"/>
                </a:solidFill>
                <a:effectLst/>
                <a:latin typeface="Times New Roman" panose="02020603050405020304" charset="0"/>
                <a:ea typeface="微软雅黑" panose="020B0503020204020204" charset="-122"/>
                <a:cs typeface="Times New Roman" panose="02020603050405020304" charset="0"/>
              </a:rPr>
              <a:t>,3-</a:t>
            </a:r>
            <a:r>
              <a:rPr lang="zh-CN" altLang="en-US" sz="2800" i="0" smtClean="0">
                <a:solidFill>
                  <a:schemeClr val="tx1"/>
                </a:solidFill>
                <a:effectLst/>
                <a:latin typeface="Times New Roman" panose="02020603050405020304" charset="0"/>
                <a:ea typeface="微软雅黑" panose="020B0503020204020204" charset="-122"/>
                <a:cs typeface="Times New Roman" panose="02020603050405020304" charset="0"/>
              </a:rPr>
              <a:t>戊二烯</a:t>
            </a:r>
            <a:endParaRPr kumimoji="0" lang="zh-CN" altLang="en-US" sz="2800" b="0" i="0" u="none" strike="noStrike" cap="none" spc="0" normalizeH="0" baseline="0" smtClean="0">
              <a:ln>
                <a:noFill/>
              </a:ln>
              <a:solidFill>
                <a:schemeClr val="tx1"/>
              </a:solidFill>
              <a:effectLst/>
              <a:uFillTx/>
              <a:latin typeface="Times New Roman" panose="02020603050405020304" charset="0"/>
              <a:ea typeface="微软雅黑" panose="020B0503020204020204" charset="-122"/>
              <a:cs typeface="Times New Roman" panose="02020603050405020304" charset="0"/>
              <a:sym typeface="Hoefler Text"/>
            </a:endParaRPr>
          </a:p>
        </p:txBody>
      </p:sp>
      <p:grpSp>
        <p:nvGrpSpPr>
          <p:cNvPr id="35" name="组合 34"/>
          <p:cNvGrpSpPr/>
          <p:nvPr/>
        </p:nvGrpSpPr>
        <p:grpSpPr>
          <a:xfrm>
            <a:off x="1589797" y="4222191"/>
            <a:ext cx="3837589" cy="533479"/>
            <a:chOff x="6679650" y="1451961"/>
            <a:chExt cx="3837589" cy="533479"/>
          </a:xfrm>
        </p:grpSpPr>
        <p:sp>
          <p:nvSpPr>
            <p:cNvPr id="21" name="TextBox 20"/>
            <p:cNvSpPr txBox="1"/>
            <p:nvPr>
              <p:custDataLst>
                <p:tags r:id="rId5"/>
              </p:custDataLst>
            </p:nvPr>
          </p:nvSpPr>
          <p:spPr>
            <a:xfrm>
              <a:off x="6679650" y="1451961"/>
              <a:ext cx="3837589" cy="53347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ct val="0"/>
                </a:spcBef>
                <a:spcAft>
                  <a:spcPct val="0"/>
                </a:spcAft>
                <a:buClrTx/>
                <a:buSzTx/>
                <a:buFontTx/>
                <a:buNone/>
              </a:pPr>
              <a:r>
                <a:rPr kumimoji="0" lang="en-US" altLang="zh-CN" sz="2800" b="0" i="0" u="none" strike="noStrike" cap="none" spc="0" normalizeH="0" baseline="0" smtClean="0">
                  <a:ln>
                    <a:noFill/>
                  </a:ln>
                  <a:solidFill>
                    <a:schemeClr val="tx1"/>
                  </a:solidFill>
                  <a:effectLst/>
                  <a:uFillTx/>
                  <a:latin typeface="Times New Roman" panose="02020603050405020304" charset="0"/>
                  <a:ea typeface="微软雅黑" panose="020B0503020204020204" charset="-122"/>
                  <a:cs typeface="Times New Roman" panose="02020603050405020304" charset="0"/>
                  <a:sym typeface="Hoefler Text"/>
                </a:rPr>
                <a:t>CH</a:t>
              </a:r>
              <a:r>
                <a:rPr kumimoji="0" lang="en-US" altLang="zh-CN" sz="2800" b="0" i="0" u="none" strike="noStrike" cap="none" spc="0" normalizeH="0" baseline="-25000" smtClean="0">
                  <a:ln>
                    <a:noFill/>
                  </a:ln>
                  <a:solidFill>
                    <a:schemeClr val="tx1"/>
                  </a:solidFill>
                  <a:effectLst/>
                  <a:uFillTx/>
                  <a:latin typeface="Times New Roman" panose="02020603050405020304" charset="0"/>
                  <a:ea typeface="微软雅黑" panose="020B0503020204020204" charset="-122"/>
                  <a:cs typeface="Times New Roman" panose="02020603050405020304" charset="0"/>
                  <a:sym typeface="Hoefler Text"/>
                </a:rPr>
                <a:t>2</a:t>
              </a:r>
              <a:r>
                <a:rPr kumimoji="0" lang="en-US" altLang="zh-CN" sz="2800" b="0" i="0" u="none" strike="noStrike" cap="none" spc="0" normalizeH="0" baseline="0" smtClean="0">
                  <a:ln>
                    <a:noFill/>
                  </a:ln>
                  <a:solidFill>
                    <a:schemeClr val="tx1"/>
                  </a:solidFill>
                  <a:effectLst/>
                  <a:uFillTx/>
                  <a:latin typeface="Times New Roman" panose="02020603050405020304" charset="0"/>
                  <a:ea typeface="微软雅黑" panose="020B0503020204020204" charset="-122"/>
                  <a:cs typeface="Times New Roman" panose="02020603050405020304" charset="0"/>
                  <a:sym typeface="Hoefler Text"/>
                </a:rPr>
                <a:t>    CH     CH     CH</a:t>
              </a:r>
              <a:r>
                <a:rPr lang="en-US" altLang="zh-CN" sz="2800" i="0" baseline="-25000" smtClean="0">
                  <a:solidFill>
                    <a:schemeClr val="tx1"/>
                  </a:solidFill>
                  <a:effectLst/>
                  <a:latin typeface="Times New Roman" panose="02020603050405020304" charset="0"/>
                  <a:ea typeface="微软雅黑" panose="020B0503020204020204" charset="-122"/>
                  <a:cs typeface="Times New Roman" panose="02020603050405020304" charset="0"/>
                </a:rPr>
                <a:t>2</a:t>
              </a:r>
              <a:endParaRPr kumimoji="0" lang="en-US" altLang="zh-CN" sz="2800" b="0" i="0" u="none" strike="noStrike" cap="none" spc="0" normalizeH="0" baseline="-25000" smtClean="0">
                <a:ln>
                  <a:noFill/>
                </a:ln>
                <a:solidFill>
                  <a:schemeClr val="tx1"/>
                </a:solidFill>
                <a:effectLst/>
                <a:uFillTx/>
                <a:latin typeface="Times New Roman" panose="02020603050405020304" charset="0"/>
                <a:ea typeface="微软雅黑" panose="020B0503020204020204" charset="-122"/>
                <a:cs typeface="Times New Roman" panose="02020603050405020304" charset="0"/>
                <a:sym typeface="Hoefler Text"/>
              </a:endParaRPr>
            </a:p>
          </p:txBody>
        </p:sp>
        <p:grpSp>
          <p:nvGrpSpPr>
            <p:cNvPr id="30" name="组合 29"/>
            <p:cNvGrpSpPr/>
            <p:nvPr/>
          </p:nvGrpSpPr>
          <p:grpSpPr>
            <a:xfrm>
              <a:off x="7337342" y="1652326"/>
              <a:ext cx="376168" cy="73570"/>
              <a:chOff x="8389460" y="3726358"/>
              <a:chExt cx="376168" cy="73570"/>
            </a:xfrm>
          </p:grpSpPr>
          <p:cxnSp>
            <p:nvCxnSpPr>
              <p:cNvPr id="28" name="直接连接符 27"/>
              <p:cNvCxnSpPr/>
              <p:nvPr>
                <p:custDataLst>
                  <p:tags r:id="rId6"/>
                </p:custDataLst>
              </p:nvPr>
            </p:nvCxnSpPr>
            <p:spPr>
              <a:xfrm>
                <a:off x="8389460" y="3726358"/>
                <a:ext cx="376168"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cxnSp>
            <p:nvCxnSpPr>
              <p:cNvPr id="29" name="直接连接符 28"/>
              <p:cNvCxnSpPr/>
              <p:nvPr>
                <p:custDataLst>
                  <p:tags r:id="rId7"/>
                </p:custDataLst>
              </p:nvPr>
            </p:nvCxnSpPr>
            <p:spPr>
              <a:xfrm>
                <a:off x="8389460" y="3799928"/>
                <a:ext cx="376168"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grpSp>
        <p:cxnSp>
          <p:nvCxnSpPr>
            <p:cNvPr id="31" name="直接连接符 30"/>
            <p:cNvCxnSpPr/>
            <p:nvPr>
              <p:custDataLst>
                <p:tags r:id="rId8"/>
              </p:custDataLst>
            </p:nvPr>
          </p:nvCxnSpPr>
          <p:spPr>
            <a:xfrm>
              <a:off x="8236930" y="1694364"/>
              <a:ext cx="376168"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grpSp>
          <p:nvGrpSpPr>
            <p:cNvPr id="32" name="组合 31"/>
            <p:cNvGrpSpPr/>
            <p:nvPr/>
          </p:nvGrpSpPr>
          <p:grpSpPr>
            <a:xfrm>
              <a:off x="9168046" y="1643782"/>
              <a:ext cx="376261" cy="92620"/>
              <a:chOff x="8160078" y="3707308"/>
              <a:chExt cx="376261" cy="92620"/>
            </a:xfrm>
          </p:grpSpPr>
          <p:cxnSp>
            <p:nvCxnSpPr>
              <p:cNvPr id="33" name="直接连接符 32"/>
              <p:cNvCxnSpPr/>
              <p:nvPr>
                <p:custDataLst>
                  <p:tags r:id="rId9"/>
                </p:custDataLst>
              </p:nvPr>
            </p:nvCxnSpPr>
            <p:spPr>
              <a:xfrm flipV="1">
                <a:off x="8160078" y="3707308"/>
                <a:ext cx="375920" cy="1905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cxnSp>
            <p:nvCxnSpPr>
              <p:cNvPr id="34" name="直接连接符 33"/>
              <p:cNvCxnSpPr/>
              <p:nvPr>
                <p:custDataLst>
                  <p:tags r:id="rId10"/>
                </p:custDataLst>
              </p:nvPr>
            </p:nvCxnSpPr>
            <p:spPr>
              <a:xfrm>
                <a:off x="8160171" y="3799928"/>
                <a:ext cx="376168"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grpSp>
      </p:grpSp>
      <p:grpSp>
        <p:nvGrpSpPr>
          <p:cNvPr id="6" name="组合 5"/>
          <p:cNvGrpSpPr/>
          <p:nvPr/>
        </p:nvGrpSpPr>
        <p:grpSpPr>
          <a:xfrm>
            <a:off x="6048785" y="4239892"/>
            <a:ext cx="5450210" cy="533479"/>
            <a:chOff x="6048785" y="4421889"/>
            <a:chExt cx="5450210" cy="533479"/>
          </a:xfrm>
        </p:grpSpPr>
        <p:grpSp>
          <p:nvGrpSpPr>
            <p:cNvPr id="7" name="组合 6"/>
            <p:cNvGrpSpPr/>
            <p:nvPr/>
          </p:nvGrpSpPr>
          <p:grpSpPr>
            <a:xfrm>
              <a:off x="6048785" y="4421889"/>
              <a:ext cx="5450210" cy="533479"/>
              <a:chOff x="6679650" y="1451961"/>
              <a:chExt cx="5450210" cy="533479"/>
            </a:xfrm>
          </p:grpSpPr>
          <p:sp>
            <p:nvSpPr>
              <p:cNvPr id="46" name="TextBox 45"/>
              <p:cNvSpPr txBox="1"/>
              <p:nvPr>
                <p:custDataLst>
                  <p:tags r:id="rId11"/>
                </p:custDataLst>
              </p:nvPr>
            </p:nvSpPr>
            <p:spPr>
              <a:xfrm>
                <a:off x="6679650" y="1451961"/>
                <a:ext cx="5450210" cy="53347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ct val="0"/>
                  </a:spcBef>
                  <a:spcAft>
                    <a:spcPct val="0"/>
                  </a:spcAft>
                  <a:buClrTx/>
                  <a:buSzTx/>
                  <a:buFontTx/>
                  <a:buNone/>
                </a:pPr>
                <a:r>
                  <a:rPr kumimoji="0" lang="en-US" altLang="zh-CN" sz="2800" b="0" i="0" u="none" strike="noStrike" cap="none" spc="0" normalizeH="0" baseline="0" smtClean="0">
                    <a:ln>
                      <a:noFill/>
                    </a:ln>
                    <a:solidFill>
                      <a:schemeClr val="tx1"/>
                    </a:solidFill>
                    <a:effectLst/>
                    <a:uFillTx/>
                    <a:latin typeface="Times New Roman" panose="02020603050405020304" charset="0"/>
                    <a:ea typeface="微软雅黑" panose="020B0503020204020204" charset="-122"/>
                    <a:cs typeface="Times New Roman" panose="02020603050405020304" charset="0"/>
                    <a:sym typeface="Hoefler Text"/>
                  </a:rPr>
                  <a:t>CH</a:t>
                </a:r>
                <a:r>
                  <a:rPr kumimoji="0" lang="en-US" altLang="zh-CN" sz="2800" b="0" i="0" u="none" strike="noStrike" cap="none" spc="0" normalizeH="0" baseline="-25000" smtClean="0">
                    <a:ln>
                      <a:noFill/>
                    </a:ln>
                    <a:solidFill>
                      <a:schemeClr val="tx1"/>
                    </a:solidFill>
                    <a:effectLst/>
                    <a:uFillTx/>
                    <a:latin typeface="Times New Roman" panose="02020603050405020304" charset="0"/>
                    <a:ea typeface="微软雅黑" panose="020B0503020204020204" charset="-122"/>
                    <a:cs typeface="Times New Roman" panose="02020603050405020304" charset="0"/>
                    <a:sym typeface="Hoefler Text"/>
                  </a:rPr>
                  <a:t>2</a:t>
                </a:r>
                <a:r>
                  <a:rPr kumimoji="0" lang="en-US" altLang="zh-CN" sz="2800" b="0" i="0" u="none" strike="noStrike" cap="none" spc="0" normalizeH="0" baseline="0" smtClean="0">
                    <a:ln>
                      <a:noFill/>
                    </a:ln>
                    <a:solidFill>
                      <a:schemeClr val="tx1"/>
                    </a:solidFill>
                    <a:effectLst/>
                    <a:uFillTx/>
                    <a:latin typeface="Times New Roman" panose="02020603050405020304" charset="0"/>
                    <a:ea typeface="微软雅黑" panose="020B0503020204020204" charset="-122"/>
                    <a:cs typeface="Times New Roman" panose="02020603050405020304" charset="0"/>
                    <a:sym typeface="Hoefler Text"/>
                  </a:rPr>
                  <a:t>    CH     CH     CH     CH</a:t>
                </a:r>
                <a:r>
                  <a:rPr kumimoji="0" lang="en-US" altLang="zh-CN" sz="2800" b="0" i="0" u="none" strike="noStrike" cap="none" spc="0" normalizeH="0" baseline="-25000" smtClean="0">
                    <a:ln>
                      <a:noFill/>
                    </a:ln>
                    <a:solidFill>
                      <a:schemeClr val="tx1"/>
                    </a:solidFill>
                    <a:effectLst/>
                    <a:uFillTx/>
                    <a:latin typeface="Times New Roman" panose="02020603050405020304" charset="0"/>
                    <a:ea typeface="微软雅黑" panose="020B0503020204020204" charset="-122"/>
                    <a:cs typeface="Times New Roman" panose="02020603050405020304" charset="0"/>
                    <a:sym typeface="Hoefler Text"/>
                  </a:rPr>
                  <a:t>3</a:t>
                </a:r>
                <a:r>
                  <a:rPr kumimoji="0" lang="en-US" altLang="zh-CN" sz="2800" b="0" i="0" u="none" strike="noStrike" cap="none" spc="0" normalizeH="0" baseline="0" smtClean="0">
                    <a:ln>
                      <a:noFill/>
                    </a:ln>
                    <a:solidFill>
                      <a:schemeClr val="tx1"/>
                    </a:solidFill>
                    <a:effectLst/>
                    <a:uFillTx/>
                    <a:latin typeface="Times New Roman" panose="02020603050405020304" charset="0"/>
                    <a:ea typeface="微软雅黑" panose="020B0503020204020204" charset="-122"/>
                    <a:cs typeface="Times New Roman" panose="02020603050405020304" charset="0"/>
                    <a:sym typeface="Hoefler Text"/>
                  </a:rPr>
                  <a:t>      </a:t>
                </a:r>
                <a:endParaRPr kumimoji="0" lang="en-US" altLang="zh-CN" sz="2800" b="0" i="0" u="none" strike="noStrike" cap="none" spc="0" normalizeH="0" baseline="0" smtClean="0">
                  <a:ln>
                    <a:noFill/>
                  </a:ln>
                  <a:solidFill>
                    <a:schemeClr val="tx1"/>
                  </a:solidFill>
                  <a:effectLst/>
                  <a:uFillTx/>
                  <a:latin typeface="Times New Roman" panose="02020603050405020304" charset="0"/>
                  <a:ea typeface="微软雅黑" panose="020B0503020204020204" charset="-122"/>
                  <a:cs typeface="Times New Roman" panose="02020603050405020304" charset="0"/>
                  <a:sym typeface="Hoefler Text"/>
                </a:endParaRPr>
              </a:p>
            </p:txBody>
          </p:sp>
          <p:grpSp>
            <p:nvGrpSpPr>
              <p:cNvPr id="8" name="组合 29"/>
              <p:cNvGrpSpPr/>
              <p:nvPr/>
            </p:nvGrpSpPr>
            <p:grpSpPr>
              <a:xfrm>
                <a:off x="7337342" y="1652326"/>
                <a:ext cx="376168" cy="73570"/>
                <a:chOff x="8389460" y="3726358"/>
                <a:chExt cx="376168" cy="73570"/>
              </a:xfrm>
            </p:grpSpPr>
            <p:cxnSp>
              <p:nvCxnSpPr>
                <p:cNvPr id="9" name="直接连接符 8"/>
                <p:cNvCxnSpPr/>
                <p:nvPr>
                  <p:custDataLst>
                    <p:tags r:id="rId12"/>
                  </p:custDataLst>
                </p:nvPr>
              </p:nvCxnSpPr>
              <p:spPr>
                <a:xfrm>
                  <a:off x="8389460" y="3726358"/>
                  <a:ext cx="376168"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cxnSp>
              <p:nvCxnSpPr>
                <p:cNvPr id="10" name="直接连接符 9"/>
                <p:cNvCxnSpPr/>
                <p:nvPr>
                  <p:custDataLst>
                    <p:tags r:id="rId13"/>
                  </p:custDataLst>
                </p:nvPr>
              </p:nvCxnSpPr>
              <p:spPr>
                <a:xfrm>
                  <a:off x="8389460" y="3799928"/>
                  <a:ext cx="376168"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grpSp>
          <p:cxnSp>
            <p:nvCxnSpPr>
              <p:cNvPr id="48" name="直接连接符 47"/>
              <p:cNvCxnSpPr/>
              <p:nvPr>
                <p:custDataLst>
                  <p:tags r:id="rId14"/>
                </p:custDataLst>
              </p:nvPr>
            </p:nvCxnSpPr>
            <p:spPr>
              <a:xfrm>
                <a:off x="8206450" y="1694364"/>
                <a:ext cx="376168"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grpSp>
            <p:nvGrpSpPr>
              <p:cNvPr id="11" name="组合 31"/>
              <p:cNvGrpSpPr/>
              <p:nvPr/>
            </p:nvGrpSpPr>
            <p:grpSpPr>
              <a:xfrm>
                <a:off x="9153691" y="1662832"/>
                <a:ext cx="452049" cy="73570"/>
                <a:chOff x="8145723" y="3726358"/>
                <a:chExt cx="452049" cy="73570"/>
              </a:xfrm>
            </p:grpSpPr>
            <p:cxnSp>
              <p:nvCxnSpPr>
                <p:cNvPr id="12" name="直接连接符 11"/>
                <p:cNvCxnSpPr/>
                <p:nvPr>
                  <p:custDataLst>
                    <p:tags r:id="rId15"/>
                  </p:custDataLst>
                </p:nvPr>
              </p:nvCxnSpPr>
              <p:spPr>
                <a:xfrm>
                  <a:off x="8145723" y="3726358"/>
                  <a:ext cx="376168"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cxnSp>
              <p:nvCxnSpPr>
                <p:cNvPr id="13" name="直接连接符 12"/>
                <p:cNvCxnSpPr/>
                <p:nvPr>
                  <p:custDataLst>
                    <p:tags r:id="rId16"/>
                  </p:custDataLst>
                </p:nvPr>
              </p:nvCxnSpPr>
              <p:spPr>
                <a:xfrm>
                  <a:off x="8221604" y="3799928"/>
                  <a:ext cx="376168"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grpSp>
        </p:grpSp>
        <p:cxnSp>
          <p:nvCxnSpPr>
            <p:cNvPr id="15" name="直接连接符 14"/>
            <p:cNvCxnSpPr/>
            <p:nvPr>
              <p:custDataLst>
                <p:tags r:id="rId17"/>
              </p:custDataLst>
            </p:nvPr>
          </p:nvCxnSpPr>
          <p:spPr>
            <a:xfrm>
              <a:off x="9433087" y="4697866"/>
              <a:ext cx="376168"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grpSp>
    </p:spTree>
    <p:custDataLst>
      <p:tags r:id="rId1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8"/>
          <p:cNvGrpSpPr/>
          <p:nvPr/>
        </p:nvGrpSpPr>
        <p:grpSpPr>
          <a:xfrm>
            <a:off x="1322070" y="-13970"/>
            <a:ext cx="5424805" cy="1241425"/>
            <a:chOff x="693" y="-17"/>
            <a:chExt cx="1532" cy="782"/>
          </a:xfrm>
        </p:grpSpPr>
        <p:grpSp>
          <p:nvGrpSpPr>
            <p:cNvPr id="24" name="Group 26"/>
            <p:cNvGrpSpPr/>
            <p:nvPr/>
          </p:nvGrpSpPr>
          <p:grpSpPr>
            <a:xfrm>
              <a:off x="711" y="0"/>
              <a:ext cx="1497" cy="448"/>
              <a:chOff x="711" y="0"/>
              <a:chExt cx="1497" cy="448"/>
            </a:xfrm>
          </p:grpSpPr>
          <p:sp>
            <p:nvSpPr>
              <p:cNvPr id="26" name="Rectangle 8"/>
              <p:cNvSpPr>
                <a:spLocks noChangeArrowheads="1"/>
              </p:cNvSpPr>
              <p:nvPr/>
            </p:nvSpPr>
            <p:spPr bwMode="auto">
              <a:xfrm>
                <a:off x="711" y="0"/>
                <a:ext cx="1497" cy="448"/>
              </a:xfrm>
              <a:prstGeom prst="rect">
                <a:avLst/>
              </a:prstGeom>
              <a:solidFill>
                <a:srgbClr val="3F83BC"/>
              </a:solidFill>
              <a:ln w="9525" algn="ctr">
                <a:noFill/>
                <a:miter lim="800000"/>
              </a:ln>
            </p:spPr>
            <p:txBody>
              <a:bodyPr lIns="121914" tIns="60957" rIns="121914" bIns="60957" anchor="ctr"/>
              <a:lstStyle/>
              <a:p>
                <a:pPr marL="0" marR="0" lvl="0" indent="0" algn="ctr" defTabSz="684530" eaLnBrk="1" fontAlgn="auto" latinLnBrk="0" hangingPunct="1">
                  <a:lnSpc>
                    <a:spcPct val="100000"/>
                  </a:lnSpc>
                  <a:spcBef>
                    <a:spcPct val="0"/>
                  </a:spcBef>
                  <a:spcAft>
                    <a:spcPct val="0"/>
                  </a:spcAft>
                  <a:buClrTx/>
                  <a:buSzTx/>
                  <a:buFontTx/>
                  <a:buNone/>
                  <a:defRPr/>
                </a:pPr>
                <a:endParaRPr kumimoji="0" lang="en-US" altLang="zh-CN" sz="2265" b="0" i="0" u="none" strike="noStrike" kern="0" cap="none" spc="0" normalizeH="0" baseline="0" noProof="0">
                  <a:ln>
                    <a:noFill/>
                  </a:ln>
                  <a:solidFill>
                    <a:srgbClr val="0099CC"/>
                  </a:solidFill>
                  <a:effectLst/>
                  <a:uLnTx/>
                  <a:uFillTx/>
                  <a:latin typeface="微软雅黑" panose="020B0503020204020204" charset="-122"/>
                  <a:ea typeface="微软雅黑" panose="020B0503020204020204" charset="-122"/>
                </a:endParaRPr>
              </a:p>
            </p:txBody>
          </p:sp>
          <p:sp>
            <p:nvSpPr>
              <p:cNvPr id="27" name="Line 25"/>
              <p:cNvSpPr>
                <a:spLocks noChangeShapeType="1"/>
              </p:cNvSpPr>
              <p:nvPr/>
            </p:nvSpPr>
            <p:spPr bwMode="auto">
              <a:xfrm>
                <a:off x="715" y="360"/>
                <a:ext cx="1490" cy="0"/>
              </a:xfrm>
              <a:prstGeom prst="line">
                <a:avLst/>
              </a:prstGeom>
              <a:noFill/>
              <a:ln w="9525">
                <a:solidFill>
                  <a:sysClr val="window" lastClr="FFFFFF"/>
                </a:solidFill>
                <a:round/>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25" name="TextBox 3"/>
            <p:cNvSpPr txBox="1">
              <a:spLocks noChangeArrowheads="1"/>
            </p:cNvSpPr>
            <p:nvPr/>
          </p:nvSpPr>
          <p:spPr bwMode="auto">
            <a:xfrm>
              <a:off x="693" y="-17"/>
              <a:ext cx="1532" cy="782"/>
            </a:xfrm>
            <a:prstGeom prst="rect">
              <a:avLst/>
            </a:prstGeom>
            <a:noFill/>
            <a:ln w="9525">
              <a:noFill/>
              <a:miter lim="800000"/>
            </a:ln>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735"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rPr>
                <a:t>烯烃、炔烃的化学性质</a:t>
              </a:r>
              <a:endParaRPr kumimoji="0" lang="en-US" altLang="zh-CN" sz="3735"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grpSp>
      <p:grpSp>
        <p:nvGrpSpPr>
          <p:cNvPr id="2" name="组合 2"/>
          <p:cNvGrpSpPr/>
          <p:nvPr/>
        </p:nvGrpSpPr>
        <p:grpSpPr>
          <a:xfrm>
            <a:off x="4549694" y="1600958"/>
            <a:ext cx="2900675" cy="872904"/>
            <a:chOff x="4154763" y="1983071"/>
            <a:chExt cx="2900675" cy="872904"/>
          </a:xfrm>
        </p:grpSpPr>
        <p:sp>
          <p:nvSpPr>
            <p:cNvPr id="10" name="矩形 9"/>
            <p:cNvSpPr/>
            <p:nvPr>
              <p:custDataLst>
                <p:tags r:id="rId1"/>
              </p:custDataLst>
            </p:nvPr>
          </p:nvSpPr>
          <p:spPr>
            <a:xfrm>
              <a:off x="4154763" y="2197140"/>
              <a:ext cx="1263396" cy="658835"/>
            </a:xfrm>
            <a:prstGeom prst="rect">
              <a:avLst/>
            </a:prstGeom>
            <a:ln>
              <a:noFill/>
            </a:ln>
          </p:spPr>
          <p:txBody>
            <a:bodyPr wrap="square">
              <a:spAutoFit/>
            </a:bodyPr>
            <a:lstStyle/>
            <a:p>
              <a:pPr>
                <a:lnSpc>
                  <a:spcPct val="150000"/>
                </a:lnSpc>
              </a:pPr>
              <a:r>
                <a:rPr lang="en-US" altLang="zh-CN" sz="2800" i="0" smtClean="0">
                  <a:solidFill>
                    <a:schemeClr val="tx1"/>
                  </a:solidFill>
                  <a:effectLst/>
                  <a:latin typeface="+mn-lt"/>
                  <a:ea typeface="黑体" panose="02010609060101010101" charset="-122"/>
                  <a:cs typeface="Times New Roman" panose="02020603050405020304" charset="0"/>
                </a:rPr>
                <a:t>+  Cl</a:t>
              </a:r>
              <a:r>
                <a:rPr lang="en-US" altLang="zh-CN" sz="2800" i="0" baseline="-25000" smtClean="0">
                  <a:solidFill>
                    <a:schemeClr val="tx1"/>
                  </a:solidFill>
                  <a:effectLst/>
                  <a:latin typeface="+mn-lt"/>
                  <a:ea typeface="黑体" panose="02010609060101010101" charset="-122"/>
                  <a:cs typeface="Times New Roman" panose="02020603050405020304" charset="0"/>
                </a:rPr>
                <a:t>2</a:t>
              </a:r>
              <a:endParaRPr lang="en-US" altLang="zh-CN" sz="2800" i="0" baseline="-25000" smtClean="0">
                <a:solidFill>
                  <a:schemeClr val="tx1"/>
                </a:solidFill>
                <a:effectLst/>
                <a:latin typeface="+mn-lt"/>
                <a:ea typeface="黑体" panose="02010609060101010101" charset="-122"/>
                <a:cs typeface="Times New Roman" panose="02020603050405020304" charset="0"/>
              </a:endParaRPr>
            </a:p>
          </p:txBody>
        </p:sp>
        <p:grpSp>
          <p:nvGrpSpPr>
            <p:cNvPr id="4" name="组合 10"/>
            <p:cNvGrpSpPr/>
            <p:nvPr/>
          </p:nvGrpSpPr>
          <p:grpSpPr>
            <a:xfrm>
              <a:off x="4930321" y="1983071"/>
              <a:ext cx="2125117" cy="646331"/>
              <a:chOff x="3771832" y="2297317"/>
              <a:chExt cx="2125117" cy="646331"/>
            </a:xfrm>
          </p:grpSpPr>
          <p:cxnSp>
            <p:nvCxnSpPr>
              <p:cNvPr id="36" name="直接箭头连接符 35"/>
              <p:cNvCxnSpPr/>
              <p:nvPr>
                <p:custDataLst>
                  <p:tags r:id="rId2"/>
                </p:custDataLst>
              </p:nvPr>
            </p:nvCxnSpPr>
            <p:spPr>
              <a:xfrm>
                <a:off x="4124080" y="2858908"/>
                <a:ext cx="1618321" cy="0"/>
              </a:xfrm>
              <a:prstGeom prst="straightConnector1">
                <a:avLst/>
              </a:prstGeom>
              <a:noFill/>
              <a:ln w="28575" cap="flat">
                <a:solidFill>
                  <a:schemeClr val="tx1"/>
                </a:solidFill>
                <a:prstDash val="solid"/>
                <a:miter lim="400000"/>
                <a:headEnd type="none" w="med" len="med"/>
                <a:tailEnd type="arrow" w="med" len="med"/>
              </a:ln>
            </p:spPr>
            <p:style>
              <a:lnRef idx="0">
                <a:scrgbClr r="0" g="0" b="0"/>
              </a:lnRef>
              <a:fillRef idx="0">
                <a:scrgbClr r="0" g="0" b="0"/>
              </a:fillRef>
              <a:effectRef idx="0">
                <a:scrgbClr r="0" g="0" b="0"/>
              </a:effectRef>
              <a:fontRef idx="none"/>
            </p:style>
          </p:cxnSp>
          <p:sp>
            <p:nvSpPr>
              <p:cNvPr id="37" name="矩形 36"/>
              <p:cNvSpPr/>
              <p:nvPr>
                <p:custDataLst>
                  <p:tags r:id="rId3"/>
                </p:custDataLst>
              </p:nvPr>
            </p:nvSpPr>
            <p:spPr>
              <a:xfrm>
                <a:off x="3771832" y="2297317"/>
                <a:ext cx="2125117" cy="646331"/>
              </a:xfrm>
              <a:prstGeom prst="rect">
                <a:avLst/>
              </a:prstGeom>
              <a:ln>
                <a:noFill/>
              </a:ln>
            </p:spPr>
            <p:txBody>
              <a:bodyPr wrap="square">
                <a:spAutoFit/>
              </a:bodyPr>
              <a:lstStyle/>
              <a:p>
                <a:pPr>
                  <a:lnSpc>
                    <a:spcPct val="150000"/>
                  </a:lnSpc>
                </a:pPr>
                <a:r>
                  <a:rPr lang="en-US" altLang="zh-CN" sz="2400" i="0" smtClean="0">
                    <a:solidFill>
                      <a:schemeClr val="tx1"/>
                    </a:solidFill>
                    <a:effectLst/>
                    <a:latin typeface="+mn-ea"/>
                    <a:ea typeface="+mn-ea"/>
                    <a:cs typeface="Times New Roman" panose="02020603050405020304" charset="0"/>
                  </a:rPr>
                  <a:t>1,2-</a:t>
                </a:r>
                <a:r>
                  <a:rPr lang="zh-CN" altLang="en-US" sz="2400" i="0" smtClean="0">
                    <a:solidFill>
                      <a:schemeClr val="tx1"/>
                    </a:solidFill>
                    <a:effectLst/>
                    <a:latin typeface="+mn-lt"/>
                    <a:ea typeface="黑体" panose="02010609060101010101" charset="-122"/>
                    <a:cs typeface="Times New Roman" panose="02020603050405020304" charset="0"/>
                  </a:rPr>
                  <a:t>加成</a:t>
                </a:r>
                <a:endParaRPr lang="zh-CN" altLang="en-US" sz="2400" i="0" smtClean="0">
                  <a:solidFill>
                    <a:schemeClr val="tx1"/>
                  </a:solidFill>
                  <a:effectLst/>
                  <a:latin typeface="+mn-lt"/>
                  <a:ea typeface="黑体" panose="02010609060101010101" charset="-122"/>
                  <a:cs typeface="Times New Roman" panose="02020603050405020304" charset="0"/>
                </a:endParaRPr>
              </a:p>
            </p:txBody>
          </p:sp>
        </p:grpSp>
      </p:grpSp>
      <p:sp>
        <p:nvSpPr>
          <p:cNvPr id="42" name="矩形 41"/>
          <p:cNvSpPr/>
          <p:nvPr/>
        </p:nvSpPr>
        <p:spPr>
          <a:xfrm>
            <a:off x="913765" y="5194300"/>
            <a:ext cx="10008235" cy="1198880"/>
          </a:xfrm>
          <a:prstGeom prst="rect">
            <a:avLst/>
          </a:prstGeom>
          <a:ln>
            <a:noFill/>
          </a:ln>
        </p:spPr>
        <p:txBody>
          <a:bodyPr wrap="square" lIns="91440" tIns="45720" rIns="91440" bIns="45720">
            <a:spAutoFit/>
          </a:bodyPr>
          <a:lstStyle/>
          <a:p>
            <a:pPr algn="l">
              <a:lnSpc>
                <a:spcPct val="150000"/>
              </a:lnSpc>
            </a:pPr>
            <a:r>
              <a:rPr lang="en-US" altLang="zh-CN" sz="2400" b="1" i="0" smtClean="0">
                <a:solidFill>
                  <a:schemeClr val="tx1"/>
                </a:solidFill>
                <a:effectLst/>
                <a:latin typeface="Times New Roman" panose="02020603050405020304" charset="0"/>
                <a:ea typeface="微软雅黑" panose="020B0503020204020204" charset="-122"/>
                <a:cs typeface="Times New Roman" panose="02020603050405020304" charset="0"/>
              </a:rPr>
              <a:t>1,3-</a:t>
            </a:r>
            <a:r>
              <a:rPr lang="zh-CN" altLang="en-US" sz="2400" b="1" i="0" smtClean="0">
                <a:solidFill>
                  <a:schemeClr val="tx1"/>
                </a:solidFill>
                <a:effectLst/>
                <a:latin typeface="Times New Roman" panose="02020603050405020304" charset="0"/>
                <a:ea typeface="微软雅黑" panose="020B0503020204020204" charset="-122"/>
                <a:cs typeface="Times New Roman" panose="02020603050405020304" charset="0"/>
              </a:rPr>
              <a:t>丁二烯的</a:t>
            </a:r>
            <a:r>
              <a:rPr lang="en-US" altLang="zh-CN" sz="2400" b="1" i="0" smtClean="0">
                <a:solidFill>
                  <a:schemeClr val="tx1"/>
                </a:solidFill>
                <a:effectLst/>
                <a:latin typeface="Times New Roman" panose="02020603050405020304" charset="0"/>
                <a:ea typeface="微软雅黑" panose="020B0503020204020204" charset="-122"/>
                <a:cs typeface="Times New Roman" panose="02020603050405020304" charset="0"/>
              </a:rPr>
              <a:t>1,2-</a:t>
            </a:r>
            <a:r>
              <a:rPr lang="zh-CN" altLang="en-US" sz="2400" b="1" i="0" smtClean="0">
                <a:solidFill>
                  <a:schemeClr val="tx1"/>
                </a:solidFill>
                <a:effectLst/>
                <a:latin typeface="Times New Roman" panose="02020603050405020304" charset="0"/>
                <a:ea typeface="微软雅黑" panose="020B0503020204020204" charset="-122"/>
                <a:cs typeface="Times New Roman" panose="02020603050405020304" charset="0"/>
              </a:rPr>
              <a:t>加成和</a:t>
            </a:r>
            <a:r>
              <a:rPr lang="en-US" altLang="zh-CN" sz="2400" b="1" i="0" smtClean="0">
                <a:solidFill>
                  <a:schemeClr val="tx1"/>
                </a:solidFill>
                <a:effectLst/>
                <a:latin typeface="Times New Roman" panose="02020603050405020304" charset="0"/>
                <a:ea typeface="微软雅黑" panose="020B0503020204020204" charset="-122"/>
                <a:cs typeface="Times New Roman" panose="02020603050405020304" charset="0"/>
              </a:rPr>
              <a:t>1,4-</a:t>
            </a:r>
            <a:r>
              <a:rPr lang="zh-CN" altLang="en-US" sz="2400" b="1" i="0" smtClean="0">
                <a:solidFill>
                  <a:schemeClr val="tx1"/>
                </a:solidFill>
                <a:effectLst/>
                <a:latin typeface="Times New Roman" panose="02020603050405020304" charset="0"/>
                <a:ea typeface="微软雅黑" panose="020B0503020204020204" charset="-122"/>
                <a:cs typeface="Times New Roman" panose="02020603050405020304" charset="0"/>
              </a:rPr>
              <a:t>加成是竞争反应，到底哪一种加成占优势，取决于反应条件。</a:t>
            </a:r>
            <a:endParaRPr lang="zh-CN" altLang="en-US" sz="2400" b="1" i="0" smtClean="0">
              <a:solidFill>
                <a:schemeClr val="tx1"/>
              </a:solidFill>
              <a:effectLst/>
              <a:latin typeface="Times New Roman" panose="02020603050405020304" charset="0"/>
              <a:ea typeface="微软雅黑" panose="020B0503020204020204" charset="-122"/>
              <a:cs typeface="Times New Roman" panose="02020603050405020304" charset="0"/>
            </a:endParaRPr>
          </a:p>
        </p:txBody>
      </p:sp>
      <p:grpSp>
        <p:nvGrpSpPr>
          <p:cNvPr id="52" name="组合 51"/>
          <p:cNvGrpSpPr/>
          <p:nvPr/>
        </p:nvGrpSpPr>
        <p:grpSpPr>
          <a:xfrm>
            <a:off x="922528" y="1923505"/>
            <a:ext cx="3837589" cy="533479"/>
            <a:chOff x="6679650" y="1451961"/>
            <a:chExt cx="3837589" cy="533479"/>
          </a:xfrm>
        </p:grpSpPr>
        <p:sp>
          <p:nvSpPr>
            <p:cNvPr id="55" name="TextBox 54"/>
            <p:cNvSpPr txBox="1"/>
            <p:nvPr>
              <p:custDataLst>
                <p:tags r:id="rId4"/>
              </p:custDataLst>
            </p:nvPr>
          </p:nvSpPr>
          <p:spPr>
            <a:xfrm>
              <a:off x="6679650" y="1451961"/>
              <a:ext cx="3837589" cy="53347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ct val="0"/>
                </a:spcBef>
                <a:spcAft>
                  <a:spcPct val="0"/>
                </a:spcAft>
                <a:buClrTx/>
                <a:buSzTx/>
                <a:buFontTx/>
                <a:buNone/>
              </a:pPr>
              <a:r>
                <a:rPr kumimoji="0" lang="en-US" altLang="zh-CN" sz="2800" b="0" i="0" u="none" strike="noStrike" cap="none" spc="0" normalizeH="0" baseline="0" smtClean="0">
                  <a:ln>
                    <a:noFill/>
                  </a:ln>
                  <a:solidFill>
                    <a:schemeClr val="tx1"/>
                  </a:solidFill>
                  <a:effectLst/>
                  <a:uFillTx/>
                  <a:latin typeface="+mn-lt"/>
                  <a:ea typeface="黑体" panose="02010609060101010101" charset="-122"/>
                  <a:sym typeface="Hoefler Text"/>
                </a:rPr>
                <a:t>CH</a:t>
              </a:r>
              <a:r>
                <a:rPr kumimoji="0" lang="en-US" altLang="zh-CN" sz="2800" b="0" i="0" u="none" strike="noStrike" cap="none" spc="0" normalizeH="0" baseline="-25000" smtClean="0">
                  <a:ln>
                    <a:noFill/>
                  </a:ln>
                  <a:solidFill>
                    <a:schemeClr val="tx1"/>
                  </a:solidFill>
                  <a:effectLst/>
                  <a:uFillTx/>
                  <a:latin typeface="+mn-lt"/>
                  <a:ea typeface="黑体" panose="02010609060101010101" charset="-122"/>
                  <a:sym typeface="Hoefler Text"/>
                </a:rPr>
                <a:t>2</a:t>
              </a:r>
              <a:r>
                <a:rPr kumimoji="0" lang="en-US" altLang="zh-CN" sz="2800" b="0" i="0" u="none" strike="noStrike" cap="none" spc="0" normalizeH="0" baseline="0" smtClean="0">
                  <a:ln>
                    <a:noFill/>
                  </a:ln>
                  <a:solidFill>
                    <a:schemeClr val="tx1"/>
                  </a:solidFill>
                  <a:effectLst/>
                  <a:uFillTx/>
                  <a:latin typeface="+mn-lt"/>
                  <a:ea typeface="黑体" panose="02010609060101010101" charset="-122"/>
                  <a:sym typeface="Hoefler Text"/>
                </a:rPr>
                <a:t>    CH     CH     CH</a:t>
              </a:r>
              <a:r>
                <a:rPr lang="en-US" altLang="zh-CN" sz="2800" i="0" baseline="-25000" smtClean="0">
                  <a:solidFill>
                    <a:schemeClr val="tx1"/>
                  </a:solidFill>
                  <a:effectLst/>
                  <a:latin typeface="+mn-lt"/>
                  <a:ea typeface="黑体" panose="02010609060101010101" charset="-122"/>
                </a:rPr>
                <a:t>2</a:t>
              </a:r>
              <a:endParaRPr kumimoji="0" lang="en-US" altLang="zh-CN" sz="2800" b="0" i="0" u="none" strike="noStrike" cap="none" spc="0" normalizeH="0" baseline="-25000" smtClean="0">
                <a:ln>
                  <a:noFill/>
                </a:ln>
                <a:solidFill>
                  <a:schemeClr val="tx1"/>
                </a:solidFill>
                <a:effectLst/>
                <a:uFillTx/>
                <a:latin typeface="+mn-lt"/>
                <a:ea typeface="黑体" panose="02010609060101010101" charset="-122"/>
                <a:sym typeface="Hoefler Text"/>
              </a:endParaRPr>
            </a:p>
          </p:txBody>
        </p:sp>
        <p:grpSp>
          <p:nvGrpSpPr>
            <p:cNvPr id="56" name="组合 29"/>
            <p:cNvGrpSpPr/>
            <p:nvPr/>
          </p:nvGrpSpPr>
          <p:grpSpPr>
            <a:xfrm>
              <a:off x="7337342" y="1652326"/>
              <a:ext cx="376168" cy="73570"/>
              <a:chOff x="8389460" y="3726358"/>
              <a:chExt cx="376168" cy="73570"/>
            </a:xfrm>
          </p:grpSpPr>
          <p:cxnSp>
            <p:nvCxnSpPr>
              <p:cNvPr id="67" name="直接连接符 66"/>
              <p:cNvCxnSpPr/>
              <p:nvPr>
                <p:custDataLst>
                  <p:tags r:id="rId5"/>
                </p:custDataLst>
              </p:nvPr>
            </p:nvCxnSpPr>
            <p:spPr>
              <a:xfrm>
                <a:off x="8389460" y="3726358"/>
                <a:ext cx="376168"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cxnSp>
            <p:nvCxnSpPr>
              <p:cNvPr id="80" name="直接连接符 79"/>
              <p:cNvCxnSpPr/>
              <p:nvPr>
                <p:custDataLst>
                  <p:tags r:id="rId6"/>
                </p:custDataLst>
              </p:nvPr>
            </p:nvCxnSpPr>
            <p:spPr>
              <a:xfrm>
                <a:off x="8389460" y="3799928"/>
                <a:ext cx="376168"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grpSp>
        <p:cxnSp>
          <p:nvCxnSpPr>
            <p:cNvPr id="61" name="直接连接符 60"/>
            <p:cNvCxnSpPr/>
            <p:nvPr>
              <p:custDataLst>
                <p:tags r:id="rId7"/>
              </p:custDataLst>
            </p:nvPr>
          </p:nvCxnSpPr>
          <p:spPr>
            <a:xfrm>
              <a:off x="8356872" y="1694364"/>
              <a:ext cx="376168"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grpSp>
          <p:nvGrpSpPr>
            <p:cNvPr id="64" name="组合 31"/>
            <p:cNvGrpSpPr/>
            <p:nvPr/>
          </p:nvGrpSpPr>
          <p:grpSpPr>
            <a:xfrm>
              <a:off x="9350130" y="1661580"/>
              <a:ext cx="376168" cy="74822"/>
              <a:chOff x="8342162" y="3725106"/>
              <a:chExt cx="376168" cy="74822"/>
            </a:xfrm>
          </p:grpSpPr>
          <p:cxnSp>
            <p:nvCxnSpPr>
              <p:cNvPr id="65" name="直接连接符 64"/>
              <p:cNvCxnSpPr/>
              <p:nvPr>
                <p:custDataLst>
                  <p:tags r:id="rId8"/>
                </p:custDataLst>
              </p:nvPr>
            </p:nvCxnSpPr>
            <p:spPr>
              <a:xfrm>
                <a:off x="8342162" y="3725106"/>
                <a:ext cx="376168"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cxnSp>
            <p:nvCxnSpPr>
              <p:cNvPr id="66" name="直接连接符 65"/>
              <p:cNvCxnSpPr/>
              <p:nvPr>
                <p:custDataLst>
                  <p:tags r:id="rId9"/>
                </p:custDataLst>
              </p:nvPr>
            </p:nvCxnSpPr>
            <p:spPr>
              <a:xfrm>
                <a:off x="8342162" y="3799928"/>
                <a:ext cx="376168"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grpSp>
      </p:grpSp>
      <p:sp>
        <p:nvSpPr>
          <p:cNvPr id="81" name="TextBox 80"/>
          <p:cNvSpPr txBox="1"/>
          <p:nvPr/>
        </p:nvSpPr>
        <p:spPr>
          <a:xfrm>
            <a:off x="990838" y="1646686"/>
            <a:ext cx="3334246" cy="47192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ct val="0"/>
              </a:spcBef>
              <a:spcAft>
                <a:spcPct val="0"/>
              </a:spcAft>
              <a:buClrTx/>
              <a:buSzTx/>
              <a:buFontTx/>
              <a:buNone/>
            </a:pPr>
            <a:r>
              <a:rPr kumimoji="0" lang="en-US" altLang="zh-CN" sz="2400" b="0" i="0" u="none" strike="noStrike" cap="none" spc="0" normalizeH="0" baseline="0" smtClean="0">
                <a:ln>
                  <a:noFill/>
                </a:ln>
                <a:solidFill>
                  <a:schemeClr val="tx1"/>
                </a:solidFill>
                <a:effectLst/>
                <a:uFillTx/>
                <a:latin typeface="黑体" panose="02010609060101010101" charset="-122"/>
                <a:ea typeface="黑体" panose="02010609060101010101" charset="-122"/>
                <a:sym typeface="Hoefler Text"/>
              </a:rPr>
              <a:t>1      2     3      4</a:t>
            </a:r>
            <a:endParaRPr kumimoji="0" lang="en-US" altLang="zh-CN" sz="2400" b="0" i="0" u="none" strike="noStrike" cap="none" spc="0" normalizeH="0" baseline="0" smtClean="0">
              <a:ln>
                <a:noFill/>
              </a:ln>
              <a:solidFill>
                <a:schemeClr val="tx1"/>
              </a:solidFill>
              <a:effectLst/>
              <a:uFillTx/>
              <a:latin typeface="黑体" panose="02010609060101010101" charset="-122"/>
              <a:ea typeface="黑体" panose="02010609060101010101" charset="-122"/>
              <a:sym typeface="Hoefler Text"/>
            </a:endParaRPr>
          </a:p>
        </p:txBody>
      </p:sp>
      <p:grpSp>
        <p:nvGrpSpPr>
          <p:cNvPr id="82" name="组合 81"/>
          <p:cNvGrpSpPr/>
          <p:nvPr/>
        </p:nvGrpSpPr>
        <p:grpSpPr>
          <a:xfrm>
            <a:off x="7295942" y="1765734"/>
            <a:ext cx="3871151" cy="1393190"/>
            <a:chOff x="7057406" y="2123538"/>
            <a:chExt cx="3871151" cy="1393190"/>
          </a:xfrm>
        </p:grpSpPr>
        <p:grpSp>
          <p:nvGrpSpPr>
            <p:cNvPr id="83" name="组合 69"/>
            <p:cNvGrpSpPr/>
            <p:nvPr/>
          </p:nvGrpSpPr>
          <p:grpSpPr>
            <a:xfrm>
              <a:off x="7090968" y="2123538"/>
              <a:ext cx="3837589" cy="533479"/>
              <a:chOff x="6679650" y="1451961"/>
              <a:chExt cx="3837589" cy="533479"/>
            </a:xfrm>
          </p:grpSpPr>
          <p:sp>
            <p:nvSpPr>
              <p:cNvPr id="88" name="TextBox 87"/>
              <p:cNvSpPr txBox="1"/>
              <p:nvPr>
                <p:custDataLst>
                  <p:tags r:id="rId10"/>
                </p:custDataLst>
              </p:nvPr>
            </p:nvSpPr>
            <p:spPr>
              <a:xfrm>
                <a:off x="6679650" y="1451961"/>
                <a:ext cx="3837589" cy="53347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ct val="0"/>
                  </a:spcBef>
                  <a:spcAft>
                    <a:spcPct val="0"/>
                  </a:spcAft>
                  <a:buClrTx/>
                  <a:buSzTx/>
                  <a:buFontTx/>
                  <a:buNone/>
                </a:pPr>
                <a:r>
                  <a:rPr kumimoji="0" lang="en-US" altLang="zh-CN" sz="2800" b="0" i="0" u="none" strike="noStrike" cap="none" spc="0" normalizeH="0" baseline="0" smtClean="0">
                    <a:ln>
                      <a:noFill/>
                    </a:ln>
                    <a:solidFill>
                      <a:schemeClr val="tx1"/>
                    </a:solidFill>
                    <a:effectLst/>
                    <a:uFillTx/>
                    <a:latin typeface="+mn-lt"/>
                    <a:ea typeface="黑体" panose="02010609060101010101" charset="-122"/>
                    <a:sym typeface="Hoefler Text"/>
                  </a:rPr>
                  <a:t>CH</a:t>
                </a:r>
                <a:r>
                  <a:rPr kumimoji="0" lang="en-US" altLang="zh-CN" sz="2800" b="0" i="0" u="none" strike="noStrike" cap="none" spc="0" normalizeH="0" baseline="-25000" smtClean="0">
                    <a:ln>
                      <a:noFill/>
                    </a:ln>
                    <a:solidFill>
                      <a:schemeClr val="tx1"/>
                    </a:solidFill>
                    <a:effectLst/>
                    <a:uFillTx/>
                    <a:latin typeface="+mn-lt"/>
                    <a:ea typeface="黑体" panose="02010609060101010101" charset="-122"/>
                    <a:sym typeface="Hoefler Text"/>
                  </a:rPr>
                  <a:t>2</a:t>
                </a:r>
                <a:r>
                  <a:rPr kumimoji="0" lang="en-US" altLang="zh-CN" sz="2800" b="0" i="0" u="none" strike="noStrike" cap="none" spc="0" normalizeH="0" baseline="0" smtClean="0">
                    <a:ln>
                      <a:noFill/>
                    </a:ln>
                    <a:solidFill>
                      <a:schemeClr val="tx1"/>
                    </a:solidFill>
                    <a:effectLst/>
                    <a:uFillTx/>
                    <a:latin typeface="+mn-lt"/>
                    <a:ea typeface="黑体" panose="02010609060101010101" charset="-122"/>
                    <a:sym typeface="Hoefler Text"/>
                  </a:rPr>
                  <a:t>    CH     CH     CH</a:t>
                </a:r>
                <a:r>
                  <a:rPr lang="en-US" altLang="zh-CN" sz="2800" i="0" baseline="-25000" smtClean="0">
                    <a:solidFill>
                      <a:schemeClr val="tx1"/>
                    </a:solidFill>
                    <a:effectLst/>
                    <a:latin typeface="+mn-lt"/>
                    <a:ea typeface="黑体" panose="02010609060101010101" charset="-122"/>
                  </a:rPr>
                  <a:t>2</a:t>
                </a:r>
                <a:endParaRPr kumimoji="0" lang="en-US" altLang="zh-CN" sz="2800" b="0" i="0" u="none" strike="noStrike" cap="none" spc="0" normalizeH="0" baseline="-25000" smtClean="0">
                  <a:ln>
                    <a:noFill/>
                  </a:ln>
                  <a:solidFill>
                    <a:schemeClr val="tx1"/>
                  </a:solidFill>
                  <a:effectLst/>
                  <a:uFillTx/>
                  <a:latin typeface="+mn-lt"/>
                  <a:ea typeface="黑体" panose="02010609060101010101" charset="-122"/>
                  <a:sym typeface="Hoefler Text"/>
                </a:endParaRPr>
              </a:p>
            </p:txBody>
          </p:sp>
          <p:cxnSp>
            <p:nvCxnSpPr>
              <p:cNvPr id="89" name="直接连接符 88"/>
              <p:cNvCxnSpPr/>
              <p:nvPr>
                <p:custDataLst>
                  <p:tags r:id="rId11"/>
                </p:custDataLst>
              </p:nvPr>
            </p:nvCxnSpPr>
            <p:spPr>
              <a:xfrm>
                <a:off x="7337342" y="1725896"/>
                <a:ext cx="376168"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cxnSp>
            <p:nvCxnSpPr>
              <p:cNvPr id="90" name="直接连接符 89"/>
              <p:cNvCxnSpPr/>
              <p:nvPr>
                <p:custDataLst>
                  <p:tags r:id="rId12"/>
                </p:custDataLst>
              </p:nvPr>
            </p:nvCxnSpPr>
            <p:spPr>
              <a:xfrm>
                <a:off x="8356872" y="1694364"/>
                <a:ext cx="376168"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grpSp>
            <p:nvGrpSpPr>
              <p:cNvPr id="91" name="组合 31"/>
              <p:cNvGrpSpPr/>
              <p:nvPr/>
            </p:nvGrpSpPr>
            <p:grpSpPr>
              <a:xfrm>
                <a:off x="9350130" y="1661580"/>
                <a:ext cx="376168" cy="74822"/>
                <a:chOff x="8342162" y="3725106"/>
                <a:chExt cx="376168" cy="74822"/>
              </a:xfrm>
            </p:grpSpPr>
            <p:cxnSp>
              <p:nvCxnSpPr>
                <p:cNvPr id="92" name="直接连接符 91"/>
                <p:cNvCxnSpPr/>
                <p:nvPr>
                  <p:custDataLst>
                    <p:tags r:id="rId13"/>
                  </p:custDataLst>
                </p:nvPr>
              </p:nvCxnSpPr>
              <p:spPr>
                <a:xfrm>
                  <a:off x="8342162" y="3725106"/>
                  <a:ext cx="376168"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cxnSp>
              <p:nvCxnSpPr>
                <p:cNvPr id="93" name="直接连接符 92"/>
                <p:cNvCxnSpPr/>
                <p:nvPr>
                  <p:custDataLst>
                    <p:tags r:id="rId14"/>
                  </p:custDataLst>
                </p:nvPr>
              </p:nvCxnSpPr>
              <p:spPr>
                <a:xfrm>
                  <a:off x="8342162" y="3799928"/>
                  <a:ext cx="376168"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grpSp>
        </p:grpSp>
        <p:cxnSp>
          <p:nvCxnSpPr>
            <p:cNvPr id="84" name="直接连接符 83"/>
            <p:cNvCxnSpPr/>
            <p:nvPr>
              <p:custDataLst>
                <p:tags r:id="rId15"/>
              </p:custDataLst>
            </p:nvPr>
          </p:nvCxnSpPr>
          <p:spPr>
            <a:xfrm rot="5400000">
              <a:off x="8116524" y="2749571"/>
              <a:ext cx="376168"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sp>
          <p:nvSpPr>
            <p:cNvPr id="85" name="矩形 84"/>
            <p:cNvSpPr/>
            <p:nvPr>
              <p:custDataLst>
                <p:tags r:id="rId16"/>
              </p:custDataLst>
            </p:nvPr>
          </p:nvSpPr>
          <p:spPr>
            <a:xfrm>
              <a:off x="8079121" y="2753458"/>
              <a:ext cx="843280" cy="737235"/>
            </a:xfrm>
            <a:prstGeom prst="rect">
              <a:avLst/>
            </a:prstGeom>
            <a:ln>
              <a:noFill/>
            </a:ln>
          </p:spPr>
          <p:txBody>
            <a:bodyPr wrap="square">
              <a:spAutoFit/>
            </a:bodyPr>
            <a:lstStyle/>
            <a:p>
              <a:pPr>
                <a:lnSpc>
                  <a:spcPct val="150000"/>
                </a:lnSpc>
              </a:pPr>
              <a:r>
                <a:rPr lang="en-US" altLang="zh-CN" sz="2800" i="0" smtClean="0">
                  <a:solidFill>
                    <a:schemeClr val="tx1"/>
                  </a:solidFill>
                  <a:effectLst/>
                  <a:latin typeface="+mn-lt"/>
                  <a:ea typeface="黑体" panose="02010609060101010101" charset="-122"/>
                  <a:cs typeface="Times New Roman" panose="02020603050405020304" charset="0"/>
                </a:rPr>
                <a:t>Cl</a:t>
              </a:r>
              <a:endParaRPr lang="en-US" altLang="zh-CN" sz="2800" i="0" smtClean="0">
                <a:solidFill>
                  <a:schemeClr val="tx1"/>
                </a:solidFill>
                <a:effectLst/>
                <a:latin typeface="+mn-lt"/>
                <a:ea typeface="黑体" panose="02010609060101010101" charset="-122"/>
                <a:cs typeface="Times New Roman" panose="02020603050405020304" charset="0"/>
              </a:endParaRPr>
            </a:p>
          </p:txBody>
        </p:sp>
        <p:cxnSp>
          <p:nvCxnSpPr>
            <p:cNvPr id="86" name="直接连接符 85"/>
            <p:cNvCxnSpPr/>
            <p:nvPr>
              <p:custDataLst>
                <p:tags r:id="rId17"/>
              </p:custDataLst>
            </p:nvPr>
          </p:nvCxnSpPr>
          <p:spPr>
            <a:xfrm rot="5400000">
              <a:off x="7086474" y="2760077"/>
              <a:ext cx="376168"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sp>
          <p:nvSpPr>
            <p:cNvPr id="87" name="矩形 86"/>
            <p:cNvSpPr/>
            <p:nvPr>
              <p:custDataLst>
                <p:tags r:id="rId18"/>
              </p:custDataLst>
            </p:nvPr>
          </p:nvSpPr>
          <p:spPr>
            <a:xfrm>
              <a:off x="7057406" y="2779493"/>
              <a:ext cx="864870" cy="737235"/>
            </a:xfrm>
            <a:prstGeom prst="rect">
              <a:avLst/>
            </a:prstGeom>
            <a:ln>
              <a:noFill/>
            </a:ln>
          </p:spPr>
          <p:txBody>
            <a:bodyPr wrap="square">
              <a:spAutoFit/>
            </a:bodyPr>
            <a:lstStyle/>
            <a:p>
              <a:pPr>
                <a:lnSpc>
                  <a:spcPct val="150000"/>
                </a:lnSpc>
              </a:pPr>
              <a:r>
                <a:rPr lang="en-US" altLang="zh-CN" sz="2800" i="0" smtClean="0">
                  <a:solidFill>
                    <a:schemeClr val="tx1"/>
                  </a:solidFill>
                  <a:effectLst/>
                  <a:latin typeface="+mn-lt"/>
                  <a:ea typeface="黑体" panose="02010609060101010101" charset="-122"/>
                  <a:cs typeface="Times New Roman" panose="02020603050405020304" charset="0"/>
                </a:rPr>
                <a:t>Cl</a:t>
              </a:r>
              <a:endParaRPr lang="en-US" altLang="zh-CN" sz="2800" i="0" smtClean="0">
                <a:solidFill>
                  <a:schemeClr val="tx1"/>
                </a:solidFill>
                <a:effectLst/>
                <a:latin typeface="+mn-lt"/>
                <a:ea typeface="黑体" panose="02010609060101010101" charset="-122"/>
                <a:cs typeface="Times New Roman" panose="02020603050405020304" charset="0"/>
              </a:endParaRPr>
            </a:p>
          </p:txBody>
        </p:sp>
      </p:grpSp>
      <p:grpSp>
        <p:nvGrpSpPr>
          <p:cNvPr id="94" name="组合 2"/>
          <p:cNvGrpSpPr/>
          <p:nvPr/>
        </p:nvGrpSpPr>
        <p:grpSpPr>
          <a:xfrm>
            <a:off x="4622582" y="3521842"/>
            <a:ext cx="2900675" cy="872904"/>
            <a:chOff x="4154763" y="1983071"/>
            <a:chExt cx="2900675" cy="872904"/>
          </a:xfrm>
        </p:grpSpPr>
        <p:sp>
          <p:nvSpPr>
            <p:cNvPr id="95" name="矩形 94"/>
            <p:cNvSpPr/>
            <p:nvPr>
              <p:custDataLst>
                <p:tags r:id="rId19"/>
              </p:custDataLst>
            </p:nvPr>
          </p:nvSpPr>
          <p:spPr>
            <a:xfrm>
              <a:off x="4154763" y="2197140"/>
              <a:ext cx="1263396" cy="658835"/>
            </a:xfrm>
            <a:prstGeom prst="rect">
              <a:avLst/>
            </a:prstGeom>
            <a:ln>
              <a:noFill/>
            </a:ln>
          </p:spPr>
          <p:txBody>
            <a:bodyPr wrap="square">
              <a:spAutoFit/>
            </a:bodyPr>
            <a:lstStyle/>
            <a:p>
              <a:pPr>
                <a:lnSpc>
                  <a:spcPct val="150000"/>
                </a:lnSpc>
              </a:pPr>
              <a:r>
                <a:rPr lang="en-US" altLang="zh-CN" sz="2800" i="0" smtClean="0">
                  <a:solidFill>
                    <a:schemeClr val="tx1"/>
                  </a:solidFill>
                  <a:effectLst/>
                  <a:latin typeface="+mn-lt"/>
                  <a:ea typeface="黑体" panose="02010609060101010101" charset="-122"/>
                  <a:cs typeface="Times New Roman" panose="02020603050405020304" charset="0"/>
                </a:rPr>
                <a:t>+  Cl</a:t>
              </a:r>
              <a:r>
                <a:rPr lang="en-US" altLang="zh-CN" sz="2800" i="0" baseline="-25000" smtClean="0">
                  <a:solidFill>
                    <a:schemeClr val="tx1"/>
                  </a:solidFill>
                  <a:effectLst/>
                  <a:latin typeface="+mn-lt"/>
                  <a:ea typeface="黑体" panose="02010609060101010101" charset="-122"/>
                  <a:cs typeface="Times New Roman" panose="02020603050405020304" charset="0"/>
                </a:rPr>
                <a:t>2</a:t>
              </a:r>
              <a:endParaRPr lang="en-US" altLang="zh-CN" sz="2800" i="0" baseline="-25000" smtClean="0">
                <a:solidFill>
                  <a:schemeClr val="tx1"/>
                </a:solidFill>
                <a:effectLst/>
                <a:latin typeface="+mn-lt"/>
                <a:ea typeface="黑体" panose="02010609060101010101" charset="-122"/>
                <a:cs typeface="Times New Roman" panose="02020603050405020304" charset="0"/>
              </a:endParaRPr>
            </a:p>
          </p:txBody>
        </p:sp>
        <p:grpSp>
          <p:nvGrpSpPr>
            <p:cNvPr id="96" name="组合 10"/>
            <p:cNvGrpSpPr/>
            <p:nvPr/>
          </p:nvGrpSpPr>
          <p:grpSpPr>
            <a:xfrm>
              <a:off x="4930321" y="1983071"/>
              <a:ext cx="2125117" cy="646331"/>
              <a:chOff x="3771832" y="2297317"/>
              <a:chExt cx="2125117" cy="646331"/>
            </a:xfrm>
          </p:grpSpPr>
          <p:cxnSp>
            <p:nvCxnSpPr>
              <p:cNvPr id="97" name="直接箭头连接符 96"/>
              <p:cNvCxnSpPr/>
              <p:nvPr>
                <p:custDataLst>
                  <p:tags r:id="rId20"/>
                </p:custDataLst>
              </p:nvPr>
            </p:nvCxnSpPr>
            <p:spPr>
              <a:xfrm>
                <a:off x="4124080" y="2858908"/>
                <a:ext cx="1618321" cy="0"/>
              </a:xfrm>
              <a:prstGeom prst="straightConnector1">
                <a:avLst/>
              </a:prstGeom>
              <a:noFill/>
              <a:ln w="28575" cap="flat">
                <a:solidFill>
                  <a:schemeClr val="tx1"/>
                </a:solidFill>
                <a:prstDash val="solid"/>
                <a:miter lim="400000"/>
                <a:headEnd type="none" w="med" len="med"/>
                <a:tailEnd type="arrow" w="med" len="med"/>
              </a:ln>
            </p:spPr>
            <p:style>
              <a:lnRef idx="0">
                <a:scrgbClr r="0" g="0" b="0"/>
              </a:lnRef>
              <a:fillRef idx="0">
                <a:scrgbClr r="0" g="0" b="0"/>
              </a:fillRef>
              <a:effectRef idx="0">
                <a:scrgbClr r="0" g="0" b="0"/>
              </a:effectRef>
              <a:fontRef idx="none"/>
            </p:style>
          </p:cxnSp>
          <p:sp>
            <p:nvSpPr>
              <p:cNvPr id="98" name="矩形 97"/>
              <p:cNvSpPr/>
              <p:nvPr>
                <p:custDataLst>
                  <p:tags r:id="rId21"/>
                </p:custDataLst>
              </p:nvPr>
            </p:nvSpPr>
            <p:spPr>
              <a:xfrm>
                <a:off x="3771832" y="2297317"/>
                <a:ext cx="2125117" cy="646331"/>
              </a:xfrm>
              <a:prstGeom prst="rect">
                <a:avLst/>
              </a:prstGeom>
              <a:ln>
                <a:noFill/>
              </a:ln>
            </p:spPr>
            <p:txBody>
              <a:bodyPr wrap="square">
                <a:spAutoFit/>
              </a:bodyPr>
              <a:lstStyle/>
              <a:p>
                <a:pPr>
                  <a:lnSpc>
                    <a:spcPct val="150000"/>
                  </a:lnSpc>
                </a:pPr>
                <a:r>
                  <a:rPr lang="en-US" altLang="zh-CN" sz="2400" i="0" smtClean="0">
                    <a:solidFill>
                      <a:schemeClr val="tx1"/>
                    </a:solidFill>
                    <a:effectLst/>
                    <a:latin typeface="+mn-ea"/>
                    <a:ea typeface="+mn-ea"/>
                    <a:cs typeface="Times New Roman" panose="02020603050405020304" charset="0"/>
                  </a:rPr>
                  <a:t>1,4-</a:t>
                </a:r>
                <a:r>
                  <a:rPr lang="zh-CN" altLang="en-US" sz="2400" i="0" smtClean="0">
                    <a:solidFill>
                      <a:schemeClr val="tx1"/>
                    </a:solidFill>
                    <a:effectLst/>
                    <a:latin typeface="+mn-lt"/>
                    <a:ea typeface="黑体" panose="02010609060101010101" charset="-122"/>
                    <a:cs typeface="Times New Roman" panose="02020603050405020304" charset="0"/>
                  </a:rPr>
                  <a:t>加成</a:t>
                </a:r>
                <a:endParaRPr lang="zh-CN" altLang="en-US" sz="2400" i="0" smtClean="0">
                  <a:solidFill>
                    <a:schemeClr val="tx1"/>
                  </a:solidFill>
                  <a:effectLst/>
                  <a:latin typeface="+mn-lt"/>
                  <a:ea typeface="黑体" panose="02010609060101010101" charset="-122"/>
                  <a:cs typeface="Times New Roman" panose="02020603050405020304" charset="0"/>
                </a:endParaRPr>
              </a:p>
            </p:txBody>
          </p:sp>
        </p:grpSp>
      </p:grpSp>
      <p:grpSp>
        <p:nvGrpSpPr>
          <p:cNvPr id="99" name="组合 98"/>
          <p:cNvGrpSpPr/>
          <p:nvPr/>
        </p:nvGrpSpPr>
        <p:grpSpPr>
          <a:xfrm>
            <a:off x="995416" y="3844389"/>
            <a:ext cx="3837589" cy="533479"/>
            <a:chOff x="6679650" y="1451961"/>
            <a:chExt cx="3837589" cy="533479"/>
          </a:xfrm>
        </p:grpSpPr>
        <p:sp>
          <p:nvSpPr>
            <p:cNvPr id="100" name="TextBox 99"/>
            <p:cNvSpPr txBox="1"/>
            <p:nvPr>
              <p:custDataLst>
                <p:tags r:id="rId22"/>
              </p:custDataLst>
            </p:nvPr>
          </p:nvSpPr>
          <p:spPr>
            <a:xfrm>
              <a:off x="6679650" y="1451961"/>
              <a:ext cx="3837589" cy="53347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ct val="0"/>
                </a:spcBef>
                <a:spcAft>
                  <a:spcPct val="0"/>
                </a:spcAft>
                <a:buClrTx/>
                <a:buSzTx/>
                <a:buFontTx/>
                <a:buNone/>
              </a:pPr>
              <a:r>
                <a:rPr kumimoji="0" lang="en-US" altLang="zh-CN" sz="2800" b="0" i="0" u="none" strike="noStrike" cap="none" spc="0" normalizeH="0" baseline="0" smtClean="0">
                  <a:ln>
                    <a:noFill/>
                  </a:ln>
                  <a:solidFill>
                    <a:schemeClr val="tx1"/>
                  </a:solidFill>
                  <a:effectLst/>
                  <a:uFillTx/>
                  <a:latin typeface="+mn-lt"/>
                  <a:ea typeface="黑体" panose="02010609060101010101" charset="-122"/>
                  <a:sym typeface="Hoefler Text"/>
                </a:rPr>
                <a:t>CH</a:t>
              </a:r>
              <a:r>
                <a:rPr kumimoji="0" lang="en-US" altLang="zh-CN" sz="2800" b="0" i="0" u="none" strike="noStrike" cap="none" spc="0" normalizeH="0" baseline="-25000" smtClean="0">
                  <a:ln>
                    <a:noFill/>
                  </a:ln>
                  <a:solidFill>
                    <a:schemeClr val="tx1"/>
                  </a:solidFill>
                  <a:effectLst/>
                  <a:uFillTx/>
                  <a:latin typeface="+mn-lt"/>
                  <a:ea typeface="黑体" panose="02010609060101010101" charset="-122"/>
                  <a:sym typeface="Hoefler Text"/>
                </a:rPr>
                <a:t>2</a:t>
              </a:r>
              <a:r>
                <a:rPr kumimoji="0" lang="en-US" altLang="zh-CN" sz="2800" b="0" i="0" u="none" strike="noStrike" cap="none" spc="0" normalizeH="0" baseline="0" smtClean="0">
                  <a:ln>
                    <a:noFill/>
                  </a:ln>
                  <a:solidFill>
                    <a:schemeClr val="tx1"/>
                  </a:solidFill>
                  <a:effectLst/>
                  <a:uFillTx/>
                  <a:latin typeface="+mn-lt"/>
                  <a:ea typeface="黑体" panose="02010609060101010101" charset="-122"/>
                  <a:sym typeface="Hoefler Text"/>
                </a:rPr>
                <a:t>    CH     CH     CH</a:t>
              </a:r>
              <a:r>
                <a:rPr lang="en-US" altLang="zh-CN" sz="2800" i="0" baseline="-25000" smtClean="0">
                  <a:solidFill>
                    <a:schemeClr val="tx1"/>
                  </a:solidFill>
                  <a:effectLst/>
                  <a:latin typeface="+mn-lt"/>
                  <a:ea typeface="黑体" panose="02010609060101010101" charset="-122"/>
                </a:rPr>
                <a:t>2</a:t>
              </a:r>
              <a:endParaRPr kumimoji="0" lang="en-US" altLang="zh-CN" sz="2800" b="0" i="0" u="none" strike="noStrike" cap="none" spc="0" normalizeH="0" baseline="-25000" smtClean="0">
                <a:ln>
                  <a:noFill/>
                </a:ln>
                <a:solidFill>
                  <a:schemeClr val="tx1"/>
                </a:solidFill>
                <a:effectLst/>
                <a:uFillTx/>
                <a:latin typeface="+mn-lt"/>
                <a:ea typeface="黑体" panose="02010609060101010101" charset="-122"/>
                <a:sym typeface="Hoefler Text"/>
              </a:endParaRPr>
            </a:p>
          </p:txBody>
        </p:sp>
        <p:grpSp>
          <p:nvGrpSpPr>
            <p:cNvPr id="101" name="组合 29"/>
            <p:cNvGrpSpPr/>
            <p:nvPr/>
          </p:nvGrpSpPr>
          <p:grpSpPr>
            <a:xfrm>
              <a:off x="7337342" y="1652326"/>
              <a:ext cx="376168" cy="73570"/>
              <a:chOff x="8389460" y="3726358"/>
              <a:chExt cx="376168" cy="73570"/>
            </a:xfrm>
          </p:grpSpPr>
          <p:cxnSp>
            <p:nvCxnSpPr>
              <p:cNvPr id="106" name="直接连接符 105"/>
              <p:cNvCxnSpPr/>
              <p:nvPr>
                <p:custDataLst>
                  <p:tags r:id="rId23"/>
                </p:custDataLst>
              </p:nvPr>
            </p:nvCxnSpPr>
            <p:spPr>
              <a:xfrm>
                <a:off x="8389460" y="3726358"/>
                <a:ext cx="376168"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cxnSp>
            <p:nvCxnSpPr>
              <p:cNvPr id="107" name="直接连接符 106"/>
              <p:cNvCxnSpPr/>
              <p:nvPr>
                <p:custDataLst>
                  <p:tags r:id="rId24"/>
                </p:custDataLst>
              </p:nvPr>
            </p:nvCxnSpPr>
            <p:spPr>
              <a:xfrm>
                <a:off x="8389460" y="3799928"/>
                <a:ext cx="376168"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grpSp>
        <p:cxnSp>
          <p:nvCxnSpPr>
            <p:cNvPr id="102" name="直接连接符 101"/>
            <p:cNvCxnSpPr/>
            <p:nvPr>
              <p:custDataLst>
                <p:tags r:id="rId25"/>
              </p:custDataLst>
            </p:nvPr>
          </p:nvCxnSpPr>
          <p:spPr>
            <a:xfrm>
              <a:off x="8356872" y="1694364"/>
              <a:ext cx="376168"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grpSp>
          <p:nvGrpSpPr>
            <p:cNvPr id="103" name="组合 31"/>
            <p:cNvGrpSpPr/>
            <p:nvPr/>
          </p:nvGrpSpPr>
          <p:grpSpPr>
            <a:xfrm>
              <a:off x="9350130" y="1661580"/>
              <a:ext cx="376168" cy="74822"/>
              <a:chOff x="8342162" y="3725106"/>
              <a:chExt cx="376168" cy="74822"/>
            </a:xfrm>
          </p:grpSpPr>
          <p:cxnSp>
            <p:nvCxnSpPr>
              <p:cNvPr id="104" name="直接连接符 103"/>
              <p:cNvCxnSpPr/>
              <p:nvPr>
                <p:custDataLst>
                  <p:tags r:id="rId26"/>
                </p:custDataLst>
              </p:nvPr>
            </p:nvCxnSpPr>
            <p:spPr>
              <a:xfrm>
                <a:off x="8342162" y="3725106"/>
                <a:ext cx="376168"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cxnSp>
            <p:nvCxnSpPr>
              <p:cNvPr id="105" name="直接连接符 104"/>
              <p:cNvCxnSpPr/>
              <p:nvPr>
                <p:custDataLst>
                  <p:tags r:id="rId27"/>
                </p:custDataLst>
              </p:nvPr>
            </p:nvCxnSpPr>
            <p:spPr>
              <a:xfrm>
                <a:off x="8342162" y="3799928"/>
                <a:ext cx="376168"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grpSp>
      </p:grpSp>
      <p:sp>
        <p:nvSpPr>
          <p:cNvPr id="108" name="TextBox 107"/>
          <p:cNvSpPr txBox="1"/>
          <p:nvPr/>
        </p:nvSpPr>
        <p:spPr>
          <a:xfrm>
            <a:off x="1049212" y="3553056"/>
            <a:ext cx="3334246" cy="47192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ct val="0"/>
              </a:spcBef>
              <a:spcAft>
                <a:spcPct val="0"/>
              </a:spcAft>
              <a:buClrTx/>
              <a:buSzTx/>
              <a:buFontTx/>
              <a:buNone/>
            </a:pPr>
            <a:r>
              <a:rPr kumimoji="0" lang="en-US" altLang="zh-CN" sz="2400" b="0" i="0" u="none" strike="noStrike" cap="none" spc="0" normalizeH="0" baseline="0" smtClean="0">
                <a:ln>
                  <a:noFill/>
                </a:ln>
                <a:solidFill>
                  <a:schemeClr val="tx1"/>
                </a:solidFill>
                <a:effectLst/>
                <a:uFillTx/>
                <a:latin typeface="黑体" panose="02010609060101010101" charset="-122"/>
                <a:ea typeface="黑体" panose="02010609060101010101" charset="-122"/>
                <a:sym typeface="Hoefler Text"/>
              </a:rPr>
              <a:t>1      2     3      4</a:t>
            </a:r>
            <a:endParaRPr kumimoji="0" lang="en-US" altLang="zh-CN" sz="2400" b="0" i="0" u="none" strike="noStrike" cap="none" spc="0" normalizeH="0" baseline="0" smtClean="0">
              <a:ln>
                <a:noFill/>
              </a:ln>
              <a:solidFill>
                <a:schemeClr val="tx1"/>
              </a:solidFill>
              <a:effectLst/>
              <a:uFillTx/>
              <a:latin typeface="黑体" panose="02010609060101010101" charset="-122"/>
              <a:ea typeface="黑体" panose="02010609060101010101" charset="-122"/>
              <a:sym typeface="Hoefler Text"/>
            </a:endParaRPr>
          </a:p>
        </p:txBody>
      </p:sp>
      <p:grpSp>
        <p:nvGrpSpPr>
          <p:cNvPr id="121" name="组合 120"/>
          <p:cNvGrpSpPr/>
          <p:nvPr/>
        </p:nvGrpSpPr>
        <p:grpSpPr>
          <a:xfrm>
            <a:off x="7410659" y="3786984"/>
            <a:ext cx="3837589" cy="533479"/>
            <a:chOff x="6679650" y="1451961"/>
            <a:chExt cx="3837589" cy="533479"/>
          </a:xfrm>
        </p:grpSpPr>
        <p:sp>
          <p:nvSpPr>
            <p:cNvPr id="122" name="TextBox 121"/>
            <p:cNvSpPr txBox="1"/>
            <p:nvPr>
              <p:custDataLst>
                <p:tags r:id="rId28"/>
              </p:custDataLst>
            </p:nvPr>
          </p:nvSpPr>
          <p:spPr>
            <a:xfrm>
              <a:off x="6679650" y="1451961"/>
              <a:ext cx="3837589" cy="53347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ct val="0"/>
                </a:spcBef>
                <a:spcAft>
                  <a:spcPct val="0"/>
                </a:spcAft>
                <a:buClrTx/>
                <a:buSzTx/>
                <a:buFontTx/>
                <a:buNone/>
              </a:pPr>
              <a:r>
                <a:rPr kumimoji="0" lang="en-US" altLang="zh-CN" sz="2800" b="0" i="0" u="none" strike="noStrike" cap="none" spc="0" normalizeH="0" baseline="0" smtClean="0">
                  <a:ln>
                    <a:noFill/>
                  </a:ln>
                  <a:solidFill>
                    <a:schemeClr val="tx1"/>
                  </a:solidFill>
                  <a:effectLst/>
                  <a:uFillTx/>
                  <a:latin typeface="+mn-lt"/>
                  <a:ea typeface="黑体" panose="02010609060101010101" charset="-122"/>
                  <a:sym typeface="Hoefler Text"/>
                </a:rPr>
                <a:t>CH</a:t>
              </a:r>
              <a:r>
                <a:rPr kumimoji="0" lang="en-US" altLang="zh-CN" sz="2800" b="0" i="0" u="none" strike="noStrike" cap="none" spc="0" normalizeH="0" baseline="-25000" smtClean="0">
                  <a:ln>
                    <a:noFill/>
                  </a:ln>
                  <a:solidFill>
                    <a:schemeClr val="tx1"/>
                  </a:solidFill>
                  <a:effectLst/>
                  <a:uFillTx/>
                  <a:latin typeface="+mn-lt"/>
                  <a:ea typeface="黑体" panose="02010609060101010101" charset="-122"/>
                  <a:sym typeface="Hoefler Text"/>
                </a:rPr>
                <a:t>2</a:t>
              </a:r>
              <a:r>
                <a:rPr kumimoji="0" lang="en-US" altLang="zh-CN" sz="2800" b="0" i="0" u="none" strike="noStrike" cap="none" spc="0" normalizeH="0" baseline="0" smtClean="0">
                  <a:ln>
                    <a:noFill/>
                  </a:ln>
                  <a:solidFill>
                    <a:schemeClr val="tx1"/>
                  </a:solidFill>
                  <a:effectLst/>
                  <a:uFillTx/>
                  <a:latin typeface="+mn-lt"/>
                  <a:ea typeface="黑体" panose="02010609060101010101" charset="-122"/>
                  <a:sym typeface="Hoefler Text"/>
                </a:rPr>
                <a:t>    CH     CH     CH</a:t>
              </a:r>
              <a:r>
                <a:rPr lang="en-US" altLang="zh-CN" sz="2800" i="0" baseline="-25000" smtClean="0">
                  <a:solidFill>
                    <a:schemeClr val="tx1"/>
                  </a:solidFill>
                  <a:effectLst/>
                  <a:latin typeface="+mn-lt"/>
                  <a:ea typeface="黑体" panose="02010609060101010101" charset="-122"/>
                </a:rPr>
                <a:t>2</a:t>
              </a:r>
              <a:endParaRPr kumimoji="0" lang="en-US" altLang="zh-CN" sz="2800" b="0" i="0" u="none" strike="noStrike" cap="none" spc="0" normalizeH="0" baseline="-25000" smtClean="0">
                <a:ln>
                  <a:noFill/>
                </a:ln>
                <a:solidFill>
                  <a:schemeClr val="tx1"/>
                </a:solidFill>
                <a:effectLst/>
                <a:uFillTx/>
                <a:latin typeface="+mn-lt"/>
                <a:ea typeface="黑体" panose="02010609060101010101" charset="-122"/>
                <a:sym typeface="Hoefler Text"/>
              </a:endParaRPr>
            </a:p>
          </p:txBody>
        </p:sp>
        <p:cxnSp>
          <p:nvCxnSpPr>
            <p:cNvPr id="123" name="直接连接符 122"/>
            <p:cNvCxnSpPr/>
            <p:nvPr>
              <p:custDataLst>
                <p:tags r:id="rId29"/>
              </p:custDataLst>
            </p:nvPr>
          </p:nvCxnSpPr>
          <p:spPr>
            <a:xfrm>
              <a:off x="7337342" y="1725896"/>
              <a:ext cx="376168"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cxnSp>
          <p:nvCxnSpPr>
            <p:cNvPr id="124" name="直接连接符 123"/>
            <p:cNvCxnSpPr/>
            <p:nvPr>
              <p:custDataLst>
                <p:tags r:id="rId30"/>
              </p:custDataLst>
            </p:nvPr>
          </p:nvCxnSpPr>
          <p:spPr>
            <a:xfrm>
              <a:off x="8356872" y="1694364"/>
              <a:ext cx="376168"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grpSp>
          <p:nvGrpSpPr>
            <p:cNvPr id="125" name="组合 31"/>
            <p:cNvGrpSpPr/>
            <p:nvPr/>
          </p:nvGrpSpPr>
          <p:grpSpPr>
            <a:xfrm>
              <a:off x="8356872" y="1736402"/>
              <a:ext cx="1369426" cy="21026"/>
              <a:chOff x="7348904" y="3799928"/>
              <a:chExt cx="1369426" cy="21026"/>
            </a:xfrm>
          </p:grpSpPr>
          <p:cxnSp>
            <p:nvCxnSpPr>
              <p:cNvPr id="126" name="直接连接符 125"/>
              <p:cNvCxnSpPr/>
              <p:nvPr>
                <p:custDataLst>
                  <p:tags r:id="rId31"/>
                </p:custDataLst>
              </p:nvPr>
            </p:nvCxnSpPr>
            <p:spPr>
              <a:xfrm>
                <a:off x="7348904" y="3820954"/>
                <a:ext cx="376168"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cxnSp>
            <p:nvCxnSpPr>
              <p:cNvPr id="127" name="直接连接符 126"/>
              <p:cNvCxnSpPr/>
              <p:nvPr>
                <p:custDataLst>
                  <p:tags r:id="rId32"/>
                </p:custDataLst>
              </p:nvPr>
            </p:nvCxnSpPr>
            <p:spPr>
              <a:xfrm>
                <a:off x="8342162" y="3799928"/>
                <a:ext cx="376168"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grpSp>
      </p:grpSp>
      <p:grpSp>
        <p:nvGrpSpPr>
          <p:cNvPr id="128" name="组合 127"/>
          <p:cNvGrpSpPr/>
          <p:nvPr/>
        </p:nvGrpSpPr>
        <p:grpSpPr>
          <a:xfrm>
            <a:off x="7368411" y="4251689"/>
            <a:ext cx="919480" cy="929005"/>
            <a:chOff x="7029082" y="2582513"/>
            <a:chExt cx="919480" cy="929005"/>
          </a:xfrm>
        </p:grpSpPr>
        <p:cxnSp>
          <p:nvCxnSpPr>
            <p:cNvPr id="129" name="直接连接符 128"/>
            <p:cNvCxnSpPr/>
            <p:nvPr>
              <p:custDataLst>
                <p:tags r:id="rId33"/>
              </p:custDataLst>
            </p:nvPr>
          </p:nvCxnSpPr>
          <p:spPr>
            <a:xfrm rot="5400000">
              <a:off x="7096994" y="2770597"/>
              <a:ext cx="376168"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sp>
          <p:nvSpPr>
            <p:cNvPr id="130" name="矩形 129"/>
            <p:cNvSpPr/>
            <p:nvPr>
              <p:custDataLst>
                <p:tags r:id="rId34"/>
              </p:custDataLst>
            </p:nvPr>
          </p:nvSpPr>
          <p:spPr>
            <a:xfrm>
              <a:off x="7029082" y="2774283"/>
              <a:ext cx="919480" cy="737235"/>
            </a:xfrm>
            <a:prstGeom prst="rect">
              <a:avLst/>
            </a:prstGeom>
            <a:ln>
              <a:noFill/>
            </a:ln>
          </p:spPr>
          <p:txBody>
            <a:bodyPr wrap="square">
              <a:spAutoFit/>
            </a:bodyPr>
            <a:lstStyle/>
            <a:p>
              <a:pPr>
                <a:lnSpc>
                  <a:spcPct val="150000"/>
                </a:lnSpc>
              </a:pPr>
              <a:r>
                <a:rPr lang="en-US" altLang="zh-CN" sz="2800" i="0" smtClean="0">
                  <a:solidFill>
                    <a:schemeClr val="tx1"/>
                  </a:solidFill>
                  <a:effectLst/>
                  <a:latin typeface="+mn-lt"/>
                  <a:ea typeface="黑体" panose="02010609060101010101" charset="-122"/>
                  <a:cs typeface="Times New Roman" panose="02020603050405020304" charset="0"/>
                </a:rPr>
                <a:t>Cl</a:t>
              </a:r>
              <a:endParaRPr lang="en-US" altLang="zh-CN" sz="2800" i="0" smtClean="0">
                <a:solidFill>
                  <a:schemeClr val="tx1"/>
                </a:solidFill>
                <a:effectLst/>
                <a:latin typeface="+mn-lt"/>
                <a:ea typeface="黑体" panose="02010609060101010101" charset="-122"/>
                <a:cs typeface="Times New Roman" panose="02020603050405020304" charset="0"/>
              </a:endParaRPr>
            </a:p>
          </p:txBody>
        </p:sp>
      </p:grpSp>
      <p:grpSp>
        <p:nvGrpSpPr>
          <p:cNvPr id="131" name="组合 130"/>
          <p:cNvGrpSpPr/>
          <p:nvPr/>
        </p:nvGrpSpPr>
        <p:grpSpPr>
          <a:xfrm>
            <a:off x="10395573" y="4230663"/>
            <a:ext cx="816610" cy="929005"/>
            <a:chOff x="7070992" y="2582513"/>
            <a:chExt cx="816610" cy="929005"/>
          </a:xfrm>
        </p:grpSpPr>
        <p:cxnSp>
          <p:nvCxnSpPr>
            <p:cNvPr id="132" name="直接连接符 131"/>
            <p:cNvCxnSpPr/>
            <p:nvPr>
              <p:custDataLst>
                <p:tags r:id="rId35"/>
              </p:custDataLst>
            </p:nvPr>
          </p:nvCxnSpPr>
          <p:spPr>
            <a:xfrm rot="5400000">
              <a:off x="7096994" y="2770597"/>
              <a:ext cx="376168"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sp>
          <p:nvSpPr>
            <p:cNvPr id="133" name="矩形 132"/>
            <p:cNvSpPr/>
            <p:nvPr>
              <p:custDataLst>
                <p:tags r:id="rId36"/>
              </p:custDataLst>
            </p:nvPr>
          </p:nvSpPr>
          <p:spPr>
            <a:xfrm>
              <a:off x="7070992" y="2774283"/>
              <a:ext cx="816610" cy="737235"/>
            </a:xfrm>
            <a:prstGeom prst="rect">
              <a:avLst/>
            </a:prstGeom>
            <a:ln>
              <a:noFill/>
            </a:ln>
          </p:spPr>
          <p:txBody>
            <a:bodyPr wrap="square">
              <a:spAutoFit/>
            </a:bodyPr>
            <a:lstStyle/>
            <a:p>
              <a:pPr>
                <a:lnSpc>
                  <a:spcPct val="150000"/>
                </a:lnSpc>
              </a:pPr>
              <a:r>
                <a:rPr lang="en-US" altLang="zh-CN" sz="2800" i="0" smtClean="0">
                  <a:solidFill>
                    <a:schemeClr val="tx1"/>
                  </a:solidFill>
                  <a:effectLst/>
                  <a:latin typeface="+mn-lt"/>
                  <a:ea typeface="黑体" panose="02010609060101010101" charset="-122"/>
                  <a:cs typeface="Times New Roman" panose="02020603050405020304" charset="0"/>
                </a:rPr>
                <a:t>Cl</a:t>
              </a:r>
              <a:endParaRPr lang="en-US" altLang="zh-CN" sz="2800" i="0" smtClean="0">
                <a:solidFill>
                  <a:schemeClr val="tx1"/>
                </a:solidFill>
                <a:effectLst/>
                <a:latin typeface="+mn-lt"/>
                <a:ea typeface="黑体" panose="02010609060101010101" charset="-122"/>
                <a:cs typeface="Times New Roman" panose="02020603050405020304" charset="0"/>
              </a:endParaRPr>
            </a:p>
          </p:txBody>
        </p:sp>
      </p:grpSp>
      <p:sp>
        <p:nvSpPr>
          <p:cNvPr id="134" name="TextBox 133"/>
          <p:cNvSpPr txBox="1"/>
          <p:nvPr/>
        </p:nvSpPr>
        <p:spPr>
          <a:xfrm>
            <a:off x="7369260" y="1494775"/>
            <a:ext cx="3334246" cy="47192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ct val="0"/>
              </a:spcBef>
              <a:spcAft>
                <a:spcPct val="0"/>
              </a:spcAft>
              <a:buClrTx/>
              <a:buSzTx/>
              <a:buFontTx/>
              <a:buNone/>
            </a:pPr>
            <a:r>
              <a:rPr kumimoji="0" lang="en-US" altLang="zh-CN" sz="2400" b="0" i="0" u="none" strike="noStrike" cap="none" spc="0" normalizeH="0" baseline="0" smtClean="0">
                <a:ln>
                  <a:noFill/>
                </a:ln>
                <a:solidFill>
                  <a:schemeClr val="tx1"/>
                </a:solidFill>
                <a:effectLst/>
                <a:uFillTx/>
                <a:latin typeface="黑体" panose="02010609060101010101" charset="-122"/>
                <a:ea typeface="黑体" panose="02010609060101010101" charset="-122"/>
                <a:sym typeface="Hoefler Text"/>
              </a:rPr>
              <a:t>1      2     3      4</a:t>
            </a:r>
            <a:endParaRPr kumimoji="0" lang="en-US" altLang="zh-CN" sz="2400" b="0" i="0" u="none" strike="noStrike" cap="none" spc="0" normalizeH="0" baseline="0" smtClean="0">
              <a:ln>
                <a:noFill/>
              </a:ln>
              <a:solidFill>
                <a:schemeClr val="tx1"/>
              </a:solidFill>
              <a:effectLst/>
              <a:uFillTx/>
              <a:latin typeface="黑体" panose="02010609060101010101" charset="-122"/>
              <a:ea typeface="黑体" panose="02010609060101010101" charset="-122"/>
              <a:sym typeface="Hoefler Text"/>
            </a:endParaRPr>
          </a:p>
        </p:txBody>
      </p:sp>
      <p:sp>
        <p:nvSpPr>
          <p:cNvPr id="135" name="TextBox 134"/>
          <p:cNvSpPr txBox="1"/>
          <p:nvPr/>
        </p:nvSpPr>
        <p:spPr>
          <a:xfrm>
            <a:off x="7442148" y="3519151"/>
            <a:ext cx="3334246" cy="47192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ct val="0"/>
              </a:spcBef>
              <a:spcAft>
                <a:spcPct val="0"/>
              </a:spcAft>
              <a:buClrTx/>
              <a:buSzTx/>
              <a:buFontTx/>
              <a:buNone/>
            </a:pPr>
            <a:r>
              <a:rPr kumimoji="0" lang="en-US" altLang="zh-CN" sz="2400" b="0" i="0" u="none" strike="noStrike" cap="none" spc="0" normalizeH="0" baseline="0" smtClean="0">
                <a:ln>
                  <a:noFill/>
                </a:ln>
                <a:solidFill>
                  <a:schemeClr val="tx1"/>
                </a:solidFill>
                <a:effectLst/>
                <a:uFillTx/>
                <a:latin typeface="黑体" panose="02010609060101010101" charset="-122"/>
                <a:ea typeface="黑体" panose="02010609060101010101" charset="-122"/>
                <a:sym typeface="Hoefler Text"/>
              </a:rPr>
              <a:t>1      2     3      4</a:t>
            </a:r>
            <a:endParaRPr kumimoji="0" lang="en-US" altLang="zh-CN" sz="2400" b="0" i="0" u="none" strike="noStrike" cap="none" spc="0" normalizeH="0" baseline="0" smtClean="0">
              <a:ln>
                <a:noFill/>
              </a:ln>
              <a:solidFill>
                <a:schemeClr val="tx1"/>
              </a:solidFill>
              <a:effectLst/>
              <a:uFillTx/>
              <a:latin typeface="黑体" panose="02010609060101010101" charset="-122"/>
              <a:ea typeface="黑体" panose="02010609060101010101" charset="-122"/>
              <a:sym typeface="Hoefler Text"/>
            </a:endParaRPr>
          </a:p>
        </p:txBody>
      </p:sp>
      <p:sp>
        <p:nvSpPr>
          <p:cNvPr id="62" name="矩形 61"/>
          <p:cNvSpPr/>
          <p:nvPr>
            <p:custDataLst>
              <p:tags r:id="rId37"/>
            </p:custDataLst>
          </p:nvPr>
        </p:nvSpPr>
        <p:spPr>
          <a:xfrm>
            <a:off x="914043" y="904558"/>
            <a:ext cx="10007744" cy="656846"/>
          </a:xfrm>
          <a:prstGeom prst="rect">
            <a:avLst/>
          </a:prstGeom>
          <a:ln>
            <a:noFill/>
          </a:ln>
        </p:spPr>
        <p:txBody>
          <a:bodyPr wrap="square" lIns="91440" tIns="45720" rIns="91440" bIns="45720">
            <a:spAutoFit/>
          </a:bodyPr>
          <a:lstStyle/>
          <a:p>
            <a:pPr algn="l">
              <a:lnSpc>
                <a:spcPct val="150000"/>
              </a:lnSpc>
            </a:pPr>
            <a:r>
              <a:rPr lang="en-US" altLang="zh-CN" sz="2800" i="0" smtClean="0">
                <a:solidFill>
                  <a:schemeClr val="tx1"/>
                </a:solidFill>
                <a:effectLst/>
                <a:latin typeface="+mn-ea"/>
                <a:ea typeface="+mn-ea"/>
                <a:cs typeface="Times New Roman" panose="02020603050405020304" charset="0"/>
              </a:rPr>
              <a:t>1,3-</a:t>
            </a:r>
            <a:r>
              <a:rPr lang="zh-CN" altLang="en-US" sz="2800" i="0" smtClean="0">
                <a:solidFill>
                  <a:schemeClr val="tx1"/>
                </a:solidFill>
                <a:effectLst/>
                <a:latin typeface="Times New Roman" panose="02020603050405020304" charset="0"/>
                <a:ea typeface="黑体" panose="02010609060101010101" charset="-122"/>
                <a:cs typeface="Times New Roman" panose="02020603050405020304" charset="0"/>
              </a:rPr>
              <a:t>丁二烯和氯气</a:t>
            </a:r>
            <a:r>
              <a:rPr lang="en-US" altLang="zh-CN" sz="2800" i="0" smtClean="0">
                <a:solidFill>
                  <a:srgbClr val="C00000"/>
                </a:solidFill>
                <a:effectLst/>
                <a:latin typeface="+mn-ea"/>
                <a:ea typeface="+mn-ea"/>
                <a:cs typeface="Times New Roman" panose="02020603050405020304" charset="0"/>
              </a:rPr>
              <a:t>1:1</a:t>
            </a:r>
            <a:r>
              <a:rPr lang="zh-CN" altLang="en-US" sz="2800" i="0" smtClean="0">
                <a:solidFill>
                  <a:schemeClr val="tx1"/>
                </a:solidFill>
                <a:effectLst/>
                <a:latin typeface="Times New Roman" panose="02020603050405020304" charset="0"/>
                <a:ea typeface="黑体" panose="02010609060101010101" charset="-122"/>
                <a:cs typeface="Times New Roman" panose="02020603050405020304" charset="0"/>
              </a:rPr>
              <a:t>发生加成反应</a:t>
            </a:r>
            <a:endParaRPr lang="zh-CN" altLang="en-US" sz="2800" i="0" smtClean="0">
              <a:solidFill>
                <a:schemeClr val="tx1"/>
              </a:solidFill>
              <a:effectLst/>
              <a:latin typeface="Times New Roman" panose="02020603050405020304" charset="0"/>
              <a:ea typeface="黑体" panose="02010609060101010101" charset="-122"/>
              <a:cs typeface="Times New Roman" panose="02020603050405020304" charset="0"/>
            </a:endParaRPr>
          </a:p>
        </p:txBody>
      </p:sp>
      <p:sp>
        <p:nvSpPr>
          <p:cNvPr id="3" name="文本框 2"/>
          <p:cNvSpPr txBox="1"/>
          <p:nvPr/>
        </p:nvSpPr>
        <p:spPr>
          <a:xfrm>
            <a:off x="1146810" y="2580005"/>
            <a:ext cx="1642110" cy="460375"/>
          </a:xfrm>
          <a:prstGeom prst="rect">
            <a:avLst/>
          </a:prstGeom>
          <a:noFill/>
          <a:ln w="9525">
            <a:noFill/>
          </a:ln>
        </p:spPr>
        <p:txBody>
          <a:bodyPr wrap="square">
            <a:spAutoFit/>
          </a:bodyPr>
          <a:lstStyle/>
          <a:p>
            <a:pPr indent="0"/>
            <a:r>
              <a:rPr lang="en-US" sz="2400" b="1">
                <a:solidFill>
                  <a:srgbClr val="C00000"/>
                </a:solidFill>
                <a:latin typeface="微软雅黑" panose="020B0503020204020204" charset="-122"/>
                <a:ea typeface="微软雅黑" panose="020B0503020204020204" charset="-122"/>
                <a:cs typeface="微软雅黑" panose="020B0503020204020204" charset="-122"/>
              </a:rPr>
              <a:t>1,2-</a:t>
            </a:r>
            <a:r>
              <a:rPr lang="zh-CN" sz="2400" b="1">
                <a:solidFill>
                  <a:srgbClr val="C00000"/>
                </a:solidFill>
                <a:latin typeface="微软雅黑" panose="020B0503020204020204" charset="-122"/>
                <a:ea typeface="微软雅黑" panose="020B0503020204020204" charset="-122"/>
                <a:cs typeface="微软雅黑" panose="020B0503020204020204" charset="-122"/>
              </a:rPr>
              <a:t>加成</a:t>
            </a:r>
            <a:endParaRPr lang="zh-CN" altLang="en-US" sz="2400" b="1">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1049020" y="4582795"/>
            <a:ext cx="1739900" cy="461645"/>
          </a:xfrm>
          <a:prstGeom prst="rect">
            <a:avLst/>
          </a:prstGeom>
          <a:noFill/>
          <a:ln w="9525">
            <a:noFill/>
          </a:ln>
        </p:spPr>
        <p:txBody>
          <a:bodyPr wrap="square">
            <a:noAutofit/>
          </a:bodyPr>
          <a:lstStyle/>
          <a:p>
            <a:pPr indent="0"/>
            <a:r>
              <a:rPr lang="en-US" sz="2400" b="1">
                <a:solidFill>
                  <a:srgbClr val="C00000"/>
                </a:solidFill>
                <a:latin typeface="微软雅黑" panose="020B0503020204020204" charset="-122"/>
                <a:ea typeface="微软雅黑" panose="020B0503020204020204" charset="-122"/>
                <a:cs typeface="微软雅黑" panose="020B0503020204020204" charset="-122"/>
              </a:rPr>
              <a:t>1,4-加成</a:t>
            </a:r>
            <a:endParaRPr lang="en-US" sz="2400" b="1">
              <a:solidFill>
                <a:srgbClr val="C00000"/>
              </a:solidFill>
              <a:latin typeface="微软雅黑" panose="020B0503020204020204" charset="-122"/>
              <a:ea typeface="微软雅黑" panose="020B0503020204020204" charset="-122"/>
              <a:cs typeface="微软雅黑" panose="020B0503020204020204" charset="-122"/>
            </a:endParaRPr>
          </a:p>
        </p:txBody>
      </p:sp>
    </p:spTree>
    <p:custDataLst>
      <p:tags r:id="rId3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500" fill="hold"/>
                                        <p:tgtEl>
                                          <p:spTgt spid="52"/>
                                        </p:tgtEl>
                                        <p:attrNameLst>
                                          <p:attrName>ppt_x</p:attrName>
                                        </p:attrNameLst>
                                      </p:cBhvr>
                                      <p:tavLst>
                                        <p:tav tm="0">
                                          <p:val>
                                            <p:strVal val="#ppt_x"/>
                                          </p:val>
                                        </p:tav>
                                        <p:tav tm="100000">
                                          <p:val>
                                            <p:strVal val="#ppt_x"/>
                                          </p:val>
                                        </p:tav>
                                      </p:tavLst>
                                    </p:anim>
                                    <p:anim calcmode="lin" valueType="num">
                                      <p:cBhvr additive="base">
                                        <p:cTn id="17" dur="500" fill="hold"/>
                                        <p:tgtEl>
                                          <p:spTgt spid="5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1"/>
                                        </p:tgtEl>
                                        <p:attrNameLst>
                                          <p:attrName>style.visibility</p:attrName>
                                        </p:attrNameLst>
                                      </p:cBhvr>
                                      <p:to>
                                        <p:strVal val="visible"/>
                                      </p:to>
                                    </p:set>
                                    <p:anim calcmode="lin" valueType="num">
                                      <p:cBhvr additive="base">
                                        <p:cTn id="20" dur="500" fill="hold"/>
                                        <p:tgtEl>
                                          <p:spTgt spid="81"/>
                                        </p:tgtEl>
                                        <p:attrNameLst>
                                          <p:attrName>ppt_x</p:attrName>
                                        </p:attrNameLst>
                                      </p:cBhvr>
                                      <p:tavLst>
                                        <p:tav tm="0">
                                          <p:val>
                                            <p:strVal val="#ppt_x"/>
                                          </p:val>
                                        </p:tav>
                                        <p:tav tm="100000">
                                          <p:val>
                                            <p:strVal val="#ppt_x"/>
                                          </p:val>
                                        </p:tav>
                                      </p:tavLst>
                                    </p:anim>
                                    <p:anim calcmode="lin" valueType="num">
                                      <p:cBhvr additive="base">
                                        <p:cTn id="21" dur="500" fill="hold"/>
                                        <p:tgtEl>
                                          <p:spTgt spid="8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82"/>
                                        </p:tgtEl>
                                        <p:attrNameLst>
                                          <p:attrName>style.visibility</p:attrName>
                                        </p:attrNameLst>
                                      </p:cBhvr>
                                      <p:to>
                                        <p:strVal val="visible"/>
                                      </p:to>
                                    </p:set>
                                    <p:anim calcmode="lin" valueType="num">
                                      <p:cBhvr additive="base">
                                        <p:cTn id="24" dur="500" fill="hold"/>
                                        <p:tgtEl>
                                          <p:spTgt spid="82"/>
                                        </p:tgtEl>
                                        <p:attrNameLst>
                                          <p:attrName>ppt_x</p:attrName>
                                        </p:attrNameLst>
                                      </p:cBhvr>
                                      <p:tavLst>
                                        <p:tav tm="0">
                                          <p:val>
                                            <p:strVal val="#ppt_x"/>
                                          </p:val>
                                        </p:tav>
                                        <p:tav tm="100000">
                                          <p:val>
                                            <p:strVal val="#ppt_x"/>
                                          </p:val>
                                        </p:tav>
                                      </p:tavLst>
                                    </p:anim>
                                    <p:anim calcmode="lin" valueType="num">
                                      <p:cBhvr additive="base">
                                        <p:cTn id="25" dur="500" fill="hold"/>
                                        <p:tgtEl>
                                          <p:spTgt spid="8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34"/>
                                        </p:tgtEl>
                                        <p:attrNameLst>
                                          <p:attrName>style.visibility</p:attrName>
                                        </p:attrNameLst>
                                      </p:cBhvr>
                                      <p:to>
                                        <p:strVal val="visible"/>
                                      </p:to>
                                    </p:set>
                                    <p:anim calcmode="lin" valueType="num">
                                      <p:cBhvr additive="base">
                                        <p:cTn id="28" dur="500" fill="hold"/>
                                        <p:tgtEl>
                                          <p:spTgt spid="134"/>
                                        </p:tgtEl>
                                        <p:attrNameLst>
                                          <p:attrName>ppt_x</p:attrName>
                                        </p:attrNameLst>
                                      </p:cBhvr>
                                      <p:tavLst>
                                        <p:tav tm="0">
                                          <p:val>
                                            <p:strVal val="#ppt_x"/>
                                          </p:val>
                                        </p:tav>
                                        <p:tav tm="100000">
                                          <p:val>
                                            <p:strVal val="#ppt_x"/>
                                          </p:val>
                                        </p:tav>
                                      </p:tavLst>
                                    </p:anim>
                                    <p:anim calcmode="lin" valueType="num">
                                      <p:cBhvr additive="base">
                                        <p:cTn id="29"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4"/>
                                        </p:tgtEl>
                                        <p:attrNameLst>
                                          <p:attrName>style.visibility</p:attrName>
                                        </p:attrNameLst>
                                      </p:cBhvr>
                                      <p:to>
                                        <p:strVal val="visible"/>
                                      </p:to>
                                    </p:set>
                                    <p:anim calcmode="lin" valueType="num">
                                      <p:cBhvr additive="base">
                                        <p:cTn id="40" dur="500" fill="hold"/>
                                        <p:tgtEl>
                                          <p:spTgt spid="94"/>
                                        </p:tgtEl>
                                        <p:attrNameLst>
                                          <p:attrName>ppt_x</p:attrName>
                                        </p:attrNameLst>
                                      </p:cBhvr>
                                      <p:tavLst>
                                        <p:tav tm="0">
                                          <p:val>
                                            <p:strVal val="#ppt_x"/>
                                          </p:val>
                                        </p:tav>
                                        <p:tav tm="100000">
                                          <p:val>
                                            <p:strVal val="#ppt_x"/>
                                          </p:val>
                                        </p:tav>
                                      </p:tavLst>
                                    </p:anim>
                                    <p:anim calcmode="lin" valueType="num">
                                      <p:cBhvr additive="base">
                                        <p:cTn id="41" dur="500" fill="hold"/>
                                        <p:tgtEl>
                                          <p:spTgt spid="94"/>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99"/>
                                        </p:tgtEl>
                                        <p:attrNameLst>
                                          <p:attrName>style.visibility</p:attrName>
                                        </p:attrNameLst>
                                      </p:cBhvr>
                                      <p:to>
                                        <p:strVal val="visible"/>
                                      </p:to>
                                    </p:set>
                                    <p:anim calcmode="lin" valueType="num">
                                      <p:cBhvr additive="base">
                                        <p:cTn id="44" dur="500" fill="hold"/>
                                        <p:tgtEl>
                                          <p:spTgt spid="99"/>
                                        </p:tgtEl>
                                        <p:attrNameLst>
                                          <p:attrName>ppt_x</p:attrName>
                                        </p:attrNameLst>
                                      </p:cBhvr>
                                      <p:tavLst>
                                        <p:tav tm="0">
                                          <p:val>
                                            <p:strVal val="#ppt_x"/>
                                          </p:val>
                                        </p:tav>
                                        <p:tav tm="100000">
                                          <p:val>
                                            <p:strVal val="#ppt_x"/>
                                          </p:val>
                                        </p:tav>
                                      </p:tavLst>
                                    </p:anim>
                                    <p:anim calcmode="lin" valueType="num">
                                      <p:cBhvr additive="base">
                                        <p:cTn id="45" dur="500" fill="hold"/>
                                        <p:tgtEl>
                                          <p:spTgt spid="99"/>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08"/>
                                        </p:tgtEl>
                                        <p:attrNameLst>
                                          <p:attrName>style.visibility</p:attrName>
                                        </p:attrNameLst>
                                      </p:cBhvr>
                                      <p:to>
                                        <p:strVal val="visible"/>
                                      </p:to>
                                    </p:set>
                                    <p:anim calcmode="lin" valueType="num">
                                      <p:cBhvr additive="base">
                                        <p:cTn id="48" dur="500" fill="hold"/>
                                        <p:tgtEl>
                                          <p:spTgt spid="108"/>
                                        </p:tgtEl>
                                        <p:attrNameLst>
                                          <p:attrName>ppt_x</p:attrName>
                                        </p:attrNameLst>
                                      </p:cBhvr>
                                      <p:tavLst>
                                        <p:tav tm="0">
                                          <p:val>
                                            <p:strVal val="#ppt_x"/>
                                          </p:val>
                                        </p:tav>
                                        <p:tav tm="100000">
                                          <p:val>
                                            <p:strVal val="#ppt_x"/>
                                          </p:val>
                                        </p:tav>
                                      </p:tavLst>
                                    </p:anim>
                                    <p:anim calcmode="lin" valueType="num">
                                      <p:cBhvr additive="base">
                                        <p:cTn id="49" dur="500" fill="hold"/>
                                        <p:tgtEl>
                                          <p:spTgt spid="108"/>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121"/>
                                        </p:tgtEl>
                                        <p:attrNameLst>
                                          <p:attrName>style.visibility</p:attrName>
                                        </p:attrNameLst>
                                      </p:cBhvr>
                                      <p:to>
                                        <p:strVal val="visible"/>
                                      </p:to>
                                    </p:set>
                                    <p:anim calcmode="lin" valueType="num">
                                      <p:cBhvr additive="base">
                                        <p:cTn id="52" dur="500" fill="hold"/>
                                        <p:tgtEl>
                                          <p:spTgt spid="121"/>
                                        </p:tgtEl>
                                        <p:attrNameLst>
                                          <p:attrName>ppt_x</p:attrName>
                                        </p:attrNameLst>
                                      </p:cBhvr>
                                      <p:tavLst>
                                        <p:tav tm="0">
                                          <p:val>
                                            <p:strVal val="#ppt_x"/>
                                          </p:val>
                                        </p:tav>
                                        <p:tav tm="100000">
                                          <p:val>
                                            <p:strVal val="#ppt_x"/>
                                          </p:val>
                                        </p:tav>
                                      </p:tavLst>
                                    </p:anim>
                                    <p:anim calcmode="lin" valueType="num">
                                      <p:cBhvr additive="base">
                                        <p:cTn id="53" dur="500" fill="hold"/>
                                        <p:tgtEl>
                                          <p:spTgt spid="121"/>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128"/>
                                        </p:tgtEl>
                                        <p:attrNameLst>
                                          <p:attrName>style.visibility</p:attrName>
                                        </p:attrNameLst>
                                      </p:cBhvr>
                                      <p:to>
                                        <p:strVal val="visible"/>
                                      </p:to>
                                    </p:set>
                                    <p:anim calcmode="lin" valueType="num">
                                      <p:cBhvr additive="base">
                                        <p:cTn id="56" dur="500" fill="hold"/>
                                        <p:tgtEl>
                                          <p:spTgt spid="128"/>
                                        </p:tgtEl>
                                        <p:attrNameLst>
                                          <p:attrName>ppt_x</p:attrName>
                                        </p:attrNameLst>
                                      </p:cBhvr>
                                      <p:tavLst>
                                        <p:tav tm="0">
                                          <p:val>
                                            <p:strVal val="#ppt_x"/>
                                          </p:val>
                                        </p:tav>
                                        <p:tav tm="100000">
                                          <p:val>
                                            <p:strVal val="#ppt_x"/>
                                          </p:val>
                                        </p:tav>
                                      </p:tavLst>
                                    </p:anim>
                                    <p:anim calcmode="lin" valueType="num">
                                      <p:cBhvr additive="base">
                                        <p:cTn id="57" dur="500" fill="hold"/>
                                        <p:tgtEl>
                                          <p:spTgt spid="128"/>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131"/>
                                        </p:tgtEl>
                                        <p:attrNameLst>
                                          <p:attrName>style.visibility</p:attrName>
                                        </p:attrNameLst>
                                      </p:cBhvr>
                                      <p:to>
                                        <p:strVal val="visible"/>
                                      </p:to>
                                    </p:set>
                                    <p:anim calcmode="lin" valueType="num">
                                      <p:cBhvr additive="base">
                                        <p:cTn id="60" dur="500" fill="hold"/>
                                        <p:tgtEl>
                                          <p:spTgt spid="131"/>
                                        </p:tgtEl>
                                        <p:attrNameLst>
                                          <p:attrName>ppt_x</p:attrName>
                                        </p:attrNameLst>
                                      </p:cBhvr>
                                      <p:tavLst>
                                        <p:tav tm="0">
                                          <p:val>
                                            <p:strVal val="#ppt_x"/>
                                          </p:val>
                                        </p:tav>
                                        <p:tav tm="100000">
                                          <p:val>
                                            <p:strVal val="#ppt_x"/>
                                          </p:val>
                                        </p:tav>
                                      </p:tavLst>
                                    </p:anim>
                                    <p:anim calcmode="lin" valueType="num">
                                      <p:cBhvr additive="base">
                                        <p:cTn id="61" dur="500" fill="hold"/>
                                        <p:tgtEl>
                                          <p:spTgt spid="131"/>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135"/>
                                        </p:tgtEl>
                                        <p:attrNameLst>
                                          <p:attrName>style.visibility</p:attrName>
                                        </p:attrNameLst>
                                      </p:cBhvr>
                                      <p:to>
                                        <p:strVal val="visible"/>
                                      </p:to>
                                    </p:set>
                                    <p:anim calcmode="lin" valueType="num">
                                      <p:cBhvr additive="base">
                                        <p:cTn id="64" dur="500" fill="hold"/>
                                        <p:tgtEl>
                                          <p:spTgt spid="135"/>
                                        </p:tgtEl>
                                        <p:attrNameLst>
                                          <p:attrName>ppt_x</p:attrName>
                                        </p:attrNameLst>
                                      </p:cBhvr>
                                      <p:tavLst>
                                        <p:tav tm="0">
                                          <p:val>
                                            <p:strVal val="#ppt_x"/>
                                          </p:val>
                                        </p:tav>
                                        <p:tav tm="100000">
                                          <p:val>
                                            <p:strVal val="#ppt_x"/>
                                          </p:val>
                                        </p:tav>
                                      </p:tavLst>
                                    </p:anim>
                                    <p:anim calcmode="lin" valueType="num">
                                      <p:cBhvr additive="base">
                                        <p:cTn id="65" dur="500" fill="hold"/>
                                        <p:tgtEl>
                                          <p:spTgt spid="135"/>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5"/>
                                        </p:tgtEl>
                                        <p:attrNameLst>
                                          <p:attrName>style.visibility</p:attrName>
                                        </p:attrNameLst>
                                      </p:cBhvr>
                                      <p:to>
                                        <p:strVal val="visible"/>
                                      </p:to>
                                    </p:set>
                                    <p:anim calcmode="lin" valueType="num">
                                      <p:cBhvr additive="base">
                                        <p:cTn id="70" dur="500" fill="hold"/>
                                        <p:tgtEl>
                                          <p:spTgt spid="5"/>
                                        </p:tgtEl>
                                        <p:attrNameLst>
                                          <p:attrName>ppt_x</p:attrName>
                                        </p:attrNameLst>
                                      </p:cBhvr>
                                      <p:tavLst>
                                        <p:tav tm="0">
                                          <p:val>
                                            <p:strVal val="#ppt_x"/>
                                          </p:val>
                                        </p:tav>
                                        <p:tav tm="100000">
                                          <p:val>
                                            <p:strVal val="#ppt_x"/>
                                          </p:val>
                                        </p:tav>
                                      </p:tavLst>
                                    </p:anim>
                                    <p:anim calcmode="lin" valueType="num">
                                      <p:cBhvr additive="base">
                                        <p:cTn id="7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42"/>
                                        </p:tgtEl>
                                        <p:attrNameLst>
                                          <p:attrName>style.visibility</p:attrName>
                                        </p:attrNameLst>
                                      </p:cBhvr>
                                      <p:to>
                                        <p:strVal val="visible"/>
                                      </p:to>
                                    </p:set>
                                    <p:anim calcmode="lin" valueType="num">
                                      <p:cBhvr additive="base">
                                        <p:cTn id="76" dur="500" fill="hold"/>
                                        <p:tgtEl>
                                          <p:spTgt spid="42"/>
                                        </p:tgtEl>
                                        <p:attrNameLst>
                                          <p:attrName>ppt_x</p:attrName>
                                        </p:attrNameLst>
                                      </p:cBhvr>
                                      <p:tavLst>
                                        <p:tav tm="0">
                                          <p:val>
                                            <p:strVal val="#ppt_x"/>
                                          </p:val>
                                        </p:tav>
                                        <p:tav tm="100000">
                                          <p:val>
                                            <p:strVal val="#ppt_x"/>
                                          </p:val>
                                        </p:tav>
                                      </p:tavLst>
                                    </p:anim>
                                    <p:anim calcmode="lin" valueType="num">
                                      <p:cBhvr additive="base">
                                        <p:cTn id="77"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bldLvl="0" animBg="1"/>
      <p:bldP spid="134" grpId="0" bldLvl="0" animBg="1"/>
      <p:bldP spid="108" grpId="0" bldLvl="0" animBg="1"/>
      <p:bldP spid="135" grpId="0" bldLvl="0" animBg="1"/>
      <p:bldP spid="3" grpId="0"/>
      <p:bldP spid="5"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8"/>
          <p:cNvGrpSpPr/>
          <p:nvPr/>
        </p:nvGrpSpPr>
        <p:grpSpPr>
          <a:xfrm>
            <a:off x="1322070" y="-13970"/>
            <a:ext cx="5424805" cy="1241425"/>
            <a:chOff x="693" y="-17"/>
            <a:chExt cx="1532" cy="782"/>
          </a:xfrm>
        </p:grpSpPr>
        <p:grpSp>
          <p:nvGrpSpPr>
            <p:cNvPr id="24" name="Group 26"/>
            <p:cNvGrpSpPr/>
            <p:nvPr/>
          </p:nvGrpSpPr>
          <p:grpSpPr>
            <a:xfrm>
              <a:off x="711" y="0"/>
              <a:ext cx="1497" cy="448"/>
              <a:chOff x="711" y="0"/>
              <a:chExt cx="1497" cy="448"/>
            </a:xfrm>
          </p:grpSpPr>
          <p:sp>
            <p:nvSpPr>
              <p:cNvPr id="26" name="Rectangle 8"/>
              <p:cNvSpPr>
                <a:spLocks noChangeArrowheads="1"/>
              </p:cNvSpPr>
              <p:nvPr/>
            </p:nvSpPr>
            <p:spPr bwMode="auto">
              <a:xfrm>
                <a:off x="711" y="0"/>
                <a:ext cx="1497" cy="448"/>
              </a:xfrm>
              <a:prstGeom prst="rect">
                <a:avLst/>
              </a:prstGeom>
              <a:solidFill>
                <a:srgbClr val="3F83BC"/>
              </a:solidFill>
              <a:ln w="9525" algn="ctr">
                <a:noFill/>
                <a:miter lim="800000"/>
              </a:ln>
            </p:spPr>
            <p:txBody>
              <a:bodyPr lIns="121914" tIns="60957" rIns="121914" bIns="60957" anchor="ctr"/>
              <a:lstStyle/>
              <a:p>
                <a:pPr marL="0" marR="0" lvl="0" indent="0" algn="ctr" defTabSz="684530" eaLnBrk="1" fontAlgn="auto" latinLnBrk="0" hangingPunct="1">
                  <a:lnSpc>
                    <a:spcPct val="100000"/>
                  </a:lnSpc>
                  <a:spcBef>
                    <a:spcPct val="0"/>
                  </a:spcBef>
                  <a:spcAft>
                    <a:spcPct val="0"/>
                  </a:spcAft>
                  <a:buClrTx/>
                  <a:buSzTx/>
                  <a:buFontTx/>
                  <a:buNone/>
                  <a:defRPr/>
                </a:pPr>
                <a:endParaRPr kumimoji="0" lang="en-US" altLang="zh-CN" sz="2265" b="0" i="0" u="none" strike="noStrike" kern="0" cap="none" spc="0" normalizeH="0" baseline="0" noProof="0">
                  <a:ln>
                    <a:noFill/>
                  </a:ln>
                  <a:solidFill>
                    <a:srgbClr val="0099CC"/>
                  </a:solidFill>
                  <a:effectLst/>
                  <a:uLnTx/>
                  <a:uFillTx/>
                  <a:latin typeface="微软雅黑" panose="020B0503020204020204" charset="-122"/>
                  <a:ea typeface="微软雅黑" panose="020B0503020204020204" charset="-122"/>
                </a:endParaRPr>
              </a:p>
            </p:txBody>
          </p:sp>
          <p:sp>
            <p:nvSpPr>
              <p:cNvPr id="27" name="Line 25"/>
              <p:cNvSpPr>
                <a:spLocks noChangeShapeType="1"/>
              </p:cNvSpPr>
              <p:nvPr/>
            </p:nvSpPr>
            <p:spPr bwMode="auto">
              <a:xfrm>
                <a:off x="715" y="360"/>
                <a:ext cx="1490" cy="0"/>
              </a:xfrm>
              <a:prstGeom prst="line">
                <a:avLst/>
              </a:prstGeom>
              <a:noFill/>
              <a:ln w="9525">
                <a:solidFill>
                  <a:sysClr val="window" lastClr="FFFFFF"/>
                </a:solidFill>
                <a:round/>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25" name="TextBox 3"/>
            <p:cNvSpPr txBox="1">
              <a:spLocks noChangeArrowheads="1"/>
            </p:cNvSpPr>
            <p:nvPr/>
          </p:nvSpPr>
          <p:spPr bwMode="auto">
            <a:xfrm>
              <a:off x="693" y="-17"/>
              <a:ext cx="1532" cy="782"/>
            </a:xfrm>
            <a:prstGeom prst="rect">
              <a:avLst/>
            </a:prstGeom>
            <a:noFill/>
            <a:ln w="9525">
              <a:noFill/>
              <a:miter lim="800000"/>
            </a:ln>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735"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rPr>
                <a:t>烯烃、炔烃的化学性质</a:t>
              </a:r>
              <a:endParaRPr kumimoji="0" lang="en-US" altLang="zh-CN" sz="3735"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grpSp>
      <p:sp>
        <p:nvSpPr>
          <p:cNvPr id="2" name="矩形 1"/>
          <p:cNvSpPr/>
          <p:nvPr>
            <p:custDataLst>
              <p:tags r:id="rId1"/>
            </p:custDataLst>
          </p:nvPr>
        </p:nvSpPr>
        <p:spPr>
          <a:xfrm>
            <a:off x="1377543" y="1475602"/>
            <a:ext cx="10007744" cy="830997"/>
          </a:xfrm>
          <a:prstGeom prst="rect">
            <a:avLst/>
          </a:prstGeom>
          <a:ln>
            <a:noFill/>
          </a:ln>
        </p:spPr>
        <p:txBody>
          <a:bodyPr wrap="square" lIns="91440" tIns="45720" rIns="91440" bIns="45720">
            <a:spAutoFit/>
          </a:bodyPr>
          <a:lstStyle/>
          <a:p>
            <a:pPr algn="l">
              <a:lnSpc>
                <a:spcPct val="150000"/>
              </a:lnSpc>
            </a:pPr>
            <a:r>
              <a:rPr lang="en-US" altLang="zh-CN" sz="3200" i="0" smtClean="0">
                <a:solidFill>
                  <a:schemeClr val="tx1">
                    <a:lumMod val="95000"/>
                    <a:lumOff val="5000"/>
                  </a:schemeClr>
                </a:solidFill>
                <a:effectLst/>
                <a:latin typeface="+mn-ea"/>
                <a:ea typeface="+mn-ea"/>
                <a:cs typeface="Times New Roman" panose="02020603050405020304" charset="0"/>
              </a:rPr>
              <a:t>1,3-</a:t>
            </a:r>
            <a:r>
              <a:rPr lang="zh-CN" altLang="en-US" sz="3200" i="0" smtClean="0">
                <a:solidFill>
                  <a:schemeClr val="tx1">
                    <a:lumMod val="95000"/>
                    <a:lumOff val="5000"/>
                  </a:schemeClr>
                </a:solidFill>
                <a:effectLst/>
                <a:latin typeface="Times New Roman" panose="02020603050405020304" charset="0"/>
                <a:ea typeface="黑体" panose="02010609060101010101" charset="-122"/>
                <a:cs typeface="Times New Roman" panose="02020603050405020304" charset="0"/>
              </a:rPr>
              <a:t>丁二烯和足量的氯气发生加成反应</a:t>
            </a:r>
            <a:endParaRPr lang="zh-CN" altLang="en-US" sz="3200" i="0" smtClean="0">
              <a:solidFill>
                <a:schemeClr val="tx1">
                  <a:lumMod val="95000"/>
                  <a:lumOff val="5000"/>
                </a:schemeClr>
              </a:solidFill>
              <a:effectLst/>
              <a:latin typeface="Times New Roman" panose="02020603050405020304" charset="0"/>
              <a:ea typeface="黑体" panose="02010609060101010101" charset="-122"/>
              <a:cs typeface="Times New Roman" panose="02020603050405020304" charset="0"/>
            </a:endParaRPr>
          </a:p>
        </p:txBody>
      </p:sp>
      <p:sp>
        <p:nvSpPr>
          <p:cNvPr id="3" name="矩形 2"/>
          <p:cNvSpPr/>
          <p:nvPr>
            <p:custDataLst>
              <p:tags r:id="rId2"/>
            </p:custDataLst>
          </p:nvPr>
        </p:nvSpPr>
        <p:spPr>
          <a:xfrm>
            <a:off x="4761185" y="2455474"/>
            <a:ext cx="1494740" cy="829945"/>
          </a:xfrm>
          <a:prstGeom prst="rect">
            <a:avLst/>
          </a:prstGeom>
          <a:ln>
            <a:noFill/>
          </a:ln>
        </p:spPr>
        <p:txBody>
          <a:bodyPr wrap="square">
            <a:spAutoFit/>
          </a:bodyPr>
          <a:lstStyle/>
          <a:p>
            <a:pPr>
              <a:lnSpc>
                <a:spcPct val="150000"/>
              </a:lnSpc>
            </a:pPr>
            <a:r>
              <a:rPr lang="en-US" altLang="zh-CN" sz="3200" i="0" smtClean="0">
                <a:solidFill>
                  <a:schemeClr val="tx1">
                    <a:lumMod val="95000"/>
                    <a:lumOff val="5000"/>
                  </a:schemeClr>
                </a:solidFill>
                <a:effectLst/>
                <a:latin typeface="Times New Roman" panose="02020603050405020304" charset="0"/>
                <a:ea typeface="黑体" panose="02010609060101010101" charset="-122"/>
                <a:cs typeface="Times New Roman" panose="02020603050405020304" charset="0"/>
              </a:rPr>
              <a:t>+ </a:t>
            </a:r>
            <a:r>
              <a:rPr lang="en-US" altLang="zh-CN" sz="3200" i="0" smtClean="0">
                <a:solidFill>
                  <a:schemeClr val="tx1">
                    <a:lumMod val="95000"/>
                    <a:lumOff val="5000"/>
                  </a:schemeClr>
                </a:solidFill>
                <a:effectLst/>
                <a:latin typeface="Times New Roman" panose="02020603050405020304" charset="0"/>
                <a:ea typeface="+mn-ea"/>
                <a:cs typeface="Times New Roman" panose="02020603050405020304" charset="0"/>
              </a:rPr>
              <a:t>2</a:t>
            </a:r>
            <a:r>
              <a:rPr lang="en-US" altLang="zh-CN" sz="3200" i="0" smtClean="0">
                <a:solidFill>
                  <a:schemeClr val="tx1">
                    <a:lumMod val="95000"/>
                    <a:lumOff val="5000"/>
                  </a:schemeClr>
                </a:solidFill>
                <a:effectLst/>
                <a:latin typeface="Times New Roman" panose="02020603050405020304" charset="0"/>
                <a:ea typeface="黑体" panose="02010609060101010101" charset="-122"/>
                <a:cs typeface="Times New Roman" panose="02020603050405020304" charset="0"/>
              </a:rPr>
              <a:t> Cl</a:t>
            </a:r>
            <a:r>
              <a:rPr lang="en-US" altLang="zh-CN" sz="3200" i="0" baseline="-25000" smtClean="0">
                <a:solidFill>
                  <a:schemeClr val="tx1">
                    <a:lumMod val="95000"/>
                    <a:lumOff val="5000"/>
                  </a:schemeClr>
                </a:solidFill>
                <a:effectLst/>
                <a:latin typeface="Times New Roman" panose="02020603050405020304" charset="0"/>
                <a:ea typeface="黑体" panose="02010609060101010101" charset="-122"/>
                <a:cs typeface="Times New Roman" panose="02020603050405020304" charset="0"/>
              </a:rPr>
              <a:t>2</a:t>
            </a:r>
            <a:endParaRPr lang="en-US" altLang="zh-CN" sz="3200" i="0" baseline="-25000" smtClean="0">
              <a:solidFill>
                <a:schemeClr val="tx1">
                  <a:lumMod val="95000"/>
                  <a:lumOff val="5000"/>
                </a:schemeClr>
              </a:solidFill>
              <a:effectLst/>
              <a:latin typeface="Times New Roman" panose="02020603050405020304" charset="0"/>
              <a:ea typeface="黑体" panose="02010609060101010101" charset="-122"/>
              <a:cs typeface="Times New Roman" panose="02020603050405020304" charset="0"/>
            </a:endParaRPr>
          </a:p>
        </p:txBody>
      </p:sp>
      <p:cxnSp>
        <p:nvCxnSpPr>
          <p:cNvPr id="28" name="直接箭头连接符 27"/>
          <p:cNvCxnSpPr/>
          <p:nvPr>
            <p:custDataLst>
              <p:tags r:id="rId3"/>
            </p:custDataLst>
          </p:nvPr>
        </p:nvCxnSpPr>
        <p:spPr>
          <a:xfrm>
            <a:off x="6208627" y="2927367"/>
            <a:ext cx="996216" cy="0"/>
          </a:xfrm>
          <a:prstGeom prst="straightConnector1">
            <a:avLst/>
          </a:prstGeom>
          <a:noFill/>
          <a:ln w="38100" cap="flat">
            <a:solidFill>
              <a:schemeClr val="tx1"/>
            </a:solidFill>
            <a:prstDash val="solid"/>
            <a:miter lim="400000"/>
            <a:tailEnd type="arrow"/>
          </a:ln>
        </p:spPr>
        <p:style>
          <a:lnRef idx="0">
            <a:scrgbClr r="0" g="0" b="0"/>
          </a:lnRef>
          <a:fillRef idx="0">
            <a:scrgbClr r="0" g="0" b="0"/>
          </a:fillRef>
          <a:effectRef idx="0">
            <a:scrgbClr r="0" g="0" b="0"/>
          </a:effectRef>
          <a:fontRef idx="none"/>
        </p:style>
      </p:cxnSp>
      <p:sp>
        <p:nvSpPr>
          <p:cNvPr id="34" name="矩形 33"/>
          <p:cNvSpPr/>
          <p:nvPr>
            <p:custDataLst>
              <p:tags r:id="rId4"/>
            </p:custDataLst>
          </p:nvPr>
        </p:nvSpPr>
        <p:spPr>
          <a:xfrm>
            <a:off x="8208057" y="3735571"/>
            <a:ext cx="3176878" cy="738664"/>
          </a:xfrm>
          <a:prstGeom prst="rect">
            <a:avLst/>
          </a:prstGeom>
          <a:ln>
            <a:noFill/>
          </a:ln>
        </p:spPr>
        <p:txBody>
          <a:bodyPr wrap="square" lIns="91440" tIns="45720" rIns="91440" bIns="45720">
            <a:spAutoFit/>
          </a:bodyPr>
          <a:lstStyle/>
          <a:p>
            <a:pPr algn="l">
              <a:lnSpc>
                <a:spcPct val="150000"/>
              </a:lnSpc>
            </a:pPr>
            <a:r>
              <a:rPr lang="en-US" altLang="zh-CN" sz="2800" i="0" smtClean="0">
                <a:solidFill>
                  <a:schemeClr val="tx1">
                    <a:lumMod val="95000"/>
                    <a:lumOff val="5000"/>
                  </a:schemeClr>
                </a:solidFill>
                <a:effectLst/>
                <a:latin typeface="Times New Roman" panose="02020603050405020304" charset="0"/>
                <a:ea typeface="+mn-ea"/>
                <a:cs typeface="Times New Roman" panose="02020603050405020304" charset="0"/>
              </a:rPr>
              <a:t>1,2,3,4-</a:t>
            </a:r>
            <a:r>
              <a:rPr lang="zh-CN" altLang="en-US" sz="2800" i="0" smtClean="0">
                <a:solidFill>
                  <a:schemeClr val="tx1">
                    <a:lumMod val="95000"/>
                    <a:lumOff val="5000"/>
                  </a:schemeClr>
                </a:solidFill>
                <a:effectLst/>
                <a:latin typeface="Times New Roman" panose="02020603050405020304" charset="0"/>
                <a:ea typeface="+mn-ea"/>
                <a:cs typeface="Times New Roman" panose="02020603050405020304" charset="0"/>
              </a:rPr>
              <a:t>四氯</a:t>
            </a:r>
            <a:r>
              <a:rPr lang="zh-CN" altLang="en-US" sz="2800" i="0" smtClean="0">
                <a:solidFill>
                  <a:schemeClr val="tx1">
                    <a:lumMod val="95000"/>
                    <a:lumOff val="5000"/>
                  </a:schemeClr>
                </a:solidFill>
                <a:effectLst/>
                <a:latin typeface="Times New Roman" panose="02020603050405020304" charset="0"/>
                <a:ea typeface="黑体" panose="02010609060101010101" charset="-122"/>
                <a:cs typeface="Times New Roman" panose="02020603050405020304" charset="0"/>
              </a:rPr>
              <a:t>丁烷</a:t>
            </a:r>
            <a:endParaRPr lang="zh-CN" altLang="en-US" sz="2800" i="0" smtClean="0">
              <a:solidFill>
                <a:schemeClr val="tx1">
                  <a:lumMod val="95000"/>
                  <a:lumOff val="5000"/>
                </a:schemeClr>
              </a:solidFill>
              <a:effectLst/>
              <a:latin typeface="Times New Roman" panose="02020603050405020304" charset="0"/>
              <a:ea typeface="黑体" panose="02010609060101010101" charset="-122"/>
              <a:cs typeface="Times New Roman" panose="02020603050405020304" charset="0"/>
            </a:endParaRPr>
          </a:p>
        </p:txBody>
      </p:sp>
      <p:grpSp>
        <p:nvGrpSpPr>
          <p:cNvPr id="62" name="组合 61"/>
          <p:cNvGrpSpPr/>
          <p:nvPr/>
        </p:nvGrpSpPr>
        <p:grpSpPr>
          <a:xfrm>
            <a:off x="7420345" y="2554534"/>
            <a:ext cx="3964940" cy="1362075"/>
            <a:chOff x="3208270" y="4474235"/>
            <a:chExt cx="3964940" cy="1362075"/>
          </a:xfrm>
        </p:grpSpPr>
        <p:grpSp>
          <p:nvGrpSpPr>
            <p:cNvPr id="45" name="组合 44"/>
            <p:cNvGrpSpPr/>
            <p:nvPr/>
          </p:nvGrpSpPr>
          <p:grpSpPr>
            <a:xfrm>
              <a:off x="3273412" y="4474235"/>
              <a:ext cx="3837589" cy="533479"/>
              <a:chOff x="6679650" y="1451961"/>
              <a:chExt cx="3837589" cy="533479"/>
            </a:xfrm>
          </p:grpSpPr>
          <p:sp>
            <p:nvSpPr>
              <p:cNvPr id="46" name="TextBox 45"/>
              <p:cNvSpPr txBox="1"/>
              <p:nvPr>
                <p:custDataLst>
                  <p:tags r:id="rId5"/>
                </p:custDataLst>
              </p:nvPr>
            </p:nvSpPr>
            <p:spPr>
              <a:xfrm>
                <a:off x="6679650" y="1451961"/>
                <a:ext cx="3837589" cy="53347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ct val="0"/>
                  </a:spcBef>
                  <a:spcAft>
                    <a:spcPct val="0"/>
                  </a:spcAft>
                  <a:buClrTx/>
                  <a:buSzTx/>
                  <a:buFontTx/>
                  <a:buNone/>
                </a:pPr>
                <a:r>
                  <a:rPr kumimoji="0" lang="en-US" altLang="zh-CN" sz="2800" b="0" i="0" u="none" strike="noStrike" cap="none" spc="0" normalizeH="0" baseline="0" smtClean="0">
                    <a:ln>
                      <a:noFill/>
                    </a:ln>
                    <a:solidFill>
                      <a:schemeClr val="tx1">
                        <a:lumMod val="95000"/>
                        <a:lumOff val="5000"/>
                      </a:schemeClr>
                    </a:solidFill>
                    <a:effectLst/>
                    <a:uFillTx/>
                    <a:latin typeface="Times New Roman" panose="02020603050405020304" charset="0"/>
                    <a:ea typeface="黑体" panose="02010609060101010101" charset="-122"/>
                    <a:cs typeface="Times New Roman" panose="02020603050405020304" charset="0"/>
                    <a:sym typeface="Hoefler Text"/>
                  </a:rPr>
                  <a:t>CH</a:t>
                </a:r>
                <a:r>
                  <a:rPr kumimoji="0" lang="en-US" altLang="zh-CN" sz="2800" b="0" i="0" u="none" strike="noStrike" cap="none" spc="0" normalizeH="0" baseline="-25000" smtClean="0">
                    <a:ln>
                      <a:noFill/>
                    </a:ln>
                    <a:solidFill>
                      <a:schemeClr val="tx1">
                        <a:lumMod val="95000"/>
                        <a:lumOff val="5000"/>
                      </a:schemeClr>
                    </a:solidFill>
                    <a:effectLst/>
                    <a:uFillTx/>
                    <a:latin typeface="Times New Roman" panose="02020603050405020304" charset="0"/>
                    <a:ea typeface="黑体" panose="02010609060101010101" charset="-122"/>
                    <a:cs typeface="Times New Roman" panose="02020603050405020304" charset="0"/>
                    <a:sym typeface="Hoefler Text"/>
                  </a:rPr>
                  <a:t>2</a:t>
                </a:r>
                <a:r>
                  <a:rPr kumimoji="0" lang="en-US" altLang="zh-CN" sz="2800" b="0" i="0" u="none" strike="noStrike" cap="none" spc="0" normalizeH="0" baseline="0" smtClean="0">
                    <a:ln>
                      <a:noFill/>
                    </a:ln>
                    <a:solidFill>
                      <a:schemeClr val="tx1">
                        <a:lumMod val="95000"/>
                        <a:lumOff val="5000"/>
                      </a:schemeClr>
                    </a:solidFill>
                    <a:effectLst/>
                    <a:uFillTx/>
                    <a:latin typeface="Times New Roman" panose="02020603050405020304" charset="0"/>
                    <a:ea typeface="黑体" panose="02010609060101010101" charset="-122"/>
                    <a:cs typeface="Times New Roman" panose="02020603050405020304" charset="0"/>
                    <a:sym typeface="Hoefler Text"/>
                  </a:rPr>
                  <a:t>    CH     CH     CH</a:t>
                </a:r>
                <a:r>
                  <a:rPr lang="en-US" altLang="zh-CN" sz="2800" i="0" baseline="-25000" smtClean="0">
                    <a:solidFill>
                      <a:schemeClr val="tx1">
                        <a:lumMod val="95000"/>
                        <a:lumOff val="5000"/>
                      </a:schemeClr>
                    </a:solidFill>
                    <a:effectLst/>
                    <a:latin typeface="Times New Roman" panose="02020603050405020304" charset="0"/>
                    <a:ea typeface="黑体" panose="02010609060101010101" charset="-122"/>
                    <a:cs typeface="Times New Roman" panose="02020603050405020304" charset="0"/>
                  </a:rPr>
                  <a:t>2</a:t>
                </a:r>
                <a:endParaRPr kumimoji="0" lang="en-US" altLang="zh-CN" sz="2800" b="0" i="0" u="none" strike="noStrike" cap="none" spc="0" normalizeH="0" baseline="-25000" smtClean="0">
                  <a:ln>
                    <a:noFill/>
                  </a:ln>
                  <a:solidFill>
                    <a:schemeClr val="tx1">
                      <a:lumMod val="95000"/>
                      <a:lumOff val="5000"/>
                    </a:schemeClr>
                  </a:solidFill>
                  <a:effectLst/>
                  <a:uFillTx/>
                  <a:latin typeface="Times New Roman" panose="02020603050405020304" charset="0"/>
                  <a:ea typeface="黑体" panose="02010609060101010101" charset="-122"/>
                  <a:cs typeface="Times New Roman" panose="02020603050405020304" charset="0"/>
                  <a:sym typeface="Hoefler Text"/>
                </a:endParaRPr>
              </a:p>
            </p:txBody>
          </p:sp>
          <p:cxnSp>
            <p:nvCxnSpPr>
              <p:cNvPr id="52" name="直接连接符 51"/>
              <p:cNvCxnSpPr/>
              <p:nvPr>
                <p:custDataLst>
                  <p:tags r:id="rId6"/>
                </p:custDataLst>
              </p:nvPr>
            </p:nvCxnSpPr>
            <p:spPr>
              <a:xfrm>
                <a:off x="7337342" y="1683858"/>
                <a:ext cx="376168"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cxnSp>
            <p:nvCxnSpPr>
              <p:cNvPr id="48" name="直接连接符 47"/>
              <p:cNvCxnSpPr/>
              <p:nvPr>
                <p:custDataLst>
                  <p:tags r:id="rId7"/>
                </p:custDataLst>
              </p:nvPr>
            </p:nvCxnSpPr>
            <p:spPr>
              <a:xfrm>
                <a:off x="8204472" y="1683858"/>
                <a:ext cx="376168"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cxnSp>
            <p:nvCxnSpPr>
              <p:cNvPr id="50" name="直接连接符 49"/>
              <p:cNvCxnSpPr/>
              <p:nvPr>
                <p:custDataLst>
                  <p:tags r:id="rId8"/>
                </p:custDataLst>
              </p:nvPr>
            </p:nvCxnSpPr>
            <p:spPr>
              <a:xfrm>
                <a:off x="9212970" y="1668618"/>
                <a:ext cx="376168"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grpSp>
        <p:cxnSp>
          <p:nvCxnSpPr>
            <p:cNvPr id="54" name="直接连接符 53"/>
            <p:cNvCxnSpPr/>
            <p:nvPr>
              <p:custDataLst>
                <p:tags r:id="rId9"/>
              </p:custDataLst>
            </p:nvPr>
          </p:nvCxnSpPr>
          <p:spPr>
            <a:xfrm rot="5400000">
              <a:off x="3274178" y="5095022"/>
              <a:ext cx="376168"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cxnSp>
          <p:nvCxnSpPr>
            <p:cNvPr id="55" name="直接连接符 54"/>
            <p:cNvCxnSpPr/>
            <p:nvPr>
              <p:custDataLst>
                <p:tags r:id="rId10"/>
              </p:custDataLst>
            </p:nvPr>
          </p:nvCxnSpPr>
          <p:spPr>
            <a:xfrm rot="5400000">
              <a:off x="4277942" y="5105528"/>
              <a:ext cx="376168"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cxnSp>
          <p:nvCxnSpPr>
            <p:cNvPr id="56" name="直接连接符 55"/>
            <p:cNvCxnSpPr/>
            <p:nvPr>
              <p:custDataLst>
                <p:tags r:id="rId11"/>
              </p:custDataLst>
            </p:nvPr>
          </p:nvCxnSpPr>
          <p:spPr>
            <a:xfrm rot="5400000">
              <a:off x="5313238" y="5100268"/>
              <a:ext cx="376168"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cxnSp>
          <p:nvCxnSpPr>
            <p:cNvPr id="57" name="直接连接符 56"/>
            <p:cNvCxnSpPr/>
            <p:nvPr>
              <p:custDataLst>
                <p:tags r:id="rId12"/>
              </p:custDataLst>
            </p:nvPr>
          </p:nvCxnSpPr>
          <p:spPr>
            <a:xfrm rot="5400000">
              <a:off x="6317002" y="5126540"/>
              <a:ext cx="376168"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sp>
          <p:nvSpPr>
            <p:cNvPr id="58" name="矩形 57"/>
            <p:cNvSpPr/>
            <p:nvPr>
              <p:custDataLst>
                <p:tags r:id="rId13"/>
              </p:custDataLst>
            </p:nvPr>
          </p:nvSpPr>
          <p:spPr>
            <a:xfrm>
              <a:off x="3208270" y="5099075"/>
              <a:ext cx="922020" cy="737235"/>
            </a:xfrm>
            <a:prstGeom prst="rect">
              <a:avLst/>
            </a:prstGeom>
            <a:ln>
              <a:noFill/>
            </a:ln>
          </p:spPr>
          <p:txBody>
            <a:bodyPr wrap="square">
              <a:spAutoFit/>
            </a:bodyPr>
            <a:lstStyle/>
            <a:p>
              <a:pPr>
                <a:lnSpc>
                  <a:spcPct val="150000"/>
                </a:lnSpc>
              </a:pPr>
              <a:r>
                <a:rPr lang="en-US" altLang="zh-CN" sz="2800" i="0" smtClean="0">
                  <a:solidFill>
                    <a:schemeClr val="tx1">
                      <a:lumMod val="95000"/>
                      <a:lumOff val="5000"/>
                    </a:schemeClr>
                  </a:solidFill>
                  <a:effectLst/>
                  <a:latin typeface="Times New Roman" panose="02020603050405020304" charset="0"/>
                  <a:ea typeface="黑体" panose="02010609060101010101" charset="-122"/>
                  <a:cs typeface="Times New Roman" panose="02020603050405020304" charset="0"/>
                </a:rPr>
                <a:t>Cl</a:t>
              </a:r>
              <a:endParaRPr lang="en-US" altLang="zh-CN" sz="2800" i="0" smtClean="0">
                <a:solidFill>
                  <a:schemeClr val="tx1">
                    <a:lumMod val="95000"/>
                    <a:lumOff val="5000"/>
                  </a:schemeClr>
                </a:solidFill>
                <a:effectLst/>
                <a:latin typeface="Times New Roman" panose="02020603050405020304" charset="0"/>
                <a:ea typeface="黑体" panose="02010609060101010101" charset="-122"/>
                <a:cs typeface="Times New Roman" panose="02020603050405020304" charset="0"/>
              </a:endParaRPr>
            </a:p>
          </p:txBody>
        </p:sp>
        <p:sp>
          <p:nvSpPr>
            <p:cNvPr id="59" name="矩形 58"/>
            <p:cNvSpPr/>
            <p:nvPr>
              <p:custDataLst>
                <p:tags r:id="rId14"/>
              </p:custDataLst>
            </p:nvPr>
          </p:nvSpPr>
          <p:spPr>
            <a:xfrm>
              <a:off x="4243955" y="5099075"/>
              <a:ext cx="890270" cy="737235"/>
            </a:xfrm>
            <a:prstGeom prst="rect">
              <a:avLst/>
            </a:prstGeom>
            <a:ln>
              <a:noFill/>
            </a:ln>
          </p:spPr>
          <p:txBody>
            <a:bodyPr wrap="square">
              <a:spAutoFit/>
            </a:bodyPr>
            <a:lstStyle/>
            <a:p>
              <a:pPr>
                <a:lnSpc>
                  <a:spcPct val="150000"/>
                </a:lnSpc>
              </a:pPr>
              <a:r>
                <a:rPr lang="en-US" altLang="zh-CN" sz="2800" i="0" smtClean="0">
                  <a:solidFill>
                    <a:schemeClr val="tx1">
                      <a:lumMod val="95000"/>
                      <a:lumOff val="5000"/>
                    </a:schemeClr>
                  </a:solidFill>
                  <a:effectLst/>
                  <a:latin typeface="Times New Roman" panose="02020603050405020304" charset="0"/>
                  <a:ea typeface="黑体" panose="02010609060101010101" charset="-122"/>
                  <a:cs typeface="Times New Roman" panose="02020603050405020304" charset="0"/>
                </a:rPr>
                <a:t>Cl</a:t>
              </a:r>
              <a:endParaRPr lang="en-US" altLang="zh-CN" sz="2800" i="0" smtClean="0">
                <a:solidFill>
                  <a:schemeClr val="tx1">
                    <a:lumMod val="95000"/>
                    <a:lumOff val="5000"/>
                  </a:schemeClr>
                </a:solidFill>
                <a:effectLst/>
                <a:latin typeface="Times New Roman" panose="02020603050405020304" charset="0"/>
                <a:ea typeface="黑体" panose="02010609060101010101" charset="-122"/>
                <a:cs typeface="Times New Roman" panose="02020603050405020304" charset="0"/>
              </a:endParaRPr>
            </a:p>
          </p:txBody>
        </p:sp>
        <p:sp>
          <p:nvSpPr>
            <p:cNvPr id="60" name="矩形 59"/>
            <p:cNvSpPr/>
            <p:nvPr>
              <p:custDataLst>
                <p:tags r:id="rId15"/>
              </p:custDataLst>
            </p:nvPr>
          </p:nvSpPr>
          <p:spPr>
            <a:xfrm>
              <a:off x="5265670" y="5099075"/>
              <a:ext cx="903605" cy="737235"/>
            </a:xfrm>
            <a:prstGeom prst="rect">
              <a:avLst/>
            </a:prstGeom>
            <a:ln>
              <a:noFill/>
            </a:ln>
          </p:spPr>
          <p:txBody>
            <a:bodyPr wrap="square">
              <a:spAutoFit/>
            </a:bodyPr>
            <a:lstStyle/>
            <a:p>
              <a:pPr>
                <a:lnSpc>
                  <a:spcPct val="150000"/>
                </a:lnSpc>
              </a:pPr>
              <a:r>
                <a:rPr lang="en-US" altLang="zh-CN" sz="2800" i="0" smtClean="0">
                  <a:solidFill>
                    <a:schemeClr val="tx1">
                      <a:lumMod val="95000"/>
                      <a:lumOff val="5000"/>
                    </a:schemeClr>
                  </a:solidFill>
                  <a:effectLst/>
                  <a:latin typeface="Times New Roman" panose="02020603050405020304" charset="0"/>
                  <a:ea typeface="黑体" panose="02010609060101010101" charset="-122"/>
                  <a:cs typeface="Times New Roman" panose="02020603050405020304" charset="0"/>
                </a:rPr>
                <a:t>Cl</a:t>
              </a:r>
              <a:endParaRPr lang="en-US" altLang="zh-CN" sz="2800" i="0" smtClean="0">
                <a:solidFill>
                  <a:schemeClr val="tx1">
                    <a:lumMod val="95000"/>
                    <a:lumOff val="5000"/>
                  </a:schemeClr>
                </a:solidFill>
                <a:effectLst/>
                <a:latin typeface="Times New Roman" panose="02020603050405020304" charset="0"/>
                <a:ea typeface="黑体" panose="02010609060101010101" charset="-122"/>
                <a:cs typeface="Times New Roman" panose="02020603050405020304" charset="0"/>
              </a:endParaRPr>
            </a:p>
          </p:txBody>
        </p:sp>
        <p:sp>
          <p:nvSpPr>
            <p:cNvPr id="61" name="矩形 60"/>
            <p:cNvSpPr/>
            <p:nvPr>
              <p:custDataLst>
                <p:tags r:id="rId16"/>
              </p:custDataLst>
            </p:nvPr>
          </p:nvSpPr>
          <p:spPr>
            <a:xfrm>
              <a:off x="6270875" y="5099075"/>
              <a:ext cx="902335" cy="737235"/>
            </a:xfrm>
            <a:prstGeom prst="rect">
              <a:avLst/>
            </a:prstGeom>
            <a:ln>
              <a:noFill/>
            </a:ln>
          </p:spPr>
          <p:txBody>
            <a:bodyPr wrap="square">
              <a:spAutoFit/>
            </a:bodyPr>
            <a:lstStyle/>
            <a:p>
              <a:pPr>
                <a:lnSpc>
                  <a:spcPct val="150000"/>
                </a:lnSpc>
              </a:pPr>
              <a:r>
                <a:rPr lang="en-US" altLang="zh-CN" sz="2800" i="0" smtClean="0">
                  <a:solidFill>
                    <a:schemeClr val="tx1">
                      <a:lumMod val="95000"/>
                      <a:lumOff val="5000"/>
                    </a:schemeClr>
                  </a:solidFill>
                  <a:effectLst/>
                  <a:latin typeface="Times New Roman" panose="02020603050405020304" charset="0"/>
                  <a:ea typeface="黑体" panose="02010609060101010101" charset="-122"/>
                  <a:cs typeface="Times New Roman" panose="02020603050405020304" charset="0"/>
                </a:rPr>
                <a:t>Cl</a:t>
              </a:r>
              <a:endParaRPr lang="en-US" altLang="zh-CN" sz="2800" i="0" smtClean="0">
                <a:solidFill>
                  <a:schemeClr val="tx1">
                    <a:lumMod val="95000"/>
                    <a:lumOff val="5000"/>
                  </a:schemeClr>
                </a:solidFill>
                <a:effectLst/>
                <a:latin typeface="Times New Roman" panose="02020603050405020304" charset="0"/>
                <a:ea typeface="黑体" panose="02010609060101010101" charset="-122"/>
                <a:cs typeface="Times New Roman" panose="02020603050405020304" charset="0"/>
              </a:endParaRPr>
            </a:p>
          </p:txBody>
        </p:sp>
      </p:grpSp>
      <p:grpSp>
        <p:nvGrpSpPr>
          <p:cNvPr id="29" name="组合 28"/>
          <p:cNvGrpSpPr/>
          <p:nvPr/>
        </p:nvGrpSpPr>
        <p:grpSpPr>
          <a:xfrm>
            <a:off x="1028544" y="2751757"/>
            <a:ext cx="3837589" cy="533479"/>
            <a:chOff x="6679650" y="1451961"/>
            <a:chExt cx="3837589" cy="533479"/>
          </a:xfrm>
        </p:grpSpPr>
        <p:sp>
          <p:nvSpPr>
            <p:cNvPr id="30" name="TextBox 29"/>
            <p:cNvSpPr txBox="1"/>
            <p:nvPr>
              <p:custDataLst>
                <p:tags r:id="rId17"/>
              </p:custDataLst>
            </p:nvPr>
          </p:nvSpPr>
          <p:spPr>
            <a:xfrm>
              <a:off x="6679650" y="1451961"/>
              <a:ext cx="3837589" cy="53347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ct val="0"/>
                </a:spcBef>
                <a:spcAft>
                  <a:spcPct val="0"/>
                </a:spcAft>
                <a:buClrTx/>
                <a:buSzTx/>
                <a:buFontTx/>
                <a:buNone/>
              </a:pPr>
              <a:r>
                <a:rPr kumimoji="0" lang="en-US" altLang="zh-CN" sz="2800" b="0" i="0" u="none" strike="noStrike" cap="none" spc="0" normalizeH="0" baseline="0" smtClean="0">
                  <a:ln>
                    <a:noFill/>
                  </a:ln>
                  <a:solidFill>
                    <a:schemeClr val="tx1">
                      <a:lumMod val="95000"/>
                      <a:lumOff val="5000"/>
                    </a:schemeClr>
                  </a:solidFill>
                  <a:effectLst/>
                  <a:uFillTx/>
                  <a:latin typeface="Times New Roman" panose="02020603050405020304" charset="0"/>
                  <a:ea typeface="黑体" panose="02010609060101010101" charset="-122"/>
                  <a:cs typeface="Times New Roman" panose="02020603050405020304" charset="0"/>
                  <a:sym typeface="Hoefler Text"/>
                </a:rPr>
                <a:t>CH</a:t>
              </a:r>
              <a:r>
                <a:rPr kumimoji="0" lang="en-US" altLang="zh-CN" sz="2800" b="0" i="0" u="none" strike="noStrike" cap="none" spc="0" normalizeH="0" baseline="-25000" smtClean="0">
                  <a:ln>
                    <a:noFill/>
                  </a:ln>
                  <a:solidFill>
                    <a:schemeClr val="tx1">
                      <a:lumMod val="95000"/>
                      <a:lumOff val="5000"/>
                    </a:schemeClr>
                  </a:solidFill>
                  <a:effectLst/>
                  <a:uFillTx/>
                  <a:latin typeface="Times New Roman" panose="02020603050405020304" charset="0"/>
                  <a:ea typeface="黑体" panose="02010609060101010101" charset="-122"/>
                  <a:cs typeface="Times New Roman" panose="02020603050405020304" charset="0"/>
                  <a:sym typeface="Hoefler Text"/>
                </a:rPr>
                <a:t>2</a:t>
              </a:r>
              <a:r>
                <a:rPr kumimoji="0" lang="en-US" altLang="zh-CN" sz="2800" b="0" i="0" u="none" strike="noStrike" cap="none" spc="0" normalizeH="0" baseline="0" smtClean="0">
                  <a:ln>
                    <a:noFill/>
                  </a:ln>
                  <a:solidFill>
                    <a:schemeClr val="tx1">
                      <a:lumMod val="95000"/>
                      <a:lumOff val="5000"/>
                    </a:schemeClr>
                  </a:solidFill>
                  <a:effectLst/>
                  <a:uFillTx/>
                  <a:latin typeface="Times New Roman" panose="02020603050405020304" charset="0"/>
                  <a:ea typeface="黑体" panose="02010609060101010101" charset="-122"/>
                  <a:cs typeface="Times New Roman" panose="02020603050405020304" charset="0"/>
                  <a:sym typeface="Hoefler Text"/>
                </a:rPr>
                <a:t>    CH     CH     CH</a:t>
              </a:r>
              <a:r>
                <a:rPr lang="en-US" altLang="zh-CN" sz="2800" i="0" baseline="-25000" smtClean="0">
                  <a:solidFill>
                    <a:schemeClr val="tx1">
                      <a:lumMod val="95000"/>
                      <a:lumOff val="5000"/>
                    </a:schemeClr>
                  </a:solidFill>
                  <a:effectLst/>
                  <a:latin typeface="Times New Roman" panose="02020603050405020304" charset="0"/>
                  <a:ea typeface="黑体" panose="02010609060101010101" charset="-122"/>
                  <a:cs typeface="Times New Roman" panose="02020603050405020304" charset="0"/>
                </a:rPr>
                <a:t>2</a:t>
              </a:r>
              <a:endParaRPr kumimoji="0" lang="en-US" altLang="zh-CN" sz="2800" b="0" i="0" u="none" strike="noStrike" cap="none" spc="0" normalizeH="0" baseline="-25000" smtClean="0">
                <a:ln>
                  <a:noFill/>
                </a:ln>
                <a:solidFill>
                  <a:schemeClr val="tx1">
                    <a:lumMod val="95000"/>
                    <a:lumOff val="5000"/>
                  </a:schemeClr>
                </a:solidFill>
                <a:effectLst/>
                <a:uFillTx/>
                <a:latin typeface="Times New Roman" panose="02020603050405020304" charset="0"/>
                <a:ea typeface="黑体" panose="02010609060101010101" charset="-122"/>
                <a:cs typeface="Times New Roman" panose="02020603050405020304" charset="0"/>
                <a:sym typeface="Hoefler Text"/>
              </a:endParaRPr>
            </a:p>
          </p:txBody>
        </p:sp>
        <p:grpSp>
          <p:nvGrpSpPr>
            <p:cNvPr id="31" name="组合 29"/>
            <p:cNvGrpSpPr/>
            <p:nvPr/>
          </p:nvGrpSpPr>
          <p:grpSpPr>
            <a:xfrm>
              <a:off x="7337342" y="1652326"/>
              <a:ext cx="376168" cy="73570"/>
              <a:chOff x="8389460" y="3726358"/>
              <a:chExt cx="376168" cy="73570"/>
            </a:xfrm>
          </p:grpSpPr>
          <p:cxnSp>
            <p:nvCxnSpPr>
              <p:cNvPr id="49" name="直接连接符 48"/>
              <p:cNvCxnSpPr/>
              <p:nvPr>
                <p:custDataLst>
                  <p:tags r:id="rId18"/>
                </p:custDataLst>
              </p:nvPr>
            </p:nvCxnSpPr>
            <p:spPr>
              <a:xfrm>
                <a:off x="8389460" y="3726358"/>
                <a:ext cx="376168"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cxnSp>
            <p:nvCxnSpPr>
              <p:cNvPr id="51" name="直接连接符 50"/>
              <p:cNvCxnSpPr/>
              <p:nvPr>
                <p:custDataLst>
                  <p:tags r:id="rId19"/>
                </p:custDataLst>
              </p:nvPr>
            </p:nvCxnSpPr>
            <p:spPr>
              <a:xfrm>
                <a:off x="8389460" y="3799928"/>
                <a:ext cx="376168"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grpSp>
        <p:cxnSp>
          <p:nvCxnSpPr>
            <p:cNvPr id="32" name="直接连接符 31"/>
            <p:cNvCxnSpPr/>
            <p:nvPr>
              <p:custDataLst>
                <p:tags r:id="rId20"/>
              </p:custDataLst>
            </p:nvPr>
          </p:nvCxnSpPr>
          <p:spPr>
            <a:xfrm>
              <a:off x="8143512" y="1694364"/>
              <a:ext cx="376168"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grpSp>
          <p:nvGrpSpPr>
            <p:cNvPr id="33" name="组合 31"/>
            <p:cNvGrpSpPr/>
            <p:nvPr/>
          </p:nvGrpSpPr>
          <p:grpSpPr>
            <a:xfrm>
              <a:off x="9152777" y="1661580"/>
              <a:ext cx="382053" cy="110076"/>
              <a:chOff x="8144809" y="3725106"/>
              <a:chExt cx="382053" cy="110076"/>
            </a:xfrm>
          </p:grpSpPr>
          <p:cxnSp>
            <p:nvCxnSpPr>
              <p:cNvPr id="35" name="直接连接符 34"/>
              <p:cNvCxnSpPr/>
              <p:nvPr>
                <p:custDataLst>
                  <p:tags r:id="rId21"/>
                </p:custDataLst>
              </p:nvPr>
            </p:nvCxnSpPr>
            <p:spPr>
              <a:xfrm>
                <a:off x="8150694" y="3725106"/>
                <a:ext cx="376168"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cxnSp>
            <p:nvCxnSpPr>
              <p:cNvPr id="47" name="直接连接符 46"/>
              <p:cNvCxnSpPr/>
              <p:nvPr>
                <p:custDataLst>
                  <p:tags r:id="rId22"/>
                </p:custDataLst>
              </p:nvPr>
            </p:nvCxnSpPr>
            <p:spPr>
              <a:xfrm>
                <a:off x="8144809" y="3835182"/>
                <a:ext cx="376168"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grpSp>
      </p:grpSp>
    </p:spTree>
    <p:custDataLst>
      <p:tags r:id="rId2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06618" y="1340957"/>
            <a:ext cx="4177139" cy="645160"/>
            <a:chOff x="6445141" y="686484"/>
            <a:chExt cx="4177140" cy="645160"/>
          </a:xfrm>
        </p:grpSpPr>
        <p:sp>
          <p:nvSpPr>
            <p:cNvPr id="14" name="文本框 13"/>
            <p:cNvSpPr txBox="1"/>
            <p:nvPr/>
          </p:nvSpPr>
          <p:spPr>
            <a:xfrm>
              <a:off x="7391400" y="778817"/>
              <a:ext cx="3230881" cy="460375"/>
            </a:xfrm>
            <a:prstGeom prst="rect">
              <a:avLst/>
            </a:prstGeom>
            <a:noFill/>
          </p:spPr>
          <p:txBody>
            <a:bodyPr wrap="none" rtlCol="0">
              <a:spAutoFit/>
            </a:bodyPr>
            <a:lstStyle/>
            <a:p>
              <a:pPr algn="l"/>
              <a:r>
                <a:rPr lang="en-US" altLang="zh-CN" sz="2400" b="1">
                  <a:solidFill>
                    <a:prstClr val="black">
                      <a:lumMod val="65000"/>
                      <a:lumOff val="35000"/>
                    </a:prstClr>
                  </a:solidFill>
                  <a:latin typeface="微软雅黑" panose="020B0503020204020204" charset="-122"/>
                  <a:ea typeface="微软雅黑" panose="020B0503020204020204" charset="-122"/>
                </a:rPr>
                <a:t>烯烃、炔烃及结构特点</a:t>
              </a:r>
              <a:endParaRPr lang="en-US" altLang="zh-CN" sz="2400" b="1">
                <a:solidFill>
                  <a:prstClr val="black">
                    <a:lumMod val="65000"/>
                    <a:lumOff val="35000"/>
                  </a:prstClr>
                </a:solidFill>
                <a:latin typeface="微软雅黑" panose="020B0503020204020204" charset="-122"/>
                <a:ea typeface="微软雅黑" panose="020B0503020204020204" charset="-122"/>
              </a:endParaRPr>
            </a:p>
          </p:txBody>
        </p:sp>
        <p:sp>
          <p:nvSpPr>
            <p:cNvPr id="17" name="文本框 16"/>
            <p:cNvSpPr txBox="1"/>
            <p:nvPr/>
          </p:nvSpPr>
          <p:spPr>
            <a:xfrm>
              <a:off x="6445141" y="686484"/>
              <a:ext cx="601980" cy="645160"/>
            </a:xfrm>
            <a:prstGeom prst="rect">
              <a:avLst/>
            </a:prstGeom>
            <a:noFill/>
          </p:spPr>
          <p:txBody>
            <a:bodyPr wrap="none" rtlCol="0">
              <a:spAutoFit/>
            </a:bodyPr>
            <a:lstStyle/>
            <a:p>
              <a:r>
                <a:rPr lang="en-US" altLang="zh-CN" sz="3600">
                  <a:solidFill>
                    <a:srgbClr val="3F83BC"/>
                  </a:solidFill>
                  <a:latin typeface="Impact" panose="020B0806030902050204" pitchFamily="34" charset="0"/>
                  <a:ea typeface="微软雅黑" panose="020B0503020204020204" charset="-122"/>
                </a:rPr>
                <a:t>01</a:t>
              </a:r>
              <a:endParaRPr lang="en-US" altLang="zh-CN" sz="3600">
                <a:solidFill>
                  <a:srgbClr val="3F83BC"/>
                </a:solidFill>
                <a:latin typeface="Impact" panose="020B0806030902050204" pitchFamily="34" charset="0"/>
                <a:ea typeface="微软雅黑" panose="020B0503020204020204" charset="-122"/>
              </a:endParaRPr>
            </a:p>
          </p:txBody>
        </p:sp>
      </p:grpSp>
      <p:grpSp>
        <p:nvGrpSpPr>
          <p:cNvPr id="3" name="组合 2"/>
          <p:cNvGrpSpPr/>
          <p:nvPr/>
        </p:nvGrpSpPr>
        <p:grpSpPr>
          <a:xfrm>
            <a:off x="6415504" y="3123453"/>
            <a:ext cx="4747259" cy="923290"/>
            <a:chOff x="6445141" y="2390874"/>
            <a:chExt cx="4747261" cy="923290"/>
          </a:xfrm>
        </p:grpSpPr>
        <p:sp>
          <p:nvSpPr>
            <p:cNvPr id="23" name="文本框 22"/>
            <p:cNvSpPr txBox="1"/>
            <p:nvPr/>
          </p:nvSpPr>
          <p:spPr>
            <a:xfrm>
              <a:off x="7275721" y="2484219"/>
              <a:ext cx="3916681" cy="829945"/>
            </a:xfrm>
            <a:prstGeom prst="rect">
              <a:avLst/>
            </a:prstGeom>
            <a:noFill/>
          </p:spPr>
          <p:txBody>
            <a:bodyPr wrap="square" rtlCol="0">
              <a:spAutoFit/>
            </a:bodyPr>
            <a:lstStyle/>
            <a:p>
              <a:pPr algn="l"/>
              <a:r>
                <a:rPr lang="en-US" altLang="zh-CN" sz="2400" b="1">
                  <a:solidFill>
                    <a:prstClr val="black">
                      <a:lumMod val="65000"/>
                      <a:lumOff val="35000"/>
                    </a:prstClr>
                  </a:solidFill>
                  <a:latin typeface="微软雅黑" panose="020B0503020204020204" charset="-122"/>
                  <a:ea typeface="微软雅黑" panose="020B0503020204020204" charset="-122"/>
                  <a:sym typeface="+mn-ea"/>
                </a:rPr>
                <a:t>烷烃的化学性质</a:t>
              </a:r>
              <a:endParaRPr lang="en-US" altLang="zh-CN" sz="2400" b="1">
                <a:solidFill>
                  <a:prstClr val="black">
                    <a:lumMod val="65000"/>
                    <a:lumOff val="35000"/>
                  </a:prstClr>
                </a:solidFill>
                <a:latin typeface="微软雅黑" panose="020B0503020204020204" charset="-122"/>
                <a:ea typeface="微软雅黑" panose="020B0503020204020204" charset="-122"/>
                <a:sym typeface="+mn-ea"/>
              </a:endParaRPr>
            </a:p>
            <a:p>
              <a:pPr algn="l"/>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25" name="文本框 24"/>
            <p:cNvSpPr txBox="1"/>
            <p:nvPr/>
          </p:nvSpPr>
          <p:spPr>
            <a:xfrm>
              <a:off x="6445141" y="2390874"/>
              <a:ext cx="657225" cy="645160"/>
            </a:xfrm>
            <a:prstGeom prst="rect">
              <a:avLst/>
            </a:prstGeom>
            <a:noFill/>
          </p:spPr>
          <p:txBody>
            <a:bodyPr wrap="none" rtlCol="0">
              <a:spAutoFit/>
            </a:bodyPr>
            <a:lstStyle/>
            <a:p>
              <a:r>
                <a:rPr lang="en-US" altLang="zh-CN" sz="3600">
                  <a:solidFill>
                    <a:srgbClr val="3F83BC"/>
                  </a:solidFill>
                  <a:latin typeface="Impact" panose="020B0806030902050204" pitchFamily="34" charset="0"/>
                  <a:ea typeface="微软雅黑" panose="020B0503020204020204" charset="-122"/>
                </a:rPr>
                <a:t>02</a:t>
              </a:r>
              <a:endParaRPr lang="en-US" altLang="zh-CN" sz="3600">
                <a:solidFill>
                  <a:srgbClr val="3F83BC"/>
                </a:solidFill>
                <a:latin typeface="Impact" panose="020B0806030902050204" pitchFamily="34" charset="0"/>
                <a:ea typeface="微软雅黑" panose="020B0503020204020204" charset="-122"/>
              </a:endParaRPr>
            </a:p>
          </p:txBody>
        </p:sp>
      </p:grpSp>
      <p:grpSp>
        <p:nvGrpSpPr>
          <p:cNvPr id="4" name="组合 3"/>
          <p:cNvGrpSpPr/>
          <p:nvPr/>
        </p:nvGrpSpPr>
        <p:grpSpPr>
          <a:xfrm>
            <a:off x="6422489" y="4917328"/>
            <a:ext cx="4747259" cy="645160"/>
            <a:chOff x="6445141" y="2390874"/>
            <a:chExt cx="4747261" cy="645160"/>
          </a:xfrm>
        </p:grpSpPr>
        <p:sp>
          <p:nvSpPr>
            <p:cNvPr id="5" name="文本框 4"/>
            <p:cNvSpPr txBox="1"/>
            <p:nvPr>
              <p:custDataLst>
                <p:tags r:id="rId1"/>
              </p:custDataLst>
            </p:nvPr>
          </p:nvSpPr>
          <p:spPr>
            <a:xfrm>
              <a:off x="7275721" y="2484219"/>
              <a:ext cx="3916681" cy="460375"/>
            </a:xfrm>
            <a:prstGeom prst="rect">
              <a:avLst/>
            </a:prstGeom>
            <a:noFill/>
          </p:spPr>
          <p:txBody>
            <a:bodyPr wrap="square" rtlCol="0">
              <a:spAutoFit/>
            </a:bodyPr>
            <a:lstStyle/>
            <a:p>
              <a:pPr algn="l"/>
              <a:r>
                <a:rPr lang="en-US" altLang="zh-CN" sz="2400" b="1">
                  <a:solidFill>
                    <a:prstClr val="black">
                      <a:lumMod val="65000"/>
                      <a:lumOff val="35000"/>
                    </a:prstClr>
                  </a:solidFill>
                  <a:latin typeface="微软雅黑" panose="020B0503020204020204" charset="-122"/>
                  <a:ea typeface="微软雅黑" panose="020B0503020204020204" charset="-122"/>
                  <a:sym typeface="+mn-ea"/>
                </a:rPr>
                <a:t>脂肪烃与石油化工</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6" name="文本框 5"/>
            <p:cNvSpPr txBox="1"/>
            <p:nvPr>
              <p:custDataLst>
                <p:tags r:id="rId2"/>
              </p:custDataLst>
            </p:nvPr>
          </p:nvSpPr>
          <p:spPr>
            <a:xfrm>
              <a:off x="6445141" y="2390874"/>
              <a:ext cx="670560" cy="645160"/>
            </a:xfrm>
            <a:prstGeom prst="rect">
              <a:avLst/>
            </a:prstGeom>
            <a:noFill/>
          </p:spPr>
          <p:txBody>
            <a:bodyPr wrap="none" rtlCol="0">
              <a:spAutoFit/>
            </a:bodyPr>
            <a:lstStyle/>
            <a:p>
              <a:r>
                <a:rPr lang="en-US" altLang="zh-CN" sz="3600">
                  <a:solidFill>
                    <a:srgbClr val="3F83BC"/>
                  </a:solidFill>
                  <a:latin typeface="Impact" panose="020B0806030902050204" pitchFamily="34" charset="0"/>
                  <a:ea typeface="微软雅黑" panose="020B0503020204020204" charset="-122"/>
                </a:rPr>
                <a:t>03</a:t>
              </a:r>
              <a:endParaRPr lang="en-US" altLang="zh-CN" sz="3600">
                <a:solidFill>
                  <a:srgbClr val="3F83BC"/>
                </a:solidFill>
                <a:latin typeface="Impact" panose="020B0806030902050204" pitchFamily="34" charset="0"/>
                <a:ea typeface="微软雅黑" panose="020B0503020204020204" charset="-122"/>
              </a:endParaRPr>
            </a:p>
          </p:txBody>
        </p:sp>
      </p:gr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8"/>
          <p:cNvGrpSpPr/>
          <p:nvPr/>
        </p:nvGrpSpPr>
        <p:grpSpPr>
          <a:xfrm>
            <a:off x="1322070" y="-13970"/>
            <a:ext cx="5424805" cy="1241425"/>
            <a:chOff x="693" y="-17"/>
            <a:chExt cx="1532" cy="782"/>
          </a:xfrm>
        </p:grpSpPr>
        <p:grpSp>
          <p:nvGrpSpPr>
            <p:cNvPr id="24" name="Group 26"/>
            <p:cNvGrpSpPr/>
            <p:nvPr/>
          </p:nvGrpSpPr>
          <p:grpSpPr>
            <a:xfrm>
              <a:off x="711" y="0"/>
              <a:ext cx="1497" cy="448"/>
              <a:chOff x="711" y="0"/>
              <a:chExt cx="1497" cy="448"/>
            </a:xfrm>
          </p:grpSpPr>
          <p:sp>
            <p:nvSpPr>
              <p:cNvPr id="26" name="Rectangle 8"/>
              <p:cNvSpPr>
                <a:spLocks noChangeArrowheads="1"/>
              </p:cNvSpPr>
              <p:nvPr/>
            </p:nvSpPr>
            <p:spPr bwMode="auto">
              <a:xfrm>
                <a:off x="711" y="0"/>
                <a:ext cx="1497" cy="448"/>
              </a:xfrm>
              <a:prstGeom prst="rect">
                <a:avLst/>
              </a:prstGeom>
              <a:solidFill>
                <a:srgbClr val="3F83BC"/>
              </a:solidFill>
              <a:ln w="9525" algn="ctr">
                <a:noFill/>
                <a:miter lim="800000"/>
              </a:ln>
            </p:spPr>
            <p:txBody>
              <a:bodyPr lIns="121914" tIns="60957" rIns="121914" bIns="60957" anchor="ctr"/>
              <a:lstStyle/>
              <a:p>
                <a:pPr marL="0" marR="0" lvl="0" indent="0" algn="ctr" defTabSz="684530" eaLnBrk="1" fontAlgn="auto" latinLnBrk="0" hangingPunct="1">
                  <a:lnSpc>
                    <a:spcPct val="100000"/>
                  </a:lnSpc>
                  <a:spcBef>
                    <a:spcPct val="0"/>
                  </a:spcBef>
                  <a:spcAft>
                    <a:spcPct val="0"/>
                  </a:spcAft>
                  <a:buClrTx/>
                  <a:buSzTx/>
                  <a:buFontTx/>
                  <a:buNone/>
                  <a:defRPr/>
                </a:pPr>
                <a:endParaRPr kumimoji="0" lang="en-US" altLang="zh-CN" sz="2265" b="0" i="0" u="none" strike="noStrike" kern="0" cap="none" spc="0" normalizeH="0" baseline="0" noProof="0">
                  <a:ln>
                    <a:noFill/>
                  </a:ln>
                  <a:solidFill>
                    <a:srgbClr val="0099CC"/>
                  </a:solidFill>
                  <a:effectLst/>
                  <a:uLnTx/>
                  <a:uFillTx/>
                  <a:latin typeface="微软雅黑" panose="020B0503020204020204" charset="-122"/>
                  <a:ea typeface="微软雅黑" panose="020B0503020204020204" charset="-122"/>
                </a:endParaRPr>
              </a:p>
            </p:txBody>
          </p:sp>
          <p:sp>
            <p:nvSpPr>
              <p:cNvPr id="27" name="Line 25"/>
              <p:cNvSpPr>
                <a:spLocks noChangeShapeType="1"/>
              </p:cNvSpPr>
              <p:nvPr/>
            </p:nvSpPr>
            <p:spPr bwMode="auto">
              <a:xfrm>
                <a:off x="715" y="360"/>
                <a:ext cx="1490" cy="0"/>
              </a:xfrm>
              <a:prstGeom prst="line">
                <a:avLst/>
              </a:prstGeom>
              <a:noFill/>
              <a:ln w="9525">
                <a:solidFill>
                  <a:sysClr val="window" lastClr="FFFFFF"/>
                </a:solidFill>
                <a:round/>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25" name="TextBox 3"/>
            <p:cNvSpPr txBox="1">
              <a:spLocks noChangeArrowheads="1"/>
            </p:cNvSpPr>
            <p:nvPr/>
          </p:nvSpPr>
          <p:spPr bwMode="auto">
            <a:xfrm>
              <a:off x="693" y="-17"/>
              <a:ext cx="1532" cy="782"/>
            </a:xfrm>
            <a:prstGeom prst="rect">
              <a:avLst/>
            </a:prstGeom>
            <a:noFill/>
            <a:ln w="9525">
              <a:noFill/>
              <a:miter lim="800000"/>
            </a:ln>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735"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rPr>
                <a:t>烯烃、炔烃的化学性质</a:t>
              </a:r>
              <a:endParaRPr kumimoji="0" lang="en-US" altLang="zh-CN" sz="3735"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grpSp>
      <p:sp>
        <p:nvSpPr>
          <p:cNvPr id="2" name="文本框 1"/>
          <p:cNvSpPr txBox="1"/>
          <p:nvPr/>
        </p:nvSpPr>
        <p:spPr>
          <a:xfrm>
            <a:off x="858520" y="5326380"/>
            <a:ext cx="10769600" cy="1383665"/>
          </a:xfrm>
          <a:prstGeom prst="rect">
            <a:avLst/>
          </a:prstGeom>
          <a:noFill/>
        </p:spPr>
        <p:txBody>
          <a:bodyPr wrap="square" rtlCol="0" anchor="t">
            <a:spAutoFit/>
          </a:bodyPr>
          <a:lstStyle/>
          <a:p>
            <a:r>
              <a:rPr lang="zh-CN" altLang="en-US" sz="2800"/>
              <a:t>乙炔与氯化氢在催化剂的条件下发生加成反应，可生成氯乙烯，这是最早生产氯乙烯的方法。氯乙烯分子间发生</a:t>
            </a:r>
            <a:r>
              <a:rPr lang="zh-CN" altLang="en-US" sz="2800" b="1">
                <a:solidFill>
                  <a:srgbClr val="FF0000"/>
                </a:solidFill>
              </a:rPr>
              <a:t>加聚反应</a:t>
            </a:r>
            <a:r>
              <a:rPr lang="zh-CN" altLang="en-US" sz="2800"/>
              <a:t>得到聚氯乙烯，简称PVC，PVC曾是世界上产量最大的通用塑料。</a:t>
            </a:r>
            <a:endParaRPr lang="zh-CN" altLang="en-US" sz="2800"/>
          </a:p>
        </p:txBody>
      </p:sp>
      <p:pic>
        <p:nvPicPr>
          <p:cNvPr id="104" name="图片 103"/>
          <p:cNvPicPr/>
          <p:nvPr/>
        </p:nvPicPr>
        <p:blipFill>
          <a:blip r:embed="rId1"/>
          <a:stretch>
            <a:fillRect/>
          </a:stretch>
        </p:blipFill>
        <p:spPr>
          <a:xfrm>
            <a:off x="952500" y="896303"/>
            <a:ext cx="10287000" cy="4257675"/>
          </a:xfrm>
          <a:prstGeom prst="rect">
            <a:avLst/>
          </a:prstGeom>
          <a:noFill/>
          <a:ln w="9525">
            <a:noFill/>
          </a:ln>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8"/>
          <p:cNvGrpSpPr/>
          <p:nvPr/>
        </p:nvGrpSpPr>
        <p:grpSpPr>
          <a:xfrm>
            <a:off x="1322070" y="-13970"/>
            <a:ext cx="5424805" cy="1241425"/>
            <a:chOff x="693" y="-17"/>
            <a:chExt cx="1532" cy="782"/>
          </a:xfrm>
        </p:grpSpPr>
        <p:grpSp>
          <p:nvGrpSpPr>
            <p:cNvPr id="24" name="Group 26"/>
            <p:cNvGrpSpPr/>
            <p:nvPr/>
          </p:nvGrpSpPr>
          <p:grpSpPr>
            <a:xfrm>
              <a:off x="711" y="0"/>
              <a:ext cx="1497" cy="448"/>
              <a:chOff x="711" y="0"/>
              <a:chExt cx="1497" cy="448"/>
            </a:xfrm>
          </p:grpSpPr>
          <p:sp>
            <p:nvSpPr>
              <p:cNvPr id="26" name="Rectangle 8"/>
              <p:cNvSpPr>
                <a:spLocks noChangeArrowheads="1"/>
              </p:cNvSpPr>
              <p:nvPr/>
            </p:nvSpPr>
            <p:spPr bwMode="auto">
              <a:xfrm>
                <a:off x="711" y="0"/>
                <a:ext cx="1497" cy="448"/>
              </a:xfrm>
              <a:prstGeom prst="rect">
                <a:avLst/>
              </a:prstGeom>
              <a:solidFill>
                <a:srgbClr val="3F83BC"/>
              </a:solidFill>
              <a:ln w="9525" algn="ctr">
                <a:noFill/>
                <a:miter lim="800000"/>
              </a:ln>
            </p:spPr>
            <p:txBody>
              <a:bodyPr lIns="121914" tIns="60957" rIns="121914" bIns="60957" anchor="ctr"/>
              <a:lstStyle/>
              <a:p>
                <a:pPr marL="0" marR="0" lvl="0" indent="0" algn="ctr" defTabSz="684530" eaLnBrk="1" fontAlgn="auto" latinLnBrk="0" hangingPunct="1">
                  <a:lnSpc>
                    <a:spcPct val="100000"/>
                  </a:lnSpc>
                  <a:spcBef>
                    <a:spcPct val="0"/>
                  </a:spcBef>
                  <a:spcAft>
                    <a:spcPct val="0"/>
                  </a:spcAft>
                  <a:buClrTx/>
                  <a:buSzTx/>
                  <a:buFontTx/>
                  <a:buNone/>
                  <a:defRPr/>
                </a:pPr>
                <a:endParaRPr kumimoji="0" lang="en-US" altLang="zh-CN" sz="2265" b="0" i="0" u="none" strike="noStrike" kern="0" cap="none" spc="0" normalizeH="0" baseline="0" noProof="0">
                  <a:ln>
                    <a:noFill/>
                  </a:ln>
                  <a:solidFill>
                    <a:srgbClr val="0099CC"/>
                  </a:solidFill>
                  <a:effectLst/>
                  <a:uLnTx/>
                  <a:uFillTx/>
                  <a:latin typeface="微软雅黑" panose="020B0503020204020204" charset="-122"/>
                  <a:ea typeface="微软雅黑" panose="020B0503020204020204" charset="-122"/>
                </a:endParaRPr>
              </a:p>
            </p:txBody>
          </p:sp>
          <p:sp>
            <p:nvSpPr>
              <p:cNvPr id="27" name="Line 25"/>
              <p:cNvSpPr>
                <a:spLocks noChangeShapeType="1"/>
              </p:cNvSpPr>
              <p:nvPr/>
            </p:nvSpPr>
            <p:spPr bwMode="auto">
              <a:xfrm>
                <a:off x="715" y="360"/>
                <a:ext cx="1490" cy="0"/>
              </a:xfrm>
              <a:prstGeom prst="line">
                <a:avLst/>
              </a:prstGeom>
              <a:noFill/>
              <a:ln w="9525">
                <a:solidFill>
                  <a:sysClr val="window" lastClr="FFFFFF"/>
                </a:solidFill>
                <a:round/>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25" name="TextBox 3"/>
            <p:cNvSpPr txBox="1">
              <a:spLocks noChangeArrowheads="1"/>
            </p:cNvSpPr>
            <p:nvPr/>
          </p:nvSpPr>
          <p:spPr bwMode="auto">
            <a:xfrm>
              <a:off x="693" y="-17"/>
              <a:ext cx="1532" cy="782"/>
            </a:xfrm>
            <a:prstGeom prst="rect">
              <a:avLst/>
            </a:prstGeom>
            <a:noFill/>
            <a:ln w="9525">
              <a:noFill/>
              <a:miter lim="800000"/>
            </a:ln>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735"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rPr>
                <a:t>烯烃、炔烃的化学性质</a:t>
              </a:r>
              <a:endParaRPr kumimoji="0" lang="en-US" altLang="zh-CN" sz="3735"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grpSp>
      <p:sp>
        <p:nvSpPr>
          <p:cNvPr id="2" name="AutoShape 681"/>
          <p:cNvSpPr/>
          <p:nvPr>
            <p:custDataLst>
              <p:tags r:id="rId1"/>
            </p:custDataLst>
          </p:nvPr>
        </p:nvSpPr>
        <p:spPr>
          <a:xfrm>
            <a:off x="862330" y="1011555"/>
            <a:ext cx="3279140" cy="815975"/>
          </a:xfrm>
          <a:prstGeom prst="roundRect">
            <a:avLst>
              <a:gd name="adj" fmla="val 11417"/>
            </a:avLst>
          </a:prstGeom>
          <a:gradFill rotWithShape="1">
            <a:gsLst>
              <a:gs pos="0">
                <a:srgbClr val="F5E0CF"/>
              </a:gs>
              <a:gs pos="100000">
                <a:srgbClr val="F5E0CF"/>
              </a:gs>
            </a:gsLst>
            <a:lin ang="5400000" scaled="1"/>
          </a:gradFill>
          <a:ln w="9525" cap="flat" cmpd="sng">
            <a:prstDash val="solid"/>
            <a:headEnd type="none" w="med" len="med"/>
            <a:tailEnd type="none" w="med" len="med"/>
          </a:ln>
          <a:scene3d>
            <a:camera prst="legacyObliqueBottom">
              <a:rot lat="0" lon="0" rev="0"/>
            </a:camera>
            <a:lightRig rig="legacyFlat3" dir="b"/>
          </a:scene3d>
          <a:sp3d extrusionH="201600" prstMaterial="legacyMatte">
            <a:bevelT w="13500" h="13500" prst="angle"/>
            <a:bevelB w="13500" h="13500" prst="angle"/>
            <a:extrusionClr>
              <a:srgbClr val="F5E0CF"/>
            </a:extrusionClr>
          </a:sp3d>
        </p:spPr>
        <p:txBody>
          <a:bodyPr/>
          <a:lstStyle/>
          <a:p>
            <a:endParaRPr lang="ko-KR" altLang="en-US">
              <a:latin typeface="Gulim" panose="020B0600000101010101" charset="-127"/>
            </a:endParaRPr>
          </a:p>
        </p:txBody>
      </p:sp>
      <p:sp>
        <p:nvSpPr>
          <p:cNvPr id="3" name="AutoShape 682"/>
          <p:cNvSpPr/>
          <p:nvPr>
            <p:custDataLst>
              <p:tags r:id="rId2"/>
            </p:custDataLst>
          </p:nvPr>
        </p:nvSpPr>
        <p:spPr>
          <a:xfrm>
            <a:off x="898525" y="1046480"/>
            <a:ext cx="3185160" cy="753110"/>
          </a:xfrm>
          <a:prstGeom prst="roundRect">
            <a:avLst>
              <a:gd name="adj" fmla="val 11417"/>
            </a:avLst>
          </a:prstGeom>
          <a:gradFill rotWithShape="1">
            <a:gsLst>
              <a:gs pos="0">
                <a:srgbClr val="F69D26"/>
              </a:gs>
              <a:gs pos="100000">
                <a:srgbClr val="CA811F"/>
              </a:gs>
            </a:gsLst>
            <a:lin ang="5400000" scaled="1"/>
          </a:gradFill>
          <a:ln w="9525">
            <a:noFill/>
          </a:ln>
        </p:spPr>
        <p:txBody>
          <a:bodyPr wrap="none" anchor="ctr" anchorCtr="0"/>
          <a:lstStyle/>
          <a:p>
            <a:endParaRPr lang="ko-KR" altLang="en-US">
              <a:latin typeface="Gulim" panose="020B0600000101010101" charset="-127"/>
            </a:endParaRPr>
          </a:p>
        </p:txBody>
      </p:sp>
      <p:sp>
        <p:nvSpPr>
          <p:cNvPr id="4" name="TextBox 22"/>
          <p:cNvSpPr txBox="1"/>
          <p:nvPr>
            <p:custDataLst>
              <p:tags r:id="rId3"/>
            </p:custDataLst>
          </p:nvPr>
        </p:nvSpPr>
        <p:spPr>
          <a:xfrm>
            <a:off x="1160145" y="1176655"/>
            <a:ext cx="2208530" cy="51816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noAutofit/>
          </a:bodyPr>
          <a:lstStyle/>
          <a:p>
            <a:pPr marL="0" marR="0" indent="0" algn="ctr" defTabSz="825500" rtl="0" fontAlgn="auto" latinLnBrk="0" hangingPunct="0">
              <a:lnSpc>
                <a:spcPct val="100000"/>
              </a:lnSpc>
              <a:spcBef>
                <a:spcPct val="0"/>
              </a:spcBef>
              <a:spcAft>
                <a:spcPct val="0"/>
              </a:spcAft>
              <a:buClrTx/>
              <a:buSzTx/>
              <a:buFontTx/>
              <a:buNone/>
            </a:pPr>
            <a:r>
              <a:rPr lang="en-US" altLang="zh-CN" sz="3200" b="1" i="0" smtClean="0">
                <a:solidFill>
                  <a:schemeClr val="bg2"/>
                </a:solidFill>
                <a:latin typeface="Times New Roman" panose="02020603050405020304" charset="0"/>
                <a:ea typeface="微软雅黑" panose="020B0503020204020204" charset="-122"/>
              </a:rPr>
              <a:t>3</a:t>
            </a:r>
            <a:r>
              <a:rPr lang="zh-CN" altLang="en-US" sz="3200" b="1" i="0" smtClean="0">
                <a:solidFill>
                  <a:schemeClr val="bg2"/>
                </a:solidFill>
                <a:latin typeface="Times New Roman" panose="02020603050405020304" charset="0"/>
                <a:ea typeface="微软雅黑" panose="020B0503020204020204" charset="-122"/>
              </a:rPr>
              <a:t>、加聚反应</a:t>
            </a:r>
            <a:endParaRPr kumimoji="0" lang="zh-CN" altLang="en-US" sz="3200" b="1" i="0" u="none" strike="noStrike" cap="none" spc="0" normalizeH="0" baseline="0" smtClean="0">
              <a:ln>
                <a:noFill/>
              </a:ln>
              <a:solidFill>
                <a:schemeClr val="bg2"/>
              </a:solidFill>
              <a:effectLst/>
              <a:uFillTx/>
              <a:latin typeface="Times New Roman" panose="02020603050405020304" charset="0"/>
              <a:ea typeface="微软雅黑" panose="020B0503020204020204" charset="-122"/>
              <a:sym typeface="Hoefler Text"/>
            </a:endParaRPr>
          </a:p>
        </p:txBody>
      </p:sp>
      <p:sp>
        <p:nvSpPr>
          <p:cNvPr id="100" name="文本框 99"/>
          <p:cNvSpPr txBox="1"/>
          <p:nvPr/>
        </p:nvSpPr>
        <p:spPr>
          <a:xfrm>
            <a:off x="862330" y="1990090"/>
            <a:ext cx="10579735" cy="556895"/>
          </a:xfrm>
          <a:prstGeom prst="rect">
            <a:avLst/>
          </a:prstGeom>
          <a:noFill/>
          <a:ln w="9525">
            <a:noFill/>
          </a:ln>
        </p:spPr>
        <p:txBody>
          <a:bodyPr>
            <a:noAutofit/>
          </a:bodyPr>
          <a:lstStyle/>
          <a:p>
            <a:pPr indent="0"/>
            <a:r>
              <a:rPr lang="zh-CN" sz="2800" b="0">
                <a:latin typeface="微软雅黑" panose="020B0503020204020204" charset="-122"/>
                <a:ea typeface="微软雅黑" panose="020B0503020204020204" charset="-122"/>
              </a:rPr>
              <a:t>具有</a:t>
            </a:r>
            <a:r>
              <a:rPr lang="zh-CN" sz="2800" b="1">
                <a:solidFill>
                  <a:srgbClr val="C00000"/>
                </a:solidFill>
                <a:latin typeface="微软雅黑" panose="020B0503020204020204" charset="-122"/>
                <a:ea typeface="微软雅黑" panose="020B0503020204020204" charset="-122"/>
              </a:rPr>
              <a:t>不饱和键</a:t>
            </a:r>
            <a:r>
              <a:rPr lang="zh-CN" sz="2800" b="0">
                <a:latin typeface="微软雅黑" panose="020B0503020204020204" charset="-122"/>
                <a:ea typeface="微软雅黑" panose="020B0503020204020204" charset="-122"/>
              </a:rPr>
              <a:t>的有机化合物通过加聚反应得到</a:t>
            </a:r>
            <a:r>
              <a:rPr lang="zh-CN" sz="2800" b="1">
                <a:solidFill>
                  <a:srgbClr val="C00000"/>
                </a:solidFill>
                <a:latin typeface="微软雅黑" panose="020B0503020204020204" charset="-122"/>
                <a:ea typeface="微软雅黑" panose="020B0503020204020204" charset="-122"/>
              </a:rPr>
              <a:t>高分子化合物</a:t>
            </a:r>
            <a:r>
              <a:rPr lang="zh-CN" sz="2800" b="0">
                <a:latin typeface="微软雅黑" panose="020B0503020204020204" charset="-122"/>
                <a:ea typeface="微软雅黑" panose="020B0503020204020204" charset="-122"/>
              </a:rPr>
              <a:t>的反应。</a:t>
            </a:r>
            <a:endParaRPr lang="zh-CN" altLang="en-US" sz="2800" b="0">
              <a:latin typeface="微软雅黑" panose="020B0503020204020204" charset="-122"/>
              <a:ea typeface="微软雅黑" panose="020B0503020204020204" charset="-122"/>
            </a:endParaRPr>
          </a:p>
        </p:txBody>
      </p:sp>
      <p:sp>
        <p:nvSpPr>
          <p:cNvPr id="35" name="TextBox 34"/>
          <p:cNvSpPr txBox="1"/>
          <p:nvPr/>
        </p:nvSpPr>
        <p:spPr>
          <a:xfrm>
            <a:off x="6723384" y="5451844"/>
            <a:ext cx="1951032" cy="53347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lang="zh-CN" altLang="en-US" sz="2800" i="0" smtClean="0">
                <a:solidFill>
                  <a:schemeClr val="tx1"/>
                </a:solidFill>
                <a:effectLst/>
                <a:latin typeface="黑体" panose="02010609060101010101" charset="-122"/>
                <a:ea typeface="黑体" panose="02010609060101010101" charset="-122"/>
              </a:rPr>
              <a:t>聚丙烯</a:t>
            </a:r>
            <a:endParaRPr kumimoji="0" lang="zh-CN" altLang="en-US" sz="2800" b="0" i="0" u="none" strike="noStrike" cap="none" spc="0" normalizeH="0" baseline="0" smtClean="0">
              <a:ln>
                <a:noFill/>
              </a:ln>
              <a:solidFill>
                <a:schemeClr val="tx1"/>
              </a:solidFill>
              <a:effectLst/>
              <a:uFillTx/>
              <a:latin typeface="黑体" panose="02010609060101010101" charset="-122"/>
              <a:ea typeface="黑体" panose="02010609060101010101" charset="-122"/>
              <a:sym typeface="Hoefler Text"/>
            </a:endParaRPr>
          </a:p>
        </p:txBody>
      </p:sp>
      <p:grpSp>
        <p:nvGrpSpPr>
          <p:cNvPr id="42" name="组合 41"/>
          <p:cNvGrpSpPr/>
          <p:nvPr/>
        </p:nvGrpSpPr>
        <p:grpSpPr>
          <a:xfrm>
            <a:off x="4716769" y="4190533"/>
            <a:ext cx="1570181" cy="471924"/>
            <a:chOff x="8283267" y="2395513"/>
            <a:chExt cx="1570181" cy="471924"/>
          </a:xfrm>
        </p:grpSpPr>
        <p:cxnSp>
          <p:nvCxnSpPr>
            <p:cNvPr id="43" name="直接箭头连接符 42"/>
            <p:cNvCxnSpPr/>
            <p:nvPr>
              <p:custDataLst>
                <p:tags r:id="rId4"/>
              </p:custDataLst>
            </p:nvPr>
          </p:nvCxnSpPr>
          <p:spPr>
            <a:xfrm>
              <a:off x="8283267" y="2867437"/>
              <a:ext cx="1570181" cy="0"/>
            </a:xfrm>
            <a:prstGeom prst="straightConnector1">
              <a:avLst/>
            </a:prstGeom>
            <a:noFill/>
            <a:ln w="57150" cap="flat">
              <a:solidFill>
                <a:schemeClr val="tx1"/>
              </a:solidFill>
              <a:prstDash val="solid"/>
              <a:miter lim="400000"/>
              <a:tailEnd type="arrow"/>
            </a:ln>
          </p:spPr>
          <p:style>
            <a:lnRef idx="0">
              <a:scrgbClr r="0" g="0" b="0"/>
            </a:lnRef>
            <a:fillRef idx="0">
              <a:scrgbClr r="0" g="0" b="0"/>
            </a:fillRef>
            <a:effectRef idx="0">
              <a:scrgbClr r="0" g="0" b="0"/>
            </a:effectRef>
            <a:fontRef idx="none"/>
          </p:style>
        </p:cxnSp>
        <p:sp>
          <p:nvSpPr>
            <p:cNvPr id="44" name="TextBox 43"/>
            <p:cNvSpPr txBox="1"/>
            <p:nvPr>
              <p:custDataLst>
                <p:tags r:id="rId5"/>
              </p:custDataLst>
            </p:nvPr>
          </p:nvSpPr>
          <p:spPr>
            <a:xfrm>
              <a:off x="8283267" y="2395513"/>
              <a:ext cx="1333699" cy="47192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lang="zh-CN" altLang="en-US" sz="2400" i="0" smtClean="0">
                  <a:solidFill>
                    <a:schemeClr val="tx1"/>
                  </a:solidFill>
                  <a:effectLst/>
                  <a:latin typeface="黑体" panose="02010609060101010101" charset="-122"/>
                  <a:ea typeface="黑体" panose="02010609060101010101" charset="-122"/>
                </a:rPr>
                <a:t>一定条件</a:t>
              </a:r>
              <a:endParaRPr kumimoji="0" lang="zh-CN" altLang="en-US" sz="2400" b="0" i="0" u="none" strike="noStrike" cap="none" spc="0" normalizeH="0" baseline="0" smtClean="0">
                <a:ln>
                  <a:noFill/>
                </a:ln>
                <a:solidFill>
                  <a:schemeClr val="tx1"/>
                </a:solidFill>
                <a:effectLst/>
                <a:uFillTx/>
                <a:latin typeface="黑体" panose="02010609060101010101" charset="-122"/>
                <a:ea typeface="黑体" panose="02010609060101010101" charset="-122"/>
                <a:sym typeface="Hoefler Text"/>
              </a:endParaRPr>
            </a:p>
          </p:txBody>
        </p:sp>
      </p:grpSp>
      <p:grpSp>
        <p:nvGrpSpPr>
          <p:cNvPr id="56" name="组合 1"/>
          <p:cNvGrpSpPr/>
          <p:nvPr/>
        </p:nvGrpSpPr>
        <p:grpSpPr>
          <a:xfrm>
            <a:off x="1908223" y="4232635"/>
            <a:ext cx="2627313" cy="696913"/>
            <a:chOff x="4367454" y="1114980"/>
            <a:chExt cx="2628317" cy="696913"/>
          </a:xfrm>
        </p:grpSpPr>
        <p:grpSp>
          <p:nvGrpSpPr>
            <p:cNvPr id="57" name="组合 1"/>
            <p:cNvGrpSpPr/>
            <p:nvPr/>
          </p:nvGrpSpPr>
          <p:grpSpPr>
            <a:xfrm>
              <a:off x="4367454" y="1114980"/>
              <a:ext cx="2628317" cy="696913"/>
              <a:chOff x="4512295" y="1722054"/>
              <a:chExt cx="2628358" cy="697063"/>
            </a:xfrm>
          </p:grpSpPr>
          <p:grpSp>
            <p:nvGrpSpPr>
              <p:cNvPr id="59" name="组合 109"/>
              <p:cNvGrpSpPr/>
              <p:nvPr/>
            </p:nvGrpSpPr>
            <p:grpSpPr>
              <a:xfrm>
                <a:off x="4512295" y="1722054"/>
                <a:ext cx="1889347" cy="697063"/>
                <a:chOff x="1489781" y="4174194"/>
                <a:chExt cx="2114480" cy="534599"/>
              </a:xfrm>
            </p:grpSpPr>
            <p:sp>
              <p:nvSpPr>
                <p:cNvPr id="61" name="文本框 60"/>
                <p:cNvSpPr txBox="1"/>
                <p:nvPr>
                  <p:custDataLst>
                    <p:tags r:id="rId6"/>
                  </p:custDataLst>
                </p:nvPr>
              </p:nvSpPr>
              <p:spPr>
                <a:xfrm>
                  <a:off x="1489781" y="4174194"/>
                  <a:ext cx="755384" cy="534599"/>
                </a:xfrm>
                <a:prstGeom prst="rect">
                  <a:avLst/>
                </a:prstGeom>
                <a:noFill/>
                <a:ln w="12700" cap="flat">
                  <a:noFill/>
                  <a:miter lim="400000"/>
                </a:ln>
              </p:spPr>
              <p:style>
                <a:lnRef idx="0">
                  <a:scrgbClr r="0" g="0" b="0"/>
                </a:lnRef>
                <a:fillRef idx="0">
                  <a:scrgbClr r="0" g="0" b="0"/>
                </a:fillRef>
                <a:effectRef idx="0">
                  <a:scrgbClr r="0" g="0" b="0"/>
                </a:effectRef>
                <a:fontRef idx="none"/>
              </p:style>
              <p:txBody>
                <a:bodyPr spcFirstLastPara="1" wrap="none" lIns="50800" tIns="50800" rIns="50800" bIns="50800" anchor="ctr">
                  <a:spAutoFit/>
                </a:bodyPr>
                <a:lstStyle/>
                <a:p>
                  <a:pPr algn="ctr" eaLnBrk="1" fontAlgn="auto">
                    <a:spcBef>
                      <a:spcPct val="0"/>
                    </a:spcBef>
                    <a:spcAft>
                      <a:spcPct val="0"/>
                    </a:spcAft>
                    <a:defRPr/>
                  </a:pPr>
                  <a:r>
                    <a:rPr lang="en-US" altLang="zh-CN" sz="2800" i="0">
                      <a:solidFill>
                        <a:schemeClr val="tx1"/>
                      </a:solidFill>
                      <a:latin typeface="+mn-lt"/>
                      <a:ea typeface="黑体" panose="02010609060101010101" charset="-122"/>
                    </a:rPr>
                    <a:t>CH</a:t>
                  </a:r>
                  <a:r>
                    <a:rPr lang="en-US" altLang="zh-CN" sz="2800" i="0" baseline="-25000">
                      <a:solidFill>
                        <a:schemeClr val="tx1"/>
                      </a:solidFill>
                      <a:latin typeface="+mn-lt"/>
                      <a:ea typeface="黑体" panose="02010609060101010101" charset="-122"/>
                    </a:rPr>
                    <a:t>3</a:t>
                  </a:r>
                  <a:endParaRPr lang="en-US" altLang="zh-CN" sz="2800" i="0" baseline="-25000">
                    <a:solidFill>
                      <a:schemeClr val="tx1"/>
                    </a:solidFill>
                    <a:latin typeface="+mn-lt"/>
                    <a:ea typeface="黑体" panose="02010609060101010101" charset="-122"/>
                  </a:endParaRPr>
                </a:p>
              </p:txBody>
            </p:sp>
            <p:cxnSp>
              <p:nvCxnSpPr>
                <p:cNvPr id="62" name="直接连接符 61"/>
                <p:cNvCxnSpPr/>
                <p:nvPr>
                  <p:custDataLst>
                    <p:tags r:id="rId7"/>
                  </p:custDataLst>
                </p:nvPr>
              </p:nvCxnSpPr>
              <p:spPr>
                <a:xfrm>
                  <a:off x="2204284" y="4438449"/>
                  <a:ext cx="360807"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sp>
              <p:nvSpPr>
                <p:cNvPr id="63" name="文本框 62"/>
                <p:cNvSpPr txBox="1"/>
                <p:nvPr>
                  <p:custDataLst>
                    <p:tags r:id="rId8"/>
                  </p:custDataLst>
                </p:nvPr>
              </p:nvSpPr>
              <p:spPr>
                <a:xfrm>
                  <a:off x="2559759" y="4241171"/>
                  <a:ext cx="696730" cy="409169"/>
                </a:xfrm>
                <a:prstGeom prst="rect">
                  <a:avLst/>
                </a:prstGeom>
                <a:noFill/>
                <a:ln w="12700" cap="flat">
                  <a:noFill/>
                  <a:miter lim="400000"/>
                </a:ln>
              </p:spPr>
              <p:style>
                <a:lnRef idx="0">
                  <a:scrgbClr r="0" g="0" b="0"/>
                </a:lnRef>
                <a:fillRef idx="0">
                  <a:scrgbClr r="0" g="0" b="0"/>
                </a:fillRef>
                <a:effectRef idx="0">
                  <a:scrgbClr r="0" g="0" b="0"/>
                </a:effectRef>
                <a:fontRef idx="none"/>
              </p:style>
              <p:txBody>
                <a:bodyPr spcFirstLastPara="1" wrap="none" lIns="50800" tIns="50800" rIns="50800" bIns="50800" anchor="ctr">
                  <a:spAutoFit/>
                </a:bodyPr>
                <a:lstStyle/>
                <a:p>
                  <a:pPr algn="ctr" eaLnBrk="1" fontAlgn="auto">
                    <a:spcBef>
                      <a:spcPct val="0"/>
                    </a:spcBef>
                    <a:spcAft>
                      <a:spcPct val="0"/>
                    </a:spcAft>
                    <a:defRPr/>
                  </a:pPr>
                  <a:r>
                    <a:rPr lang="en-US" altLang="zh-CN" sz="2800" i="0">
                      <a:solidFill>
                        <a:schemeClr val="tx1"/>
                      </a:solidFill>
                      <a:latin typeface="+mn-lt"/>
                      <a:ea typeface="黑体" panose="02010609060101010101" charset="-122"/>
                    </a:rPr>
                    <a:t>CH</a:t>
                  </a:r>
                  <a:endParaRPr lang="en-US" altLang="zh-CN" sz="2800" i="0" baseline="-25000">
                    <a:solidFill>
                      <a:schemeClr val="tx1"/>
                    </a:solidFill>
                    <a:latin typeface="+mn-lt"/>
                    <a:ea typeface="黑体" panose="02010609060101010101" charset="-122"/>
                  </a:endParaRPr>
                </a:p>
              </p:txBody>
            </p:sp>
            <p:cxnSp>
              <p:nvCxnSpPr>
                <p:cNvPr id="64" name="直接连接符 63"/>
                <p:cNvCxnSpPr/>
                <p:nvPr>
                  <p:custDataLst>
                    <p:tags r:id="rId9"/>
                  </p:custDataLst>
                </p:nvPr>
              </p:nvCxnSpPr>
              <p:spPr>
                <a:xfrm>
                  <a:off x="3245824" y="4403134"/>
                  <a:ext cx="359029"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grpSp>
          <p:sp>
            <p:nvSpPr>
              <p:cNvPr id="60" name="文本框 59"/>
              <p:cNvSpPr txBox="1"/>
              <p:nvPr>
                <p:custDataLst>
                  <p:tags r:id="rId10"/>
                </p:custDataLst>
              </p:nvPr>
            </p:nvSpPr>
            <p:spPr bwMode="auto">
              <a:xfrm>
                <a:off x="6386290" y="1804622"/>
                <a:ext cx="754363" cy="533515"/>
              </a:xfrm>
              <a:prstGeom prst="rect">
                <a:avLst/>
              </a:prstGeom>
              <a:noFill/>
              <a:ln w="12700" cap="flat">
                <a:noFill/>
                <a:miter lim="400000"/>
              </a:ln>
            </p:spPr>
            <p:style>
              <a:lnRef idx="0">
                <a:scrgbClr r="0" g="0" b="0"/>
              </a:lnRef>
              <a:fillRef idx="0">
                <a:scrgbClr r="0" g="0" b="0"/>
              </a:fillRef>
              <a:effectRef idx="0">
                <a:scrgbClr r="0" g="0" b="0"/>
              </a:effectRef>
              <a:fontRef idx="none"/>
            </p:style>
            <p:txBody>
              <a:bodyPr spcFirstLastPara="1" wrap="none" lIns="50800" tIns="50800" rIns="50800" bIns="50800" anchor="ctr">
                <a:spAutoFit/>
              </a:bodyPr>
              <a:lstStyle/>
              <a:p>
                <a:pPr algn="ctr" eaLnBrk="1" fontAlgn="auto">
                  <a:spcBef>
                    <a:spcPct val="0"/>
                  </a:spcBef>
                  <a:spcAft>
                    <a:spcPct val="0"/>
                  </a:spcAft>
                  <a:defRPr/>
                </a:pPr>
                <a:r>
                  <a:rPr lang="en-US" altLang="zh-CN" sz="2800" i="0">
                    <a:solidFill>
                      <a:schemeClr val="tx1"/>
                    </a:solidFill>
                    <a:effectLst/>
                    <a:latin typeface="+mn-lt"/>
                    <a:ea typeface="黑体" panose="02010609060101010101" charset="-122"/>
                  </a:rPr>
                  <a:t>CH</a:t>
                </a:r>
                <a:r>
                  <a:rPr lang="en-US" altLang="zh-CN" sz="2800" i="0" baseline="-25000">
                    <a:solidFill>
                      <a:schemeClr val="tx1"/>
                    </a:solidFill>
                    <a:effectLst/>
                    <a:latin typeface="+mn-lt"/>
                    <a:ea typeface="黑体" panose="02010609060101010101" charset="-122"/>
                  </a:rPr>
                  <a:t>2</a:t>
                </a:r>
                <a:endParaRPr lang="en-US" altLang="zh-CN" sz="2800" i="0" baseline="-25000">
                  <a:solidFill>
                    <a:schemeClr val="tx1"/>
                  </a:solidFill>
                  <a:effectLst/>
                  <a:latin typeface="+mn-lt"/>
                  <a:ea typeface="黑体" panose="02010609060101010101" charset="-122"/>
                </a:endParaRPr>
              </a:p>
            </p:txBody>
          </p:sp>
        </p:grpSp>
        <p:cxnSp>
          <p:nvCxnSpPr>
            <p:cNvPr id="58" name="直接连接符 57"/>
            <p:cNvCxnSpPr/>
            <p:nvPr>
              <p:custDataLst>
                <p:tags r:id="rId11"/>
              </p:custDataLst>
            </p:nvPr>
          </p:nvCxnSpPr>
          <p:spPr bwMode="auto">
            <a:xfrm>
              <a:off x="5934722" y="1499155"/>
              <a:ext cx="320798"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grpSp>
      <p:sp>
        <p:nvSpPr>
          <p:cNvPr id="65" name="Text Box 19"/>
          <p:cNvSpPr txBox="1">
            <a:spLocks noChangeArrowheads="1"/>
          </p:cNvSpPr>
          <p:nvPr/>
        </p:nvSpPr>
        <p:spPr bwMode="auto">
          <a:xfrm>
            <a:off x="1508960" y="4269475"/>
            <a:ext cx="385041" cy="523220"/>
          </a:xfrm>
          <a:prstGeom prst="rect">
            <a:avLst/>
          </a:prstGeom>
          <a:noFill/>
          <a:ln w="38100">
            <a:solidFill>
              <a:srgbClr val="000000">
                <a:alpha val="0"/>
              </a:srgbClr>
            </a:solidFill>
            <a:miter lim="800000"/>
          </a:ln>
          <a:extLst>
            <a:ext uri="{909E8E84-426E-40DD-AFC4-6F175D3DCCD1}">
              <a14:hiddenFill xmlns:a14="http://schemas.microsoft.com/office/drawing/2010/main">
                <a:solidFill>
                  <a:srgbClr val="FFFFFF"/>
                </a:solidFill>
              </a14:hiddenFill>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kumimoji="1" lang="en-US" altLang="zh-CN" sz="2800" i="0" smtClean="0">
                <a:solidFill>
                  <a:schemeClr val="tx1"/>
                </a:solidFill>
                <a:effectLst/>
                <a:latin typeface="+mn-lt"/>
              </a:rPr>
              <a:t>n</a:t>
            </a:r>
            <a:endParaRPr kumimoji="1" lang="en-US" altLang="zh-CN" sz="2800" i="0" smtClean="0">
              <a:solidFill>
                <a:schemeClr val="tx1"/>
              </a:solidFill>
              <a:effectLst/>
              <a:latin typeface="+mn-lt"/>
            </a:endParaRPr>
          </a:p>
        </p:txBody>
      </p:sp>
      <p:grpSp>
        <p:nvGrpSpPr>
          <p:cNvPr id="12" name="组合 11"/>
          <p:cNvGrpSpPr/>
          <p:nvPr/>
        </p:nvGrpSpPr>
        <p:grpSpPr>
          <a:xfrm>
            <a:off x="6373132" y="4252496"/>
            <a:ext cx="2543447" cy="1187120"/>
            <a:chOff x="6373132" y="3917216"/>
            <a:chExt cx="2543447" cy="1187120"/>
          </a:xfrm>
        </p:grpSpPr>
        <p:grpSp>
          <p:nvGrpSpPr>
            <p:cNvPr id="66" name="组合 65"/>
            <p:cNvGrpSpPr/>
            <p:nvPr/>
          </p:nvGrpSpPr>
          <p:grpSpPr>
            <a:xfrm>
              <a:off x="6373132" y="3978059"/>
              <a:ext cx="2543447" cy="819150"/>
              <a:chOff x="1325309" y="2651001"/>
              <a:chExt cx="2543447" cy="819150"/>
            </a:xfrm>
          </p:grpSpPr>
          <p:grpSp>
            <p:nvGrpSpPr>
              <p:cNvPr id="67" name="Group 26"/>
              <p:cNvGrpSpPr/>
              <p:nvPr/>
            </p:nvGrpSpPr>
            <p:grpSpPr>
              <a:xfrm>
                <a:off x="1325309" y="2651001"/>
                <a:ext cx="2543447" cy="819150"/>
                <a:chOff x="2905" y="2495"/>
                <a:chExt cx="1349" cy="516"/>
              </a:xfrm>
            </p:grpSpPr>
            <p:sp>
              <p:nvSpPr>
                <p:cNvPr id="70" name="Text Box 28"/>
                <p:cNvSpPr txBox="1">
                  <a:spLocks noChangeArrowheads="1"/>
                </p:cNvSpPr>
                <p:nvPr>
                  <p:custDataLst>
                    <p:tags r:id="rId12"/>
                  </p:custDataLst>
                </p:nvPr>
              </p:nvSpPr>
              <p:spPr bwMode="auto">
                <a:xfrm>
                  <a:off x="2983" y="2495"/>
                  <a:ext cx="1066" cy="330"/>
                </a:xfrm>
                <a:prstGeom prst="rect">
                  <a:avLst/>
                </a:prstGeom>
                <a:noFill/>
                <a:ln w="38100">
                  <a:noFill/>
                  <a:miter lim="800000"/>
                </a:ln>
                <a:extLst>
                  <a:ext uri="{909E8E84-426E-40DD-AFC4-6F175D3DCCD1}">
                    <a14:hiddenFill xmlns:a14="http://schemas.microsoft.com/office/drawing/2010/main">
                      <a:solidFill>
                        <a:srgbClr val="FFFFFF"/>
                      </a:solidFill>
                    </a14:hiddenFill>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l"/>
                  <a:r>
                    <a:rPr kumimoji="1" lang="en-US" altLang="zh-CN" sz="2800" i="0">
                      <a:solidFill>
                        <a:schemeClr val="tx1"/>
                      </a:solidFill>
                      <a:effectLst/>
                      <a:latin typeface="+mn-lt"/>
                    </a:rPr>
                    <a:t>  </a:t>
                  </a:r>
                  <a:r>
                    <a:rPr kumimoji="1" lang="en-US" altLang="zh-CN" sz="2800" i="0" smtClean="0">
                      <a:solidFill>
                        <a:schemeClr val="tx1"/>
                      </a:solidFill>
                      <a:effectLst/>
                      <a:latin typeface="+mn-lt"/>
                    </a:rPr>
                    <a:t>CH</a:t>
                  </a:r>
                  <a:r>
                    <a:rPr kumimoji="1" lang="en-US" altLang="zh-CN" sz="2800" i="0" smtClean="0">
                      <a:solidFill>
                        <a:schemeClr val="tx1"/>
                      </a:solidFill>
                      <a:effectLst/>
                      <a:latin typeface="+mn-lt"/>
                      <a:sym typeface="Symbol" panose="05050102010706020507" pitchFamily="18" charset="2"/>
                    </a:rPr>
                    <a:t>    </a:t>
                  </a:r>
                  <a:r>
                    <a:rPr kumimoji="1" lang="en-US" altLang="zh-CN" sz="2800" i="0" smtClean="0">
                      <a:solidFill>
                        <a:schemeClr val="tx1"/>
                      </a:solidFill>
                      <a:effectLst/>
                      <a:latin typeface="+mn-lt"/>
                    </a:rPr>
                    <a:t>CH</a:t>
                  </a:r>
                  <a:r>
                    <a:rPr kumimoji="1" lang="en-US" altLang="zh-CN" sz="2800" i="0" baseline="-25000" smtClean="0">
                      <a:solidFill>
                        <a:schemeClr val="tx1"/>
                      </a:solidFill>
                      <a:effectLst/>
                      <a:latin typeface="+mn-lt"/>
                    </a:rPr>
                    <a:t>2</a:t>
                  </a:r>
                  <a:endParaRPr kumimoji="1" lang="en-US" altLang="zh-CN" sz="2800" i="0" baseline="-25000" smtClean="0">
                    <a:solidFill>
                      <a:schemeClr val="tx1"/>
                    </a:solidFill>
                    <a:effectLst/>
                    <a:latin typeface="+mn-lt"/>
                  </a:endParaRPr>
                </a:p>
              </p:txBody>
            </p:sp>
            <p:sp>
              <p:nvSpPr>
                <p:cNvPr id="71" name="Line 30"/>
                <p:cNvSpPr>
                  <a:spLocks noChangeShapeType="1"/>
                </p:cNvSpPr>
                <p:nvPr>
                  <p:custDataLst>
                    <p:tags r:id="rId13"/>
                  </p:custDataLst>
                </p:nvPr>
              </p:nvSpPr>
              <p:spPr bwMode="auto">
                <a:xfrm>
                  <a:off x="2905" y="2677"/>
                  <a:ext cx="197"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sz="2800">
                    <a:solidFill>
                      <a:srgbClr val="FFFFFF"/>
                    </a:solidFill>
                    <a:latin typeface="+mn-lt"/>
                  </a:endParaRPr>
                </a:p>
              </p:txBody>
            </p:sp>
            <p:sp>
              <p:nvSpPr>
                <p:cNvPr id="72" name="Line 31"/>
                <p:cNvSpPr>
                  <a:spLocks noChangeShapeType="1"/>
                </p:cNvSpPr>
                <p:nvPr>
                  <p:custDataLst>
                    <p:tags r:id="rId14"/>
                  </p:custDataLst>
                </p:nvPr>
              </p:nvSpPr>
              <p:spPr bwMode="auto">
                <a:xfrm>
                  <a:off x="3971" y="2677"/>
                  <a:ext cx="206"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sz="2800">
                    <a:solidFill>
                      <a:srgbClr val="FFFFFF"/>
                    </a:solidFill>
                    <a:latin typeface="+mn-lt"/>
                  </a:endParaRPr>
                </a:p>
              </p:txBody>
            </p:sp>
            <p:sp>
              <p:nvSpPr>
                <p:cNvPr id="73" name="Text Box 32"/>
                <p:cNvSpPr txBox="1">
                  <a:spLocks noChangeArrowheads="1"/>
                </p:cNvSpPr>
                <p:nvPr>
                  <p:custDataLst>
                    <p:tags r:id="rId15"/>
                  </p:custDataLst>
                </p:nvPr>
              </p:nvSpPr>
              <p:spPr bwMode="auto">
                <a:xfrm>
                  <a:off x="4050" y="2681"/>
                  <a:ext cx="204" cy="330"/>
                </a:xfrm>
                <a:prstGeom prst="rect">
                  <a:avLst/>
                </a:prstGeom>
                <a:noFill/>
                <a:ln w="38100">
                  <a:noFill/>
                  <a:miter lim="800000"/>
                </a:ln>
                <a:extLst>
                  <a:ext uri="{909E8E84-426E-40DD-AFC4-6F175D3DCCD1}">
                    <a14:hiddenFill xmlns:a14="http://schemas.microsoft.com/office/drawing/2010/main">
                      <a:solidFill>
                        <a:srgbClr val="FFFFFF"/>
                      </a:solidFill>
                    </a14:hiddenFill>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kumimoji="1" lang="en-US" altLang="zh-CN" sz="2800" i="0">
                      <a:solidFill>
                        <a:schemeClr val="tx1"/>
                      </a:solidFill>
                      <a:effectLst/>
                      <a:latin typeface="+mn-lt"/>
                    </a:rPr>
                    <a:t>n</a:t>
                  </a:r>
                  <a:endParaRPr kumimoji="1" lang="en-US" altLang="zh-CN" sz="2800" i="0">
                    <a:solidFill>
                      <a:schemeClr val="tx1"/>
                    </a:solidFill>
                    <a:effectLst/>
                    <a:latin typeface="+mn-lt"/>
                  </a:endParaRPr>
                </a:p>
              </p:txBody>
            </p:sp>
          </p:grpSp>
          <p:cxnSp>
            <p:nvCxnSpPr>
              <p:cNvPr id="68" name="直接连接符 67"/>
              <p:cNvCxnSpPr/>
              <p:nvPr>
                <p:custDataLst>
                  <p:tags r:id="rId16"/>
                </p:custDataLst>
              </p:nvPr>
            </p:nvCxnSpPr>
            <p:spPr bwMode="auto">
              <a:xfrm>
                <a:off x="2276536" y="2914992"/>
                <a:ext cx="323850" cy="0"/>
              </a:xfrm>
              <a:prstGeom prst="line">
                <a:avLst/>
              </a:prstGeom>
              <a:noFill/>
              <a:ln w="38100" cap="flat">
                <a:solidFill>
                  <a:schemeClr val="tx1"/>
                </a:solidFill>
                <a:prstDash val="solid"/>
                <a:miter lim="400000"/>
              </a:ln>
            </p:spPr>
            <p:style>
              <a:lnRef idx="0">
                <a:scrgbClr r="0" g="0" b="0"/>
              </a:lnRef>
              <a:fillRef idx="0">
                <a:scrgbClr r="0" g="0" b="0"/>
              </a:fillRef>
              <a:effectRef idx="0">
                <a:scrgbClr r="0" g="0" b="0"/>
              </a:effectRef>
              <a:fontRef idx="none"/>
            </p:style>
          </p:cxnSp>
        </p:grpSp>
        <p:sp>
          <p:nvSpPr>
            <p:cNvPr id="74" name="Text Box 29"/>
            <p:cNvSpPr txBox="1">
              <a:spLocks noChangeArrowheads="1"/>
            </p:cNvSpPr>
            <p:nvPr>
              <p:custDataLst>
                <p:tags r:id="rId17"/>
              </p:custDataLst>
            </p:nvPr>
          </p:nvSpPr>
          <p:spPr bwMode="auto">
            <a:xfrm>
              <a:off x="6525022" y="4581116"/>
              <a:ext cx="1079201" cy="523220"/>
            </a:xfrm>
            <a:prstGeom prst="rect">
              <a:avLst/>
            </a:prstGeom>
            <a:noFill/>
            <a:ln w="38100">
              <a:noFill/>
              <a:miter lim="800000"/>
            </a:ln>
            <a:extLst>
              <a:ext uri="{909E8E84-426E-40DD-AFC4-6F175D3DCCD1}">
                <a14:hiddenFill xmlns:a14="http://schemas.microsoft.com/office/drawing/2010/main">
                  <a:solidFill>
                    <a:srgbClr val="FFFFFF"/>
                  </a:solidFill>
                </a14:hiddenFill>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kumimoji="1" lang="en-US" altLang="zh-CN" sz="2800" b="1">
                  <a:solidFill>
                    <a:schemeClr val="tx1"/>
                  </a:solidFill>
                  <a:latin typeface="+mn-lt"/>
                </a:rPr>
                <a:t> </a:t>
              </a:r>
              <a:r>
                <a:rPr kumimoji="1" lang="en-US" altLang="zh-CN" sz="2800" i="0" smtClean="0">
                  <a:solidFill>
                    <a:schemeClr val="tx1"/>
                  </a:solidFill>
                  <a:effectLst/>
                  <a:latin typeface="+mn-lt"/>
                </a:rPr>
                <a:t>CH</a:t>
              </a:r>
              <a:r>
                <a:rPr kumimoji="1" lang="en-US" altLang="zh-CN" sz="2800" i="0" baseline="-25000" smtClean="0">
                  <a:solidFill>
                    <a:schemeClr val="tx1"/>
                  </a:solidFill>
                  <a:effectLst/>
                  <a:latin typeface="+mn-lt"/>
                </a:rPr>
                <a:t>3</a:t>
              </a:r>
              <a:endParaRPr kumimoji="1" lang="en-US" altLang="zh-CN" sz="2800" i="0" baseline="-25000" smtClean="0">
                <a:solidFill>
                  <a:schemeClr val="tx1"/>
                </a:solidFill>
                <a:effectLst/>
                <a:latin typeface="+mn-lt"/>
              </a:endParaRPr>
            </a:p>
          </p:txBody>
        </p:sp>
        <p:sp>
          <p:nvSpPr>
            <p:cNvPr id="75" name="Line 25"/>
            <p:cNvSpPr>
              <a:spLocks noChangeShapeType="1"/>
            </p:cNvSpPr>
            <p:nvPr>
              <p:custDataLst>
                <p:tags r:id="rId18"/>
              </p:custDataLst>
            </p:nvPr>
          </p:nvSpPr>
          <p:spPr bwMode="auto">
            <a:xfrm flipH="1">
              <a:off x="6905469" y="4441060"/>
              <a:ext cx="0" cy="207963"/>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solidFill>
                  <a:srgbClr val="FFFFFF"/>
                </a:solidFill>
                <a:latin typeface="+mn-lt"/>
              </a:endParaRPr>
            </a:p>
          </p:txBody>
        </p:sp>
        <p:grpSp>
          <p:nvGrpSpPr>
            <p:cNvPr id="81" name="组合 80"/>
            <p:cNvGrpSpPr/>
            <p:nvPr/>
          </p:nvGrpSpPr>
          <p:grpSpPr>
            <a:xfrm>
              <a:off x="6569547" y="3931044"/>
              <a:ext cx="181430" cy="668329"/>
              <a:chOff x="9368967" y="1682844"/>
              <a:chExt cx="181430" cy="668329"/>
            </a:xfrm>
          </p:grpSpPr>
          <p:cxnSp>
            <p:nvCxnSpPr>
              <p:cNvPr id="82" name="直接连接符 81"/>
              <p:cNvCxnSpPr/>
              <p:nvPr>
                <p:custDataLst>
                  <p:tags r:id="rId19"/>
                </p:custDataLst>
              </p:nvPr>
            </p:nvCxnSpPr>
            <p:spPr>
              <a:xfrm>
                <a:off x="9376225" y="1697358"/>
                <a:ext cx="174172" cy="0"/>
              </a:xfrm>
              <a:prstGeom prst="line">
                <a:avLst/>
              </a:prstGeom>
              <a:noFill/>
              <a:ln w="28575" cap="flat">
                <a:solidFill>
                  <a:schemeClr val="tx1"/>
                </a:solidFill>
                <a:prstDash val="solid"/>
                <a:miter lim="400000"/>
              </a:ln>
            </p:spPr>
            <p:style>
              <a:lnRef idx="0">
                <a:scrgbClr r="0" g="0" b="0"/>
              </a:lnRef>
              <a:fillRef idx="0">
                <a:scrgbClr r="0" g="0" b="0"/>
              </a:fillRef>
              <a:effectRef idx="0">
                <a:scrgbClr r="0" g="0" b="0"/>
              </a:effectRef>
              <a:fontRef idx="none"/>
            </p:style>
          </p:cxnSp>
          <p:cxnSp>
            <p:nvCxnSpPr>
              <p:cNvPr id="83" name="直接连接符 82"/>
              <p:cNvCxnSpPr/>
              <p:nvPr>
                <p:custDataLst>
                  <p:tags r:id="rId20"/>
                </p:custDataLst>
              </p:nvPr>
            </p:nvCxnSpPr>
            <p:spPr>
              <a:xfrm flipH="1">
                <a:off x="9376229" y="1682844"/>
                <a:ext cx="0" cy="668329"/>
              </a:xfrm>
              <a:prstGeom prst="line">
                <a:avLst/>
              </a:prstGeom>
              <a:noFill/>
              <a:ln w="28575" cap="flat">
                <a:solidFill>
                  <a:schemeClr val="tx1"/>
                </a:solidFill>
                <a:prstDash val="solid"/>
                <a:miter lim="400000"/>
              </a:ln>
            </p:spPr>
            <p:style>
              <a:lnRef idx="0">
                <a:scrgbClr r="0" g="0" b="0"/>
              </a:lnRef>
              <a:fillRef idx="0">
                <a:scrgbClr r="0" g="0" b="0"/>
              </a:fillRef>
              <a:effectRef idx="0">
                <a:scrgbClr r="0" g="0" b="0"/>
              </a:effectRef>
              <a:fontRef idx="none"/>
            </p:style>
          </p:cxnSp>
          <p:cxnSp>
            <p:nvCxnSpPr>
              <p:cNvPr id="84" name="直接连接符 83"/>
              <p:cNvCxnSpPr/>
              <p:nvPr>
                <p:custDataLst>
                  <p:tags r:id="rId21"/>
                </p:custDataLst>
              </p:nvPr>
            </p:nvCxnSpPr>
            <p:spPr>
              <a:xfrm>
                <a:off x="9368967" y="2344011"/>
                <a:ext cx="174172" cy="0"/>
              </a:xfrm>
              <a:prstGeom prst="line">
                <a:avLst/>
              </a:prstGeom>
              <a:noFill/>
              <a:ln w="28575" cap="flat">
                <a:solidFill>
                  <a:schemeClr val="tx1"/>
                </a:solidFill>
                <a:prstDash val="solid"/>
                <a:miter lim="400000"/>
              </a:ln>
            </p:spPr>
            <p:style>
              <a:lnRef idx="0">
                <a:scrgbClr r="0" g="0" b="0"/>
              </a:lnRef>
              <a:fillRef idx="0">
                <a:scrgbClr r="0" g="0" b="0"/>
              </a:fillRef>
              <a:effectRef idx="0">
                <a:scrgbClr r="0" g="0" b="0"/>
              </a:effectRef>
              <a:fontRef idx="none"/>
            </p:style>
          </p:cxnSp>
        </p:grpSp>
        <p:grpSp>
          <p:nvGrpSpPr>
            <p:cNvPr id="85" name="组合 84"/>
            <p:cNvGrpSpPr/>
            <p:nvPr/>
          </p:nvGrpSpPr>
          <p:grpSpPr>
            <a:xfrm>
              <a:off x="8389418" y="3917216"/>
              <a:ext cx="181430" cy="668329"/>
              <a:chOff x="9209313" y="1701506"/>
              <a:chExt cx="181430" cy="668329"/>
            </a:xfrm>
          </p:grpSpPr>
          <p:cxnSp>
            <p:nvCxnSpPr>
              <p:cNvPr id="86" name="直接连接符 85"/>
              <p:cNvCxnSpPr/>
              <p:nvPr>
                <p:custDataLst>
                  <p:tags r:id="rId22"/>
                </p:custDataLst>
              </p:nvPr>
            </p:nvCxnSpPr>
            <p:spPr>
              <a:xfrm>
                <a:off x="9216571" y="1716020"/>
                <a:ext cx="174172" cy="0"/>
              </a:xfrm>
              <a:prstGeom prst="line">
                <a:avLst/>
              </a:prstGeom>
              <a:noFill/>
              <a:ln w="28575" cap="flat">
                <a:solidFill>
                  <a:schemeClr val="tx1"/>
                </a:solidFill>
                <a:prstDash val="solid"/>
                <a:miter lim="400000"/>
              </a:ln>
            </p:spPr>
            <p:style>
              <a:lnRef idx="0">
                <a:scrgbClr r="0" g="0" b="0"/>
              </a:lnRef>
              <a:fillRef idx="0">
                <a:scrgbClr r="0" g="0" b="0"/>
              </a:fillRef>
              <a:effectRef idx="0">
                <a:scrgbClr r="0" g="0" b="0"/>
              </a:effectRef>
              <a:fontRef idx="none"/>
            </p:style>
          </p:cxnSp>
          <p:cxnSp>
            <p:nvCxnSpPr>
              <p:cNvPr id="87" name="直接连接符 86"/>
              <p:cNvCxnSpPr/>
              <p:nvPr>
                <p:custDataLst>
                  <p:tags r:id="rId23"/>
                </p:custDataLst>
              </p:nvPr>
            </p:nvCxnSpPr>
            <p:spPr>
              <a:xfrm flipH="1">
                <a:off x="9376229" y="1701506"/>
                <a:ext cx="0" cy="668329"/>
              </a:xfrm>
              <a:prstGeom prst="line">
                <a:avLst/>
              </a:prstGeom>
              <a:noFill/>
              <a:ln w="28575" cap="flat">
                <a:solidFill>
                  <a:schemeClr val="tx1"/>
                </a:solidFill>
                <a:prstDash val="solid"/>
                <a:miter lim="400000"/>
              </a:ln>
            </p:spPr>
            <p:style>
              <a:lnRef idx="0">
                <a:scrgbClr r="0" g="0" b="0"/>
              </a:lnRef>
              <a:fillRef idx="0">
                <a:scrgbClr r="0" g="0" b="0"/>
              </a:fillRef>
              <a:effectRef idx="0">
                <a:scrgbClr r="0" g="0" b="0"/>
              </a:effectRef>
              <a:fontRef idx="none"/>
            </p:style>
          </p:cxnSp>
          <p:cxnSp>
            <p:nvCxnSpPr>
              <p:cNvPr id="88" name="直接连接符 87"/>
              <p:cNvCxnSpPr/>
              <p:nvPr>
                <p:custDataLst>
                  <p:tags r:id="rId24"/>
                </p:custDataLst>
              </p:nvPr>
            </p:nvCxnSpPr>
            <p:spPr>
              <a:xfrm>
                <a:off x="9209313" y="2362673"/>
                <a:ext cx="174172" cy="0"/>
              </a:xfrm>
              <a:prstGeom prst="line">
                <a:avLst/>
              </a:prstGeom>
              <a:noFill/>
              <a:ln w="28575" cap="flat">
                <a:solidFill>
                  <a:schemeClr val="tx1"/>
                </a:solidFill>
                <a:prstDash val="solid"/>
                <a:miter lim="400000"/>
              </a:ln>
            </p:spPr>
            <p:style>
              <a:lnRef idx="0">
                <a:scrgbClr r="0" g="0" b="0"/>
              </a:lnRef>
              <a:fillRef idx="0">
                <a:scrgbClr r="0" g="0" b="0"/>
              </a:fillRef>
              <a:effectRef idx="0">
                <a:scrgbClr r="0" g="0" b="0"/>
              </a:effectRef>
              <a:fontRef idx="none"/>
            </p:style>
          </p:cxnSp>
        </p:grpSp>
      </p:grpSp>
      <p:grpSp>
        <p:nvGrpSpPr>
          <p:cNvPr id="219139" name="组合 219138"/>
          <p:cNvGrpSpPr/>
          <p:nvPr/>
        </p:nvGrpSpPr>
        <p:grpSpPr>
          <a:xfrm>
            <a:off x="1733377" y="2806308"/>
            <a:ext cx="6401130" cy="719174"/>
            <a:chOff x="816" y="912"/>
            <a:chExt cx="4032" cy="453"/>
          </a:xfrm>
        </p:grpSpPr>
        <p:sp>
          <p:nvSpPr>
            <p:cNvPr id="219140" name="文本框 219139"/>
            <p:cNvSpPr txBox="1"/>
            <p:nvPr>
              <p:custDataLst>
                <p:tags r:id="rId25"/>
              </p:custDataLst>
            </p:nvPr>
          </p:nvSpPr>
          <p:spPr>
            <a:xfrm>
              <a:off x="816" y="970"/>
              <a:ext cx="4032" cy="329"/>
            </a:xfrm>
            <a:prstGeom prst="rect">
              <a:avLst/>
            </a:prstGeom>
            <a:noFill/>
            <a:ln w="9525">
              <a:noFill/>
            </a:ln>
          </p:spPr>
          <p:txBody>
            <a:bodyPr>
              <a:spAutoFit/>
            </a:bodyPr>
            <a:lstStyle/>
            <a:p>
              <a:pPr algn="l">
                <a:spcBef>
                  <a:spcPct val="50000"/>
                </a:spcBef>
              </a:pPr>
              <a:r>
                <a:rPr lang="en-US" altLang="zh-CN" sz="2800" b="1" i="1">
                  <a:solidFill>
                    <a:srgbClr val="FF0000"/>
                  </a:solidFill>
                  <a:latin typeface="Times New Roman" panose="02020603050405020304" charset="0"/>
                  <a:ea typeface="黑体" panose="02010609060101010101" charset="-122"/>
                  <a:cs typeface="Times New Roman" panose="02020603050405020304" charset="0"/>
                </a:rPr>
                <a:t>n</a:t>
              </a:r>
              <a:r>
                <a:rPr lang="en-US" altLang="zh-CN" sz="2800" b="1">
                  <a:solidFill>
                    <a:srgbClr val="FF0000"/>
                  </a:solidFill>
                  <a:latin typeface="Times New Roman" panose="02020603050405020304" charset="0"/>
                  <a:ea typeface="黑体" panose="02010609060101010101" charset="-122"/>
                  <a:cs typeface="Times New Roman" panose="02020603050405020304" charset="0"/>
                </a:rPr>
                <a:t>CH</a:t>
              </a:r>
              <a:r>
                <a:rPr lang="en-US" altLang="zh-CN" sz="2800" b="1" baseline="-25000">
                  <a:solidFill>
                    <a:srgbClr val="FF0000"/>
                  </a:solidFill>
                  <a:latin typeface="Times New Roman" panose="02020603050405020304" charset="0"/>
                  <a:ea typeface="黑体" panose="02010609060101010101" charset="-122"/>
                  <a:cs typeface="Times New Roman" panose="02020603050405020304" charset="0"/>
                </a:rPr>
                <a:t>2</a:t>
              </a:r>
              <a:r>
                <a:rPr lang="zh-CN" altLang="en-US" sz="2800" b="1">
                  <a:solidFill>
                    <a:srgbClr val="FF0000"/>
                  </a:solidFill>
                  <a:latin typeface="Times New Roman" panose="02020603050405020304" charset="0"/>
                  <a:ea typeface="黑体" panose="02010609060101010101" charset="-122"/>
                  <a:cs typeface="Times New Roman" panose="02020603050405020304" charset="0"/>
                  <a:sym typeface="+mn-ea"/>
                </a:rPr>
                <a:t>＝</a:t>
              </a:r>
              <a:r>
                <a:rPr lang="en-US" altLang="zh-CN" sz="2800" b="1">
                  <a:solidFill>
                    <a:srgbClr val="FF0000"/>
                  </a:solidFill>
                  <a:latin typeface="Times New Roman" panose="02020603050405020304" charset="0"/>
                  <a:ea typeface="黑体" panose="02010609060101010101" charset="-122"/>
                  <a:cs typeface="Times New Roman" panose="02020603050405020304" charset="0"/>
                </a:rPr>
                <a:t>CH</a:t>
              </a:r>
              <a:r>
                <a:rPr lang="en-US" altLang="zh-CN" sz="2800" b="1" baseline="-25000">
                  <a:solidFill>
                    <a:srgbClr val="FF0000"/>
                  </a:solidFill>
                  <a:latin typeface="Times New Roman" panose="02020603050405020304" charset="0"/>
                  <a:ea typeface="黑体" panose="02010609060101010101" charset="-122"/>
                  <a:cs typeface="Times New Roman" panose="02020603050405020304" charset="0"/>
                </a:rPr>
                <a:t>2</a:t>
              </a:r>
              <a:endParaRPr lang="en-US" altLang="zh-CN" sz="2800" b="1" baseline="-25000">
                <a:solidFill>
                  <a:srgbClr val="FF0000"/>
                </a:solidFill>
                <a:latin typeface="Times New Roman" panose="02020603050405020304" charset="0"/>
                <a:ea typeface="黑体" panose="02010609060101010101" charset="-122"/>
                <a:cs typeface="Times New Roman" panose="02020603050405020304" charset="0"/>
              </a:endParaRPr>
            </a:p>
          </p:txBody>
        </p:sp>
        <p:sp>
          <p:nvSpPr>
            <p:cNvPr id="219141" name="直接连接符 219140"/>
            <p:cNvSpPr/>
            <p:nvPr>
              <p:custDataLst>
                <p:tags r:id="rId26"/>
              </p:custDataLst>
            </p:nvPr>
          </p:nvSpPr>
          <p:spPr>
            <a:xfrm>
              <a:off x="2160" y="1152"/>
              <a:ext cx="720" cy="0"/>
            </a:xfrm>
            <a:prstGeom prst="line">
              <a:avLst/>
            </a:prstGeom>
            <a:ln w="9525" cap="flat" cmpd="sng">
              <a:solidFill>
                <a:schemeClr val="tx1"/>
              </a:solidFill>
              <a:prstDash val="solid"/>
              <a:headEnd type="none" w="med" len="med"/>
              <a:tailEnd type="triangle" w="med" len="med"/>
            </a:ln>
          </p:spPr>
          <p:txBody>
            <a:bodyPr/>
            <a:lstStyle/>
            <a:p/>
          </p:txBody>
        </p:sp>
        <p:sp>
          <p:nvSpPr>
            <p:cNvPr id="219142" name="文本框 219141"/>
            <p:cNvSpPr txBox="1"/>
            <p:nvPr>
              <p:custDataLst>
                <p:tags r:id="rId27"/>
              </p:custDataLst>
            </p:nvPr>
          </p:nvSpPr>
          <p:spPr>
            <a:xfrm>
              <a:off x="2160" y="912"/>
              <a:ext cx="624" cy="251"/>
            </a:xfrm>
            <a:prstGeom prst="rect">
              <a:avLst/>
            </a:prstGeom>
            <a:noFill/>
            <a:ln w="9525">
              <a:noFill/>
            </a:ln>
          </p:spPr>
          <p:txBody>
            <a:bodyPr>
              <a:spAutoFit/>
            </a:bodyPr>
            <a:lstStyle/>
            <a:p>
              <a:pPr algn="l">
                <a:spcBef>
                  <a:spcPct val="50000"/>
                </a:spcBef>
              </a:pPr>
              <a:r>
                <a:rPr lang="zh-CN" altLang="en-US" sz="2000" b="1">
                  <a:latin typeface="Times New Roman" panose="02020603050405020304" charset="0"/>
                </a:rPr>
                <a:t>催化剂</a:t>
              </a:r>
              <a:endParaRPr lang="zh-CN" altLang="en-US" sz="2000" b="1">
                <a:latin typeface="Times New Roman" panose="02020603050405020304" charset="0"/>
              </a:endParaRPr>
            </a:p>
          </p:txBody>
        </p:sp>
        <p:sp>
          <p:nvSpPr>
            <p:cNvPr id="219143" name="矩形 219142"/>
            <p:cNvSpPr/>
            <p:nvPr>
              <p:custDataLst>
                <p:tags r:id="rId28"/>
              </p:custDataLst>
            </p:nvPr>
          </p:nvSpPr>
          <p:spPr>
            <a:xfrm>
              <a:off x="2826" y="996"/>
              <a:ext cx="1605" cy="329"/>
            </a:xfrm>
            <a:prstGeom prst="rect">
              <a:avLst/>
            </a:prstGeom>
            <a:noFill/>
            <a:ln w="9525">
              <a:noFill/>
            </a:ln>
          </p:spPr>
          <p:txBody>
            <a:bodyPr wrap="none" anchor="t">
              <a:spAutoFit/>
            </a:bodyPr>
            <a:lstStyle/>
            <a:p>
              <a:pPr algn="l"/>
              <a:r>
                <a:rPr lang="zh-CN" altLang="en-US" sz="2800">
                  <a:latin typeface="宋体" panose="02010600030101010101" pitchFamily="2" charset="-122"/>
                  <a:ea typeface="宋体" panose="02010600030101010101" pitchFamily="2" charset="-122"/>
                  <a:sym typeface="+mn-ea"/>
                </a:rPr>
                <a:t>－</a:t>
              </a:r>
              <a:r>
                <a:rPr lang="en-US" altLang="zh-CN" sz="2800" b="1">
                  <a:latin typeface="Times New Roman" panose="02020603050405020304" charset="0"/>
                </a:rPr>
                <a:t>CH</a:t>
              </a:r>
              <a:r>
                <a:rPr lang="en-US" altLang="zh-CN" sz="2800" b="1" baseline="-25000">
                  <a:latin typeface="Times New Roman" panose="02020603050405020304" charset="0"/>
                </a:rPr>
                <a:t>2</a:t>
              </a:r>
              <a:r>
                <a:rPr lang="zh-CN" altLang="en-US" sz="2800">
                  <a:latin typeface="宋体" panose="02010600030101010101" pitchFamily="2" charset="-122"/>
                  <a:ea typeface="宋体" panose="02010600030101010101" pitchFamily="2" charset="-122"/>
                  <a:sym typeface="+mn-ea"/>
                </a:rPr>
                <a:t>－</a:t>
              </a:r>
              <a:r>
                <a:rPr lang="en-US" altLang="zh-CN" sz="2800" b="1">
                  <a:latin typeface="Times New Roman" panose="02020603050405020304" charset="0"/>
                </a:rPr>
                <a:t>CH</a:t>
              </a:r>
              <a:r>
                <a:rPr lang="en-US" altLang="zh-CN" sz="2800" b="1" baseline="-25000">
                  <a:latin typeface="Times New Roman" panose="02020603050405020304" charset="0"/>
                </a:rPr>
                <a:t>2</a:t>
              </a:r>
              <a:r>
                <a:rPr lang="zh-CN" altLang="en-US" sz="2800">
                  <a:latin typeface="宋体" panose="02010600030101010101" pitchFamily="2" charset="-122"/>
                  <a:ea typeface="宋体" panose="02010600030101010101" pitchFamily="2" charset="-122"/>
                  <a:sym typeface="+mn-ea"/>
                </a:rPr>
                <a:t>－</a:t>
              </a:r>
              <a:endParaRPr lang="en-US" altLang="zh-CN" sz="2800" b="1" baseline="-25000">
                <a:latin typeface="Times New Roman" panose="02020603050405020304" charset="0"/>
              </a:endParaRPr>
            </a:p>
          </p:txBody>
        </p:sp>
        <p:sp>
          <p:nvSpPr>
            <p:cNvPr id="219145" name="文本框 219144"/>
            <p:cNvSpPr txBox="1"/>
            <p:nvPr>
              <p:custDataLst>
                <p:tags r:id="rId29"/>
              </p:custDataLst>
            </p:nvPr>
          </p:nvSpPr>
          <p:spPr>
            <a:xfrm>
              <a:off x="2916" y="960"/>
              <a:ext cx="288" cy="329"/>
            </a:xfrm>
            <a:prstGeom prst="rect">
              <a:avLst/>
            </a:prstGeom>
            <a:noFill/>
            <a:ln w="9525">
              <a:noFill/>
            </a:ln>
          </p:spPr>
          <p:txBody>
            <a:bodyPr>
              <a:spAutoFit/>
            </a:bodyPr>
            <a:lstStyle/>
            <a:p>
              <a:pPr algn="l">
                <a:spcBef>
                  <a:spcPct val="50000"/>
                </a:spcBef>
              </a:pPr>
              <a:r>
                <a:rPr lang="en-US" altLang="zh-CN" sz="2800">
                  <a:latin typeface="Times New Roman" panose="02020603050405020304" charset="0"/>
                </a:rPr>
                <a:t>[</a:t>
              </a:r>
              <a:endParaRPr lang="en-US" altLang="zh-CN" sz="2800">
                <a:latin typeface="Times New Roman" panose="02020603050405020304" charset="0"/>
              </a:endParaRPr>
            </a:p>
          </p:txBody>
        </p:sp>
        <p:sp>
          <p:nvSpPr>
            <p:cNvPr id="219146" name="文本框 219145"/>
            <p:cNvSpPr txBox="1"/>
            <p:nvPr>
              <p:custDataLst>
                <p:tags r:id="rId30"/>
              </p:custDataLst>
            </p:nvPr>
          </p:nvSpPr>
          <p:spPr>
            <a:xfrm>
              <a:off x="4140" y="978"/>
              <a:ext cx="192" cy="329"/>
            </a:xfrm>
            <a:prstGeom prst="rect">
              <a:avLst/>
            </a:prstGeom>
            <a:noFill/>
            <a:ln w="9525">
              <a:noFill/>
            </a:ln>
          </p:spPr>
          <p:txBody>
            <a:bodyPr>
              <a:spAutoFit/>
            </a:bodyPr>
            <a:lstStyle/>
            <a:p>
              <a:pPr algn="l">
                <a:spcBef>
                  <a:spcPct val="50000"/>
                </a:spcBef>
              </a:pPr>
              <a:r>
                <a:rPr lang="en-US" altLang="zh-CN" sz="2800">
                  <a:latin typeface="Times New Roman" panose="02020603050405020304" charset="0"/>
                </a:rPr>
                <a:t>]</a:t>
              </a:r>
              <a:endParaRPr lang="en-US" altLang="zh-CN" sz="2800">
                <a:latin typeface="Times New Roman" panose="02020603050405020304" charset="0"/>
              </a:endParaRPr>
            </a:p>
          </p:txBody>
        </p:sp>
        <p:sp>
          <p:nvSpPr>
            <p:cNvPr id="219149" name="矩形 219148"/>
            <p:cNvSpPr/>
            <p:nvPr>
              <p:custDataLst>
                <p:tags r:id="rId31"/>
              </p:custDataLst>
            </p:nvPr>
          </p:nvSpPr>
          <p:spPr>
            <a:xfrm>
              <a:off x="4220" y="1075"/>
              <a:ext cx="211" cy="290"/>
            </a:xfrm>
            <a:prstGeom prst="rect">
              <a:avLst/>
            </a:prstGeom>
            <a:noFill/>
            <a:ln w="9525">
              <a:noFill/>
            </a:ln>
          </p:spPr>
          <p:txBody>
            <a:bodyPr wrap="none" anchor="t">
              <a:spAutoFit/>
            </a:bodyPr>
            <a:lstStyle/>
            <a:p>
              <a:pPr algn="l"/>
              <a:r>
                <a:rPr lang="en-US" altLang="zh-CN" sz="2400" i="1">
                  <a:latin typeface="Times New Roman" panose="02020603050405020304" charset="0"/>
                </a:rPr>
                <a:t>n</a:t>
              </a:r>
              <a:endParaRPr lang="en-US" altLang="zh-CN" sz="2400" i="1">
                <a:latin typeface="Times New Roman" panose="02020603050405020304" charset="0"/>
              </a:endParaRPr>
            </a:p>
          </p:txBody>
        </p:sp>
      </p:grpSp>
      <p:sp>
        <p:nvSpPr>
          <p:cNvPr id="7" name="TextBox 34"/>
          <p:cNvSpPr txBox="1"/>
          <p:nvPr>
            <p:custDataLst>
              <p:tags r:id="rId32"/>
            </p:custDataLst>
          </p:nvPr>
        </p:nvSpPr>
        <p:spPr>
          <a:xfrm>
            <a:off x="5186684" y="3513229"/>
            <a:ext cx="1951032" cy="5321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lang="zh-CN" altLang="en-US" sz="2800" i="0" smtClean="0">
                <a:solidFill>
                  <a:schemeClr val="tx1"/>
                </a:solidFill>
                <a:effectLst/>
                <a:latin typeface="黑体" panose="02010609060101010101" charset="-122"/>
                <a:ea typeface="黑体" panose="02010609060101010101" charset="-122"/>
              </a:rPr>
              <a:t>聚乙烯</a:t>
            </a:r>
            <a:endParaRPr kumimoji="0" lang="zh-CN" altLang="en-US" sz="2800" b="0" i="0" u="none" strike="noStrike" cap="none" spc="0" normalizeH="0" baseline="0" smtClean="0">
              <a:ln>
                <a:noFill/>
              </a:ln>
              <a:solidFill>
                <a:schemeClr val="tx1"/>
              </a:solidFill>
              <a:effectLst/>
              <a:uFillTx/>
              <a:latin typeface="黑体" panose="02010609060101010101" charset="-122"/>
              <a:ea typeface="黑体" panose="02010609060101010101" charset="-122"/>
              <a:sym typeface="Hoefler Text"/>
            </a:endParaRPr>
          </a:p>
        </p:txBody>
      </p:sp>
      <p:sp>
        <p:nvSpPr>
          <p:cNvPr id="8" name="文本框 7"/>
          <p:cNvSpPr txBox="1"/>
          <p:nvPr/>
        </p:nvSpPr>
        <p:spPr>
          <a:xfrm>
            <a:off x="914400" y="5816600"/>
            <a:ext cx="6096000" cy="521970"/>
          </a:xfrm>
          <a:prstGeom prst="rect">
            <a:avLst/>
          </a:prstGeom>
          <a:noFill/>
        </p:spPr>
        <p:txBody>
          <a:bodyPr wrap="square" rtlCol="0" anchor="t">
            <a:spAutoFit/>
          </a:bodyPr>
          <a:lstStyle/>
          <a:p>
            <a:pPr indent="0">
              <a:buSzTx/>
              <a:buFont typeface="Wingdings" panose="05000000000000000000" pitchFamily="2" charset="2"/>
              <a:buNone/>
            </a:pPr>
            <a:r>
              <a:rPr lang="zh-CN" altLang="en-US" sz="2800" b="1">
                <a:sym typeface="+mn-ea"/>
              </a:rPr>
              <a:t>注意：聚乙烯、聚丙烯均是混合物。</a:t>
            </a:r>
            <a:endParaRPr lang="zh-CN" altLang="en-US" sz="2800" b="1">
              <a:sym typeface="+mn-ea"/>
            </a:endParaRPr>
          </a:p>
        </p:txBody>
      </p:sp>
    </p:spTree>
    <p:custDataLst>
      <p:tags r:id="rId3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19139"/>
                                        </p:tgtEl>
                                        <p:attrNameLst>
                                          <p:attrName>style.visibility</p:attrName>
                                        </p:attrNameLst>
                                      </p:cBhvr>
                                      <p:to>
                                        <p:strVal val="visible"/>
                                      </p:to>
                                    </p:set>
                                    <p:animEffect transition="in" filter="checkerboard(across)">
                                      <p:cBhvr>
                                        <p:cTn id="12" dur="500"/>
                                        <p:tgtEl>
                                          <p:spTgt spid="21913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ppt_x"/>
                                          </p:val>
                                        </p:tav>
                                        <p:tav tm="100000">
                                          <p:val>
                                            <p:strVal val="#ppt_x"/>
                                          </p:val>
                                        </p:tav>
                                      </p:tavLst>
                                    </p:anim>
                                    <p:anim calcmode="lin" valueType="num">
                                      <p:cBhvr additive="base">
                                        <p:cTn id="24" dur="500" fill="hold"/>
                                        <p:tgtEl>
                                          <p:spTgt spid="4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500" fill="hold"/>
                                        <p:tgtEl>
                                          <p:spTgt spid="56"/>
                                        </p:tgtEl>
                                        <p:attrNameLst>
                                          <p:attrName>ppt_x</p:attrName>
                                        </p:attrNameLst>
                                      </p:cBhvr>
                                      <p:tavLst>
                                        <p:tav tm="0">
                                          <p:val>
                                            <p:strVal val="#ppt_x"/>
                                          </p:val>
                                        </p:tav>
                                        <p:tav tm="100000">
                                          <p:val>
                                            <p:strVal val="#ppt_x"/>
                                          </p:val>
                                        </p:tav>
                                      </p:tavLst>
                                    </p:anim>
                                    <p:anim calcmode="lin" valueType="num">
                                      <p:cBhvr additive="base">
                                        <p:cTn id="28" dur="500" fill="hold"/>
                                        <p:tgtEl>
                                          <p:spTgt spid="5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 calcmode="lin" valueType="num">
                                      <p:cBhvr additive="base">
                                        <p:cTn id="31" dur="500" fill="hold"/>
                                        <p:tgtEl>
                                          <p:spTgt spid="65"/>
                                        </p:tgtEl>
                                        <p:attrNameLst>
                                          <p:attrName>ppt_x</p:attrName>
                                        </p:attrNameLst>
                                      </p:cBhvr>
                                      <p:tavLst>
                                        <p:tav tm="0">
                                          <p:val>
                                            <p:strVal val="#ppt_x"/>
                                          </p:val>
                                        </p:tav>
                                        <p:tav tm="100000">
                                          <p:val>
                                            <p:strVal val="#ppt_x"/>
                                          </p:val>
                                        </p:tav>
                                      </p:tavLst>
                                    </p:anim>
                                    <p:anim calcmode="lin" valueType="num">
                                      <p:cBhvr additive="base">
                                        <p:cTn id="32"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ppt_x"/>
                                          </p:val>
                                        </p:tav>
                                        <p:tav tm="100000">
                                          <p:val>
                                            <p:strVal val="#ppt_x"/>
                                          </p:val>
                                        </p:tav>
                                      </p:tavLst>
                                    </p:anim>
                                    <p:anim calcmode="lin" valueType="num">
                                      <p:cBhvr additive="base">
                                        <p:cTn id="38" dur="500" fill="hold"/>
                                        <p:tgtEl>
                                          <p:spTgt spid="35"/>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7" grpId="0" bldLvl="0" animBg="1"/>
      <p:bldP spid="65" grpId="0" bldLvl="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8"/>
          <p:cNvGrpSpPr/>
          <p:nvPr/>
        </p:nvGrpSpPr>
        <p:grpSpPr>
          <a:xfrm>
            <a:off x="1322070" y="-13970"/>
            <a:ext cx="5424805" cy="1241425"/>
            <a:chOff x="693" y="-17"/>
            <a:chExt cx="1532" cy="782"/>
          </a:xfrm>
        </p:grpSpPr>
        <p:grpSp>
          <p:nvGrpSpPr>
            <p:cNvPr id="24" name="Group 26"/>
            <p:cNvGrpSpPr/>
            <p:nvPr/>
          </p:nvGrpSpPr>
          <p:grpSpPr>
            <a:xfrm>
              <a:off x="711" y="0"/>
              <a:ext cx="1497" cy="448"/>
              <a:chOff x="711" y="0"/>
              <a:chExt cx="1497" cy="448"/>
            </a:xfrm>
          </p:grpSpPr>
          <p:sp>
            <p:nvSpPr>
              <p:cNvPr id="26" name="Rectangle 8"/>
              <p:cNvSpPr>
                <a:spLocks noChangeArrowheads="1"/>
              </p:cNvSpPr>
              <p:nvPr/>
            </p:nvSpPr>
            <p:spPr bwMode="auto">
              <a:xfrm>
                <a:off x="711" y="0"/>
                <a:ext cx="1497" cy="448"/>
              </a:xfrm>
              <a:prstGeom prst="rect">
                <a:avLst/>
              </a:prstGeom>
              <a:solidFill>
                <a:srgbClr val="3F83BC"/>
              </a:solidFill>
              <a:ln w="9525" algn="ctr">
                <a:noFill/>
                <a:miter lim="800000"/>
              </a:ln>
            </p:spPr>
            <p:txBody>
              <a:bodyPr lIns="121914" tIns="60957" rIns="121914" bIns="60957" anchor="ctr"/>
              <a:lstStyle/>
              <a:p>
                <a:pPr marL="0" marR="0" lvl="0" indent="0" algn="ctr" defTabSz="684530" eaLnBrk="1" fontAlgn="auto" latinLnBrk="0" hangingPunct="1">
                  <a:lnSpc>
                    <a:spcPct val="100000"/>
                  </a:lnSpc>
                  <a:spcBef>
                    <a:spcPct val="0"/>
                  </a:spcBef>
                  <a:spcAft>
                    <a:spcPct val="0"/>
                  </a:spcAft>
                  <a:buClrTx/>
                  <a:buSzTx/>
                  <a:buFontTx/>
                  <a:buNone/>
                  <a:defRPr/>
                </a:pPr>
                <a:endParaRPr kumimoji="0" lang="en-US" altLang="zh-CN" sz="2265" b="0" i="0" u="none" strike="noStrike" kern="0" cap="none" spc="0" normalizeH="0" baseline="0" noProof="0">
                  <a:ln>
                    <a:noFill/>
                  </a:ln>
                  <a:solidFill>
                    <a:srgbClr val="0099CC"/>
                  </a:solidFill>
                  <a:effectLst/>
                  <a:uLnTx/>
                  <a:uFillTx/>
                  <a:latin typeface="微软雅黑" panose="020B0503020204020204" charset="-122"/>
                  <a:ea typeface="微软雅黑" panose="020B0503020204020204" charset="-122"/>
                </a:endParaRPr>
              </a:p>
            </p:txBody>
          </p:sp>
          <p:sp>
            <p:nvSpPr>
              <p:cNvPr id="27" name="Line 25"/>
              <p:cNvSpPr>
                <a:spLocks noChangeShapeType="1"/>
              </p:cNvSpPr>
              <p:nvPr/>
            </p:nvSpPr>
            <p:spPr bwMode="auto">
              <a:xfrm>
                <a:off x="715" y="360"/>
                <a:ext cx="1490" cy="0"/>
              </a:xfrm>
              <a:prstGeom prst="line">
                <a:avLst/>
              </a:prstGeom>
              <a:noFill/>
              <a:ln w="9525">
                <a:solidFill>
                  <a:sysClr val="window" lastClr="FFFFFF"/>
                </a:solidFill>
                <a:round/>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25" name="TextBox 3"/>
            <p:cNvSpPr txBox="1">
              <a:spLocks noChangeArrowheads="1"/>
            </p:cNvSpPr>
            <p:nvPr/>
          </p:nvSpPr>
          <p:spPr bwMode="auto">
            <a:xfrm>
              <a:off x="693" y="-17"/>
              <a:ext cx="1532" cy="782"/>
            </a:xfrm>
            <a:prstGeom prst="rect">
              <a:avLst/>
            </a:prstGeom>
            <a:noFill/>
            <a:ln w="9525">
              <a:noFill/>
              <a:miter lim="800000"/>
            </a:ln>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735"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rPr>
                <a:t>烯烃、炔烃的化学性质</a:t>
              </a:r>
              <a:endParaRPr kumimoji="0" lang="en-US" altLang="zh-CN" sz="3735"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grpSp>
      <p:pic>
        <p:nvPicPr>
          <p:cNvPr id="2207" name="Picture 17"/>
          <p:cNvPicPr preferRelativeResize="0">
            <a:picLocks noChangeArrowheads="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bwMode="auto">
          <a:xfrm>
            <a:off x="1651000" y="942975"/>
            <a:ext cx="7626985" cy="573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additive="base">
                                        <p:cTn id="11" dur="1" fill="hold">
                                          <p:stCondLst>
                                            <p:cond delay="0"/>
                                          </p:stCondLst>
                                        </p:cTn>
                                        <p:tgtEl>
                                          <p:spTgt spid="2207"/>
                                        </p:tgtEl>
                                        <p:attrNameLst>
                                          <p:attrName>style.visibility</p:attrName>
                                        </p:attrNameLst>
                                      </p:cBhvr>
                                      <p:to>
                                        <p:strVal val="visible"/>
                                      </p:to>
                                    </p:set>
                                    <p:animEffect transition="in" filter="wheel(4)">
                                      <p:cBhvr additive="base">
                                        <p:cTn id="12" dur="500"/>
                                        <p:tgtEl>
                                          <p:spTgt spid="2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8"/>
          <p:cNvGrpSpPr/>
          <p:nvPr/>
        </p:nvGrpSpPr>
        <p:grpSpPr>
          <a:xfrm>
            <a:off x="1322070" y="-13970"/>
            <a:ext cx="5424805" cy="1241425"/>
            <a:chOff x="693" y="-17"/>
            <a:chExt cx="1532" cy="782"/>
          </a:xfrm>
        </p:grpSpPr>
        <p:grpSp>
          <p:nvGrpSpPr>
            <p:cNvPr id="24" name="Group 26"/>
            <p:cNvGrpSpPr/>
            <p:nvPr/>
          </p:nvGrpSpPr>
          <p:grpSpPr>
            <a:xfrm>
              <a:off x="711" y="0"/>
              <a:ext cx="1497" cy="448"/>
              <a:chOff x="711" y="0"/>
              <a:chExt cx="1497" cy="448"/>
            </a:xfrm>
          </p:grpSpPr>
          <p:sp>
            <p:nvSpPr>
              <p:cNvPr id="26" name="Rectangle 8"/>
              <p:cNvSpPr>
                <a:spLocks noChangeArrowheads="1"/>
              </p:cNvSpPr>
              <p:nvPr/>
            </p:nvSpPr>
            <p:spPr bwMode="auto">
              <a:xfrm>
                <a:off x="711" y="0"/>
                <a:ext cx="1497" cy="448"/>
              </a:xfrm>
              <a:prstGeom prst="rect">
                <a:avLst/>
              </a:prstGeom>
              <a:solidFill>
                <a:srgbClr val="3F83BC"/>
              </a:solidFill>
              <a:ln w="9525" algn="ctr">
                <a:noFill/>
                <a:miter lim="800000"/>
              </a:ln>
            </p:spPr>
            <p:txBody>
              <a:bodyPr lIns="121914" tIns="60957" rIns="121914" bIns="60957" anchor="ctr"/>
              <a:lstStyle/>
              <a:p>
                <a:pPr marL="0" marR="0" lvl="0" indent="0" algn="ctr" defTabSz="684530" eaLnBrk="1" fontAlgn="auto" latinLnBrk="0" hangingPunct="1">
                  <a:lnSpc>
                    <a:spcPct val="100000"/>
                  </a:lnSpc>
                  <a:spcBef>
                    <a:spcPct val="0"/>
                  </a:spcBef>
                  <a:spcAft>
                    <a:spcPct val="0"/>
                  </a:spcAft>
                  <a:buClrTx/>
                  <a:buSzTx/>
                  <a:buFontTx/>
                  <a:buNone/>
                  <a:defRPr/>
                </a:pPr>
                <a:endParaRPr kumimoji="0" lang="en-US" altLang="zh-CN" sz="2265" b="0" i="0" u="none" strike="noStrike" kern="0" cap="none" spc="0" normalizeH="0" baseline="0" noProof="0">
                  <a:ln>
                    <a:noFill/>
                  </a:ln>
                  <a:solidFill>
                    <a:srgbClr val="0099CC"/>
                  </a:solidFill>
                  <a:effectLst/>
                  <a:uLnTx/>
                  <a:uFillTx/>
                  <a:latin typeface="微软雅黑" panose="020B0503020204020204" charset="-122"/>
                  <a:ea typeface="微软雅黑" panose="020B0503020204020204" charset="-122"/>
                </a:endParaRPr>
              </a:p>
            </p:txBody>
          </p:sp>
          <p:sp>
            <p:nvSpPr>
              <p:cNvPr id="27" name="Line 25"/>
              <p:cNvSpPr>
                <a:spLocks noChangeShapeType="1"/>
              </p:cNvSpPr>
              <p:nvPr/>
            </p:nvSpPr>
            <p:spPr bwMode="auto">
              <a:xfrm>
                <a:off x="715" y="360"/>
                <a:ext cx="1490" cy="0"/>
              </a:xfrm>
              <a:prstGeom prst="line">
                <a:avLst/>
              </a:prstGeom>
              <a:noFill/>
              <a:ln w="9525">
                <a:solidFill>
                  <a:sysClr val="window" lastClr="FFFFFF"/>
                </a:solidFill>
                <a:round/>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25" name="TextBox 3"/>
            <p:cNvSpPr txBox="1">
              <a:spLocks noChangeArrowheads="1"/>
            </p:cNvSpPr>
            <p:nvPr/>
          </p:nvSpPr>
          <p:spPr bwMode="auto">
            <a:xfrm>
              <a:off x="693" y="-17"/>
              <a:ext cx="1532" cy="782"/>
            </a:xfrm>
            <a:prstGeom prst="rect">
              <a:avLst/>
            </a:prstGeom>
            <a:noFill/>
            <a:ln w="9525">
              <a:noFill/>
              <a:miter lim="800000"/>
            </a:ln>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735"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rPr>
                <a:t>烯烃、炔烃的化学性质</a:t>
              </a:r>
              <a:endParaRPr kumimoji="0" lang="en-US" altLang="zh-CN" sz="3735"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grpSp>
      <p:grpSp>
        <p:nvGrpSpPr>
          <p:cNvPr id="2202" name="Group 154"/>
          <p:cNvGrpSpPr/>
          <p:nvPr/>
        </p:nvGrpSpPr>
        <p:grpSpPr>
          <a:xfrm>
            <a:off x="1966913" y="1107441"/>
            <a:ext cx="4176712" cy="728663"/>
            <a:chOff x="249" y="880"/>
            <a:chExt cx="2631" cy="459"/>
          </a:xfrm>
        </p:grpSpPr>
        <p:sp>
          <p:nvSpPr>
            <p:cNvPr id="2203" name="Text Box 13">
              <a:hlinkClick r:id="rId1"/>
            </p:cNvPr>
            <p:cNvSpPr>
              <a:spLocks noChangeArrowheads="1"/>
            </p:cNvSpPr>
            <p:nvPr>
              <p:custDataLst>
                <p:tags r:id="rId2"/>
              </p:custDataLst>
            </p:nvPr>
          </p:nvSpPr>
          <p:spPr bwMode="auto">
            <a:xfrm>
              <a:off x="249" y="935"/>
              <a:ext cx="1588"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SzTx/>
              </a:pPr>
              <a:r>
                <a:rPr kumimoji="1" lang="en-US" altLang="zh-CN" sz="3600" b="1">
                  <a:solidFill>
                    <a:schemeClr val="tx1"/>
                  </a:solidFill>
                  <a:effectLst/>
                  <a:latin typeface="Times New Roman" panose="02020603050405020304" charset="0"/>
                  <a:ea typeface="黑体" panose="02010609060101010101" charset="-122"/>
                </a:rPr>
                <a:t>nCH</a:t>
              </a:r>
              <a:r>
                <a:rPr kumimoji="1" lang="en-US" altLang="zh-CN" sz="3600" b="1" baseline="-25000">
                  <a:solidFill>
                    <a:schemeClr val="tx1"/>
                  </a:solidFill>
                  <a:effectLst/>
                  <a:latin typeface="Times New Roman" panose="02020603050405020304" charset="0"/>
                  <a:ea typeface="黑体" panose="02010609060101010101" charset="-122"/>
                </a:rPr>
                <a:t>2</a:t>
              </a:r>
              <a:r>
                <a:rPr kumimoji="1" lang="en-US" altLang="zh-CN" sz="3600" b="1">
                  <a:solidFill>
                    <a:schemeClr val="tx1"/>
                  </a:solidFill>
                  <a:effectLst/>
                  <a:latin typeface="Times New Roman" panose="02020603050405020304" charset="0"/>
                  <a:ea typeface="黑体" panose="02010609060101010101" charset="-122"/>
                </a:rPr>
                <a:t>=CH</a:t>
              </a:r>
              <a:r>
                <a:rPr kumimoji="1" lang="en-US" altLang="zh-CN" sz="3600" b="1" baseline="-25000">
                  <a:solidFill>
                    <a:schemeClr val="tx1"/>
                  </a:solidFill>
                  <a:effectLst/>
                  <a:latin typeface="Times New Roman" panose="02020603050405020304" charset="0"/>
                  <a:ea typeface="黑体" panose="02010609060101010101" charset="-122"/>
                </a:rPr>
                <a:t>2</a:t>
              </a:r>
              <a:endParaRPr kumimoji="1" lang="en-US" altLang="zh-CN" sz="3600" b="1" baseline="-25000">
                <a:solidFill>
                  <a:schemeClr val="tx1"/>
                </a:solidFill>
                <a:effectLst/>
                <a:latin typeface="Times New Roman" panose="02020603050405020304" charset="0"/>
                <a:ea typeface="黑体" panose="02010609060101010101" charset="-122"/>
              </a:endParaRPr>
            </a:p>
          </p:txBody>
        </p:sp>
        <p:grpSp>
          <p:nvGrpSpPr>
            <p:cNvPr id="2204" name="Group 156"/>
            <p:cNvGrpSpPr/>
            <p:nvPr/>
          </p:nvGrpSpPr>
          <p:grpSpPr>
            <a:xfrm>
              <a:off x="1610" y="880"/>
              <a:ext cx="1270" cy="327"/>
              <a:chOff x="1610" y="835"/>
              <a:chExt cx="1270" cy="327"/>
            </a:xfrm>
          </p:grpSpPr>
          <p:sp>
            <p:nvSpPr>
              <p:cNvPr id="2205" name="Line 14"/>
              <p:cNvSpPr>
                <a:spLocks noChangeShapeType="1"/>
              </p:cNvSpPr>
              <p:nvPr>
                <p:custDataLst>
                  <p:tags r:id="rId3"/>
                </p:custDataLst>
              </p:nvPr>
            </p:nvSpPr>
            <p:spPr bwMode="auto">
              <a:xfrm>
                <a:off x="1746" y="1162"/>
                <a:ext cx="1043" cy="0"/>
              </a:xfrm>
              <a:prstGeom prst="line">
                <a:avLst/>
              </a:prstGeom>
              <a:noFill/>
              <a:ln w="38100" cap="flat" algn="ctr">
                <a:solidFill>
                  <a:srgbClr val="00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206" name="Text Box 15">
                <a:hlinkClick r:id="rId1"/>
              </p:cNvPr>
              <p:cNvSpPr>
                <a:spLocks noChangeArrowheads="1"/>
              </p:cNvSpPr>
              <p:nvPr>
                <p:custDataLst>
                  <p:tags r:id="rId4"/>
                </p:custDataLst>
              </p:nvPr>
            </p:nvSpPr>
            <p:spPr bwMode="auto">
              <a:xfrm>
                <a:off x="1610" y="835"/>
                <a:ext cx="1270"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SzTx/>
                </a:pPr>
                <a:r>
                  <a:rPr kumimoji="1" lang="zh-CN" altLang="en-US" sz="2800" b="1">
                    <a:solidFill>
                      <a:srgbClr val="002060"/>
                    </a:solidFill>
                    <a:latin typeface="Times New Roman" panose="02020603050405020304" charset="0"/>
                    <a:ea typeface="黑体" panose="02010609060101010101" charset="-122"/>
                  </a:rPr>
                  <a:t>一定条件</a:t>
                </a:r>
                <a:endParaRPr kumimoji="1" lang="zh-CN" altLang="en-US" sz="2800" b="1">
                  <a:solidFill>
                    <a:srgbClr val="002060"/>
                  </a:solidFill>
                  <a:latin typeface="Times New Roman" panose="02020603050405020304" charset="0"/>
                  <a:ea typeface="黑体" panose="02010609060101010101" charset="-122"/>
                </a:endParaRPr>
              </a:p>
            </p:txBody>
          </p:sp>
        </p:grpSp>
      </p:grpSp>
      <p:pic>
        <p:nvPicPr>
          <p:cNvPr id="2208" name="Picture 18"/>
          <p:cNvPicPr preferRelativeResize="0">
            <a:picLocks noChangeArrowheads="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bwMode="auto">
          <a:xfrm>
            <a:off x="6110605" y="1195070"/>
            <a:ext cx="2646680"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标注 2"/>
          <p:cNvSpPr/>
          <p:nvPr>
            <p:custDataLst>
              <p:tags r:id="rId7"/>
            </p:custDataLst>
          </p:nvPr>
        </p:nvSpPr>
        <p:spPr>
          <a:xfrm>
            <a:off x="2309495" y="1198245"/>
            <a:ext cx="1967865" cy="825500"/>
          </a:xfrm>
          <a:prstGeom prst="wedgeRectCallout">
            <a:avLst>
              <a:gd name="adj1" fmla="val -26476"/>
              <a:gd name="adj2" fmla="val 122153"/>
            </a:avLst>
          </a:prstGeom>
          <a:noFill/>
          <a:ln w="38100"/>
          <a:extLst>
            <a:ext uri="{909E8E84-426E-40DD-AFC4-6F175D3DCCD1}">
              <a14:hiddenFill xmlns:a14="http://schemas.microsoft.com/office/drawing/2010/main">
                <a:solidFill>
                  <a:srgbClr val="425267"/>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AutoShape 6"/>
          <p:cNvSpPr>
            <a:spLocks noChangeArrowheads="1"/>
          </p:cNvSpPr>
          <p:nvPr>
            <p:custDataLst>
              <p:tags r:id="rId8"/>
            </p:custDataLst>
          </p:nvPr>
        </p:nvSpPr>
        <p:spPr bwMode="auto">
          <a:xfrm>
            <a:off x="2309495" y="2693035"/>
            <a:ext cx="963295" cy="583565"/>
          </a:xfrm>
          <a:prstGeom prst="round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lIns="72148" tIns="36075" rIns="72148" bIns="36075" rtlCol="0" anchor="ctr"/>
          <a:lstStyle/>
          <a:p>
            <a:pPr algn="ctr"/>
            <a:r>
              <a:rPr lang="zh-CN" altLang="en-US" sz="2800" b="1">
                <a:latin typeface="微软雅黑" panose="020B0503020204020204" charset="-122"/>
                <a:ea typeface="微软雅黑" panose="020B0503020204020204" charset="-122"/>
              </a:rPr>
              <a:t>单体</a:t>
            </a:r>
            <a:endParaRPr lang="zh-CN" altLang="en-US" sz="2800" b="1">
              <a:latin typeface="微软雅黑" panose="020B0503020204020204" charset="-122"/>
              <a:ea typeface="微软雅黑" panose="020B0503020204020204" charset="-122"/>
            </a:endParaRPr>
          </a:p>
        </p:txBody>
      </p:sp>
      <p:sp>
        <p:nvSpPr>
          <p:cNvPr id="6" name="梯形 5"/>
          <p:cNvSpPr/>
          <p:nvPr>
            <p:custDataLst>
              <p:tags r:id="rId9"/>
            </p:custDataLst>
          </p:nvPr>
        </p:nvSpPr>
        <p:spPr>
          <a:xfrm>
            <a:off x="1719580" y="3347085"/>
            <a:ext cx="2155825" cy="1872615"/>
          </a:xfrm>
          <a:prstGeom prst="trapezoi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微软雅黑" panose="020B0503020204020204" charset="-122"/>
                <a:ea typeface="微软雅黑" panose="020B0503020204020204" charset="-122"/>
                <a:cs typeface="Times New Roman" panose="02020603050405020304" charset="0"/>
                <a:sym typeface="+mn-ea"/>
              </a:rPr>
              <a:t>能合成</a:t>
            </a:r>
            <a:endParaRPr lang="en-US" sz="2400" b="1">
              <a:solidFill>
                <a:schemeClr val="tx1"/>
              </a:solidFill>
              <a:latin typeface="微软雅黑" panose="020B0503020204020204" charset="-122"/>
              <a:ea typeface="微软雅黑" panose="020B0503020204020204" charset="-122"/>
              <a:cs typeface="Times New Roman" panose="02020603050405020304" charset="0"/>
              <a:sym typeface="+mn-ea"/>
            </a:endParaRPr>
          </a:p>
          <a:p>
            <a:pPr algn="ctr"/>
            <a:r>
              <a:rPr lang="en-US" sz="2400" b="1">
                <a:solidFill>
                  <a:schemeClr val="tx1"/>
                </a:solidFill>
                <a:latin typeface="微软雅黑" panose="020B0503020204020204" charset="-122"/>
                <a:ea typeface="微软雅黑" panose="020B0503020204020204" charset="-122"/>
                <a:cs typeface="Times New Roman" panose="02020603050405020304" charset="0"/>
                <a:sym typeface="+mn-ea"/>
              </a:rPr>
              <a:t>高分子化合物的小分子物质</a:t>
            </a:r>
            <a:endParaRPr lang="en-US" altLang="en-US" sz="2400" b="1">
              <a:solidFill>
                <a:schemeClr val="tx1"/>
              </a:solidFill>
              <a:latin typeface="微软雅黑" panose="020B0503020204020204" charset="-122"/>
              <a:ea typeface="微软雅黑" panose="020B0503020204020204" charset="-122"/>
              <a:cs typeface="Times New Roman" panose="02020603050405020304" charset="0"/>
              <a:sym typeface="+mn-ea"/>
            </a:endParaRPr>
          </a:p>
        </p:txBody>
      </p:sp>
      <p:sp>
        <p:nvSpPr>
          <p:cNvPr id="7" name="矩形标注 6"/>
          <p:cNvSpPr/>
          <p:nvPr>
            <p:custDataLst>
              <p:tags r:id="rId10"/>
            </p:custDataLst>
          </p:nvPr>
        </p:nvSpPr>
        <p:spPr>
          <a:xfrm>
            <a:off x="6452870" y="1127760"/>
            <a:ext cx="1967865" cy="825500"/>
          </a:xfrm>
          <a:prstGeom prst="wedgeRectCallout">
            <a:avLst>
              <a:gd name="adj1" fmla="val -26476"/>
              <a:gd name="adj2" fmla="val 122153"/>
            </a:avLst>
          </a:prstGeom>
          <a:noFill/>
          <a:ln w="38100">
            <a:solidFill>
              <a:srgbClr val="C00000"/>
            </a:solidFill>
          </a:ln>
          <a:extLst>
            <a:ext uri="{909E8E84-426E-40DD-AFC4-6F175D3DCCD1}">
              <a14:hiddenFill xmlns:a14="http://schemas.microsoft.com/office/drawing/2010/main">
                <a:solidFill>
                  <a:srgbClr val="425267"/>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AutoShape 6"/>
          <p:cNvSpPr>
            <a:spLocks noChangeArrowheads="1"/>
          </p:cNvSpPr>
          <p:nvPr>
            <p:custDataLst>
              <p:tags r:id="rId11"/>
            </p:custDataLst>
          </p:nvPr>
        </p:nvSpPr>
        <p:spPr bwMode="auto">
          <a:xfrm>
            <a:off x="6452870" y="2622550"/>
            <a:ext cx="963295" cy="583565"/>
          </a:xfrm>
          <a:prstGeom prst="roundRect">
            <a:avLst/>
          </a:prstGeom>
          <a:solidFill>
            <a:schemeClr val="accent2">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lIns="72148" tIns="36075" rIns="72148" bIns="36075" rtlCol="0" anchor="ctr"/>
          <a:lstStyle/>
          <a:p>
            <a:pPr algn="ctr"/>
            <a:r>
              <a:rPr lang="zh-CN" altLang="en-US" sz="2800" b="1">
                <a:latin typeface="微软雅黑" panose="020B0503020204020204" charset="-122"/>
                <a:ea typeface="微软雅黑" panose="020B0503020204020204" charset="-122"/>
                <a:sym typeface="+mn-ea"/>
              </a:rPr>
              <a:t>链节</a:t>
            </a:r>
            <a:endParaRPr lang="zh-CN" altLang="en-US" sz="2800" b="1">
              <a:latin typeface="微软雅黑" panose="020B0503020204020204" charset="-122"/>
              <a:ea typeface="微软雅黑" panose="020B0503020204020204" charset="-122"/>
            </a:endParaRPr>
          </a:p>
        </p:txBody>
      </p:sp>
      <p:sp>
        <p:nvSpPr>
          <p:cNvPr id="13" name="梯形 12"/>
          <p:cNvSpPr/>
          <p:nvPr>
            <p:custDataLst>
              <p:tags r:id="rId12"/>
            </p:custDataLst>
          </p:nvPr>
        </p:nvSpPr>
        <p:spPr>
          <a:xfrm>
            <a:off x="5800090" y="3276600"/>
            <a:ext cx="2408555" cy="1872615"/>
          </a:xfrm>
          <a:prstGeom prst="trapezoi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微软雅黑" panose="020B0503020204020204" charset="-122"/>
                <a:ea typeface="微软雅黑" panose="020B0503020204020204" charset="-122"/>
                <a:cs typeface="Times New Roman" panose="02020603050405020304" charset="0"/>
                <a:sym typeface="+mn-ea"/>
              </a:rPr>
              <a:t>高分子</a:t>
            </a:r>
            <a:endParaRPr lang="en-US" sz="2400" b="1">
              <a:solidFill>
                <a:schemeClr val="tx1"/>
              </a:solidFill>
              <a:latin typeface="微软雅黑" panose="020B0503020204020204" charset="-122"/>
              <a:ea typeface="微软雅黑" panose="020B0503020204020204" charset="-122"/>
              <a:cs typeface="Times New Roman" panose="02020603050405020304" charset="0"/>
              <a:sym typeface="+mn-ea"/>
            </a:endParaRPr>
          </a:p>
          <a:p>
            <a:pPr algn="ctr"/>
            <a:r>
              <a:rPr lang="en-US" sz="2400" b="1">
                <a:solidFill>
                  <a:schemeClr val="tx1"/>
                </a:solidFill>
                <a:latin typeface="微软雅黑" panose="020B0503020204020204" charset="-122"/>
                <a:ea typeface="微软雅黑" panose="020B0503020204020204" charset="-122"/>
                <a:cs typeface="Times New Roman" panose="02020603050405020304" charset="0"/>
                <a:sym typeface="+mn-ea"/>
              </a:rPr>
              <a:t>化合物中不断重复的基本结构单元</a:t>
            </a:r>
            <a:endParaRPr lang="en-US" altLang="en-US" sz="2400" b="1">
              <a:solidFill>
                <a:schemeClr val="tx1"/>
              </a:solidFill>
              <a:latin typeface="微软雅黑" panose="020B0503020204020204" charset="-122"/>
              <a:ea typeface="微软雅黑" panose="020B0503020204020204" charset="-122"/>
              <a:cs typeface="Times New Roman" panose="02020603050405020304" charset="0"/>
              <a:sym typeface="+mn-ea"/>
            </a:endParaRPr>
          </a:p>
        </p:txBody>
      </p:sp>
      <p:sp>
        <p:nvSpPr>
          <p:cNvPr id="14" name="椭圆形标注 13"/>
          <p:cNvSpPr/>
          <p:nvPr>
            <p:custDataLst>
              <p:tags r:id="rId13"/>
            </p:custDataLst>
          </p:nvPr>
        </p:nvSpPr>
        <p:spPr>
          <a:xfrm>
            <a:off x="8420735" y="1333500"/>
            <a:ext cx="681355" cy="825500"/>
          </a:xfrm>
          <a:prstGeom prst="wedgeEllipseCallout">
            <a:avLst>
              <a:gd name="adj1" fmla="val 121295"/>
              <a:gd name="adj2" fmla="val 87615"/>
            </a:avLst>
          </a:prstGeom>
          <a:noFill/>
          <a:ln w="38100">
            <a:solidFill>
              <a:schemeClr val="accent6">
                <a:lumMod val="50000"/>
              </a:schemeClr>
            </a:solidFill>
          </a:ln>
          <a:extLst>
            <a:ext uri="{909E8E84-426E-40DD-AFC4-6F175D3DCCD1}">
              <a14:hiddenFill xmlns:a14="http://schemas.microsoft.com/office/drawing/2010/main">
                <a:solidFill>
                  <a:srgbClr val="425267"/>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AutoShape 6"/>
          <p:cNvSpPr>
            <a:spLocks noChangeArrowheads="1"/>
          </p:cNvSpPr>
          <p:nvPr>
            <p:custDataLst>
              <p:tags r:id="rId14"/>
            </p:custDataLst>
          </p:nvPr>
        </p:nvSpPr>
        <p:spPr bwMode="auto">
          <a:xfrm>
            <a:off x="9321800" y="2622550"/>
            <a:ext cx="1327150" cy="583565"/>
          </a:xfrm>
          <a:prstGeom prst="roundRect">
            <a:avLst/>
          </a:prstGeom>
          <a:solidFill>
            <a:schemeClr val="accent6">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lIns="72148" tIns="36075" rIns="72148" bIns="36075" rtlCol="0" anchor="ctr"/>
          <a:lstStyle/>
          <a:p>
            <a:pPr algn="ctr"/>
            <a:r>
              <a:rPr lang="en-US" sz="2800" b="1">
                <a:latin typeface="微软雅黑" panose="020B0503020204020204" charset="-122"/>
                <a:ea typeface="微软雅黑" panose="020B0503020204020204" charset="-122"/>
                <a:cs typeface="Times New Roman" panose="02020603050405020304" charset="0"/>
                <a:sym typeface="+mn-ea"/>
              </a:rPr>
              <a:t>聚合度</a:t>
            </a:r>
            <a:endParaRPr lang="en-US" altLang="en-US" sz="2800" b="1">
              <a:latin typeface="微软雅黑" panose="020B0503020204020204" charset="-122"/>
              <a:ea typeface="微软雅黑" panose="020B0503020204020204" charset="-122"/>
              <a:cs typeface="Times New Roman" panose="02020603050405020304" charset="0"/>
              <a:sym typeface="+mn-ea"/>
            </a:endParaRPr>
          </a:p>
        </p:txBody>
      </p:sp>
      <p:sp>
        <p:nvSpPr>
          <p:cNvPr id="16" name="梯形 15"/>
          <p:cNvSpPr/>
          <p:nvPr>
            <p:custDataLst>
              <p:tags r:id="rId15"/>
            </p:custDataLst>
          </p:nvPr>
        </p:nvSpPr>
        <p:spPr>
          <a:xfrm>
            <a:off x="8942070" y="3324225"/>
            <a:ext cx="2087245" cy="1777365"/>
          </a:xfrm>
          <a:prstGeom prst="trapezoi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buNone/>
            </a:pPr>
            <a:r>
              <a:rPr lang="en-US" sz="2400" b="1">
                <a:solidFill>
                  <a:schemeClr val="tx1"/>
                </a:solidFill>
                <a:latin typeface="微软雅黑" panose="020B0503020204020204" charset="-122"/>
                <a:ea typeface="微软雅黑" panose="020B0503020204020204" charset="-122"/>
                <a:cs typeface="Times New Roman" panose="02020603050405020304" charset="0"/>
                <a:sym typeface="+mn-ea"/>
              </a:rPr>
              <a:t>高分子化合物中链节的数目</a:t>
            </a:r>
            <a:endParaRPr lang="en-US" sz="2400" b="1">
              <a:solidFill>
                <a:schemeClr val="tx1"/>
              </a:solidFill>
              <a:latin typeface="微软雅黑" panose="020B0503020204020204" charset="-122"/>
              <a:ea typeface="微软雅黑" panose="020B0503020204020204" charset="-122"/>
              <a:cs typeface="Times New Roman" panose="02020603050405020304" charset="0"/>
              <a:sym typeface="+mn-ea"/>
            </a:endParaRPr>
          </a:p>
        </p:txBody>
      </p:sp>
    </p:spTree>
    <p:custDataLst>
      <p:tags r:id="rId1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ppt_y</p:attrName>
                                        </p:attrNameLst>
                                      </p:cBhvr>
                                      <p:tavLst>
                                        <p:tav tm="0">
                                          <p:val>
                                            <p:strVal val="#ppt_y-#ppt_h*1.125000"/>
                                          </p:val>
                                        </p:tav>
                                        <p:tav tm="100000">
                                          <p:val>
                                            <p:strVal val="#ppt_y"/>
                                          </p:val>
                                        </p:tav>
                                      </p:tavLst>
                                    </p:anim>
                                    <p:animEffect transition="in" filter="wipe(down)">
                                      <p:cBhvr>
                                        <p:cTn id="13" dur="500"/>
                                        <p:tgtEl>
                                          <p:spTgt spid="3"/>
                                        </p:tgtEl>
                                      </p:cBhvr>
                                    </p:animEffect>
                                  </p:childTnLst>
                                </p:cTn>
                              </p:par>
                            </p:childTnLst>
                          </p:cTn>
                        </p:par>
                        <p:par>
                          <p:cTn id="14" fill="hold">
                            <p:stCondLst>
                              <p:cond delay="500"/>
                            </p:stCondLst>
                            <p:childTnLst>
                              <p:par>
                                <p:cTn id="15" presetID="12" presetClass="entr" presetSubtype="1"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p:tgtEl>
                                          <p:spTgt spid="31"/>
                                        </p:tgtEl>
                                        <p:attrNameLst>
                                          <p:attrName>ppt_y</p:attrName>
                                        </p:attrNameLst>
                                      </p:cBhvr>
                                      <p:tavLst>
                                        <p:tav tm="0">
                                          <p:val>
                                            <p:strVal val="#ppt_y-#ppt_h*1.125000"/>
                                          </p:val>
                                        </p:tav>
                                        <p:tav tm="100000">
                                          <p:val>
                                            <p:strVal val="#ppt_y"/>
                                          </p:val>
                                        </p:tav>
                                      </p:tavLst>
                                    </p:anim>
                                    <p:animEffect transition="in" filter="wipe(down)">
                                      <p:cBhvr>
                                        <p:cTn id="18" dur="500"/>
                                        <p:tgtEl>
                                          <p:spTgt spid="31"/>
                                        </p:tgtEl>
                                      </p:cBhvr>
                                    </p:animEffect>
                                  </p:childTnLst>
                                </p:cTn>
                              </p:par>
                            </p:childTnLst>
                          </p:cTn>
                        </p:par>
                        <p:par>
                          <p:cTn id="19" fill="hold">
                            <p:stCondLst>
                              <p:cond delay="1000"/>
                            </p:stCondLst>
                            <p:childTnLst>
                              <p:par>
                                <p:cTn id="20" presetID="12" presetClass="entr" presetSubtype="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p:tgtEl>
                                          <p:spTgt spid="6"/>
                                        </p:tgtEl>
                                        <p:attrNameLst>
                                          <p:attrName>ppt_y</p:attrName>
                                        </p:attrNameLst>
                                      </p:cBhvr>
                                      <p:tavLst>
                                        <p:tav tm="0">
                                          <p:val>
                                            <p:strVal val="#ppt_y-#ppt_h*1.125000"/>
                                          </p:val>
                                        </p:tav>
                                        <p:tav tm="100000">
                                          <p:val>
                                            <p:strVal val="#ppt_y"/>
                                          </p:val>
                                        </p:tav>
                                      </p:tavLst>
                                    </p:anim>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p:tgtEl>
                                          <p:spTgt spid="7"/>
                                        </p:tgtEl>
                                        <p:attrNameLst>
                                          <p:attrName>ppt_y</p:attrName>
                                        </p:attrNameLst>
                                      </p:cBhvr>
                                      <p:tavLst>
                                        <p:tav tm="0">
                                          <p:val>
                                            <p:strVal val="#ppt_y-#ppt_h*1.125000"/>
                                          </p:val>
                                        </p:tav>
                                        <p:tav tm="100000">
                                          <p:val>
                                            <p:strVal val="#ppt_y"/>
                                          </p:val>
                                        </p:tav>
                                      </p:tavLst>
                                    </p:anim>
                                    <p:animEffect transition="in" filter="wipe(down)">
                                      <p:cBhvr>
                                        <p:cTn id="29" dur="500"/>
                                        <p:tgtEl>
                                          <p:spTgt spid="7"/>
                                        </p:tgtEl>
                                      </p:cBhvr>
                                    </p:animEffect>
                                  </p:childTnLst>
                                </p:cTn>
                              </p:par>
                            </p:childTnLst>
                          </p:cTn>
                        </p:par>
                        <p:par>
                          <p:cTn id="30" fill="hold">
                            <p:stCondLst>
                              <p:cond delay="500"/>
                            </p:stCondLst>
                            <p:childTnLst>
                              <p:par>
                                <p:cTn id="31" presetID="12" presetClass="entr" presetSubtype="1"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p:tgtEl>
                                          <p:spTgt spid="8"/>
                                        </p:tgtEl>
                                        <p:attrNameLst>
                                          <p:attrName>ppt_y</p:attrName>
                                        </p:attrNameLst>
                                      </p:cBhvr>
                                      <p:tavLst>
                                        <p:tav tm="0">
                                          <p:val>
                                            <p:strVal val="#ppt_y-#ppt_h*1.125000"/>
                                          </p:val>
                                        </p:tav>
                                        <p:tav tm="100000">
                                          <p:val>
                                            <p:strVal val="#ppt_y"/>
                                          </p:val>
                                        </p:tav>
                                      </p:tavLst>
                                    </p:anim>
                                    <p:animEffect transition="in" filter="wipe(down)">
                                      <p:cBhvr>
                                        <p:cTn id="34" dur="500"/>
                                        <p:tgtEl>
                                          <p:spTgt spid="8"/>
                                        </p:tgtEl>
                                      </p:cBhvr>
                                    </p:animEffect>
                                  </p:childTnLst>
                                </p:cTn>
                              </p:par>
                            </p:childTnLst>
                          </p:cTn>
                        </p:par>
                        <p:par>
                          <p:cTn id="35" fill="hold">
                            <p:stCondLst>
                              <p:cond delay="1000"/>
                            </p:stCondLst>
                            <p:childTnLst>
                              <p:par>
                                <p:cTn id="36" presetID="12" presetClass="entr" presetSubtype="1"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p:tgtEl>
                                          <p:spTgt spid="13"/>
                                        </p:tgtEl>
                                        <p:attrNameLst>
                                          <p:attrName>ppt_y</p:attrName>
                                        </p:attrNameLst>
                                      </p:cBhvr>
                                      <p:tavLst>
                                        <p:tav tm="0">
                                          <p:val>
                                            <p:strVal val="#ppt_y-#ppt_h*1.125000"/>
                                          </p:val>
                                        </p:tav>
                                        <p:tav tm="100000">
                                          <p:val>
                                            <p:strVal val="#ppt_y"/>
                                          </p:val>
                                        </p:tav>
                                      </p:tavLst>
                                    </p:anim>
                                    <p:animEffect transition="in" filter="wipe(down)">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p:tgtEl>
                                          <p:spTgt spid="14"/>
                                        </p:tgtEl>
                                        <p:attrNameLst>
                                          <p:attrName>ppt_y</p:attrName>
                                        </p:attrNameLst>
                                      </p:cBhvr>
                                      <p:tavLst>
                                        <p:tav tm="0">
                                          <p:val>
                                            <p:strVal val="#ppt_y-#ppt_h*1.125000"/>
                                          </p:val>
                                        </p:tav>
                                        <p:tav tm="100000">
                                          <p:val>
                                            <p:strVal val="#ppt_y"/>
                                          </p:val>
                                        </p:tav>
                                      </p:tavLst>
                                    </p:anim>
                                    <p:animEffect transition="in" filter="wipe(down)">
                                      <p:cBhvr>
                                        <p:cTn id="45" dur="500"/>
                                        <p:tgtEl>
                                          <p:spTgt spid="14"/>
                                        </p:tgtEl>
                                      </p:cBhvr>
                                    </p:animEffect>
                                  </p:childTnLst>
                                </p:cTn>
                              </p:par>
                            </p:childTnLst>
                          </p:cTn>
                        </p:par>
                        <p:par>
                          <p:cTn id="46" fill="hold">
                            <p:stCondLst>
                              <p:cond delay="500"/>
                            </p:stCondLst>
                            <p:childTnLst>
                              <p:par>
                                <p:cTn id="47" presetID="12" presetClass="entr" presetSubtype="1"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p:tgtEl>
                                          <p:spTgt spid="15"/>
                                        </p:tgtEl>
                                        <p:attrNameLst>
                                          <p:attrName>ppt_y</p:attrName>
                                        </p:attrNameLst>
                                      </p:cBhvr>
                                      <p:tavLst>
                                        <p:tav tm="0">
                                          <p:val>
                                            <p:strVal val="#ppt_y-#ppt_h*1.125000"/>
                                          </p:val>
                                        </p:tav>
                                        <p:tav tm="100000">
                                          <p:val>
                                            <p:strVal val="#ppt_y"/>
                                          </p:val>
                                        </p:tav>
                                      </p:tavLst>
                                    </p:anim>
                                    <p:animEffect transition="in" filter="wipe(down)">
                                      <p:cBhvr>
                                        <p:cTn id="50" dur="500"/>
                                        <p:tgtEl>
                                          <p:spTgt spid="15"/>
                                        </p:tgtEl>
                                      </p:cBhvr>
                                    </p:animEffect>
                                  </p:childTnLst>
                                </p:cTn>
                              </p:par>
                            </p:childTnLst>
                          </p:cTn>
                        </p:par>
                        <p:par>
                          <p:cTn id="51" fill="hold">
                            <p:stCondLst>
                              <p:cond delay="1000"/>
                            </p:stCondLst>
                            <p:childTnLst>
                              <p:par>
                                <p:cTn id="52" presetID="12" presetClass="entr" presetSubtype="1"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p:tgtEl>
                                          <p:spTgt spid="16"/>
                                        </p:tgtEl>
                                        <p:attrNameLst>
                                          <p:attrName>ppt_y</p:attrName>
                                        </p:attrNameLst>
                                      </p:cBhvr>
                                      <p:tavLst>
                                        <p:tav tm="0">
                                          <p:val>
                                            <p:strVal val="#ppt_y-#ppt_h*1.125000"/>
                                          </p:val>
                                        </p:tav>
                                        <p:tav tm="100000">
                                          <p:val>
                                            <p:strVal val="#ppt_y"/>
                                          </p:val>
                                        </p:tav>
                                      </p:tavLst>
                                    </p:anim>
                                    <p:animEffect transition="in" filter="wipe(down)">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1" grpId="0" bldLvl="0" animBg="1"/>
      <p:bldP spid="6" grpId="0" bldLvl="0" animBg="1"/>
      <p:bldP spid="7" grpId="0" bldLvl="0" animBg="1"/>
      <p:bldP spid="8" grpId="0" bldLvl="0" animBg="1"/>
      <p:bldP spid="13" grpId="0" bldLvl="0" animBg="1"/>
      <p:bldP spid="14" grpId="0" bldLvl="0" animBg="1"/>
      <p:bldP spid="15" grpId="0" bldLvl="0" animBg="1"/>
      <p:bldP spid="16"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8"/>
          <p:cNvGrpSpPr/>
          <p:nvPr/>
        </p:nvGrpSpPr>
        <p:grpSpPr>
          <a:xfrm>
            <a:off x="1322070" y="-13970"/>
            <a:ext cx="5424805" cy="1241425"/>
            <a:chOff x="693" y="-17"/>
            <a:chExt cx="1532" cy="782"/>
          </a:xfrm>
        </p:grpSpPr>
        <p:grpSp>
          <p:nvGrpSpPr>
            <p:cNvPr id="24" name="Group 26"/>
            <p:cNvGrpSpPr/>
            <p:nvPr/>
          </p:nvGrpSpPr>
          <p:grpSpPr>
            <a:xfrm>
              <a:off x="711" y="0"/>
              <a:ext cx="1497" cy="448"/>
              <a:chOff x="711" y="0"/>
              <a:chExt cx="1497" cy="448"/>
            </a:xfrm>
          </p:grpSpPr>
          <p:sp>
            <p:nvSpPr>
              <p:cNvPr id="26" name="Rectangle 8"/>
              <p:cNvSpPr>
                <a:spLocks noChangeArrowheads="1"/>
              </p:cNvSpPr>
              <p:nvPr/>
            </p:nvSpPr>
            <p:spPr bwMode="auto">
              <a:xfrm>
                <a:off x="711" y="0"/>
                <a:ext cx="1497" cy="448"/>
              </a:xfrm>
              <a:prstGeom prst="rect">
                <a:avLst/>
              </a:prstGeom>
              <a:solidFill>
                <a:srgbClr val="3F83BC"/>
              </a:solidFill>
              <a:ln w="9525" algn="ctr">
                <a:noFill/>
                <a:miter lim="800000"/>
              </a:ln>
            </p:spPr>
            <p:txBody>
              <a:bodyPr lIns="121914" tIns="60957" rIns="121914" bIns="60957" anchor="ctr"/>
              <a:lstStyle/>
              <a:p>
                <a:pPr marL="0" marR="0" lvl="0" indent="0" algn="ctr" defTabSz="684530" eaLnBrk="1" fontAlgn="auto" latinLnBrk="0" hangingPunct="1">
                  <a:lnSpc>
                    <a:spcPct val="100000"/>
                  </a:lnSpc>
                  <a:spcBef>
                    <a:spcPct val="0"/>
                  </a:spcBef>
                  <a:spcAft>
                    <a:spcPct val="0"/>
                  </a:spcAft>
                  <a:buClrTx/>
                  <a:buSzTx/>
                  <a:buFontTx/>
                  <a:buNone/>
                  <a:defRPr/>
                </a:pPr>
                <a:endParaRPr kumimoji="0" lang="en-US" altLang="zh-CN" sz="2265" b="0" i="0" u="none" strike="noStrike" kern="0" cap="none" spc="0" normalizeH="0" baseline="0" noProof="0">
                  <a:ln>
                    <a:noFill/>
                  </a:ln>
                  <a:solidFill>
                    <a:srgbClr val="0099CC"/>
                  </a:solidFill>
                  <a:effectLst/>
                  <a:uLnTx/>
                  <a:uFillTx/>
                  <a:latin typeface="微软雅黑" panose="020B0503020204020204" charset="-122"/>
                  <a:ea typeface="微软雅黑" panose="020B0503020204020204" charset="-122"/>
                </a:endParaRPr>
              </a:p>
            </p:txBody>
          </p:sp>
          <p:sp>
            <p:nvSpPr>
              <p:cNvPr id="27" name="Line 25"/>
              <p:cNvSpPr>
                <a:spLocks noChangeShapeType="1"/>
              </p:cNvSpPr>
              <p:nvPr/>
            </p:nvSpPr>
            <p:spPr bwMode="auto">
              <a:xfrm>
                <a:off x="715" y="360"/>
                <a:ext cx="1490" cy="0"/>
              </a:xfrm>
              <a:prstGeom prst="line">
                <a:avLst/>
              </a:prstGeom>
              <a:noFill/>
              <a:ln w="9525">
                <a:solidFill>
                  <a:sysClr val="window" lastClr="FFFFFF"/>
                </a:solidFill>
                <a:round/>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25" name="TextBox 3"/>
            <p:cNvSpPr txBox="1">
              <a:spLocks noChangeArrowheads="1"/>
            </p:cNvSpPr>
            <p:nvPr/>
          </p:nvSpPr>
          <p:spPr bwMode="auto">
            <a:xfrm>
              <a:off x="693" y="-17"/>
              <a:ext cx="1532" cy="782"/>
            </a:xfrm>
            <a:prstGeom prst="rect">
              <a:avLst/>
            </a:prstGeom>
            <a:noFill/>
            <a:ln w="9525">
              <a:noFill/>
              <a:miter lim="800000"/>
            </a:ln>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735"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rPr>
                <a:t>烯烃、炔烃的化学性质</a:t>
              </a:r>
              <a:endParaRPr kumimoji="0" lang="en-US" altLang="zh-CN" sz="3735"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grpSp>
      <p:sp>
        <p:nvSpPr>
          <p:cNvPr id="21" name="矩形 20"/>
          <p:cNvSpPr/>
          <p:nvPr>
            <p:custDataLst>
              <p:tags r:id="rId1"/>
            </p:custDataLst>
          </p:nvPr>
        </p:nvSpPr>
        <p:spPr>
          <a:xfrm>
            <a:off x="391215" y="739018"/>
            <a:ext cx="11409887" cy="5262245"/>
          </a:xfrm>
          <a:prstGeom prst="rect">
            <a:avLst/>
          </a:prstGeom>
        </p:spPr>
        <p:txBody>
          <a:bodyPr wrap="square">
            <a:spAutoFit/>
          </a:bodyPr>
          <a:lstStyle/>
          <a:p>
            <a:pPr algn="just">
              <a:lnSpc>
                <a:spcPct val="150000"/>
              </a:lnSpc>
            </a:pPr>
            <a:r>
              <a:rPr lang="zh-CN" altLang="zh-CN" sz="2800" b="1" kern="100">
                <a:solidFill>
                  <a:prstClr val="black"/>
                </a:solidFill>
                <a:latin typeface="Times New Roman" panose="02020603050405020304" charset="0"/>
                <a:ea typeface="微软雅黑" panose="020B0503020204020204" charset="-122"/>
                <a:cs typeface="Times New Roman" panose="02020603050405020304" charset="0"/>
              </a:rPr>
              <a:t>加聚产物单体的判断方法</a:t>
            </a:r>
            <a:endParaRPr lang="zh-CN" altLang="zh-CN" sz="2800" b="1" kern="100">
              <a:solidFill>
                <a:prstClr val="black"/>
              </a:solidFill>
              <a:latin typeface="微软雅黑" panose="020B0503020204020204" charset="-122"/>
              <a:ea typeface="微软雅黑" panose="020B0503020204020204" charset="-122"/>
              <a:cs typeface="Courier New" panose="02070309020205020404" pitchFamily="49" charset="0"/>
            </a:endParaRPr>
          </a:p>
          <a:p>
            <a:pPr algn="just">
              <a:lnSpc>
                <a:spcPct val="150000"/>
              </a:lnSpc>
            </a:pPr>
            <a:r>
              <a:rPr lang="en-US" altLang="zh-CN" sz="2800" b="1" kern="100">
                <a:solidFill>
                  <a:prstClr val="black"/>
                </a:solidFill>
                <a:latin typeface="Times New Roman" panose="02020603050405020304" charset="0"/>
                <a:ea typeface="方正中等线简体" panose="03000509000000000000" pitchFamily="65" charset="-122"/>
                <a:cs typeface="Courier New" panose="02070309020205020404" pitchFamily="49" charset="0"/>
              </a:rPr>
              <a:t>1.</a:t>
            </a:r>
            <a:r>
              <a:rPr lang="zh-CN" altLang="zh-CN" sz="2800" b="1" kern="100">
                <a:solidFill>
                  <a:prstClr val="black"/>
                </a:solidFill>
                <a:latin typeface="Times New Roman" panose="02020603050405020304" charset="0"/>
                <a:ea typeface="方正中等线简体" panose="03000509000000000000" pitchFamily="65" charset="-122"/>
                <a:cs typeface="Times New Roman" panose="02020603050405020304" charset="0"/>
              </a:rPr>
              <a:t>凡链节的主链为两个碳原子，其单体必为一种，将链节的两个半键闭合即为单体</a:t>
            </a:r>
            <a:r>
              <a:rPr lang="zh-CN" altLang="zh-CN" sz="2800" b="1" kern="100" smtClean="0">
                <a:solidFill>
                  <a:prstClr val="black"/>
                </a:solidFill>
                <a:latin typeface="Times New Roman" panose="02020603050405020304" charset="0"/>
                <a:ea typeface="方正中等线简体" panose="03000509000000000000" pitchFamily="65" charset="-122"/>
                <a:cs typeface="Times New Roman" panose="02020603050405020304" charset="0"/>
              </a:rPr>
              <a:t>。</a:t>
            </a:r>
            <a:endParaRPr lang="en-US" altLang="zh-CN" sz="2800" b="1" kern="100" smtClean="0">
              <a:solidFill>
                <a:prstClr val="black"/>
              </a:solidFill>
              <a:latin typeface="Times New Roman" panose="02020603050405020304" charset="0"/>
              <a:ea typeface="方正中等线简体" panose="03000509000000000000" pitchFamily="65" charset="-122"/>
              <a:cs typeface="Times New Roman" panose="02020603050405020304" charset="0"/>
            </a:endParaRPr>
          </a:p>
          <a:p>
            <a:pPr algn="just">
              <a:lnSpc>
                <a:spcPct val="150000"/>
              </a:lnSpc>
            </a:pPr>
            <a:endParaRPr lang="zh-CN" altLang="zh-CN" sz="2800" b="1" kern="10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pPr>
            <a:r>
              <a:rPr lang="zh-CN" altLang="zh-CN" sz="2800" b="1" kern="100" smtClean="0">
                <a:solidFill>
                  <a:prstClr val="black"/>
                </a:solidFill>
                <a:latin typeface="Times New Roman" panose="02020603050405020304" charset="0"/>
                <a:ea typeface="方正中等线简体" panose="03000509000000000000" pitchFamily="65" charset="-122"/>
                <a:cs typeface="Times New Roman" panose="02020603050405020304" charset="0"/>
              </a:rPr>
              <a:t>如</a:t>
            </a:r>
            <a:r>
              <a:rPr lang="en-US" altLang="zh-CN" sz="2800" b="1" kern="100" smtClean="0">
                <a:solidFill>
                  <a:prstClr val="black"/>
                </a:solidFill>
                <a:latin typeface="Times New Roman" panose="02020603050405020304" charset="0"/>
                <a:ea typeface="方正中等线简体" panose="03000509000000000000" pitchFamily="65" charset="-122"/>
                <a:cs typeface="Times New Roman" panose="02020603050405020304" charset="0"/>
              </a:rPr>
              <a:t>   </a:t>
            </a:r>
            <a:r>
              <a:rPr lang="en-US" altLang="zh-CN" sz="2800" b="1" kern="100" smtClean="0">
                <a:solidFill>
                  <a:prstClr val="black"/>
                </a:solidFill>
                <a:latin typeface="Times New Roman" panose="02020603050405020304" charset="0"/>
                <a:ea typeface="方正中等线简体" panose="03000509000000000000" pitchFamily="65" charset="-122"/>
                <a:cs typeface="Courier New" panose="02070309020205020404" pitchFamily="49" charset="0"/>
              </a:rPr>
              <a:t>                      </a:t>
            </a:r>
            <a:r>
              <a:rPr lang="zh-CN" altLang="zh-CN" sz="2800" b="1" kern="100" smtClean="0">
                <a:solidFill>
                  <a:prstClr val="black"/>
                </a:solidFill>
                <a:latin typeface="Times New Roman" panose="02020603050405020304" charset="0"/>
                <a:ea typeface="方正中等线简体" panose="03000509000000000000" pitchFamily="65" charset="-122"/>
                <a:cs typeface="Times New Roman" panose="02020603050405020304" charset="0"/>
              </a:rPr>
              <a:t>，</a:t>
            </a:r>
            <a:r>
              <a:rPr lang="zh-CN" altLang="zh-CN" sz="2800" b="1" kern="100">
                <a:solidFill>
                  <a:prstClr val="black"/>
                </a:solidFill>
                <a:latin typeface="Times New Roman" panose="02020603050405020304" charset="0"/>
                <a:ea typeface="方正中等线简体" panose="03000509000000000000" pitchFamily="65" charset="-122"/>
                <a:cs typeface="Times New Roman" panose="02020603050405020304" charset="0"/>
              </a:rPr>
              <a:t>单体</a:t>
            </a:r>
            <a:r>
              <a:rPr lang="zh-CN" altLang="zh-CN" sz="2800" b="1" kern="100" smtClean="0">
                <a:solidFill>
                  <a:prstClr val="black"/>
                </a:solidFill>
                <a:latin typeface="Times New Roman" panose="02020603050405020304" charset="0"/>
                <a:ea typeface="方正中等线简体" panose="03000509000000000000" pitchFamily="65" charset="-122"/>
                <a:cs typeface="Times New Roman" panose="02020603050405020304" charset="0"/>
              </a:rPr>
              <a:t>为</a:t>
            </a:r>
            <a:r>
              <a:rPr lang="en-US" altLang="zh-CN" sz="2800" b="1" kern="100" smtClean="0">
                <a:solidFill>
                  <a:prstClr val="black"/>
                </a:solidFill>
                <a:latin typeface="Times New Roman" panose="02020603050405020304" charset="0"/>
                <a:ea typeface="方正中等线简体" panose="03000509000000000000" pitchFamily="65" charset="-122"/>
                <a:cs typeface="Times New Roman" panose="02020603050405020304" charset="0"/>
              </a:rPr>
              <a:t>________________</a:t>
            </a:r>
            <a:r>
              <a:rPr lang="zh-CN" altLang="zh-CN" sz="2800" b="1" kern="100" smtClean="0">
                <a:solidFill>
                  <a:prstClr val="black"/>
                </a:solidFill>
                <a:latin typeface="Times New Roman" panose="02020603050405020304" charset="0"/>
                <a:ea typeface="方正中等线简体" panose="03000509000000000000" pitchFamily="65" charset="-122"/>
                <a:cs typeface="Times New Roman" panose="02020603050405020304" charset="0"/>
              </a:rPr>
              <a:t>；</a:t>
            </a:r>
            <a:r>
              <a:rPr lang="en-US" altLang="zh-CN" sz="2800" b="1" kern="100">
                <a:solidFill>
                  <a:prstClr val="black"/>
                </a:solidFill>
                <a:latin typeface="Times New Roman" panose="02020603050405020304" charset="0"/>
                <a:ea typeface="方正中等线简体" panose="03000509000000000000" pitchFamily="65" charset="-122"/>
                <a:cs typeface="Times New Roman" panose="02020603050405020304" charset="0"/>
              </a:rPr>
              <a:t> </a:t>
            </a:r>
            <a:r>
              <a:rPr lang="en-US" altLang="zh-CN" sz="2800" b="1" kern="100" smtClean="0">
                <a:solidFill>
                  <a:prstClr val="black"/>
                </a:solidFill>
                <a:latin typeface="Times New Roman" panose="02020603050405020304" charset="0"/>
                <a:ea typeface="方正中等线简体" panose="03000509000000000000" pitchFamily="65" charset="-122"/>
                <a:cs typeface="Times New Roman" panose="02020603050405020304" charset="0"/>
              </a:rPr>
              <a:t>                            </a:t>
            </a:r>
            <a:r>
              <a:rPr lang="zh-CN" altLang="zh-CN" sz="2800" b="1" kern="100" smtClean="0">
                <a:solidFill>
                  <a:prstClr val="black"/>
                </a:solidFill>
                <a:latin typeface="Times New Roman" panose="02020603050405020304" charset="0"/>
                <a:ea typeface="方正中等线简体" panose="03000509000000000000" pitchFamily="65" charset="-122"/>
                <a:cs typeface="Times New Roman" panose="02020603050405020304" charset="0"/>
              </a:rPr>
              <a:t>，</a:t>
            </a:r>
            <a:r>
              <a:rPr lang="zh-CN" altLang="zh-CN" sz="2800" b="1" kern="100">
                <a:solidFill>
                  <a:prstClr val="black"/>
                </a:solidFill>
                <a:latin typeface="Times New Roman" panose="02020603050405020304" charset="0"/>
                <a:ea typeface="方正中等线简体" panose="03000509000000000000" pitchFamily="65" charset="-122"/>
                <a:cs typeface="Times New Roman" panose="02020603050405020304" charset="0"/>
              </a:rPr>
              <a:t>单体</a:t>
            </a:r>
            <a:r>
              <a:rPr lang="zh-CN" altLang="zh-CN" sz="2800" b="1" kern="100" smtClean="0">
                <a:solidFill>
                  <a:prstClr val="black"/>
                </a:solidFill>
                <a:latin typeface="Times New Roman" panose="02020603050405020304" charset="0"/>
                <a:ea typeface="方正中等线简体" panose="03000509000000000000" pitchFamily="65" charset="-122"/>
                <a:cs typeface="Times New Roman" panose="02020603050405020304" charset="0"/>
              </a:rPr>
              <a:t>为</a:t>
            </a:r>
            <a:endParaRPr lang="en-US" altLang="zh-CN" sz="2800" b="1" kern="100" smtClean="0">
              <a:solidFill>
                <a:prstClr val="black"/>
              </a:solidFill>
              <a:latin typeface="Times New Roman" panose="02020603050405020304" charset="0"/>
              <a:ea typeface="方正中等线简体" panose="03000509000000000000" pitchFamily="65" charset="-122"/>
              <a:cs typeface="Times New Roman" panose="02020603050405020304" charset="0"/>
            </a:endParaRPr>
          </a:p>
          <a:p>
            <a:pPr algn="just">
              <a:lnSpc>
                <a:spcPct val="150000"/>
              </a:lnSpc>
            </a:pPr>
            <a:r>
              <a:rPr lang="en-US" altLang="zh-CN" sz="2800" b="1" kern="100" smtClean="0">
                <a:solidFill>
                  <a:prstClr val="black"/>
                </a:solidFill>
                <a:latin typeface="宋体" panose="02010600030101010101" pitchFamily="2" charset="-122"/>
                <a:ea typeface="方正中等线简体" panose="03000509000000000000" pitchFamily="65" charset="-122"/>
                <a:cs typeface="Courier New" panose="02070309020205020404" pitchFamily="49" charset="0"/>
              </a:rPr>
              <a:t>  </a:t>
            </a:r>
            <a:endParaRPr lang="en-US" altLang="zh-CN" sz="2800" b="1" kern="100" smtClean="0">
              <a:solidFill>
                <a:prstClr val="black"/>
              </a:solidFill>
              <a:latin typeface="宋体" panose="02010600030101010101" pitchFamily="2" charset="-122"/>
              <a:ea typeface="方正中等线简体" panose="03000509000000000000" pitchFamily="65" charset="-122"/>
              <a:cs typeface="Courier New" panose="02070309020205020404" pitchFamily="49" charset="0"/>
            </a:endParaRPr>
          </a:p>
          <a:p>
            <a:pPr algn="just">
              <a:lnSpc>
                <a:spcPct val="150000"/>
              </a:lnSpc>
            </a:pPr>
            <a:endParaRPr lang="en-US" altLang="zh-CN" sz="2800" b="1" kern="100">
              <a:solidFill>
                <a:prstClr val="black"/>
              </a:solidFill>
              <a:latin typeface="宋体" panose="02010600030101010101" pitchFamily="2" charset="-122"/>
              <a:ea typeface="方正中等线简体" panose="03000509000000000000" pitchFamily="65" charset="-122"/>
              <a:cs typeface="Courier New" panose="02070309020205020404" pitchFamily="49" charset="0"/>
            </a:endParaRPr>
          </a:p>
          <a:p>
            <a:pPr algn="just">
              <a:lnSpc>
                <a:spcPct val="150000"/>
              </a:lnSpc>
            </a:pPr>
            <a:r>
              <a:rPr lang="en-US" altLang="zh-CN" sz="2800" b="1" kern="100" smtClean="0">
                <a:solidFill>
                  <a:prstClr val="black"/>
                </a:solidFill>
                <a:latin typeface="Times New Roman" panose="02020603050405020304" charset="0"/>
                <a:ea typeface="Times New Roman" panose="02020603050405020304" charset="0"/>
                <a:cs typeface="Times New Roman" panose="02020603050405020304" charset="0"/>
              </a:rPr>
              <a:t>___________________</a:t>
            </a:r>
            <a:r>
              <a:rPr lang="zh-CN" altLang="zh-CN" sz="2800" b="1" kern="100" smtClean="0">
                <a:solidFill>
                  <a:prstClr val="black"/>
                </a:solidFill>
                <a:latin typeface="Times New Roman" panose="02020603050405020304" charset="0"/>
                <a:ea typeface="方正中等线简体" panose="03000509000000000000" pitchFamily="65" charset="-122"/>
                <a:cs typeface="Times New Roman" panose="02020603050405020304" charset="0"/>
              </a:rPr>
              <a:t>；</a:t>
            </a:r>
            <a:r>
              <a:rPr lang="en-US" altLang="zh-CN" sz="2800" b="1" kern="100" smtClean="0">
                <a:solidFill>
                  <a:prstClr val="black"/>
                </a:solidFill>
                <a:latin typeface="Times New Roman" panose="02020603050405020304" charset="0"/>
                <a:ea typeface="方正中等线简体" panose="03000509000000000000" pitchFamily="65" charset="-122"/>
                <a:cs typeface="Times New Roman" panose="02020603050405020304" charset="0"/>
              </a:rPr>
              <a:t>                         </a:t>
            </a:r>
            <a:r>
              <a:rPr lang="zh-CN" altLang="zh-CN" sz="2800" b="1" kern="100" smtClean="0">
                <a:solidFill>
                  <a:prstClr val="black"/>
                </a:solidFill>
                <a:latin typeface="Times New Roman" panose="02020603050405020304" charset="0"/>
                <a:ea typeface="方正中等线简体" panose="03000509000000000000" pitchFamily="65" charset="-122"/>
                <a:cs typeface="Times New Roman" panose="02020603050405020304" charset="0"/>
              </a:rPr>
              <a:t>，</a:t>
            </a:r>
            <a:r>
              <a:rPr lang="zh-CN" altLang="zh-CN" sz="2800" b="1" kern="100">
                <a:solidFill>
                  <a:prstClr val="black"/>
                </a:solidFill>
                <a:latin typeface="Times New Roman" panose="02020603050405020304" charset="0"/>
                <a:ea typeface="方正中等线简体" panose="03000509000000000000" pitchFamily="65" charset="-122"/>
                <a:cs typeface="Times New Roman" panose="02020603050405020304" charset="0"/>
              </a:rPr>
              <a:t>单体</a:t>
            </a:r>
            <a:r>
              <a:rPr lang="zh-CN" altLang="zh-CN" sz="2800" b="1" kern="100" smtClean="0">
                <a:solidFill>
                  <a:prstClr val="black"/>
                </a:solidFill>
                <a:latin typeface="Times New Roman" panose="02020603050405020304" charset="0"/>
                <a:ea typeface="方正中等线简体" panose="03000509000000000000" pitchFamily="65" charset="-122"/>
                <a:cs typeface="Times New Roman" panose="02020603050405020304" charset="0"/>
              </a:rPr>
              <a:t>为</a:t>
            </a:r>
            <a:r>
              <a:rPr lang="en-US" altLang="zh-CN" sz="2800" b="1" kern="100" smtClean="0">
                <a:solidFill>
                  <a:prstClr val="black"/>
                </a:solidFill>
                <a:latin typeface="Times New Roman" panose="02020603050405020304" charset="0"/>
                <a:ea typeface="方正中等线简体" panose="03000509000000000000" pitchFamily="65" charset="-122"/>
                <a:cs typeface="Times New Roman" panose="02020603050405020304" charset="0"/>
              </a:rPr>
              <a:t>____________</a:t>
            </a:r>
            <a:r>
              <a:rPr lang="zh-CN" altLang="zh-CN" sz="2800" b="1" kern="100" smtClean="0">
                <a:solidFill>
                  <a:prstClr val="black"/>
                </a:solidFill>
                <a:latin typeface="Times New Roman" panose="02020603050405020304" charset="0"/>
                <a:ea typeface="方正中等线简体" panose="03000509000000000000" pitchFamily="65" charset="-122"/>
                <a:cs typeface="Times New Roman" panose="02020603050405020304" charset="0"/>
              </a:rPr>
              <a:t>。</a:t>
            </a:r>
            <a:endParaRPr lang="zh-CN" altLang="zh-CN" sz="2800" b="1" kern="10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pic>
        <p:nvPicPr>
          <p:cNvPr id="23554" name="Picture 2"/>
          <p:cNvPicPr>
            <a:picLocks noChangeAspect="1" noChangeArrowheads="1"/>
          </p:cNvPicPr>
          <p:nvPr>
            <p:custDataLst>
              <p:tags r:id="rId2"/>
            </p:custDataLst>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68590" y="2791700"/>
            <a:ext cx="2200402" cy="1787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p:cNvPicPr>
            <a:picLocks noChangeAspect="1" noChangeArrowheads="1"/>
          </p:cNvPicPr>
          <p:nvPr>
            <p:custDataLst>
              <p:tags r:id="rId4"/>
            </p:custDataLst>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572885" y="2881277"/>
            <a:ext cx="2819626" cy="1733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p:cNvPicPr>
            <a:picLocks noChangeAspect="1" noChangeArrowheads="1"/>
          </p:cNvPicPr>
          <p:nvPr>
            <p:custDataLst>
              <p:tags r:id="rId6"/>
            </p:custDataLst>
          </p:nvPr>
        </p:nvPicPr>
        <p:blipFill>
          <a:blip r:embed="rId7">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52569" y="4703916"/>
            <a:ext cx="3166238" cy="110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p:cNvPicPr>
            <a:picLocks noChangeAspect="1" noChangeArrowheads="1"/>
          </p:cNvPicPr>
          <p:nvPr>
            <p:custDataLst>
              <p:tags r:id="rId8"/>
            </p:custDataLst>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080308" y="5452437"/>
            <a:ext cx="2325023" cy="110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custDataLst>
              <p:tags r:id="rId10"/>
            </p:custDataLst>
          </p:nvPr>
        </p:nvSpPr>
        <p:spPr>
          <a:xfrm>
            <a:off x="4547437" y="3385240"/>
            <a:ext cx="2942590" cy="521970"/>
          </a:xfrm>
          <a:prstGeom prst="rect">
            <a:avLst/>
          </a:prstGeom>
        </p:spPr>
        <p:txBody>
          <a:bodyPr wrap="none">
            <a:spAutoFit/>
          </a:bodyPr>
          <a:lstStyle/>
          <a:p>
            <a:r>
              <a:rPr lang="en-US" altLang="zh-CN" sz="2800" b="1" kern="100">
                <a:solidFill>
                  <a:srgbClr val="C00000"/>
                </a:solidFill>
                <a:latin typeface="Times New Roman" panose="02020603050405020304" charset="0"/>
                <a:ea typeface="方正中等线简体" panose="03000509000000000000" pitchFamily="65" charset="-122"/>
                <a:cs typeface="Courier New" panose="02070309020205020404" pitchFamily="49" charset="0"/>
              </a:rPr>
              <a:t>CH</a:t>
            </a:r>
            <a:r>
              <a:rPr lang="en-US" altLang="zh-CN" sz="2800" b="1" kern="100" baseline="-25000">
                <a:solidFill>
                  <a:srgbClr val="C00000"/>
                </a:solidFill>
                <a:latin typeface="Times New Roman" panose="02020603050405020304" charset="0"/>
                <a:ea typeface="方正中等线简体" panose="03000509000000000000" pitchFamily="65" charset="-122"/>
                <a:cs typeface="Courier New" panose="02070309020205020404" pitchFamily="49" charset="0"/>
              </a:rPr>
              <a:t>3</a:t>
            </a:r>
            <a:r>
              <a:rPr lang="en-US" altLang="zh-CN" sz="2800" b="1" kern="100">
                <a:solidFill>
                  <a:srgbClr val="C00000"/>
                </a:solidFill>
                <a:latin typeface="Times New Roman" panose="02020603050405020304" charset="0"/>
                <a:ea typeface="方正中等线简体" panose="03000509000000000000" pitchFamily="65" charset="-122"/>
                <a:cs typeface="Courier New" panose="02070309020205020404" pitchFamily="49" charset="0"/>
              </a:rPr>
              <a:t>CH</a:t>
            </a:r>
            <a:r>
              <a:rPr lang="en-US" altLang="zh-CN" sz="2800" b="1" kern="100" spc="-80">
                <a:solidFill>
                  <a:srgbClr val="C00000"/>
                </a:solidFill>
                <a:latin typeface="Times New Roman" panose="02020603050405020304" charset="0"/>
                <a:ea typeface="方正中等线简体" panose="03000509000000000000" pitchFamily="65" charset="-122"/>
                <a:cs typeface="Courier New" panose="02070309020205020404" pitchFamily="49" charset="0"/>
              </a:rPr>
              <a:t>=</a:t>
            </a:r>
            <a:r>
              <a:rPr lang="en-US" altLang="zh-CN" sz="2800" b="1" kern="100">
                <a:solidFill>
                  <a:srgbClr val="C00000"/>
                </a:solidFill>
                <a:latin typeface="Times New Roman" panose="02020603050405020304" charset="0"/>
                <a:ea typeface="方正中等线简体" panose="03000509000000000000" pitchFamily="65" charset="-122"/>
                <a:cs typeface="Courier New" panose="02070309020205020404" pitchFamily="49" charset="0"/>
              </a:rPr>
              <a:t>=CHCH</a:t>
            </a:r>
            <a:r>
              <a:rPr lang="en-US" altLang="zh-CN" sz="2800" b="1" kern="100" baseline="-25000">
                <a:solidFill>
                  <a:srgbClr val="C00000"/>
                </a:solidFill>
                <a:latin typeface="Times New Roman" panose="02020603050405020304" charset="0"/>
                <a:ea typeface="方正中等线简体" panose="03000509000000000000" pitchFamily="65" charset="-122"/>
                <a:cs typeface="Courier New" panose="02070309020205020404" pitchFamily="49" charset="0"/>
              </a:rPr>
              <a:t>3</a:t>
            </a:r>
            <a:endParaRPr lang="zh-CN" altLang="en-US" b="1">
              <a:solidFill>
                <a:srgbClr val="C00000"/>
              </a:solidFill>
            </a:endParaRPr>
          </a:p>
        </p:txBody>
      </p:sp>
      <p:sp>
        <p:nvSpPr>
          <p:cNvPr id="4" name="矩形 3"/>
          <p:cNvSpPr/>
          <p:nvPr>
            <p:custDataLst>
              <p:tags r:id="rId11"/>
            </p:custDataLst>
          </p:nvPr>
        </p:nvSpPr>
        <p:spPr>
          <a:xfrm>
            <a:off x="7806450" y="5291731"/>
            <a:ext cx="2273300" cy="521970"/>
          </a:xfrm>
          <a:prstGeom prst="rect">
            <a:avLst/>
          </a:prstGeom>
        </p:spPr>
        <p:txBody>
          <a:bodyPr wrap="none">
            <a:spAutoFit/>
          </a:bodyPr>
          <a:lstStyle/>
          <a:p>
            <a:r>
              <a:rPr lang="en-US" altLang="zh-CN" sz="2800" b="1" kern="100">
                <a:solidFill>
                  <a:srgbClr val="C00000"/>
                </a:solidFill>
                <a:latin typeface="Times New Roman" panose="02020603050405020304" charset="0"/>
                <a:ea typeface="方正中等线简体" panose="03000509000000000000" pitchFamily="65" charset="-122"/>
                <a:cs typeface="Courier New" panose="02070309020205020404" pitchFamily="49" charset="0"/>
              </a:rPr>
              <a:t>CH</a:t>
            </a:r>
            <a:r>
              <a:rPr lang="en-US" altLang="zh-CN" sz="2800" b="1" kern="100" baseline="-25000">
                <a:solidFill>
                  <a:srgbClr val="C00000"/>
                </a:solidFill>
                <a:latin typeface="Times New Roman" panose="02020603050405020304" charset="0"/>
                <a:ea typeface="方正中等线简体" panose="03000509000000000000" pitchFamily="65" charset="-122"/>
                <a:cs typeface="Courier New" panose="02070309020205020404" pitchFamily="49" charset="0"/>
              </a:rPr>
              <a:t>2</a:t>
            </a:r>
            <a:r>
              <a:rPr lang="en-US" altLang="zh-CN" sz="2800" b="1" kern="100" spc="-80">
                <a:solidFill>
                  <a:srgbClr val="C00000"/>
                </a:solidFill>
                <a:latin typeface="Times New Roman" panose="02020603050405020304" charset="0"/>
                <a:ea typeface="方正中等线简体" panose="03000509000000000000" pitchFamily="65" charset="-122"/>
                <a:cs typeface="Courier New" panose="02070309020205020404" pitchFamily="49" charset="0"/>
              </a:rPr>
              <a:t>=</a:t>
            </a:r>
            <a:r>
              <a:rPr lang="en-US" altLang="zh-CN" sz="2800" b="1" kern="100">
                <a:solidFill>
                  <a:srgbClr val="C00000"/>
                </a:solidFill>
                <a:latin typeface="Times New Roman" panose="02020603050405020304" charset="0"/>
                <a:ea typeface="方正中等线简体" panose="03000509000000000000" pitchFamily="65" charset="-122"/>
                <a:cs typeface="Courier New" panose="02070309020205020404" pitchFamily="49" charset="0"/>
              </a:rPr>
              <a:t>=CHCN</a:t>
            </a:r>
            <a:endParaRPr lang="zh-CN" altLang="en-US" b="1">
              <a:solidFill>
                <a:srgbClr val="C00000"/>
              </a:solidFill>
            </a:endParaRPr>
          </a:p>
        </p:txBody>
      </p:sp>
    </p:spTree>
    <p:custDataLst>
      <p:tags r:id="rId1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nodeType="withEffect">
                                  <p:stCondLst>
                                    <p:cond delay="0"/>
                                  </p:stCondLst>
                                  <p:childTnLst>
                                    <p:set>
                                      <p:cBhvr>
                                        <p:cTn id="17" dur="1" fill="hold">
                                          <p:stCondLst>
                                            <p:cond delay="0"/>
                                          </p:stCondLst>
                                        </p:cTn>
                                        <p:tgtEl>
                                          <p:spTgt spid="23556"/>
                                        </p:tgtEl>
                                        <p:attrNameLst>
                                          <p:attrName>style.visibility</p:attrName>
                                        </p:attrNameLst>
                                      </p:cBhvr>
                                      <p:to>
                                        <p:strVal val="visible"/>
                                      </p:to>
                                    </p:set>
                                    <p:animEffect transition="in" filter="blinds(horizontal)">
                                      <p:cBhvr>
                                        <p:cTn id="18"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8"/>
          <p:cNvGrpSpPr/>
          <p:nvPr/>
        </p:nvGrpSpPr>
        <p:grpSpPr>
          <a:xfrm>
            <a:off x="1322070" y="-13970"/>
            <a:ext cx="5424805" cy="1241425"/>
            <a:chOff x="693" y="-17"/>
            <a:chExt cx="1532" cy="782"/>
          </a:xfrm>
        </p:grpSpPr>
        <p:grpSp>
          <p:nvGrpSpPr>
            <p:cNvPr id="24" name="Group 26"/>
            <p:cNvGrpSpPr/>
            <p:nvPr/>
          </p:nvGrpSpPr>
          <p:grpSpPr>
            <a:xfrm>
              <a:off x="711" y="0"/>
              <a:ext cx="1497" cy="448"/>
              <a:chOff x="711" y="0"/>
              <a:chExt cx="1497" cy="448"/>
            </a:xfrm>
          </p:grpSpPr>
          <p:sp>
            <p:nvSpPr>
              <p:cNvPr id="26" name="Rectangle 8"/>
              <p:cNvSpPr>
                <a:spLocks noChangeArrowheads="1"/>
              </p:cNvSpPr>
              <p:nvPr/>
            </p:nvSpPr>
            <p:spPr bwMode="auto">
              <a:xfrm>
                <a:off x="711" y="0"/>
                <a:ext cx="1497" cy="448"/>
              </a:xfrm>
              <a:prstGeom prst="rect">
                <a:avLst/>
              </a:prstGeom>
              <a:solidFill>
                <a:srgbClr val="3F83BC"/>
              </a:solidFill>
              <a:ln w="9525" algn="ctr">
                <a:noFill/>
                <a:miter lim="800000"/>
              </a:ln>
            </p:spPr>
            <p:txBody>
              <a:bodyPr lIns="121914" tIns="60957" rIns="121914" bIns="60957" anchor="ctr"/>
              <a:lstStyle/>
              <a:p>
                <a:pPr marL="0" marR="0" lvl="0" indent="0" algn="ctr" defTabSz="684530" eaLnBrk="1" fontAlgn="auto" latinLnBrk="0" hangingPunct="1">
                  <a:lnSpc>
                    <a:spcPct val="100000"/>
                  </a:lnSpc>
                  <a:spcBef>
                    <a:spcPct val="0"/>
                  </a:spcBef>
                  <a:spcAft>
                    <a:spcPct val="0"/>
                  </a:spcAft>
                  <a:buClrTx/>
                  <a:buSzTx/>
                  <a:buFontTx/>
                  <a:buNone/>
                  <a:defRPr/>
                </a:pPr>
                <a:endParaRPr kumimoji="0" lang="en-US" altLang="zh-CN" sz="2265" b="0" i="0" u="none" strike="noStrike" kern="0" cap="none" spc="0" normalizeH="0" baseline="0" noProof="0">
                  <a:ln>
                    <a:noFill/>
                  </a:ln>
                  <a:solidFill>
                    <a:srgbClr val="0099CC"/>
                  </a:solidFill>
                  <a:effectLst/>
                  <a:uLnTx/>
                  <a:uFillTx/>
                  <a:latin typeface="微软雅黑" panose="020B0503020204020204" charset="-122"/>
                  <a:ea typeface="微软雅黑" panose="020B0503020204020204" charset="-122"/>
                </a:endParaRPr>
              </a:p>
            </p:txBody>
          </p:sp>
          <p:sp>
            <p:nvSpPr>
              <p:cNvPr id="27" name="Line 25"/>
              <p:cNvSpPr>
                <a:spLocks noChangeShapeType="1"/>
              </p:cNvSpPr>
              <p:nvPr/>
            </p:nvSpPr>
            <p:spPr bwMode="auto">
              <a:xfrm>
                <a:off x="715" y="360"/>
                <a:ext cx="1490" cy="0"/>
              </a:xfrm>
              <a:prstGeom prst="line">
                <a:avLst/>
              </a:prstGeom>
              <a:noFill/>
              <a:ln w="9525">
                <a:solidFill>
                  <a:sysClr val="window" lastClr="FFFFFF"/>
                </a:solidFill>
                <a:round/>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25" name="TextBox 3"/>
            <p:cNvSpPr txBox="1">
              <a:spLocks noChangeArrowheads="1"/>
            </p:cNvSpPr>
            <p:nvPr/>
          </p:nvSpPr>
          <p:spPr bwMode="auto">
            <a:xfrm>
              <a:off x="693" y="-17"/>
              <a:ext cx="1532" cy="782"/>
            </a:xfrm>
            <a:prstGeom prst="rect">
              <a:avLst/>
            </a:prstGeom>
            <a:noFill/>
            <a:ln w="9525">
              <a:noFill/>
              <a:miter lim="800000"/>
            </a:ln>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735"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rPr>
                <a:t>烯烃、炔烃的化学性质</a:t>
              </a:r>
              <a:endParaRPr kumimoji="0" lang="en-US" altLang="zh-CN" sz="3735"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grpSp>
      <p:sp>
        <p:nvSpPr>
          <p:cNvPr id="21" name="矩形 20"/>
          <p:cNvSpPr/>
          <p:nvPr>
            <p:custDataLst>
              <p:tags r:id="rId1"/>
            </p:custDataLst>
          </p:nvPr>
        </p:nvSpPr>
        <p:spPr>
          <a:xfrm>
            <a:off x="391215" y="883465"/>
            <a:ext cx="11409887" cy="3969385"/>
          </a:xfrm>
          <a:prstGeom prst="rect">
            <a:avLst/>
          </a:prstGeom>
        </p:spPr>
        <p:txBody>
          <a:bodyPr wrap="square">
            <a:spAutoFit/>
          </a:bodyPr>
          <a:lstStyle/>
          <a:p>
            <a:pPr algn="just">
              <a:lnSpc>
                <a:spcPct val="150000"/>
              </a:lnSpc>
              <a:spcAft>
                <a:spcPct val="0"/>
              </a:spcAft>
            </a:pPr>
            <a:r>
              <a:rPr lang="en-US" altLang="zh-CN" sz="2800" b="1" kern="100">
                <a:latin typeface="Times New Roman" panose="02020603050405020304" charset="0"/>
                <a:ea typeface="方正中等线简体" panose="03000509000000000000" pitchFamily="65" charset="-122"/>
                <a:cs typeface="Courier New" panose="02070309020205020404" pitchFamily="49" charset="0"/>
              </a:rPr>
              <a:t>2.</a:t>
            </a:r>
            <a:r>
              <a:rPr lang="zh-CN" altLang="zh-CN" sz="2800" b="1" kern="100">
                <a:latin typeface="Times New Roman" panose="02020603050405020304" charset="0"/>
                <a:ea typeface="方正中等线简体" panose="03000509000000000000" pitchFamily="65" charset="-122"/>
                <a:cs typeface="Times New Roman" panose="02020603050405020304" charset="0"/>
              </a:rPr>
              <a:t>凡链节中主链为</a:t>
            </a:r>
            <a:r>
              <a:rPr lang="en-US" altLang="zh-CN" sz="2800" b="1" kern="100">
                <a:latin typeface="Times New Roman" panose="02020603050405020304" charset="0"/>
                <a:ea typeface="方正中等线简体" panose="03000509000000000000" pitchFamily="65" charset="-122"/>
                <a:cs typeface="Courier New" panose="02070309020205020404" pitchFamily="49" charset="0"/>
              </a:rPr>
              <a:t>4</a:t>
            </a:r>
            <a:r>
              <a:rPr lang="zh-CN" altLang="zh-CN" sz="2800" b="1" kern="100">
                <a:latin typeface="Times New Roman" panose="02020603050405020304" charset="0"/>
                <a:ea typeface="方正中等线简体" panose="03000509000000000000" pitchFamily="65" charset="-122"/>
                <a:cs typeface="Times New Roman" panose="02020603050405020304" charset="0"/>
              </a:rPr>
              <a:t>个碳原子，无碳碳双键结构，其单体必为两种，从主链中间断开后，再分别将两个半键闭合即得单体。</a:t>
            </a:r>
            <a:endParaRPr lang="zh-CN" altLang="zh-CN" sz="2800" b="1"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zh-CN" altLang="zh-CN" sz="2800" b="1" kern="100">
                <a:latin typeface="Times New Roman" panose="02020603050405020304" charset="0"/>
                <a:ea typeface="方正中等线简体" panose="03000509000000000000" pitchFamily="65" charset="-122"/>
                <a:cs typeface="Times New Roman" panose="02020603050405020304" charset="0"/>
              </a:rPr>
              <a:t>如</a:t>
            </a:r>
            <a:r>
              <a:rPr lang="en-US" altLang="zh-CN" sz="2800" b="1" kern="100">
                <a:latin typeface="宋体" panose="02010600030101010101" pitchFamily="2" charset="-122"/>
                <a:ea typeface="方正中等线简体" panose="03000509000000000000" pitchFamily="65" charset="-122"/>
                <a:cs typeface="Courier New" panose="02070309020205020404" pitchFamily="49" charset="0"/>
              </a:rPr>
              <a:t>         </a:t>
            </a:r>
            <a:r>
              <a:rPr lang="en-US" altLang="zh-CN" sz="2800" b="1" kern="100" smtClean="0">
                <a:latin typeface="宋体" panose="02010600030101010101" pitchFamily="2" charset="-122"/>
                <a:ea typeface="方正中等线简体" panose="03000509000000000000" pitchFamily="65" charset="-122"/>
                <a:cs typeface="Courier New" panose="02070309020205020404" pitchFamily="49" charset="0"/>
              </a:rPr>
              <a:t>                </a:t>
            </a:r>
            <a:r>
              <a:rPr lang="zh-CN" altLang="zh-CN" sz="2800" b="1" kern="100" smtClean="0">
                <a:latin typeface="Times New Roman" panose="02020603050405020304" charset="0"/>
                <a:ea typeface="方正中等线简体" panose="03000509000000000000" pitchFamily="65" charset="-122"/>
                <a:cs typeface="Times New Roman" panose="02020603050405020304" charset="0"/>
              </a:rPr>
              <a:t>，</a:t>
            </a:r>
            <a:r>
              <a:rPr lang="zh-CN" altLang="zh-CN" sz="2800" b="1" kern="100">
                <a:latin typeface="Times New Roman" panose="02020603050405020304" charset="0"/>
                <a:ea typeface="方正中等线简体" panose="03000509000000000000" pitchFamily="65" charset="-122"/>
                <a:cs typeface="Times New Roman" panose="02020603050405020304" charset="0"/>
              </a:rPr>
              <a:t>单体</a:t>
            </a:r>
            <a:r>
              <a:rPr lang="zh-CN" altLang="zh-CN" sz="2800" b="1" kern="100" smtClean="0">
                <a:latin typeface="Times New Roman" panose="02020603050405020304" charset="0"/>
                <a:ea typeface="方正中等线简体" panose="03000509000000000000" pitchFamily="65" charset="-122"/>
                <a:cs typeface="Times New Roman" panose="02020603050405020304" charset="0"/>
              </a:rPr>
              <a:t>为</a:t>
            </a:r>
            <a:r>
              <a:rPr lang="en-US" altLang="zh-CN" sz="2800" b="1" kern="100" smtClean="0">
                <a:latin typeface="Times New Roman" panose="02020603050405020304" charset="0"/>
                <a:ea typeface="方正中等线简体" panose="03000509000000000000" pitchFamily="65" charset="-122"/>
                <a:cs typeface="Times New Roman" panose="02020603050405020304" charset="0"/>
              </a:rPr>
              <a:t>__________</a:t>
            </a:r>
            <a:r>
              <a:rPr lang="zh-CN" altLang="zh-CN" sz="2800" b="1" kern="100" smtClean="0">
                <a:latin typeface="Times New Roman" panose="02020603050405020304" charset="0"/>
                <a:ea typeface="方正中等线简体" panose="03000509000000000000" pitchFamily="65" charset="-122"/>
                <a:cs typeface="Times New Roman" panose="02020603050405020304" charset="0"/>
              </a:rPr>
              <a:t>和</a:t>
            </a:r>
            <a:r>
              <a:rPr lang="en-US" altLang="zh-CN" sz="2800" b="1" kern="100" smtClean="0">
                <a:latin typeface="Times New Roman" panose="02020603050405020304" charset="0"/>
                <a:ea typeface="方正中等线简体" panose="03000509000000000000" pitchFamily="65" charset="-122"/>
                <a:cs typeface="Times New Roman" panose="02020603050405020304" charset="0"/>
              </a:rPr>
              <a:t>_____________</a:t>
            </a:r>
            <a:r>
              <a:rPr lang="zh-CN" altLang="zh-CN" sz="2800" b="1" kern="100" smtClean="0">
                <a:latin typeface="Times New Roman" panose="02020603050405020304" charset="0"/>
                <a:ea typeface="方正中等线简体" panose="03000509000000000000" pitchFamily="65" charset="-122"/>
                <a:cs typeface="Times New Roman" panose="02020603050405020304" charset="0"/>
              </a:rPr>
              <a:t>。</a:t>
            </a:r>
            <a:endParaRPr lang="en-US" altLang="zh-CN" sz="2800" b="1" kern="10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endParaRPr lang="en-US" altLang="zh-CN" sz="2800" b="1"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800" b="1" kern="100">
                <a:latin typeface="Times New Roman" panose="02020603050405020304" charset="0"/>
                <a:ea typeface="方正中等线简体" panose="03000509000000000000" pitchFamily="65" charset="-122"/>
                <a:cs typeface="Courier New" panose="02070309020205020404" pitchFamily="49" charset="0"/>
              </a:rPr>
              <a:t>3.</a:t>
            </a:r>
            <a:r>
              <a:rPr lang="zh-CN" altLang="zh-CN" sz="2800" b="1" kern="100">
                <a:latin typeface="Times New Roman" panose="02020603050405020304" charset="0"/>
                <a:ea typeface="方正中等线简体" panose="03000509000000000000" pitchFamily="65" charset="-122"/>
                <a:cs typeface="Times New Roman" panose="02020603050405020304" charset="0"/>
              </a:rPr>
              <a:t>凡链节中主链为</a:t>
            </a:r>
            <a:r>
              <a:rPr lang="en-US" altLang="zh-CN" sz="2800" b="1" kern="100">
                <a:latin typeface="Times New Roman" panose="02020603050405020304" charset="0"/>
                <a:ea typeface="方正中等线简体" panose="03000509000000000000" pitchFamily="65" charset="-122"/>
                <a:cs typeface="Courier New" panose="02070309020205020404" pitchFamily="49" charset="0"/>
              </a:rPr>
              <a:t>4</a:t>
            </a:r>
            <a:r>
              <a:rPr lang="zh-CN" altLang="zh-CN" sz="2800" b="1" kern="100">
                <a:latin typeface="Times New Roman" panose="02020603050405020304" charset="0"/>
                <a:ea typeface="方正中等线简体" panose="03000509000000000000" pitchFamily="65" charset="-122"/>
                <a:cs typeface="Times New Roman" panose="02020603050405020304" charset="0"/>
              </a:rPr>
              <a:t>个碳原子，含有碳碳双键，单体为一种，属二烯烃。</a:t>
            </a:r>
            <a:endParaRPr lang="zh-CN" altLang="zh-CN" sz="2800" b="1"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zh-CN" altLang="zh-CN" sz="2800" b="1" kern="100">
                <a:latin typeface="Times New Roman" panose="02020603050405020304" charset="0"/>
                <a:ea typeface="方正中等线简体" panose="03000509000000000000" pitchFamily="65" charset="-122"/>
                <a:cs typeface="Times New Roman" panose="02020603050405020304" charset="0"/>
              </a:rPr>
              <a:t>如</a:t>
            </a:r>
            <a:r>
              <a:rPr lang="en-US" altLang="zh-CN" sz="2800" b="1" kern="100">
                <a:latin typeface="宋体" panose="02010600030101010101" pitchFamily="2" charset="-122"/>
                <a:ea typeface="方正中等线简体" panose="03000509000000000000" pitchFamily="65" charset="-122"/>
                <a:cs typeface="Courier New" panose="02070309020205020404" pitchFamily="49" charset="0"/>
              </a:rPr>
              <a:t>        </a:t>
            </a:r>
            <a:r>
              <a:rPr lang="en-US" altLang="zh-CN" sz="2800" b="1" kern="100" smtClean="0">
                <a:latin typeface="宋体" panose="02010600030101010101" pitchFamily="2" charset="-122"/>
                <a:ea typeface="方正中等线简体" panose="03000509000000000000" pitchFamily="65" charset="-122"/>
                <a:cs typeface="Courier New" panose="02070309020205020404" pitchFamily="49" charset="0"/>
              </a:rPr>
              <a:t>              </a:t>
            </a:r>
            <a:r>
              <a:rPr lang="zh-CN" altLang="zh-CN" sz="2800" b="1" kern="100" smtClean="0">
                <a:latin typeface="Times New Roman" panose="02020603050405020304" charset="0"/>
                <a:ea typeface="方正中等线简体" panose="03000509000000000000" pitchFamily="65" charset="-122"/>
                <a:cs typeface="Times New Roman" panose="02020603050405020304" charset="0"/>
              </a:rPr>
              <a:t>，</a:t>
            </a:r>
            <a:r>
              <a:rPr lang="zh-CN" altLang="zh-CN" sz="2800" b="1" kern="100">
                <a:latin typeface="Times New Roman" panose="02020603050405020304" charset="0"/>
                <a:ea typeface="方正中等线简体" panose="03000509000000000000" pitchFamily="65" charset="-122"/>
                <a:cs typeface="Times New Roman" panose="02020603050405020304" charset="0"/>
              </a:rPr>
              <a:t>单体为</a:t>
            </a:r>
            <a:r>
              <a:rPr lang="en-US" altLang="zh-CN" sz="2800" b="1" kern="100">
                <a:latin typeface="宋体" panose="02010600030101010101" pitchFamily="2" charset="-122"/>
                <a:ea typeface="方正中等线简体" panose="03000509000000000000" pitchFamily="65" charset="-122"/>
                <a:cs typeface="Courier New" panose="02070309020205020404" pitchFamily="49" charset="0"/>
              </a:rPr>
              <a:t>     </a:t>
            </a:r>
            <a:r>
              <a:rPr lang="en-US" altLang="zh-CN" sz="2800" b="1" kern="100" smtClean="0">
                <a:latin typeface="宋体" panose="02010600030101010101" pitchFamily="2" charset="-122"/>
                <a:ea typeface="方正中等线简体" panose="03000509000000000000" pitchFamily="65" charset="-122"/>
                <a:cs typeface="Courier New" panose="02070309020205020404" pitchFamily="49" charset="0"/>
              </a:rPr>
              <a:t>             </a:t>
            </a:r>
            <a:r>
              <a:rPr lang="zh-CN" altLang="zh-CN" sz="2800" b="1" kern="100" smtClean="0">
                <a:latin typeface="Times New Roman" panose="02020603050405020304" charset="0"/>
                <a:ea typeface="方正中等线简体" panose="03000509000000000000" pitchFamily="65" charset="-122"/>
                <a:cs typeface="Times New Roman" panose="02020603050405020304" charset="0"/>
              </a:rPr>
              <a:t>。</a:t>
            </a:r>
            <a:endParaRPr lang="zh-CN" altLang="zh-CN" sz="2800" b="1" kern="100">
              <a:latin typeface="宋体" panose="02010600030101010101" pitchFamily="2" charset="-122"/>
              <a:ea typeface="宋体" panose="02010600030101010101" pitchFamily="2" charset="-122"/>
              <a:cs typeface="Courier New" panose="02070309020205020404" pitchFamily="49" charset="0"/>
            </a:endParaRPr>
          </a:p>
        </p:txBody>
      </p:sp>
      <p:pic>
        <p:nvPicPr>
          <p:cNvPr id="24578" name="Picture 2"/>
          <p:cNvPicPr>
            <a:picLocks noChangeAspect="1" noChangeArrowheads="1"/>
          </p:cNvPicPr>
          <p:nvPr>
            <p:custDataLst>
              <p:tags r:id="rId2"/>
            </p:custDataLst>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40586" y="2395777"/>
            <a:ext cx="4377106" cy="108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p:cNvPicPr>
            <a:picLocks noChangeAspect="1" noChangeArrowheads="1"/>
          </p:cNvPicPr>
          <p:nvPr>
            <p:custDataLst>
              <p:tags r:id="rId4"/>
            </p:custDataLst>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65956" y="4314662"/>
            <a:ext cx="3753515" cy="106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p:cNvPicPr>
            <a:picLocks noChangeAspect="1" noChangeArrowheads="1"/>
          </p:cNvPicPr>
          <p:nvPr>
            <p:custDataLst>
              <p:tags r:id="rId6"/>
            </p:custDataLst>
          </p:nvPr>
        </p:nvPicPr>
        <p:blipFill>
          <a:blip r:embed="rId7">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161794" y="4358570"/>
            <a:ext cx="3110920" cy="10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custDataLst>
              <p:tags r:id="rId8"/>
            </p:custDataLst>
          </p:nvPr>
        </p:nvSpPr>
        <p:spPr>
          <a:xfrm>
            <a:off x="6667480" y="2242870"/>
            <a:ext cx="1875790" cy="521970"/>
          </a:xfrm>
          <a:prstGeom prst="rect">
            <a:avLst/>
          </a:prstGeom>
        </p:spPr>
        <p:txBody>
          <a:bodyPr wrap="none">
            <a:spAutoFit/>
          </a:bodyPr>
          <a:lstStyle/>
          <a:p>
            <a:r>
              <a:rPr lang="en-US" altLang="zh-CN" sz="2800" b="1" kern="100">
                <a:solidFill>
                  <a:srgbClr val="C00000"/>
                </a:solidFill>
                <a:latin typeface="Times New Roman" panose="02020603050405020304" charset="0"/>
                <a:ea typeface="方正中等线简体" panose="03000509000000000000" pitchFamily="65" charset="-122"/>
                <a:cs typeface="Courier New" panose="02070309020205020404" pitchFamily="49" charset="0"/>
              </a:rPr>
              <a:t>CH</a:t>
            </a:r>
            <a:r>
              <a:rPr lang="en-US" altLang="zh-CN" sz="2800" b="1" kern="100" baseline="-25000">
                <a:solidFill>
                  <a:srgbClr val="C00000"/>
                </a:solidFill>
                <a:latin typeface="Times New Roman" panose="02020603050405020304" charset="0"/>
                <a:ea typeface="方正中等线简体" panose="03000509000000000000" pitchFamily="65" charset="-122"/>
                <a:cs typeface="Courier New" panose="02070309020205020404" pitchFamily="49" charset="0"/>
              </a:rPr>
              <a:t>2</a:t>
            </a:r>
            <a:r>
              <a:rPr lang="en-US" altLang="zh-CN" sz="2800" b="1" kern="100" spc="-80">
                <a:solidFill>
                  <a:srgbClr val="C00000"/>
                </a:solidFill>
                <a:latin typeface="Times New Roman" panose="02020603050405020304" charset="0"/>
                <a:ea typeface="方正中等线简体" panose="03000509000000000000" pitchFamily="65" charset="-122"/>
                <a:cs typeface="Courier New" panose="02070309020205020404" pitchFamily="49" charset="0"/>
              </a:rPr>
              <a:t>=</a:t>
            </a:r>
            <a:r>
              <a:rPr lang="en-US" altLang="zh-CN" sz="2800" b="1" kern="100">
                <a:solidFill>
                  <a:srgbClr val="C00000"/>
                </a:solidFill>
                <a:latin typeface="Times New Roman" panose="02020603050405020304" charset="0"/>
                <a:ea typeface="方正中等线简体" panose="03000509000000000000" pitchFamily="65" charset="-122"/>
                <a:cs typeface="Courier New" panose="02070309020205020404" pitchFamily="49" charset="0"/>
              </a:rPr>
              <a:t>=CH</a:t>
            </a:r>
            <a:r>
              <a:rPr lang="en-US" altLang="zh-CN" sz="2800" b="1" kern="100" baseline="-25000">
                <a:solidFill>
                  <a:srgbClr val="C00000"/>
                </a:solidFill>
                <a:latin typeface="Times New Roman" panose="02020603050405020304" charset="0"/>
                <a:ea typeface="方正中等线简体" panose="03000509000000000000" pitchFamily="65" charset="-122"/>
                <a:cs typeface="Courier New" panose="02070309020205020404" pitchFamily="49" charset="0"/>
              </a:rPr>
              <a:t>2</a:t>
            </a:r>
            <a:endParaRPr lang="zh-CN" altLang="en-US" b="1">
              <a:solidFill>
                <a:srgbClr val="C00000"/>
              </a:solidFill>
            </a:endParaRPr>
          </a:p>
        </p:txBody>
      </p:sp>
      <p:sp>
        <p:nvSpPr>
          <p:cNvPr id="4" name="矩形 3"/>
          <p:cNvSpPr/>
          <p:nvPr>
            <p:custDataLst>
              <p:tags r:id="rId9"/>
            </p:custDataLst>
          </p:nvPr>
        </p:nvSpPr>
        <p:spPr>
          <a:xfrm>
            <a:off x="8867421" y="2242553"/>
            <a:ext cx="2409190" cy="521970"/>
          </a:xfrm>
          <a:prstGeom prst="rect">
            <a:avLst/>
          </a:prstGeom>
        </p:spPr>
        <p:txBody>
          <a:bodyPr wrap="none">
            <a:spAutoFit/>
          </a:bodyPr>
          <a:lstStyle/>
          <a:p>
            <a:r>
              <a:rPr lang="en-US" altLang="zh-CN" sz="2800" b="1" kern="100">
                <a:solidFill>
                  <a:srgbClr val="C00000"/>
                </a:solidFill>
                <a:latin typeface="Times New Roman" panose="02020603050405020304" charset="0"/>
                <a:ea typeface="方正中等线简体" panose="03000509000000000000" pitchFamily="65" charset="-122"/>
                <a:cs typeface="Courier New" panose="02070309020205020404" pitchFamily="49" charset="0"/>
              </a:rPr>
              <a:t>CH</a:t>
            </a:r>
            <a:r>
              <a:rPr lang="en-US" altLang="zh-CN" sz="2800" b="1" kern="100" baseline="-25000">
                <a:solidFill>
                  <a:srgbClr val="C00000"/>
                </a:solidFill>
                <a:latin typeface="Times New Roman" panose="02020603050405020304" charset="0"/>
                <a:ea typeface="方正中等线简体" panose="03000509000000000000" pitchFamily="65" charset="-122"/>
                <a:cs typeface="Courier New" panose="02070309020205020404" pitchFamily="49" charset="0"/>
              </a:rPr>
              <a:t>3</a:t>
            </a:r>
            <a:r>
              <a:rPr lang="en-US" altLang="zh-CN" sz="2800" b="1" kern="100">
                <a:solidFill>
                  <a:srgbClr val="C00000"/>
                </a:solidFill>
                <a:latin typeface="Times New Roman" panose="02020603050405020304" charset="0"/>
                <a:ea typeface="方正中等线简体" panose="03000509000000000000" pitchFamily="65" charset="-122"/>
                <a:cs typeface="Courier New" panose="02070309020205020404" pitchFamily="49" charset="0"/>
              </a:rPr>
              <a:t>CH</a:t>
            </a:r>
            <a:r>
              <a:rPr lang="en-US" altLang="zh-CN" sz="2800" b="1" kern="100" spc="-80">
                <a:solidFill>
                  <a:srgbClr val="C00000"/>
                </a:solidFill>
                <a:latin typeface="Times New Roman" panose="02020603050405020304" charset="0"/>
                <a:ea typeface="方正中等线简体" panose="03000509000000000000" pitchFamily="65" charset="-122"/>
                <a:cs typeface="Courier New" panose="02070309020205020404" pitchFamily="49" charset="0"/>
              </a:rPr>
              <a:t>=</a:t>
            </a:r>
            <a:r>
              <a:rPr lang="en-US" altLang="zh-CN" sz="2800" b="1" kern="100">
                <a:solidFill>
                  <a:srgbClr val="C00000"/>
                </a:solidFill>
                <a:latin typeface="Times New Roman" panose="02020603050405020304" charset="0"/>
                <a:ea typeface="方正中等线简体" panose="03000509000000000000" pitchFamily="65" charset="-122"/>
                <a:cs typeface="Courier New" panose="02070309020205020404" pitchFamily="49" charset="0"/>
              </a:rPr>
              <a:t>=CH</a:t>
            </a:r>
            <a:r>
              <a:rPr lang="en-US" altLang="zh-CN" sz="2800" b="1" kern="100" baseline="-25000">
                <a:solidFill>
                  <a:srgbClr val="C00000"/>
                </a:solidFill>
                <a:latin typeface="Times New Roman" panose="02020603050405020304" charset="0"/>
                <a:ea typeface="方正中等线简体" panose="03000509000000000000" pitchFamily="65" charset="-122"/>
                <a:cs typeface="Courier New" panose="02070309020205020404" pitchFamily="49" charset="0"/>
              </a:rPr>
              <a:t>2</a:t>
            </a:r>
            <a:endParaRPr lang="zh-CN" altLang="en-US" b="1">
              <a:solidFill>
                <a:srgbClr val="C00000"/>
              </a:solidFill>
            </a:endParaRPr>
          </a:p>
        </p:txBody>
      </p:sp>
      <p:cxnSp>
        <p:nvCxnSpPr>
          <p:cNvPr id="6" name="直接连接符 5"/>
          <p:cNvCxnSpPr/>
          <p:nvPr>
            <p:custDataLst>
              <p:tags r:id="rId10"/>
            </p:custDataLst>
          </p:nvPr>
        </p:nvCxnSpPr>
        <p:spPr>
          <a:xfrm>
            <a:off x="6158615" y="5410636"/>
            <a:ext cx="3205183" cy="0"/>
          </a:xfrm>
          <a:prstGeom prst="line">
            <a:avLst/>
          </a:prstGeom>
          <a:ln w="15240"/>
        </p:spPr>
        <p:style>
          <a:lnRef idx="1">
            <a:schemeClr val="dk1"/>
          </a:lnRef>
          <a:fillRef idx="0">
            <a:schemeClr val="dk1"/>
          </a:fillRef>
          <a:effectRef idx="0">
            <a:schemeClr val="dk1"/>
          </a:effectRef>
          <a:fontRef idx="minor">
            <a:schemeClr val="tx1"/>
          </a:fontRef>
        </p:style>
      </p:cxnSp>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4580"/>
                                        </p:tgtEl>
                                        <p:attrNameLst>
                                          <p:attrName>style.visibility</p:attrName>
                                        </p:attrNameLst>
                                      </p:cBhvr>
                                      <p:to>
                                        <p:strVal val="visible"/>
                                      </p:to>
                                    </p:set>
                                    <p:animEffect transition="in" filter="blinds(horizontal)">
                                      <p:cBhvr>
                                        <p:cTn id="20"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8"/>
          <p:cNvGrpSpPr/>
          <p:nvPr/>
        </p:nvGrpSpPr>
        <p:grpSpPr>
          <a:xfrm>
            <a:off x="1322070" y="-13970"/>
            <a:ext cx="5424805" cy="1241425"/>
            <a:chOff x="693" y="-17"/>
            <a:chExt cx="1532" cy="782"/>
          </a:xfrm>
        </p:grpSpPr>
        <p:grpSp>
          <p:nvGrpSpPr>
            <p:cNvPr id="24" name="Group 26"/>
            <p:cNvGrpSpPr/>
            <p:nvPr/>
          </p:nvGrpSpPr>
          <p:grpSpPr>
            <a:xfrm>
              <a:off x="711" y="0"/>
              <a:ext cx="1497" cy="448"/>
              <a:chOff x="711" y="0"/>
              <a:chExt cx="1497" cy="448"/>
            </a:xfrm>
          </p:grpSpPr>
          <p:sp>
            <p:nvSpPr>
              <p:cNvPr id="26" name="Rectangle 8"/>
              <p:cNvSpPr>
                <a:spLocks noChangeArrowheads="1"/>
              </p:cNvSpPr>
              <p:nvPr/>
            </p:nvSpPr>
            <p:spPr bwMode="auto">
              <a:xfrm>
                <a:off x="711" y="0"/>
                <a:ext cx="1497" cy="448"/>
              </a:xfrm>
              <a:prstGeom prst="rect">
                <a:avLst/>
              </a:prstGeom>
              <a:solidFill>
                <a:srgbClr val="3F83BC"/>
              </a:solidFill>
              <a:ln w="9525" algn="ctr">
                <a:noFill/>
                <a:miter lim="800000"/>
              </a:ln>
            </p:spPr>
            <p:txBody>
              <a:bodyPr lIns="121914" tIns="60957" rIns="121914" bIns="60957" anchor="ctr"/>
              <a:lstStyle/>
              <a:p>
                <a:pPr marL="0" marR="0" lvl="0" indent="0" algn="ctr" defTabSz="684530" eaLnBrk="1" fontAlgn="auto" latinLnBrk="0" hangingPunct="1">
                  <a:lnSpc>
                    <a:spcPct val="100000"/>
                  </a:lnSpc>
                  <a:spcBef>
                    <a:spcPct val="0"/>
                  </a:spcBef>
                  <a:spcAft>
                    <a:spcPct val="0"/>
                  </a:spcAft>
                  <a:buClrTx/>
                  <a:buSzTx/>
                  <a:buFontTx/>
                  <a:buNone/>
                  <a:defRPr/>
                </a:pPr>
                <a:endParaRPr kumimoji="0" lang="en-US" altLang="zh-CN" sz="2265" b="0" i="0" u="none" strike="noStrike" kern="0" cap="none" spc="0" normalizeH="0" baseline="0" noProof="0">
                  <a:ln>
                    <a:noFill/>
                  </a:ln>
                  <a:solidFill>
                    <a:srgbClr val="0099CC"/>
                  </a:solidFill>
                  <a:effectLst/>
                  <a:uLnTx/>
                  <a:uFillTx/>
                  <a:latin typeface="微软雅黑" panose="020B0503020204020204" charset="-122"/>
                  <a:ea typeface="微软雅黑" panose="020B0503020204020204" charset="-122"/>
                </a:endParaRPr>
              </a:p>
            </p:txBody>
          </p:sp>
          <p:sp>
            <p:nvSpPr>
              <p:cNvPr id="27" name="Line 25"/>
              <p:cNvSpPr>
                <a:spLocks noChangeShapeType="1"/>
              </p:cNvSpPr>
              <p:nvPr/>
            </p:nvSpPr>
            <p:spPr bwMode="auto">
              <a:xfrm>
                <a:off x="715" y="360"/>
                <a:ext cx="1490" cy="0"/>
              </a:xfrm>
              <a:prstGeom prst="line">
                <a:avLst/>
              </a:prstGeom>
              <a:noFill/>
              <a:ln w="9525">
                <a:solidFill>
                  <a:sysClr val="window" lastClr="FFFFFF"/>
                </a:solidFill>
                <a:round/>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25" name="TextBox 3"/>
            <p:cNvSpPr txBox="1">
              <a:spLocks noChangeArrowheads="1"/>
            </p:cNvSpPr>
            <p:nvPr/>
          </p:nvSpPr>
          <p:spPr bwMode="auto">
            <a:xfrm>
              <a:off x="693" y="-17"/>
              <a:ext cx="1532" cy="782"/>
            </a:xfrm>
            <a:prstGeom prst="rect">
              <a:avLst/>
            </a:prstGeom>
            <a:noFill/>
            <a:ln w="9525">
              <a:noFill/>
              <a:miter lim="800000"/>
            </a:ln>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735"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rPr>
                <a:t>烯烃、炔烃的化学性质</a:t>
              </a:r>
              <a:endParaRPr kumimoji="0" lang="en-US" altLang="zh-CN" sz="3735"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grpSp>
      <p:sp>
        <p:nvSpPr>
          <p:cNvPr id="100" name="文本框 99"/>
          <p:cNvSpPr txBox="1"/>
          <p:nvPr>
            <p:custDataLst>
              <p:tags r:id="rId1"/>
            </p:custDataLst>
          </p:nvPr>
        </p:nvSpPr>
        <p:spPr>
          <a:xfrm>
            <a:off x="570865" y="1090295"/>
            <a:ext cx="9681845" cy="583565"/>
          </a:xfrm>
          <a:prstGeom prst="rect">
            <a:avLst/>
          </a:prstGeom>
          <a:noFill/>
          <a:ln w="9525">
            <a:noFill/>
          </a:ln>
        </p:spPr>
        <p:txBody>
          <a:bodyPr wrap="square">
            <a:spAutoFit/>
          </a:bodyPr>
          <a:lstStyle/>
          <a:p>
            <a:pPr indent="0"/>
            <a:r>
              <a:rPr lang="zh-CN" altLang="zh-CN" sz="2800" b="1" kern="100">
                <a:latin typeface="微软雅黑" panose="020B0503020204020204" charset="-122"/>
                <a:ea typeface="微软雅黑" panose="020B0503020204020204" charset="-122"/>
                <a:cs typeface="微软雅黑" panose="020B0503020204020204" charset="-122"/>
                <a:sym typeface="+mn-ea"/>
              </a:rPr>
              <a:t>链节中含多个碳原子的</a:t>
            </a:r>
            <a:r>
              <a:rPr lang="zh-CN" sz="2800" b="1">
                <a:latin typeface="微软雅黑" panose="020B0503020204020204" charset="-122"/>
                <a:ea typeface="微软雅黑" panose="020B0503020204020204" charset="-122"/>
                <a:cs typeface="微软雅黑" panose="020B0503020204020204" charset="-122"/>
              </a:rPr>
              <a:t>单体的判断方法</a:t>
            </a:r>
            <a:r>
              <a:rPr lang="en-US" altLang="zh-CN" sz="2800" b="1">
                <a:latin typeface="微软雅黑" panose="020B0503020204020204" charset="-122"/>
                <a:ea typeface="微软雅黑" panose="020B0503020204020204" charset="-122"/>
                <a:cs typeface="微软雅黑" panose="020B0503020204020204" charset="-122"/>
              </a:rPr>
              <a:t>-</a:t>
            </a:r>
            <a:r>
              <a:rPr lang="zh-CN" sz="3200" b="1">
                <a:solidFill>
                  <a:srgbClr val="C00000"/>
                </a:solidFill>
                <a:latin typeface="微软雅黑" panose="020B0503020204020204" charset="-122"/>
                <a:ea typeface="微软雅黑" panose="020B0503020204020204" charset="-122"/>
                <a:cs typeface="微软雅黑" panose="020B0503020204020204" charset="-122"/>
                <a:sym typeface="+mn-ea"/>
              </a:rPr>
              <a:t>一边赶法</a:t>
            </a:r>
            <a:endParaRPr lang="zh-CN" altLang="zh-CN" sz="3200" b="1">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custDataLst>
              <p:tags r:id="rId2"/>
            </p:custDataLst>
          </p:nvPr>
        </p:nvSpPr>
        <p:spPr>
          <a:xfrm>
            <a:off x="570865" y="1703705"/>
            <a:ext cx="10254615" cy="1383665"/>
          </a:xfrm>
          <a:prstGeom prst="rect">
            <a:avLst/>
          </a:prstGeom>
          <a:noFill/>
          <a:ln w="9525">
            <a:noFill/>
          </a:ln>
        </p:spPr>
        <p:txBody>
          <a:bodyPr wrap="square">
            <a:spAutoFit/>
          </a:bodyPr>
          <a:lstStyle/>
          <a:p>
            <a:pPr indent="0">
              <a:lnSpc>
                <a:spcPct val="150000"/>
              </a:lnSpc>
            </a:pPr>
            <a:r>
              <a:rPr lang="zh-CN" sz="2800" b="1">
                <a:latin typeface="微软雅黑" panose="020B0503020204020204" charset="-122"/>
                <a:ea typeface="微软雅黑" panose="020B0503020204020204" charset="-122"/>
                <a:cs typeface="微软雅黑" panose="020B0503020204020204" charset="-122"/>
              </a:rPr>
              <a:t>去掉</a:t>
            </a:r>
            <a:r>
              <a:rPr lang="en-US" sz="2800" b="1">
                <a:latin typeface="微软雅黑" panose="020B0503020204020204" charset="-122"/>
                <a:ea typeface="微软雅黑" panose="020B0503020204020204" charset="-122"/>
                <a:cs typeface="微软雅黑" panose="020B0503020204020204" charset="-122"/>
              </a:rPr>
              <a:t>[</a:t>
            </a:r>
            <a:r>
              <a:rPr lang="zh-CN" sz="2800" b="1">
                <a:latin typeface="微软雅黑" panose="020B0503020204020204" charset="-122"/>
                <a:ea typeface="微软雅黑" panose="020B0503020204020204" charset="-122"/>
                <a:cs typeface="微软雅黑" panose="020B0503020204020204" charset="-122"/>
              </a:rPr>
              <a:t>　</a:t>
            </a:r>
            <a:r>
              <a:rPr lang="en-US" sz="2800" b="1">
                <a:latin typeface="微软雅黑" panose="020B0503020204020204" charset="-122"/>
                <a:ea typeface="微软雅黑" panose="020B0503020204020204" charset="-122"/>
                <a:cs typeface="微软雅黑" panose="020B0503020204020204" charset="-122"/>
              </a:rPr>
              <a:t>]</a:t>
            </a:r>
            <a:r>
              <a:rPr lang="zh-CN" sz="2800" b="1">
                <a:latin typeface="微软雅黑" panose="020B0503020204020204" charset="-122"/>
                <a:ea typeface="微软雅黑" panose="020B0503020204020204" charset="-122"/>
                <a:cs typeface="微软雅黑" panose="020B0503020204020204" charset="-122"/>
              </a:rPr>
              <a:t>和</a:t>
            </a:r>
            <a:r>
              <a:rPr lang="en-US" sz="2800" b="1" i="1">
                <a:latin typeface="微软雅黑" panose="020B0503020204020204" charset="-122"/>
                <a:ea typeface="微软雅黑" panose="020B0503020204020204" charset="-122"/>
                <a:cs typeface="微软雅黑" panose="020B0503020204020204" charset="-122"/>
              </a:rPr>
              <a:t>n</a:t>
            </a:r>
            <a:r>
              <a:rPr lang="zh-CN" sz="2800" b="1">
                <a:latin typeface="微软雅黑" panose="020B0503020204020204" charset="-122"/>
                <a:ea typeface="微软雅黑" panose="020B0503020204020204" charset="-122"/>
                <a:cs typeface="微软雅黑" panose="020B0503020204020204" charset="-122"/>
              </a:rPr>
              <a:t>，将链节中的一个键从左向右折叠，单变双，双变单，遇到碳超过</a:t>
            </a:r>
            <a:r>
              <a:rPr lang="en-US" sz="2800" b="1">
                <a:latin typeface="微软雅黑" panose="020B0503020204020204" charset="-122"/>
                <a:ea typeface="微软雅黑" panose="020B0503020204020204" charset="-122"/>
                <a:cs typeface="微软雅黑" panose="020B0503020204020204" charset="-122"/>
              </a:rPr>
              <a:t>4</a:t>
            </a:r>
            <a:r>
              <a:rPr lang="zh-CN" sz="2800" b="1">
                <a:latin typeface="微软雅黑" panose="020B0503020204020204" charset="-122"/>
                <a:ea typeface="微软雅黑" panose="020B0503020204020204" charset="-122"/>
                <a:cs typeface="微软雅黑" panose="020B0503020204020204" charset="-122"/>
              </a:rPr>
              <a:t>价，则断开。</a:t>
            </a:r>
            <a:endParaRPr lang="zh-CN" altLang="en-US" sz="2800" b="1">
              <a:latin typeface="微软雅黑" panose="020B0503020204020204" charset="-122"/>
              <a:ea typeface="微软雅黑" panose="020B0503020204020204" charset="-122"/>
              <a:cs typeface="微软雅黑" panose="020B0503020204020204" charset="-122"/>
            </a:endParaRPr>
          </a:p>
        </p:txBody>
      </p:sp>
      <p:pic>
        <p:nvPicPr>
          <p:cNvPr id="69634" name="Picture 2"/>
          <p:cNvPicPr>
            <a:picLocks noChangeAspect="1" noChangeArrowheads="1"/>
          </p:cNvPicPr>
          <p:nvPr>
            <p:custDataLst>
              <p:tags r:id="rId3"/>
            </p:custDataLst>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954206" y="3513963"/>
            <a:ext cx="3843827" cy="105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custDataLst>
              <p:tags r:id="rId5"/>
            </p:custDataLst>
          </p:nvPr>
        </p:nvSpPr>
        <p:spPr>
          <a:xfrm>
            <a:off x="5192372" y="3513894"/>
            <a:ext cx="796290" cy="521970"/>
          </a:xfrm>
          <a:prstGeom prst="rect">
            <a:avLst/>
          </a:prstGeom>
        </p:spPr>
        <p:txBody>
          <a:bodyPr wrap="none">
            <a:spAutoFit/>
          </a:bodyPr>
          <a:lstStyle/>
          <a:p>
            <a:r>
              <a:rPr lang="en-US" altLang="zh-CN" sz="2800" b="1" kern="100" spc="-800">
                <a:latin typeface="宋体" panose="02010600030101010101" pitchFamily="2" charset="-122"/>
                <a:ea typeface="方正中等线简体" panose="03000509000000000000" pitchFamily="65" charset="-122"/>
                <a:cs typeface="Times New Roman" panose="02020603050405020304" charset="0"/>
              </a:rPr>
              <a:t>―</a:t>
            </a:r>
            <a:r>
              <a:rPr lang="en-US" altLang="zh-CN" sz="2800" b="1" kern="100">
                <a:latin typeface="宋体" panose="02010600030101010101" pitchFamily="2" charset="-122"/>
                <a:ea typeface="方正中等线简体" panose="03000509000000000000" pitchFamily="65" charset="-122"/>
                <a:cs typeface="Times New Roman" panose="02020603050405020304" charset="0"/>
              </a:rPr>
              <a:t>→</a:t>
            </a:r>
            <a:endParaRPr lang="zh-CN" altLang="en-US" b="1"/>
          </a:p>
        </p:txBody>
      </p:sp>
      <p:pic>
        <p:nvPicPr>
          <p:cNvPr id="69635" name="Picture 3"/>
          <p:cNvPicPr>
            <a:picLocks noChangeAspect="1" noChangeArrowheads="1"/>
          </p:cNvPicPr>
          <p:nvPr>
            <p:custDataLst>
              <p:tags r:id="rId6"/>
            </p:custDataLst>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984823" y="3177899"/>
            <a:ext cx="3924364" cy="1194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p:cNvSpPr/>
          <p:nvPr>
            <p:custDataLst>
              <p:tags r:id="rId8"/>
            </p:custDataLst>
          </p:nvPr>
        </p:nvSpPr>
        <p:spPr>
          <a:xfrm>
            <a:off x="1932305" y="4781550"/>
            <a:ext cx="5862955" cy="521970"/>
          </a:xfrm>
          <a:prstGeom prst="rect">
            <a:avLst/>
          </a:prstGeom>
        </p:spPr>
        <p:txBody>
          <a:bodyPr wrap="square">
            <a:spAutoFit/>
          </a:bodyPr>
          <a:lstStyle/>
          <a:p>
            <a:r>
              <a:rPr lang="en-US" altLang="zh-CN" sz="2800" b="1" kern="100" spc="-800">
                <a:latin typeface="宋体" panose="02010600030101010101" pitchFamily="2" charset="-122"/>
                <a:ea typeface="方正中等线简体" panose="03000509000000000000" pitchFamily="65" charset="-122"/>
                <a:cs typeface="Times New Roman" panose="02020603050405020304" charset="0"/>
              </a:rPr>
              <a:t>―</a:t>
            </a:r>
            <a:r>
              <a:rPr lang="en-US" altLang="zh-CN" sz="2800" b="1" kern="100" smtClean="0">
                <a:latin typeface="宋体" panose="02010600030101010101" pitchFamily="2" charset="-122"/>
                <a:ea typeface="方正中等线简体" panose="03000509000000000000" pitchFamily="65" charset="-122"/>
                <a:cs typeface="Times New Roman" panose="02020603050405020304" charset="0"/>
              </a:rPr>
              <a:t>→</a:t>
            </a:r>
            <a:r>
              <a:rPr lang="en-US" altLang="zh-CN" sz="2800" b="1" kern="100">
                <a:latin typeface="Times New Roman" panose="02020603050405020304" charset="0"/>
                <a:ea typeface="方正中等线简体" panose="03000509000000000000" pitchFamily="65" charset="-122"/>
              </a:rPr>
              <a:t>CH</a:t>
            </a:r>
            <a:r>
              <a:rPr lang="en-US" altLang="zh-CN" sz="2800" b="1" kern="100" baseline="-25000">
                <a:latin typeface="Times New Roman" panose="02020603050405020304" charset="0"/>
                <a:ea typeface="方正中等线简体" panose="03000509000000000000" pitchFamily="65" charset="-122"/>
              </a:rPr>
              <a:t>2</a:t>
            </a:r>
            <a:r>
              <a:rPr lang="en-US" altLang="zh-CN" sz="2800" b="1" kern="100" spc="-80">
                <a:latin typeface="Times New Roman" panose="02020603050405020304" charset="0"/>
                <a:ea typeface="方正中等线简体" panose="03000509000000000000" pitchFamily="65" charset="-122"/>
              </a:rPr>
              <a:t>=</a:t>
            </a:r>
            <a:r>
              <a:rPr lang="en-US" altLang="zh-CN" sz="2800" b="1" kern="100">
                <a:latin typeface="Times New Roman" panose="02020603050405020304" charset="0"/>
                <a:ea typeface="方正中等线简体" panose="03000509000000000000" pitchFamily="65" charset="-122"/>
              </a:rPr>
              <a:t>=CF</a:t>
            </a:r>
            <a:r>
              <a:rPr lang="en-US" altLang="zh-CN" sz="2800" b="1" kern="100" baseline="-25000">
                <a:latin typeface="Times New Roman" panose="02020603050405020304" charset="0"/>
                <a:ea typeface="方正中等线简体" panose="03000509000000000000" pitchFamily="65" charset="-122"/>
              </a:rPr>
              <a:t>2</a:t>
            </a:r>
            <a:r>
              <a:rPr lang="zh-CN" altLang="zh-CN" sz="2800" b="1" kern="100">
                <a:latin typeface="Times New Roman" panose="02020603050405020304" charset="0"/>
                <a:ea typeface="方正中等线简体" panose="03000509000000000000" pitchFamily="65" charset="-122"/>
                <a:cs typeface="Times New Roman" panose="02020603050405020304" charset="0"/>
              </a:rPr>
              <a:t>和</a:t>
            </a:r>
            <a:r>
              <a:rPr lang="en-US" altLang="zh-CN" sz="2800" b="1" kern="100">
                <a:latin typeface="Times New Roman" panose="02020603050405020304" charset="0"/>
                <a:ea typeface="方正中等线简体" panose="03000509000000000000" pitchFamily="65" charset="-122"/>
              </a:rPr>
              <a:t>CF</a:t>
            </a:r>
            <a:r>
              <a:rPr lang="en-US" altLang="zh-CN" sz="2800" b="1" kern="100" baseline="-25000">
                <a:latin typeface="Times New Roman" panose="02020603050405020304" charset="0"/>
                <a:ea typeface="方正中等线简体" panose="03000509000000000000" pitchFamily="65" charset="-122"/>
              </a:rPr>
              <a:t>2</a:t>
            </a:r>
            <a:r>
              <a:rPr lang="en-US" altLang="zh-CN" sz="2800" b="1" kern="100" spc="-80">
                <a:latin typeface="Times New Roman" panose="02020603050405020304" charset="0"/>
                <a:ea typeface="方正中等线简体" panose="03000509000000000000" pitchFamily="65" charset="-122"/>
              </a:rPr>
              <a:t>=</a:t>
            </a:r>
            <a:r>
              <a:rPr lang="en-US" altLang="zh-CN" sz="2800" b="1" kern="100">
                <a:latin typeface="Times New Roman" panose="02020603050405020304" charset="0"/>
                <a:ea typeface="方正中等线简体" panose="03000509000000000000" pitchFamily="65" charset="-122"/>
              </a:rPr>
              <a:t>=CF—CF</a:t>
            </a:r>
            <a:r>
              <a:rPr lang="en-US" altLang="zh-CN" sz="2800" b="1" kern="100" baseline="-25000">
                <a:latin typeface="Times New Roman" panose="02020603050405020304" charset="0"/>
                <a:ea typeface="方正中等线简体" panose="03000509000000000000" pitchFamily="65" charset="-122"/>
              </a:rPr>
              <a:t>3</a:t>
            </a:r>
            <a:r>
              <a:rPr lang="zh-CN" altLang="zh-CN" sz="2800" b="1" kern="100">
                <a:latin typeface="Times New Roman" panose="02020603050405020304" charset="0"/>
                <a:ea typeface="方正中等线简体" panose="03000509000000000000" pitchFamily="65" charset="-122"/>
                <a:cs typeface="Times New Roman" panose="02020603050405020304" charset="0"/>
              </a:rPr>
              <a:t>。</a:t>
            </a:r>
            <a:endParaRPr lang="zh-CN" altLang="en-US" sz="2800" b="1"/>
          </a:p>
        </p:txBody>
      </p:sp>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9634"/>
                                        </p:tgtEl>
                                        <p:attrNameLst>
                                          <p:attrName>style.visibility</p:attrName>
                                        </p:attrNameLst>
                                      </p:cBhvr>
                                      <p:to>
                                        <p:strVal val="visible"/>
                                      </p:to>
                                    </p:set>
                                    <p:anim calcmode="lin" valueType="num">
                                      <p:cBhvr additive="base">
                                        <p:cTn id="12" dur="500"/>
                                        <p:tgtEl>
                                          <p:spTgt spid="69634"/>
                                        </p:tgtEl>
                                        <p:attrNameLst>
                                          <p:attrName>ppt_y</p:attrName>
                                        </p:attrNameLst>
                                      </p:cBhvr>
                                      <p:tavLst>
                                        <p:tav tm="0">
                                          <p:val>
                                            <p:strVal val="#ppt_y+#ppt_h*1.125000"/>
                                          </p:val>
                                        </p:tav>
                                        <p:tav tm="100000">
                                          <p:val>
                                            <p:strVal val="#ppt_y"/>
                                          </p:val>
                                        </p:tav>
                                      </p:tavLst>
                                    </p:anim>
                                    <p:animEffect transition="in" filter="wipe(up)">
                                      <p:cBhvr>
                                        <p:cTn id="13" dur="500"/>
                                        <p:tgtEl>
                                          <p:spTgt spid="69634"/>
                                        </p:tgtEl>
                                      </p:cBhvr>
                                    </p:animEffect>
                                  </p:childTnLst>
                                </p:cTn>
                              </p:par>
                            </p:childTnLst>
                          </p:cTn>
                        </p:par>
                        <p:par>
                          <p:cTn id="14" fill="hold">
                            <p:stCondLst>
                              <p:cond delay="500"/>
                            </p:stCondLst>
                            <p:childTnLst>
                              <p:par>
                                <p:cTn id="15" presetID="1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p:tgtEl>
                                          <p:spTgt spid="10"/>
                                        </p:tgtEl>
                                        <p:attrNameLst>
                                          <p:attrName>ppt_y</p:attrName>
                                        </p:attrNameLst>
                                      </p:cBhvr>
                                      <p:tavLst>
                                        <p:tav tm="0">
                                          <p:val>
                                            <p:strVal val="#ppt_y+#ppt_h*1.125000"/>
                                          </p:val>
                                        </p:tav>
                                        <p:tav tm="100000">
                                          <p:val>
                                            <p:strVal val="#ppt_y"/>
                                          </p:val>
                                        </p:tav>
                                      </p:tavLst>
                                    </p:anim>
                                    <p:animEffect transition="in" filter="wipe(up)">
                                      <p:cBhvr>
                                        <p:cTn id="18" dur="500"/>
                                        <p:tgtEl>
                                          <p:spTgt spid="10"/>
                                        </p:tgtEl>
                                      </p:cBhvr>
                                    </p:animEffect>
                                  </p:childTnLst>
                                </p:cTn>
                              </p:par>
                            </p:childTnLst>
                          </p:cTn>
                        </p:par>
                        <p:par>
                          <p:cTn id="19" fill="hold">
                            <p:stCondLst>
                              <p:cond delay="1000"/>
                            </p:stCondLst>
                            <p:childTnLst>
                              <p:par>
                                <p:cTn id="20" presetID="12" presetClass="entr" presetSubtype="4" fill="hold" nodeType="afterEffect">
                                  <p:stCondLst>
                                    <p:cond delay="0"/>
                                  </p:stCondLst>
                                  <p:childTnLst>
                                    <p:set>
                                      <p:cBhvr>
                                        <p:cTn id="21" dur="1" fill="hold">
                                          <p:stCondLst>
                                            <p:cond delay="0"/>
                                          </p:stCondLst>
                                        </p:cTn>
                                        <p:tgtEl>
                                          <p:spTgt spid="69635"/>
                                        </p:tgtEl>
                                        <p:attrNameLst>
                                          <p:attrName>style.visibility</p:attrName>
                                        </p:attrNameLst>
                                      </p:cBhvr>
                                      <p:to>
                                        <p:strVal val="visible"/>
                                      </p:to>
                                    </p:set>
                                    <p:anim calcmode="lin" valueType="num">
                                      <p:cBhvr additive="base">
                                        <p:cTn id="22" dur="500"/>
                                        <p:tgtEl>
                                          <p:spTgt spid="69635"/>
                                        </p:tgtEl>
                                        <p:attrNameLst>
                                          <p:attrName>ppt_y</p:attrName>
                                        </p:attrNameLst>
                                      </p:cBhvr>
                                      <p:tavLst>
                                        <p:tav tm="0">
                                          <p:val>
                                            <p:strVal val="#ppt_y+#ppt_h*1.125000"/>
                                          </p:val>
                                        </p:tav>
                                        <p:tav tm="100000">
                                          <p:val>
                                            <p:strVal val="#ppt_y"/>
                                          </p:val>
                                        </p:tav>
                                      </p:tavLst>
                                    </p:anim>
                                    <p:animEffect transition="in" filter="wipe(up)">
                                      <p:cBhvr>
                                        <p:cTn id="23" dur="500"/>
                                        <p:tgtEl>
                                          <p:spTgt spid="69635"/>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p:tgtEl>
                                          <p:spTgt spid="13"/>
                                        </p:tgtEl>
                                        <p:attrNameLst>
                                          <p:attrName>ppt_y</p:attrName>
                                        </p:attrNameLst>
                                      </p:cBhvr>
                                      <p:tavLst>
                                        <p:tav tm="0">
                                          <p:val>
                                            <p:strVal val="#ppt_y+#ppt_h*1.125000"/>
                                          </p:val>
                                        </p:tav>
                                        <p:tav tm="100000">
                                          <p:val>
                                            <p:strVal val="#ppt_y"/>
                                          </p:val>
                                        </p:tav>
                                      </p:tavLst>
                                    </p:anim>
                                    <p:animEffect transition="in" filter="wipe(up)">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602480" y="3042285"/>
            <a:ext cx="5966460" cy="9220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en-US" altLang="zh-CN" sz="5400"/>
              <a:t>脂肪烃与石油化工</a:t>
            </a:r>
            <a:endParaRPr lang="en-US" altLang="zh-CN" sz="540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8"/>
          <p:cNvGrpSpPr/>
          <p:nvPr/>
        </p:nvGrpSpPr>
        <p:grpSpPr>
          <a:xfrm>
            <a:off x="1322070" y="-13970"/>
            <a:ext cx="4410710" cy="738188"/>
            <a:chOff x="693" y="-17"/>
            <a:chExt cx="1532" cy="465"/>
          </a:xfrm>
        </p:grpSpPr>
        <p:grpSp>
          <p:nvGrpSpPr>
            <p:cNvPr id="24" name="Group 26"/>
            <p:cNvGrpSpPr/>
            <p:nvPr/>
          </p:nvGrpSpPr>
          <p:grpSpPr>
            <a:xfrm>
              <a:off x="711" y="0"/>
              <a:ext cx="1497" cy="448"/>
              <a:chOff x="711" y="0"/>
              <a:chExt cx="1497" cy="448"/>
            </a:xfrm>
          </p:grpSpPr>
          <p:sp>
            <p:nvSpPr>
              <p:cNvPr id="26" name="Rectangle 8"/>
              <p:cNvSpPr>
                <a:spLocks noChangeArrowheads="1"/>
              </p:cNvSpPr>
              <p:nvPr/>
            </p:nvSpPr>
            <p:spPr bwMode="auto">
              <a:xfrm>
                <a:off x="711" y="0"/>
                <a:ext cx="1497" cy="448"/>
              </a:xfrm>
              <a:prstGeom prst="rect">
                <a:avLst/>
              </a:prstGeom>
              <a:solidFill>
                <a:srgbClr val="3F83BC"/>
              </a:solidFill>
              <a:ln w="9525" algn="ctr">
                <a:noFill/>
                <a:miter lim="800000"/>
              </a:ln>
            </p:spPr>
            <p:txBody>
              <a:bodyPr lIns="121914" tIns="60957" rIns="121914" bIns="60957" anchor="ctr"/>
              <a:lstStyle/>
              <a:p>
                <a:pPr marL="0" marR="0" lvl="0" indent="0" algn="ctr" defTabSz="684530" eaLnBrk="1" fontAlgn="auto" latinLnBrk="0" hangingPunct="1">
                  <a:lnSpc>
                    <a:spcPct val="100000"/>
                  </a:lnSpc>
                  <a:spcBef>
                    <a:spcPct val="0"/>
                  </a:spcBef>
                  <a:spcAft>
                    <a:spcPct val="0"/>
                  </a:spcAft>
                  <a:buClrTx/>
                  <a:buSzTx/>
                  <a:buFontTx/>
                  <a:buNone/>
                  <a:defRPr/>
                </a:pPr>
                <a:endParaRPr kumimoji="0" lang="en-US" altLang="zh-CN" sz="2265" b="0" i="0" u="none" strike="noStrike" kern="0" cap="none" spc="0" normalizeH="0" baseline="0" noProof="0">
                  <a:ln>
                    <a:noFill/>
                  </a:ln>
                  <a:solidFill>
                    <a:srgbClr val="0099CC"/>
                  </a:solidFill>
                  <a:effectLst/>
                  <a:uLnTx/>
                  <a:uFillTx/>
                  <a:latin typeface="微软雅黑" panose="020B0503020204020204" charset="-122"/>
                  <a:ea typeface="微软雅黑" panose="020B0503020204020204" charset="-122"/>
                </a:endParaRPr>
              </a:p>
            </p:txBody>
          </p:sp>
          <p:sp>
            <p:nvSpPr>
              <p:cNvPr id="27" name="Line 25"/>
              <p:cNvSpPr>
                <a:spLocks noChangeShapeType="1"/>
              </p:cNvSpPr>
              <p:nvPr/>
            </p:nvSpPr>
            <p:spPr bwMode="auto">
              <a:xfrm>
                <a:off x="715" y="360"/>
                <a:ext cx="1490" cy="0"/>
              </a:xfrm>
              <a:prstGeom prst="line">
                <a:avLst/>
              </a:prstGeom>
              <a:noFill/>
              <a:ln w="9525">
                <a:solidFill>
                  <a:sysClr val="window" lastClr="FFFFFF"/>
                </a:solidFill>
                <a:round/>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25" name="TextBox 3"/>
            <p:cNvSpPr txBox="1">
              <a:spLocks noChangeArrowheads="1"/>
            </p:cNvSpPr>
            <p:nvPr/>
          </p:nvSpPr>
          <p:spPr bwMode="auto">
            <a:xfrm>
              <a:off x="693" y="-17"/>
              <a:ext cx="1532" cy="420"/>
            </a:xfrm>
            <a:prstGeom prst="rect">
              <a:avLst/>
            </a:prstGeom>
            <a:noFill/>
            <a:ln w="9525">
              <a:noFill/>
              <a:miter lim="800000"/>
            </a:ln>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735"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rPr>
                <a:t>脂肪烃与石油化工</a:t>
              </a:r>
              <a:endParaRPr kumimoji="0" lang="en-US" altLang="zh-CN" sz="3735"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grpSp>
      <p:sp>
        <p:nvSpPr>
          <p:cNvPr id="2" name="文本框 1"/>
          <p:cNvSpPr txBox="1"/>
          <p:nvPr/>
        </p:nvSpPr>
        <p:spPr>
          <a:xfrm>
            <a:off x="243840" y="1010920"/>
            <a:ext cx="11737975" cy="2251710"/>
          </a:xfrm>
          <a:prstGeom prst="rect">
            <a:avLst/>
          </a:prstGeom>
          <a:noFill/>
        </p:spPr>
        <p:txBody>
          <a:bodyPr wrap="square" rtlCol="0" anchor="t">
            <a:noAutofit/>
          </a:bodyPr>
          <a:lstStyle/>
          <a:p>
            <a:pPr>
              <a:lnSpc>
                <a:spcPct val="150000"/>
              </a:lnSpc>
            </a:pPr>
            <a:r>
              <a:rPr lang="zh-CN" altLang="en-US" sz="2400"/>
              <a:t>脂肪烃与现代人类生活的关系非常密切。人类使用的能源中，脂肪烃提供了60%以上，因此，脂肪烃被认为是现代“能源经济”的推进剂。此外，脂肪烃还是最重要的有机化工基础原料。</a:t>
            </a:r>
            <a:endParaRPr lang="zh-CN" altLang="en-US" sz="2400"/>
          </a:p>
        </p:txBody>
      </p:sp>
      <p:sp>
        <p:nvSpPr>
          <p:cNvPr id="3" name="文本框 2"/>
          <p:cNvSpPr txBox="1"/>
          <p:nvPr/>
        </p:nvSpPr>
        <p:spPr>
          <a:xfrm>
            <a:off x="329565" y="2891155"/>
            <a:ext cx="5888990" cy="2801620"/>
          </a:xfrm>
          <a:prstGeom prst="rect">
            <a:avLst/>
          </a:prstGeom>
          <a:noFill/>
        </p:spPr>
        <p:txBody>
          <a:bodyPr wrap="square" rtlCol="0" anchor="t">
            <a:noAutofit/>
          </a:bodyPr>
          <a:lstStyle/>
          <a:p>
            <a:pPr>
              <a:lnSpc>
                <a:spcPct val="150000"/>
              </a:lnSpc>
            </a:pPr>
            <a:r>
              <a:rPr lang="zh-CN" altLang="en-US" sz="2400"/>
              <a:t>人类使用石油和天然气的主要目的是获得能源和化工原料。石油是一种黄绿色至黑褐色的黏稠液体，主要是由</a:t>
            </a:r>
            <a:r>
              <a:rPr lang="zh-CN" altLang="en-US" sz="2400" b="1"/>
              <a:t>气态烃、液态烃和固态烃组成的混合物</a:t>
            </a:r>
            <a:r>
              <a:rPr lang="zh-CN" altLang="en-US" sz="2400"/>
              <a:t>，其中还含有少量不属于烃的物质。</a:t>
            </a:r>
            <a:endParaRPr lang="zh-CN" altLang="en-US" sz="2400"/>
          </a:p>
        </p:txBody>
      </p:sp>
      <p:pic>
        <p:nvPicPr>
          <p:cNvPr id="106" name="图片 105"/>
          <p:cNvPicPr/>
          <p:nvPr/>
        </p:nvPicPr>
        <p:blipFill>
          <a:blip r:embed="rId1"/>
          <a:srcRect t="10028" r="7644"/>
          <a:stretch>
            <a:fillRect/>
          </a:stretch>
        </p:blipFill>
        <p:spPr>
          <a:xfrm>
            <a:off x="6355080" y="2256155"/>
            <a:ext cx="4843780" cy="4070985"/>
          </a:xfrm>
          <a:prstGeom prst="rect">
            <a:avLst/>
          </a:prstGeom>
          <a:noFill/>
          <a:ln w="9525">
            <a:noFill/>
          </a:ln>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8"/>
          <p:cNvGrpSpPr/>
          <p:nvPr/>
        </p:nvGrpSpPr>
        <p:grpSpPr>
          <a:xfrm>
            <a:off x="1322070" y="-13970"/>
            <a:ext cx="4410710" cy="738188"/>
            <a:chOff x="693" y="-17"/>
            <a:chExt cx="1532" cy="465"/>
          </a:xfrm>
        </p:grpSpPr>
        <p:grpSp>
          <p:nvGrpSpPr>
            <p:cNvPr id="24" name="Group 26"/>
            <p:cNvGrpSpPr/>
            <p:nvPr/>
          </p:nvGrpSpPr>
          <p:grpSpPr>
            <a:xfrm>
              <a:off x="711" y="0"/>
              <a:ext cx="1497" cy="448"/>
              <a:chOff x="711" y="0"/>
              <a:chExt cx="1497" cy="448"/>
            </a:xfrm>
          </p:grpSpPr>
          <p:sp>
            <p:nvSpPr>
              <p:cNvPr id="26" name="Rectangle 8"/>
              <p:cNvSpPr>
                <a:spLocks noChangeArrowheads="1"/>
              </p:cNvSpPr>
              <p:nvPr/>
            </p:nvSpPr>
            <p:spPr bwMode="auto">
              <a:xfrm>
                <a:off x="711" y="0"/>
                <a:ext cx="1497" cy="448"/>
              </a:xfrm>
              <a:prstGeom prst="rect">
                <a:avLst/>
              </a:prstGeom>
              <a:solidFill>
                <a:srgbClr val="3F83BC"/>
              </a:solidFill>
              <a:ln w="9525" algn="ctr">
                <a:noFill/>
                <a:miter lim="800000"/>
              </a:ln>
            </p:spPr>
            <p:txBody>
              <a:bodyPr lIns="121914" tIns="60957" rIns="121914" bIns="60957" anchor="ctr"/>
              <a:lstStyle/>
              <a:p>
                <a:pPr marL="0" marR="0" lvl="0" indent="0" algn="ctr" defTabSz="684530" eaLnBrk="1" fontAlgn="auto" latinLnBrk="0" hangingPunct="1">
                  <a:lnSpc>
                    <a:spcPct val="100000"/>
                  </a:lnSpc>
                  <a:spcBef>
                    <a:spcPct val="0"/>
                  </a:spcBef>
                  <a:spcAft>
                    <a:spcPct val="0"/>
                  </a:spcAft>
                  <a:buClrTx/>
                  <a:buSzTx/>
                  <a:buFontTx/>
                  <a:buNone/>
                  <a:defRPr/>
                </a:pPr>
                <a:endParaRPr kumimoji="0" lang="en-US" altLang="zh-CN" sz="2265" b="0" i="0" u="none" strike="noStrike" kern="0" cap="none" spc="0" normalizeH="0" baseline="0" noProof="0">
                  <a:ln>
                    <a:noFill/>
                  </a:ln>
                  <a:solidFill>
                    <a:srgbClr val="0099CC"/>
                  </a:solidFill>
                  <a:effectLst/>
                  <a:uLnTx/>
                  <a:uFillTx/>
                  <a:latin typeface="微软雅黑" panose="020B0503020204020204" charset="-122"/>
                  <a:ea typeface="微软雅黑" panose="020B0503020204020204" charset="-122"/>
                </a:endParaRPr>
              </a:p>
            </p:txBody>
          </p:sp>
          <p:sp>
            <p:nvSpPr>
              <p:cNvPr id="27" name="Line 25"/>
              <p:cNvSpPr>
                <a:spLocks noChangeShapeType="1"/>
              </p:cNvSpPr>
              <p:nvPr/>
            </p:nvSpPr>
            <p:spPr bwMode="auto">
              <a:xfrm>
                <a:off x="715" y="360"/>
                <a:ext cx="1490" cy="0"/>
              </a:xfrm>
              <a:prstGeom prst="line">
                <a:avLst/>
              </a:prstGeom>
              <a:noFill/>
              <a:ln w="9525">
                <a:solidFill>
                  <a:sysClr val="window" lastClr="FFFFFF"/>
                </a:solidFill>
                <a:round/>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25" name="TextBox 3"/>
            <p:cNvSpPr txBox="1">
              <a:spLocks noChangeArrowheads="1"/>
            </p:cNvSpPr>
            <p:nvPr/>
          </p:nvSpPr>
          <p:spPr bwMode="auto">
            <a:xfrm>
              <a:off x="693" y="-17"/>
              <a:ext cx="1532" cy="420"/>
            </a:xfrm>
            <a:prstGeom prst="rect">
              <a:avLst/>
            </a:prstGeom>
            <a:noFill/>
            <a:ln w="9525">
              <a:noFill/>
              <a:miter lim="800000"/>
            </a:ln>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735"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rPr>
                <a:t>脂肪烃与石油化工</a:t>
              </a:r>
              <a:endParaRPr kumimoji="0" lang="en-US" altLang="zh-CN" sz="3735"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grpSp>
      <p:pic>
        <p:nvPicPr>
          <p:cNvPr id="3" name="图片 2"/>
          <p:cNvPicPr>
            <a:picLocks noChangeAspect="1"/>
          </p:cNvPicPr>
          <p:nvPr>
            <p:custDataLst>
              <p:tags r:id="rId1"/>
            </p:custDataLst>
          </p:nvPr>
        </p:nvPicPr>
        <p:blipFill>
          <a:blip r:embed="rId2"/>
          <a:stretch>
            <a:fillRect/>
          </a:stretch>
        </p:blipFill>
        <p:spPr>
          <a:xfrm>
            <a:off x="683895" y="1618615"/>
            <a:ext cx="7672705" cy="5383530"/>
          </a:xfrm>
          <a:prstGeom prst="rect">
            <a:avLst/>
          </a:prstGeom>
        </p:spPr>
      </p:pic>
      <p:sp>
        <p:nvSpPr>
          <p:cNvPr id="100" name="文本框 99"/>
          <p:cNvSpPr txBox="1"/>
          <p:nvPr>
            <p:custDataLst>
              <p:tags r:id="rId3"/>
            </p:custDataLst>
          </p:nvPr>
        </p:nvSpPr>
        <p:spPr>
          <a:xfrm>
            <a:off x="8479790" y="2162175"/>
            <a:ext cx="3032760" cy="829945"/>
          </a:xfrm>
          <a:prstGeom prst="rect">
            <a:avLst/>
          </a:prstGeom>
          <a:noFill/>
          <a:ln w="9525">
            <a:noFill/>
          </a:ln>
        </p:spPr>
        <p:txBody>
          <a:bodyPr wrap="square">
            <a:spAutoFit/>
          </a:bodyPr>
          <a:lstStyle/>
          <a:p>
            <a:pPr indent="0"/>
            <a:r>
              <a:rPr lang="zh-CN" sz="2400" b="1">
                <a:solidFill>
                  <a:srgbClr val="C00000"/>
                </a:solidFill>
                <a:latin typeface="微软雅黑" panose="020B0503020204020204" charset="-122"/>
                <a:ea typeface="微软雅黑" panose="020B0503020204020204" charset="-122"/>
              </a:rPr>
              <a:t>注意：</a:t>
            </a:r>
            <a:endParaRPr lang="zh-CN" sz="2400" b="1">
              <a:solidFill>
                <a:schemeClr val="tx1">
                  <a:lumMod val="95000"/>
                  <a:lumOff val="5000"/>
                </a:schemeClr>
              </a:solidFill>
              <a:latin typeface="微软雅黑" panose="020B0503020204020204" charset="-122"/>
              <a:ea typeface="微软雅黑" panose="020B0503020204020204" charset="-122"/>
            </a:endParaRPr>
          </a:p>
          <a:p>
            <a:pPr indent="0"/>
            <a:r>
              <a:rPr lang="zh-CN" sz="2400" b="1">
                <a:solidFill>
                  <a:schemeClr val="tx1">
                    <a:lumMod val="95000"/>
                    <a:lumOff val="5000"/>
                  </a:schemeClr>
                </a:solidFill>
                <a:latin typeface="微软雅黑" panose="020B0503020204020204" charset="-122"/>
                <a:ea typeface="微软雅黑" panose="020B0503020204020204" charset="-122"/>
              </a:rPr>
              <a:t>各馏分均为混合物。</a:t>
            </a:r>
            <a:endParaRPr lang="zh-CN" altLang="en-US" sz="2400" b="1">
              <a:solidFill>
                <a:schemeClr val="tx1">
                  <a:lumMod val="95000"/>
                  <a:lumOff val="5000"/>
                </a:schemeClr>
              </a:solidFill>
              <a:latin typeface="微软雅黑" panose="020B0503020204020204" charset="-122"/>
              <a:ea typeface="微软雅黑" panose="020B0503020204020204" charset="-122"/>
            </a:endParaRPr>
          </a:p>
        </p:txBody>
      </p:sp>
      <p:sp>
        <p:nvSpPr>
          <p:cNvPr id="6" name="文本框 5"/>
          <p:cNvSpPr txBox="1"/>
          <p:nvPr>
            <p:custDataLst>
              <p:tags r:id="rId4"/>
            </p:custDataLst>
          </p:nvPr>
        </p:nvSpPr>
        <p:spPr>
          <a:xfrm>
            <a:off x="278765" y="788670"/>
            <a:ext cx="11786235" cy="829945"/>
          </a:xfrm>
          <a:prstGeom prst="rect">
            <a:avLst/>
          </a:prstGeom>
          <a:noFill/>
          <a:ln w="9525">
            <a:noFill/>
          </a:ln>
        </p:spPr>
        <p:txBody>
          <a:bodyPr wrap="square">
            <a:spAutoFit/>
          </a:bodyPr>
          <a:lstStyle/>
          <a:p>
            <a:pPr indent="0"/>
            <a:r>
              <a:rPr lang="en-US" altLang="zh-CN" sz="2400" b="1">
                <a:latin typeface="微软雅黑" panose="020B0503020204020204" charset="-122"/>
                <a:ea typeface="微软雅黑" panose="020B0503020204020204" charset="-122"/>
              </a:rPr>
              <a:t>1</a:t>
            </a:r>
            <a:r>
              <a:rPr lang="zh-CN" altLang="en-US" sz="2400" b="1">
                <a:latin typeface="微软雅黑" panose="020B0503020204020204" charset="-122"/>
                <a:ea typeface="微软雅黑" panose="020B0503020204020204" charset="-122"/>
              </a:rPr>
              <a:t>、</a:t>
            </a:r>
            <a:r>
              <a:rPr lang="zh-CN" sz="2400" b="1">
                <a:latin typeface="微软雅黑" panose="020B0503020204020204" charset="-122"/>
                <a:ea typeface="微软雅黑" panose="020B0503020204020204" charset="-122"/>
              </a:rPr>
              <a:t>石油的分馏</a:t>
            </a:r>
            <a:endParaRPr lang="en-US" sz="2400" b="0">
              <a:latin typeface="微软雅黑" panose="020B0503020204020204" charset="-122"/>
              <a:ea typeface="微软雅黑" panose="020B0503020204020204" charset="-122"/>
              <a:cs typeface="Times New Roman" panose="02020603050405020304" charset="0"/>
            </a:endParaRPr>
          </a:p>
          <a:p>
            <a:pPr indent="0"/>
            <a:r>
              <a:rPr lang="zh-CN" sz="2400" b="0">
                <a:latin typeface="微软雅黑" panose="020B0503020204020204" charset="-122"/>
                <a:ea typeface="微软雅黑" panose="020B0503020204020204" charset="-122"/>
              </a:rPr>
              <a:t>原理：根据沸点不同，通过加热汽化，然后冷凝，把石油分成不同沸点范围内的产物。</a:t>
            </a:r>
            <a:endParaRPr lang="zh-CN" altLang="en-US" sz="2400" b="0">
              <a:latin typeface="微软雅黑" panose="020B0503020204020204" charset="-122"/>
              <a:ea typeface="微软雅黑" panose="020B0503020204020204" charset="-122"/>
            </a:endParaRPr>
          </a:p>
        </p:txBody>
      </p:sp>
      <p:sp>
        <p:nvSpPr>
          <p:cNvPr id="7" name="流程图: 可选过程 6"/>
          <p:cNvSpPr/>
          <p:nvPr>
            <p:custDataLst>
              <p:tags r:id="rId5"/>
            </p:custDataLst>
          </p:nvPr>
        </p:nvSpPr>
        <p:spPr>
          <a:xfrm>
            <a:off x="7494270" y="1750060"/>
            <a:ext cx="985520" cy="4434840"/>
          </a:xfrm>
          <a:prstGeom prst="flowChartAlternateProcess">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8479790" y="3789680"/>
            <a:ext cx="3032760" cy="829945"/>
          </a:xfrm>
          <a:prstGeom prst="rect">
            <a:avLst/>
          </a:prstGeom>
          <a:noFill/>
          <a:ln w="9525">
            <a:noFill/>
          </a:ln>
        </p:spPr>
        <p:txBody>
          <a:bodyPr wrap="square">
            <a:spAutoFit/>
          </a:bodyPr>
          <a:lstStyle/>
          <a:p>
            <a:pPr indent="0"/>
            <a:r>
              <a:rPr lang="zh-CN" sz="2400" b="1">
                <a:solidFill>
                  <a:srgbClr val="C00000"/>
                </a:solidFill>
                <a:latin typeface="微软雅黑" panose="020B0503020204020204" charset="-122"/>
                <a:ea typeface="微软雅黑" panose="020B0503020204020204" charset="-122"/>
              </a:rPr>
              <a:t>分类：</a:t>
            </a:r>
            <a:endParaRPr lang="zh-CN" sz="2400" b="1">
              <a:solidFill>
                <a:srgbClr val="C00000"/>
              </a:solidFill>
              <a:latin typeface="微软雅黑" panose="020B0503020204020204" charset="-122"/>
              <a:ea typeface="微软雅黑" panose="020B0503020204020204" charset="-122"/>
            </a:endParaRPr>
          </a:p>
          <a:p>
            <a:pPr indent="0"/>
            <a:r>
              <a:rPr lang="zh-CN" sz="2400" b="1">
                <a:solidFill>
                  <a:schemeClr val="tx1">
                    <a:lumMod val="95000"/>
                    <a:lumOff val="5000"/>
                  </a:schemeClr>
                </a:solidFill>
                <a:latin typeface="微软雅黑" panose="020B0503020204020204" charset="-122"/>
                <a:ea typeface="微软雅黑" panose="020B0503020204020204" charset="-122"/>
              </a:rPr>
              <a:t>常压分馏、减压分馏</a:t>
            </a:r>
            <a:endParaRPr lang="zh-CN" altLang="en-US" sz="2400" b="1">
              <a:solidFill>
                <a:schemeClr val="tx1">
                  <a:lumMod val="95000"/>
                  <a:lumOff val="5000"/>
                </a:schemeClr>
              </a:solidFill>
              <a:latin typeface="微软雅黑" panose="020B0503020204020204" charset="-122"/>
              <a:ea typeface="微软雅黑" panose="020B0503020204020204" charset="-122"/>
            </a:endParaRPr>
          </a:p>
        </p:txBody>
      </p: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0"/>
                                        </p:tgtEl>
                                        <p:attrNameLst>
                                          <p:attrName>style.visibility</p:attrName>
                                        </p:attrNameLst>
                                      </p:cBhvr>
                                      <p:to>
                                        <p:strVal val="visible"/>
                                      </p:to>
                                    </p:set>
                                    <p:animEffect transition="in" filter="wipe(down)">
                                      <p:cBhvr>
                                        <p:cTn id="18" dur="500"/>
                                        <p:tgtEl>
                                          <p:spTgt spid="10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7" grpId="0" bldLvl="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custDataLst>
              <p:tags r:id="rId1"/>
            </p:custDataLst>
          </p:nvPr>
        </p:nvSpPr>
        <p:spPr>
          <a:xfrm>
            <a:off x="390525" y="1294765"/>
            <a:ext cx="11389360" cy="139382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50000"/>
              </a:lnSpc>
              <a:spcBef>
                <a:spcPct val="0"/>
              </a:spcBef>
              <a:spcAft>
                <a:spcPct val="0"/>
              </a:spcAft>
              <a:buClrTx/>
              <a:buSzTx/>
              <a:buFontTx/>
              <a:buNone/>
            </a:pPr>
            <a:r>
              <a:rPr kumimoji="0" lang="zh-CN" altLang="en-US" sz="2800" b="0" i="0" u="none" strike="noStrike" cap="none" spc="0" normalizeH="0" baseline="0" smtClean="0">
                <a:ln>
                  <a:noFill/>
                </a:ln>
                <a:solidFill>
                  <a:schemeClr val="tx1">
                    <a:lumMod val="95000"/>
                    <a:lumOff val="5000"/>
                  </a:schemeClr>
                </a:solidFill>
                <a:effectLst/>
                <a:uFillTx/>
                <a:latin typeface="微软雅黑" panose="020B0503020204020204" charset="-122"/>
                <a:ea typeface="微软雅黑" panose="020B0503020204020204" charset="-122"/>
                <a:sym typeface="Hoefler Text"/>
              </a:rPr>
              <a:t>自然界里存在许多烯烃炔烃，如番茄中的番茄红素、鲨鱼油中的角鲨烯都是烯烃，工业中用以照明、焊接及切断金属常用乙炔等。</a:t>
            </a:r>
            <a:endParaRPr kumimoji="0" lang="zh-CN" altLang="en-US" sz="2800" b="0" i="0" u="none" strike="noStrike" cap="none" spc="0" normalizeH="0" baseline="0" smtClean="0">
              <a:ln>
                <a:noFill/>
              </a:ln>
              <a:solidFill>
                <a:schemeClr val="tx1">
                  <a:lumMod val="95000"/>
                  <a:lumOff val="5000"/>
                </a:schemeClr>
              </a:solidFill>
              <a:effectLst/>
              <a:uFillTx/>
              <a:latin typeface="微软雅黑" panose="020B0503020204020204" charset="-122"/>
              <a:ea typeface="微软雅黑" panose="020B0503020204020204" charset="-122"/>
              <a:sym typeface="Hoefler Text"/>
            </a:endParaRPr>
          </a:p>
        </p:txBody>
      </p:sp>
      <p:pic>
        <p:nvPicPr>
          <p:cNvPr id="101" name="图片 100"/>
          <p:cNvPicPr/>
          <p:nvPr>
            <p:custDataLst>
              <p:tags r:id="rId2"/>
            </p:custDataLst>
          </p:nvPr>
        </p:nvPicPr>
        <p:blipFill>
          <a:blip r:embed="rId3"/>
          <a:srcRect l="3059" t="12196" r="3335" b="14965"/>
          <a:stretch>
            <a:fillRect/>
          </a:stretch>
        </p:blipFill>
        <p:spPr>
          <a:xfrm>
            <a:off x="93345" y="4494530"/>
            <a:ext cx="5456555" cy="2363470"/>
          </a:xfrm>
          <a:prstGeom prst="rect">
            <a:avLst/>
          </a:prstGeom>
          <a:noFill/>
          <a:ln w="9525">
            <a:noFill/>
          </a:ln>
        </p:spPr>
      </p:pic>
      <p:pic>
        <p:nvPicPr>
          <p:cNvPr id="1026" name="Picture 2"/>
          <p:cNvPicPr>
            <a:picLocks noChangeAspect="1" noChangeArrowheads="1"/>
          </p:cNvPicPr>
          <p:nvPr>
            <p:custDataLst>
              <p:tags r:id="rId4"/>
            </p:custDataLst>
          </p:nvPr>
        </p:nvPicPr>
        <p:blipFill>
          <a:blip r:embed="rId5"/>
          <a:srcRect b="23831"/>
          <a:stretch>
            <a:fillRect/>
          </a:stretch>
        </p:blipFill>
        <p:spPr bwMode="auto">
          <a:xfrm>
            <a:off x="390447" y="2826153"/>
            <a:ext cx="3167142" cy="2299739"/>
          </a:xfrm>
          <a:prstGeom prst="rect">
            <a:avLst/>
          </a:prstGeom>
          <a:noFill/>
          <a:ln w="9525">
            <a:noFill/>
            <a:miter lim="800000"/>
            <a:headEnd/>
            <a:tailEnd/>
          </a:ln>
        </p:spPr>
      </p:pic>
      <p:sp>
        <p:nvSpPr>
          <p:cNvPr id="4" name="TextBox 5"/>
          <p:cNvSpPr txBox="1"/>
          <p:nvPr>
            <p:custDataLst>
              <p:tags r:id="rId6"/>
            </p:custDataLst>
          </p:nvPr>
        </p:nvSpPr>
        <p:spPr>
          <a:xfrm>
            <a:off x="2926080" y="2914650"/>
            <a:ext cx="4816475" cy="88900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noAutofit/>
          </a:bodyPr>
          <a:lstStyle/>
          <a:p>
            <a:pPr marL="0" marR="0" indent="0" algn="ctr" defTabSz="825500" rtl="0" fontAlgn="auto" latinLnBrk="0" hangingPunct="0">
              <a:lnSpc>
                <a:spcPct val="100000"/>
              </a:lnSpc>
              <a:spcBef>
                <a:spcPct val="0"/>
              </a:spcBef>
              <a:spcAft>
                <a:spcPct val="0"/>
              </a:spcAft>
              <a:buClrTx/>
              <a:buSzTx/>
              <a:buFontTx/>
              <a:buNone/>
            </a:pPr>
            <a:endParaRPr kumimoji="0" lang="zh-CN" altLang="en-US" sz="2400" b="0" i="0" u="none" strike="noStrike" cap="none" spc="0" normalizeH="0" baseline="0" smtClean="0">
              <a:ln>
                <a:noFill/>
              </a:ln>
              <a:solidFill>
                <a:schemeClr val="tx1">
                  <a:lumMod val="95000"/>
                  <a:lumOff val="5000"/>
                </a:schemeClr>
              </a:solidFill>
              <a:effectLst/>
              <a:uFillTx/>
              <a:latin typeface="黑体" panose="02010609060101010101" charset="-122"/>
              <a:ea typeface="黑体" panose="02010609060101010101" charset="-122"/>
              <a:sym typeface="Hoefler Text"/>
            </a:endParaRPr>
          </a:p>
        </p:txBody>
      </p:sp>
      <p:sp>
        <p:nvSpPr>
          <p:cNvPr id="9" name="文本框 8"/>
          <p:cNvSpPr txBox="1"/>
          <p:nvPr/>
        </p:nvSpPr>
        <p:spPr>
          <a:xfrm>
            <a:off x="3409315" y="3510915"/>
            <a:ext cx="2540000" cy="829945"/>
          </a:xfrm>
          <a:prstGeom prst="rect">
            <a:avLst/>
          </a:prstGeom>
          <a:noFill/>
        </p:spPr>
        <p:txBody>
          <a:bodyPr wrap="square" rtlCol="0" anchor="t">
            <a:spAutoFit/>
          </a:bodyPr>
          <a:lstStyle/>
          <a:p>
            <a:pPr marR="0" indent="0" algn="ctr" defTabSz="825500" fontAlgn="auto" hangingPunct="0">
              <a:lnSpc>
                <a:spcPct val="100000"/>
              </a:lnSpc>
              <a:spcBef>
                <a:spcPct val="0"/>
              </a:spcBef>
              <a:spcAft>
                <a:spcPct val="0"/>
              </a:spcAft>
              <a:buClrTx/>
              <a:buSzTx/>
              <a:buFontTx/>
              <a:buNone/>
            </a:pPr>
            <a:r>
              <a:rPr lang="zh-CN" altLang="en-US" sz="2400" smtClean="0">
                <a:solidFill>
                  <a:schemeClr val="tx1">
                    <a:lumMod val="95000"/>
                    <a:lumOff val="5000"/>
                  </a:schemeClr>
                </a:solidFill>
                <a:latin typeface="黑体" panose="02010609060101010101" charset="-122"/>
                <a:ea typeface="黑体" panose="02010609060101010101" charset="-122"/>
                <a:sym typeface="Hoefler Text"/>
              </a:rPr>
              <a:t>番茄中存在番茄红素（</a:t>
            </a:r>
            <a:r>
              <a:rPr lang="zh-CN" altLang="en-US" sz="2400" smtClean="0">
                <a:solidFill>
                  <a:schemeClr val="tx1">
                    <a:lumMod val="95000"/>
                    <a:lumOff val="5000"/>
                  </a:schemeClr>
                </a:solidFill>
                <a:latin typeface="Times New Roman" panose="02020603050405020304" charset="0"/>
                <a:ea typeface="黑体" panose="02010609060101010101" charset="-122"/>
                <a:cs typeface="Times New Roman" panose="02020603050405020304" charset="0"/>
                <a:sym typeface="Hoefler Text"/>
              </a:rPr>
              <a:t>C</a:t>
            </a:r>
            <a:r>
              <a:rPr lang="zh-CN" altLang="en-US" sz="2400" baseline="-25000" smtClean="0">
                <a:solidFill>
                  <a:schemeClr val="tx1">
                    <a:lumMod val="95000"/>
                    <a:lumOff val="5000"/>
                  </a:schemeClr>
                </a:solidFill>
                <a:latin typeface="Times New Roman" panose="02020603050405020304" charset="0"/>
                <a:ea typeface="黑体" panose="02010609060101010101" charset="-122"/>
                <a:cs typeface="Times New Roman" panose="02020603050405020304" charset="0"/>
                <a:sym typeface="Hoefler Text"/>
              </a:rPr>
              <a:t>40</a:t>
            </a:r>
            <a:r>
              <a:rPr lang="zh-CN" altLang="en-US" sz="2400" smtClean="0">
                <a:solidFill>
                  <a:schemeClr val="tx1">
                    <a:lumMod val="95000"/>
                    <a:lumOff val="5000"/>
                  </a:schemeClr>
                </a:solidFill>
                <a:latin typeface="Times New Roman" panose="02020603050405020304" charset="0"/>
                <a:ea typeface="黑体" panose="02010609060101010101" charset="-122"/>
                <a:cs typeface="Times New Roman" panose="02020603050405020304" charset="0"/>
                <a:sym typeface="Hoefler Text"/>
              </a:rPr>
              <a:t>H</a:t>
            </a:r>
            <a:r>
              <a:rPr lang="zh-CN" altLang="en-US" sz="2400" baseline="-25000" smtClean="0">
                <a:solidFill>
                  <a:schemeClr val="tx1">
                    <a:lumMod val="95000"/>
                    <a:lumOff val="5000"/>
                  </a:schemeClr>
                </a:solidFill>
                <a:latin typeface="Times New Roman" panose="02020603050405020304" charset="0"/>
                <a:ea typeface="黑体" panose="02010609060101010101" charset="-122"/>
                <a:cs typeface="Times New Roman" panose="02020603050405020304" charset="0"/>
                <a:sym typeface="Hoefler Text"/>
              </a:rPr>
              <a:t>56</a:t>
            </a:r>
            <a:r>
              <a:rPr lang="zh-CN" altLang="en-US" sz="2400" smtClean="0">
                <a:solidFill>
                  <a:schemeClr val="tx1">
                    <a:lumMod val="95000"/>
                    <a:lumOff val="5000"/>
                  </a:schemeClr>
                </a:solidFill>
                <a:latin typeface="黑体" panose="02010609060101010101" charset="-122"/>
                <a:ea typeface="黑体" panose="02010609060101010101" charset="-122"/>
                <a:sym typeface="Hoefler Text"/>
              </a:rPr>
              <a:t>）</a:t>
            </a:r>
            <a:endParaRPr lang="zh-CN" altLang="en-US" sz="2400" smtClean="0">
              <a:solidFill>
                <a:schemeClr val="tx1">
                  <a:lumMod val="95000"/>
                  <a:lumOff val="5000"/>
                </a:schemeClr>
              </a:solidFill>
              <a:latin typeface="黑体" panose="02010609060101010101" charset="-122"/>
              <a:ea typeface="黑体" panose="02010609060101010101" charset="-122"/>
              <a:sym typeface="Hoefler Text"/>
            </a:endParaRPr>
          </a:p>
        </p:txBody>
      </p:sp>
      <p:pic>
        <p:nvPicPr>
          <p:cNvPr id="102" name="图片 101"/>
          <p:cNvPicPr/>
          <p:nvPr/>
        </p:nvPicPr>
        <p:blipFill>
          <a:blip r:embed="rId7"/>
          <a:stretch>
            <a:fillRect/>
          </a:stretch>
        </p:blipFill>
        <p:spPr>
          <a:xfrm>
            <a:off x="6082030" y="4494530"/>
            <a:ext cx="3433445" cy="2244090"/>
          </a:xfrm>
          <a:prstGeom prst="rect">
            <a:avLst/>
          </a:prstGeom>
          <a:noFill/>
          <a:ln w="9525">
            <a:noFill/>
          </a:ln>
        </p:spPr>
      </p:pic>
      <p:sp>
        <p:nvSpPr>
          <p:cNvPr id="11" name="文本框 10"/>
          <p:cNvSpPr txBox="1"/>
          <p:nvPr>
            <p:custDataLst>
              <p:tags r:id="rId8"/>
            </p:custDataLst>
          </p:nvPr>
        </p:nvSpPr>
        <p:spPr>
          <a:xfrm>
            <a:off x="9384030" y="3637915"/>
            <a:ext cx="2540000" cy="829945"/>
          </a:xfrm>
          <a:prstGeom prst="rect">
            <a:avLst/>
          </a:prstGeom>
          <a:noFill/>
        </p:spPr>
        <p:txBody>
          <a:bodyPr wrap="square" rtlCol="0" anchor="t">
            <a:spAutoFit/>
          </a:bodyPr>
          <a:lstStyle/>
          <a:p>
            <a:pPr marR="0" indent="0" algn="ctr" defTabSz="825500" fontAlgn="auto" hangingPunct="0">
              <a:lnSpc>
                <a:spcPct val="100000"/>
              </a:lnSpc>
              <a:spcBef>
                <a:spcPct val="0"/>
              </a:spcBef>
              <a:spcAft>
                <a:spcPct val="0"/>
              </a:spcAft>
              <a:buClrTx/>
              <a:buSzTx/>
              <a:buFontTx/>
              <a:buNone/>
            </a:pPr>
            <a:r>
              <a:rPr lang="zh-CN" altLang="en-US" sz="2400" smtClean="0">
                <a:solidFill>
                  <a:schemeClr val="tx1">
                    <a:lumMod val="95000"/>
                    <a:lumOff val="5000"/>
                  </a:schemeClr>
                </a:solidFill>
                <a:latin typeface="黑体" panose="02010609060101010101" charset="-122"/>
                <a:ea typeface="黑体" panose="02010609060101010101" charset="-122"/>
                <a:sym typeface="Hoefler Text"/>
              </a:rPr>
              <a:t>焊接用的乙炔（</a:t>
            </a:r>
            <a:r>
              <a:rPr lang="zh-CN" altLang="en-US" sz="2400" smtClean="0">
                <a:solidFill>
                  <a:schemeClr val="tx1">
                    <a:lumMod val="95000"/>
                    <a:lumOff val="5000"/>
                  </a:schemeClr>
                </a:solidFill>
                <a:latin typeface="Times New Roman" panose="02020603050405020304" charset="0"/>
                <a:ea typeface="黑体" panose="02010609060101010101" charset="-122"/>
                <a:cs typeface="Times New Roman" panose="02020603050405020304" charset="0"/>
                <a:sym typeface="Hoefler Text"/>
              </a:rPr>
              <a:t>C</a:t>
            </a:r>
            <a:r>
              <a:rPr lang="en-US" altLang="zh-CN" sz="2400" baseline="-25000" smtClean="0">
                <a:solidFill>
                  <a:schemeClr val="tx1">
                    <a:lumMod val="95000"/>
                    <a:lumOff val="5000"/>
                  </a:schemeClr>
                </a:solidFill>
                <a:latin typeface="Times New Roman" panose="02020603050405020304" charset="0"/>
                <a:ea typeface="黑体" panose="02010609060101010101" charset="-122"/>
                <a:cs typeface="Times New Roman" panose="02020603050405020304" charset="0"/>
                <a:sym typeface="Hoefler Text"/>
              </a:rPr>
              <a:t>2</a:t>
            </a:r>
            <a:r>
              <a:rPr lang="zh-CN" altLang="en-US" sz="2400" smtClean="0">
                <a:solidFill>
                  <a:schemeClr val="tx1">
                    <a:lumMod val="95000"/>
                    <a:lumOff val="5000"/>
                  </a:schemeClr>
                </a:solidFill>
                <a:latin typeface="Times New Roman" panose="02020603050405020304" charset="0"/>
                <a:ea typeface="黑体" panose="02010609060101010101" charset="-122"/>
                <a:cs typeface="Times New Roman" panose="02020603050405020304" charset="0"/>
                <a:sym typeface="Hoefler Text"/>
              </a:rPr>
              <a:t>H</a:t>
            </a:r>
            <a:r>
              <a:rPr lang="en-US" altLang="zh-CN" sz="2400" baseline="-25000" smtClean="0">
                <a:solidFill>
                  <a:schemeClr val="tx1">
                    <a:lumMod val="95000"/>
                    <a:lumOff val="5000"/>
                  </a:schemeClr>
                </a:solidFill>
                <a:latin typeface="Times New Roman" panose="02020603050405020304" charset="0"/>
                <a:ea typeface="黑体" panose="02010609060101010101" charset="-122"/>
                <a:cs typeface="Times New Roman" panose="02020603050405020304" charset="0"/>
                <a:sym typeface="Hoefler Text"/>
              </a:rPr>
              <a:t>2</a:t>
            </a:r>
            <a:r>
              <a:rPr lang="zh-CN" altLang="en-US" sz="2400" smtClean="0">
                <a:solidFill>
                  <a:schemeClr val="tx1">
                    <a:lumMod val="95000"/>
                    <a:lumOff val="5000"/>
                  </a:schemeClr>
                </a:solidFill>
                <a:latin typeface="黑体" panose="02010609060101010101" charset="-122"/>
                <a:ea typeface="黑体" panose="02010609060101010101" charset="-122"/>
                <a:sym typeface="Hoefler Text"/>
              </a:rPr>
              <a:t>）</a:t>
            </a:r>
            <a:endParaRPr lang="zh-CN" altLang="en-US" sz="2400" smtClean="0">
              <a:solidFill>
                <a:schemeClr val="tx1">
                  <a:lumMod val="95000"/>
                  <a:lumOff val="5000"/>
                </a:schemeClr>
              </a:solidFill>
              <a:latin typeface="黑体" panose="02010609060101010101" charset="-122"/>
              <a:ea typeface="黑体" panose="02010609060101010101" charset="-122"/>
              <a:sym typeface="Hoefler Text"/>
            </a:endParaRPr>
          </a:p>
        </p:txBody>
      </p:sp>
      <p:pic>
        <p:nvPicPr>
          <p:cNvPr id="100" name="图片 99"/>
          <p:cNvPicPr/>
          <p:nvPr/>
        </p:nvPicPr>
        <p:blipFill>
          <a:blip r:embed="rId9"/>
          <a:srcRect b="5020"/>
          <a:stretch>
            <a:fillRect/>
          </a:stretch>
        </p:blipFill>
        <p:spPr>
          <a:xfrm>
            <a:off x="6183630" y="2826385"/>
            <a:ext cx="3200400" cy="2063115"/>
          </a:xfrm>
          <a:prstGeom prst="rect">
            <a:avLst/>
          </a:prstGeom>
          <a:noFill/>
          <a:ln w="9525">
            <a:noFill/>
          </a:ln>
        </p:spPr>
      </p:pic>
    </p:spTree>
    <p:custDataLst>
      <p:tags r:id="rId10"/>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8"/>
          <p:cNvGrpSpPr/>
          <p:nvPr/>
        </p:nvGrpSpPr>
        <p:grpSpPr>
          <a:xfrm>
            <a:off x="1322070" y="-13970"/>
            <a:ext cx="4410710" cy="738188"/>
            <a:chOff x="693" y="-17"/>
            <a:chExt cx="1532" cy="465"/>
          </a:xfrm>
        </p:grpSpPr>
        <p:grpSp>
          <p:nvGrpSpPr>
            <p:cNvPr id="24" name="Group 26"/>
            <p:cNvGrpSpPr/>
            <p:nvPr/>
          </p:nvGrpSpPr>
          <p:grpSpPr>
            <a:xfrm>
              <a:off x="711" y="0"/>
              <a:ext cx="1497" cy="448"/>
              <a:chOff x="711" y="0"/>
              <a:chExt cx="1497" cy="448"/>
            </a:xfrm>
          </p:grpSpPr>
          <p:sp>
            <p:nvSpPr>
              <p:cNvPr id="26" name="Rectangle 8"/>
              <p:cNvSpPr>
                <a:spLocks noChangeArrowheads="1"/>
              </p:cNvSpPr>
              <p:nvPr/>
            </p:nvSpPr>
            <p:spPr bwMode="auto">
              <a:xfrm>
                <a:off x="711" y="0"/>
                <a:ext cx="1497" cy="448"/>
              </a:xfrm>
              <a:prstGeom prst="rect">
                <a:avLst/>
              </a:prstGeom>
              <a:solidFill>
                <a:srgbClr val="3F83BC"/>
              </a:solidFill>
              <a:ln w="9525" algn="ctr">
                <a:noFill/>
                <a:miter lim="800000"/>
              </a:ln>
            </p:spPr>
            <p:txBody>
              <a:bodyPr lIns="121914" tIns="60957" rIns="121914" bIns="60957" anchor="ctr"/>
              <a:lstStyle/>
              <a:p>
                <a:pPr marL="0" marR="0" lvl="0" indent="0" algn="ctr" defTabSz="684530" eaLnBrk="1" fontAlgn="auto" latinLnBrk="0" hangingPunct="1">
                  <a:lnSpc>
                    <a:spcPct val="100000"/>
                  </a:lnSpc>
                  <a:spcBef>
                    <a:spcPct val="0"/>
                  </a:spcBef>
                  <a:spcAft>
                    <a:spcPct val="0"/>
                  </a:spcAft>
                  <a:buClrTx/>
                  <a:buSzTx/>
                  <a:buFontTx/>
                  <a:buNone/>
                  <a:defRPr/>
                </a:pPr>
                <a:endParaRPr kumimoji="0" lang="en-US" altLang="zh-CN" sz="2265" b="0" i="0" u="none" strike="noStrike" kern="0" cap="none" spc="0" normalizeH="0" baseline="0" noProof="0">
                  <a:ln>
                    <a:noFill/>
                  </a:ln>
                  <a:solidFill>
                    <a:srgbClr val="0099CC"/>
                  </a:solidFill>
                  <a:effectLst/>
                  <a:uLnTx/>
                  <a:uFillTx/>
                  <a:latin typeface="微软雅黑" panose="020B0503020204020204" charset="-122"/>
                  <a:ea typeface="微软雅黑" panose="020B0503020204020204" charset="-122"/>
                </a:endParaRPr>
              </a:p>
            </p:txBody>
          </p:sp>
          <p:sp>
            <p:nvSpPr>
              <p:cNvPr id="27" name="Line 25"/>
              <p:cNvSpPr>
                <a:spLocks noChangeShapeType="1"/>
              </p:cNvSpPr>
              <p:nvPr/>
            </p:nvSpPr>
            <p:spPr bwMode="auto">
              <a:xfrm>
                <a:off x="715" y="360"/>
                <a:ext cx="1490" cy="0"/>
              </a:xfrm>
              <a:prstGeom prst="line">
                <a:avLst/>
              </a:prstGeom>
              <a:noFill/>
              <a:ln w="9525">
                <a:solidFill>
                  <a:sysClr val="window" lastClr="FFFFFF"/>
                </a:solidFill>
                <a:round/>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25" name="TextBox 3"/>
            <p:cNvSpPr txBox="1">
              <a:spLocks noChangeArrowheads="1"/>
            </p:cNvSpPr>
            <p:nvPr/>
          </p:nvSpPr>
          <p:spPr bwMode="auto">
            <a:xfrm>
              <a:off x="693" y="-17"/>
              <a:ext cx="1532" cy="420"/>
            </a:xfrm>
            <a:prstGeom prst="rect">
              <a:avLst/>
            </a:prstGeom>
            <a:noFill/>
            <a:ln w="9525">
              <a:noFill/>
              <a:miter lim="800000"/>
            </a:ln>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735"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rPr>
                <a:t>脂肪烃与石油化工</a:t>
              </a:r>
              <a:endParaRPr kumimoji="0" lang="en-US" altLang="zh-CN" sz="3735"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grpSp>
      <p:sp>
        <p:nvSpPr>
          <p:cNvPr id="3" name="文本框 2"/>
          <p:cNvSpPr txBox="1"/>
          <p:nvPr>
            <p:custDataLst>
              <p:tags r:id="rId1"/>
            </p:custDataLst>
          </p:nvPr>
        </p:nvSpPr>
        <p:spPr>
          <a:xfrm>
            <a:off x="606425" y="1044575"/>
            <a:ext cx="1677670" cy="368300"/>
          </a:xfrm>
          <a:prstGeom prst="rect">
            <a:avLst/>
          </a:prstGeom>
          <a:noFill/>
        </p:spPr>
        <p:txBody>
          <a:bodyPr wrap="none" rtlCol="0" anchor="t">
            <a:spAutoFit/>
          </a:bodyPr>
          <a:lstStyle/>
          <a:p>
            <a:pPr>
              <a:spcBef>
                <a:spcPct val="50000"/>
              </a:spcBef>
            </a:pPr>
            <a:r>
              <a:rPr lang="zh-CN" sz="2400" b="1">
                <a:latin typeface="微软雅黑" panose="020B0503020204020204" charset="-122"/>
                <a:ea typeface="微软雅黑" panose="020B0503020204020204" charset="-122"/>
                <a:sym typeface="+mn-ea"/>
              </a:rPr>
              <a:t>2、石油的裂化</a:t>
            </a:r>
            <a:endParaRPr lang="zh-CN" sz="2400" b="1">
              <a:latin typeface="微软雅黑" panose="020B0503020204020204" charset="-122"/>
              <a:ea typeface="微软雅黑" panose="020B0503020204020204" charset="-122"/>
            </a:endParaRPr>
          </a:p>
        </p:txBody>
      </p:sp>
      <p:sp>
        <p:nvSpPr>
          <p:cNvPr id="100" name="文本框 99"/>
          <p:cNvSpPr txBox="1"/>
          <p:nvPr>
            <p:custDataLst>
              <p:tags r:id="rId2"/>
            </p:custDataLst>
          </p:nvPr>
        </p:nvSpPr>
        <p:spPr>
          <a:xfrm>
            <a:off x="449580" y="1423035"/>
            <a:ext cx="11584940" cy="2306955"/>
          </a:xfrm>
          <a:prstGeom prst="rect">
            <a:avLst/>
          </a:prstGeom>
          <a:noFill/>
          <a:ln w="9525">
            <a:noFill/>
          </a:ln>
        </p:spPr>
        <p:txBody>
          <a:bodyPr wrap="square">
            <a:spAutoFit/>
          </a:bodyPr>
          <a:lstStyle/>
          <a:p>
            <a:pPr indent="0">
              <a:lnSpc>
                <a:spcPct val="150000"/>
              </a:lnSpc>
            </a:pPr>
            <a:r>
              <a:rPr lang="en-US" sz="2400" b="1">
                <a:latin typeface="微软雅黑" panose="020B0503020204020204" charset="-122"/>
                <a:ea typeface="微软雅黑" panose="020B0503020204020204" charset="-122"/>
                <a:cs typeface="Times New Roman" panose="02020603050405020304" charset="0"/>
              </a:rPr>
              <a:t>①</a:t>
            </a:r>
            <a:r>
              <a:rPr lang="zh-CN" sz="2400" b="1">
                <a:latin typeface="微软雅黑" panose="020B0503020204020204" charset="-122"/>
                <a:ea typeface="微软雅黑" panose="020B0503020204020204" charset="-122"/>
                <a:sym typeface="+mn-ea"/>
              </a:rPr>
              <a:t>原理：</a:t>
            </a:r>
            <a:r>
              <a:rPr lang="zh-CN" altLang="en-US" sz="2400">
                <a:sym typeface="+mn-ea"/>
              </a:rPr>
              <a:t>由重油获得轻质油，解决石油分馏所得汽油、煤油和柴油等轻质油产量低的问题，该过程称为裂化。</a:t>
            </a:r>
            <a:endParaRPr lang="zh-CN" altLang="en-US" sz="2400">
              <a:sym typeface="+mn-ea"/>
            </a:endParaRPr>
          </a:p>
          <a:p>
            <a:pPr indent="0">
              <a:lnSpc>
                <a:spcPct val="150000"/>
              </a:lnSpc>
            </a:pPr>
            <a:r>
              <a:rPr lang="zh-CN" altLang="en-US" sz="2400" b="1">
                <a:solidFill>
                  <a:srgbClr val="C00000"/>
                </a:solidFill>
                <a:sym typeface="+mn-ea"/>
              </a:rPr>
              <a:t>使用催化剂的裂化称为催化裂化，不使用催化剂的裂化称为热裂化。</a:t>
            </a:r>
            <a:endParaRPr lang="zh-CN" altLang="en-US" sz="2400" b="0">
              <a:latin typeface="微软雅黑" panose="020B0503020204020204" charset="-122"/>
              <a:ea typeface="微软雅黑" panose="020B0503020204020204" charset="-122"/>
            </a:endParaRPr>
          </a:p>
          <a:p>
            <a:pPr indent="0">
              <a:lnSpc>
                <a:spcPct val="150000"/>
              </a:lnSpc>
            </a:pPr>
            <a:r>
              <a:rPr lang="en-US" sz="2400" b="1">
                <a:latin typeface="微软雅黑" panose="020B0503020204020204" charset="-122"/>
                <a:ea typeface="微软雅黑" panose="020B0503020204020204" charset="-122"/>
                <a:cs typeface="Times New Roman" panose="02020603050405020304" charset="0"/>
              </a:rPr>
              <a:t>②</a:t>
            </a:r>
            <a:r>
              <a:rPr lang="zh-CN" sz="2400" b="1">
                <a:latin typeface="微软雅黑" panose="020B0503020204020204" charset="-122"/>
                <a:ea typeface="微软雅黑" panose="020B0503020204020204" charset="-122"/>
                <a:sym typeface="+mn-ea"/>
              </a:rPr>
              <a:t>目的：</a:t>
            </a:r>
            <a:r>
              <a:rPr lang="zh-CN" sz="2400">
                <a:latin typeface="微软雅黑" panose="020B0503020204020204" charset="-122"/>
                <a:ea typeface="微软雅黑" panose="020B0503020204020204" charset="-122"/>
                <a:sym typeface="+mn-ea"/>
              </a:rPr>
              <a:t>为了</a:t>
            </a:r>
            <a:r>
              <a:rPr lang="zh-CN" sz="2400" b="1">
                <a:solidFill>
                  <a:srgbClr val="C00000"/>
                </a:solidFill>
                <a:latin typeface="微软雅黑" panose="020B0503020204020204" charset="-122"/>
                <a:ea typeface="微软雅黑" panose="020B0503020204020204" charset="-122"/>
                <a:sym typeface="+mn-ea"/>
              </a:rPr>
              <a:t>提高</a:t>
            </a:r>
            <a:r>
              <a:rPr lang="zh-CN" sz="2400">
                <a:latin typeface="微软雅黑" panose="020B0503020204020204" charset="-122"/>
                <a:ea typeface="微软雅黑" panose="020B0503020204020204" charset="-122"/>
                <a:sym typeface="+mn-ea"/>
              </a:rPr>
              <a:t>石油分馏产品中低沸点的</a:t>
            </a:r>
            <a:r>
              <a:rPr lang="zh-CN" sz="2400" b="1">
                <a:solidFill>
                  <a:srgbClr val="C00000"/>
                </a:solidFill>
                <a:latin typeface="微软雅黑" panose="020B0503020204020204" charset="-122"/>
                <a:ea typeface="微软雅黑" panose="020B0503020204020204" charset="-122"/>
                <a:sym typeface="+mn-ea"/>
              </a:rPr>
              <a:t>汽油等轻质油的产量和质量</a:t>
            </a:r>
            <a:r>
              <a:rPr lang="zh-CN" sz="2400">
                <a:latin typeface="微软雅黑" panose="020B0503020204020204" charset="-122"/>
                <a:ea typeface="微软雅黑" panose="020B0503020204020204" charset="-122"/>
                <a:sym typeface="+mn-ea"/>
              </a:rPr>
              <a:t>。</a:t>
            </a:r>
            <a:endParaRPr lang="zh-CN" altLang="en-US" sz="2400" b="0">
              <a:latin typeface="微软雅黑" panose="020B0503020204020204" charset="-122"/>
              <a:ea typeface="微软雅黑" panose="020B0503020204020204" charset="-122"/>
            </a:endParaRPr>
          </a:p>
        </p:txBody>
      </p:sp>
      <p:grpSp>
        <p:nvGrpSpPr>
          <p:cNvPr id="5" name="Group 6"/>
          <p:cNvGrpSpPr/>
          <p:nvPr/>
        </p:nvGrpSpPr>
        <p:grpSpPr>
          <a:xfrm>
            <a:off x="1904365" y="3791585"/>
            <a:ext cx="5794375" cy="1304925"/>
            <a:chOff x="958" y="2352"/>
            <a:chExt cx="3650" cy="822"/>
          </a:xfrm>
        </p:grpSpPr>
        <p:sp>
          <p:nvSpPr>
            <p:cNvPr id="97290" name="Text Box 7"/>
            <p:cNvSpPr txBox="1">
              <a:spLocks noChangeArrowheads="1"/>
            </p:cNvSpPr>
            <p:nvPr>
              <p:custDataLst>
                <p:tags r:id="rId3"/>
              </p:custDataLst>
            </p:nvPr>
          </p:nvSpPr>
          <p:spPr bwMode="auto">
            <a:xfrm>
              <a:off x="958" y="2496"/>
              <a:ext cx="3506"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800" b="1">
                  <a:latin typeface="Times New Roman" panose="02020603050405020304" charset="0"/>
                </a:rPr>
                <a:t>C</a:t>
              </a:r>
              <a:r>
                <a:rPr kumimoji="1" lang="en-US" altLang="zh-CN" sz="2800" b="1" baseline="-25000">
                  <a:latin typeface="Times New Roman" panose="02020603050405020304" charset="0"/>
                </a:rPr>
                <a:t>16</a:t>
              </a:r>
              <a:r>
                <a:rPr kumimoji="1" lang="en-US" altLang="zh-CN" sz="2800" b="1">
                  <a:latin typeface="Times New Roman" panose="02020603050405020304" charset="0"/>
                </a:rPr>
                <a:t>H</a:t>
              </a:r>
              <a:r>
                <a:rPr kumimoji="1" lang="en-US" altLang="zh-CN" sz="2800" b="1" baseline="-25000">
                  <a:latin typeface="Times New Roman" panose="02020603050405020304" charset="0"/>
                </a:rPr>
                <a:t>34</a:t>
              </a:r>
              <a:endParaRPr kumimoji="1" lang="en-US" altLang="zh-CN" sz="2800" b="1" baseline="-25000">
                <a:latin typeface="Times New Roman" panose="02020603050405020304" charset="0"/>
              </a:endParaRPr>
            </a:p>
          </p:txBody>
        </p:sp>
        <p:grpSp>
          <p:nvGrpSpPr>
            <p:cNvPr id="97291" name="Group 8"/>
            <p:cNvGrpSpPr/>
            <p:nvPr/>
          </p:nvGrpSpPr>
          <p:grpSpPr>
            <a:xfrm>
              <a:off x="1728" y="2352"/>
              <a:ext cx="1440" cy="624"/>
              <a:chOff x="1680" y="2352"/>
              <a:chExt cx="1440" cy="624"/>
            </a:xfrm>
          </p:grpSpPr>
          <p:sp>
            <p:nvSpPr>
              <p:cNvPr id="97294" name="Line 9"/>
              <p:cNvSpPr>
                <a:spLocks noChangeShapeType="1"/>
              </p:cNvSpPr>
              <p:nvPr>
                <p:custDataLst>
                  <p:tags r:id="rId4"/>
                </p:custDataLst>
              </p:nvPr>
            </p:nvSpPr>
            <p:spPr bwMode="auto">
              <a:xfrm>
                <a:off x="1680" y="2640"/>
                <a:ext cx="1440" cy="0"/>
              </a:xfrm>
              <a:prstGeom prst="line">
                <a:avLst/>
              </a:prstGeom>
              <a:noFill/>
              <a:ln w="1905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7295" name="Text Box 10"/>
              <p:cNvSpPr txBox="1">
                <a:spLocks noChangeArrowheads="1"/>
              </p:cNvSpPr>
              <p:nvPr>
                <p:custDataLst>
                  <p:tags r:id="rId5"/>
                </p:custDataLst>
              </p:nvPr>
            </p:nvSpPr>
            <p:spPr bwMode="auto">
              <a:xfrm>
                <a:off x="1824" y="2352"/>
                <a:ext cx="10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400">
                    <a:latin typeface="新宋体" panose="02010609030101010101" charset="-122"/>
                    <a:ea typeface="新宋体" panose="02010609030101010101" charset="-122"/>
                  </a:rPr>
                  <a:t>  </a:t>
                </a:r>
                <a:r>
                  <a:rPr kumimoji="1" lang="zh-CN" altLang="en-US" sz="2400" b="1">
                    <a:latin typeface="新宋体" panose="02010609030101010101" charset="-122"/>
                    <a:ea typeface="新宋体" panose="02010609030101010101" charset="-122"/>
                  </a:rPr>
                  <a:t>催化剂</a:t>
                </a:r>
                <a:endParaRPr kumimoji="1" lang="zh-CN" altLang="en-US" sz="2400" b="1">
                  <a:latin typeface="新宋体" panose="02010609030101010101" charset="-122"/>
                  <a:ea typeface="新宋体" panose="02010609030101010101" charset="-122"/>
                </a:endParaRPr>
              </a:p>
            </p:txBody>
          </p:sp>
          <p:sp>
            <p:nvSpPr>
              <p:cNvPr id="97296" name="Text Box 11"/>
              <p:cNvSpPr txBox="1">
                <a:spLocks noChangeArrowheads="1"/>
              </p:cNvSpPr>
              <p:nvPr>
                <p:custDataLst>
                  <p:tags r:id="rId6"/>
                </p:custDataLst>
              </p:nvPr>
            </p:nvSpPr>
            <p:spPr bwMode="auto">
              <a:xfrm>
                <a:off x="1728" y="2688"/>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400" b="1">
                    <a:latin typeface="新宋体" panose="02010609030101010101" charset="-122"/>
                    <a:ea typeface="新宋体" panose="02010609030101010101" charset="-122"/>
                  </a:rPr>
                  <a:t>加热、 加压</a:t>
                </a:r>
                <a:endParaRPr kumimoji="1" lang="zh-CN" altLang="en-US" sz="2400" b="1">
                  <a:latin typeface="新宋体" panose="02010609030101010101" charset="-122"/>
                  <a:ea typeface="新宋体" panose="02010609030101010101" charset="-122"/>
                </a:endParaRPr>
              </a:p>
            </p:txBody>
          </p:sp>
        </p:grpSp>
        <p:sp>
          <p:nvSpPr>
            <p:cNvPr id="97292" name="Text Box 12"/>
            <p:cNvSpPr txBox="1">
              <a:spLocks noChangeArrowheads="1"/>
            </p:cNvSpPr>
            <p:nvPr>
              <p:custDataLst>
                <p:tags r:id="rId7"/>
              </p:custDataLst>
            </p:nvPr>
          </p:nvSpPr>
          <p:spPr bwMode="auto">
            <a:xfrm>
              <a:off x="3168" y="2496"/>
              <a:ext cx="780"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800" b="1">
                  <a:latin typeface="Times New Roman" panose="02020603050405020304" charset="0"/>
                </a:rPr>
                <a:t>C</a:t>
              </a:r>
              <a:r>
                <a:rPr kumimoji="1" lang="en-US" altLang="zh-CN" sz="2800" b="1" baseline="-25000">
                  <a:latin typeface="Times New Roman" panose="02020603050405020304" charset="0"/>
                </a:rPr>
                <a:t>8</a:t>
              </a:r>
              <a:r>
                <a:rPr kumimoji="1" lang="en-US" altLang="zh-CN" sz="2800" b="1">
                  <a:latin typeface="Times New Roman" panose="02020603050405020304" charset="0"/>
                </a:rPr>
                <a:t>H</a:t>
              </a:r>
              <a:r>
                <a:rPr kumimoji="1" lang="en-US" altLang="zh-CN" sz="2800" b="1" baseline="-25000">
                  <a:latin typeface="Times New Roman" panose="02020603050405020304" charset="0"/>
                </a:rPr>
                <a:t>18</a:t>
              </a:r>
              <a:endParaRPr kumimoji="1" lang="en-US" altLang="zh-CN" sz="2800" b="1" baseline="-25000">
                <a:latin typeface="Times New Roman" panose="02020603050405020304" charset="0"/>
              </a:endParaRPr>
            </a:p>
            <a:p>
              <a:pPr eaLnBrk="1" hangingPunct="1">
                <a:spcBef>
                  <a:spcPct val="50000"/>
                </a:spcBef>
              </a:pPr>
              <a:r>
                <a:rPr kumimoji="1" lang="en-US" altLang="zh-CN" sz="2800" b="1" baseline="-25000">
                  <a:latin typeface="Times New Roman" panose="02020603050405020304" charset="0"/>
                </a:rPr>
                <a:t>  </a:t>
              </a:r>
              <a:r>
                <a:rPr kumimoji="1" lang="zh-CN" altLang="en-US" sz="2400" b="1">
                  <a:solidFill>
                    <a:srgbClr val="FF00FF"/>
                  </a:solidFill>
                  <a:latin typeface="Times New Roman" panose="02020603050405020304" charset="0"/>
                </a:rPr>
                <a:t>辛烷</a:t>
              </a:r>
              <a:endParaRPr kumimoji="1" lang="zh-CN" altLang="en-US" sz="2400" b="1" baseline="-25000">
                <a:solidFill>
                  <a:srgbClr val="FF00FF"/>
                </a:solidFill>
                <a:latin typeface="Times New Roman" panose="02020603050405020304" charset="0"/>
              </a:endParaRPr>
            </a:p>
          </p:txBody>
        </p:sp>
        <p:sp>
          <p:nvSpPr>
            <p:cNvPr id="97293" name="Text Box 13"/>
            <p:cNvSpPr txBox="1">
              <a:spLocks noChangeArrowheads="1"/>
            </p:cNvSpPr>
            <p:nvPr>
              <p:custDataLst>
                <p:tags r:id="rId8"/>
              </p:custDataLst>
            </p:nvPr>
          </p:nvSpPr>
          <p:spPr bwMode="auto">
            <a:xfrm>
              <a:off x="3744" y="2496"/>
              <a:ext cx="864"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800">
                  <a:latin typeface="Times New Roman" panose="02020603050405020304" charset="0"/>
                </a:rPr>
                <a:t>+ </a:t>
              </a:r>
              <a:r>
                <a:rPr kumimoji="1" lang="en-US" altLang="zh-CN" sz="2800" b="1">
                  <a:latin typeface="Times New Roman" panose="02020603050405020304" charset="0"/>
                </a:rPr>
                <a:t>C</a:t>
              </a:r>
              <a:r>
                <a:rPr kumimoji="1" lang="en-US" altLang="zh-CN" sz="2800" b="1" baseline="-25000">
                  <a:latin typeface="Times New Roman" panose="02020603050405020304" charset="0"/>
                </a:rPr>
                <a:t>8</a:t>
              </a:r>
              <a:r>
                <a:rPr kumimoji="1" lang="en-US" altLang="zh-CN" sz="2800" b="1">
                  <a:latin typeface="Times New Roman" panose="02020603050405020304" charset="0"/>
                </a:rPr>
                <a:t>H</a:t>
              </a:r>
              <a:r>
                <a:rPr kumimoji="1" lang="en-US" altLang="zh-CN" sz="2800" b="1" baseline="-25000">
                  <a:latin typeface="Times New Roman" panose="02020603050405020304" charset="0"/>
                </a:rPr>
                <a:t>16</a:t>
              </a:r>
              <a:endParaRPr kumimoji="1" lang="en-US" altLang="zh-CN" sz="2800" b="1" baseline="-25000">
                <a:latin typeface="Times New Roman" panose="02020603050405020304" charset="0"/>
              </a:endParaRPr>
            </a:p>
            <a:p>
              <a:pPr eaLnBrk="1" hangingPunct="1">
                <a:spcBef>
                  <a:spcPct val="50000"/>
                </a:spcBef>
              </a:pPr>
              <a:r>
                <a:rPr kumimoji="1" lang="en-US" altLang="zh-CN" sz="2800" b="1" baseline="-25000">
                  <a:latin typeface="Times New Roman" panose="02020603050405020304" charset="0"/>
                </a:rPr>
                <a:t>      </a:t>
              </a:r>
              <a:r>
                <a:rPr kumimoji="1" lang="zh-CN" altLang="en-US" sz="2400" b="1">
                  <a:solidFill>
                    <a:srgbClr val="FF00FF"/>
                  </a:solidFill>
                  <a:latin typeface="Times New Roman" panose="02020603050405020304" charset="0"/>
                </a:rPr>
                <a:t>辛烯</a:t>
              </a:r>
              <a:endParaRPr kumimoji="1" lang="zh-CN" altLang="en-US" sz="2400" b="1" baseline="-25000">
                <a:solidFill>
                  <a:srgbClr val="FF00FF"/>
                </a:solidFill>
                <a:latin typeface="Times New Roman" panose="02020603050405020304" charset="0"/>
              </a:endParaRPr>
            </a:p>
          </p:txBody>
        </p:sp>
      </p:grpSp>
      <p:sp>
        <p:nvSpPr>
          <p:cNvPr id="17422" name="Text Box 14"/>
          <p:cNvSpPr txBox="1">
            <a:spLocks noChangeArrowheads="1"/>
          </p:cNvSpPr>
          <p:nvPr>
            <p:custDataLst>
              <p:tags r:id="rId9"/>
            </p:custDataLst>
          </p:nvPr>
        </p:nvSpPr>
        <p:spPr bwMode="auto">
          <a:xfrm>
            <a:off x="2108200" y="5377180"/>
            <a:ext cx="5943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3200" b="1">
                <a:solidFill>
                  <a:srgbClr val="C00000"/>
                </a:solidFill>
                <a:latin typeface="Times New Roman" panose="02020603050405020304" charset="0"/>
                <a:ea typeface="微软雅黑" panose="020B0503020204020204" charset="-122"/>
              </a:rPr>
              <a:t>裂化汽油</a:t>
            </a:r>
            <a:r>
              <a:rPr kumimoji="1" lang="zh-CN" altLang="en-US" sz="3200" b="1">
                <a:latin typeface="Times New Roman" panose="02020603050405020304" charset="0"/>
                <a:ea typeface="微软雅黑" panose="020B0503020204020204" charset="-122"/>
              </a:rPr>
              <a:t>中含有</a:t>
            </a:r>
            <a:r>
              <a:rPr kumimoji="1" lang="zh-CN" altLang="en-US" sz="3200" b="1">
                <a:solidFill>
                  <a:schemeClr val="accent1">
                    <a:lumMod val="50000"/>
                  </a:schemeClr>
                </a:solidFill>
                <a:latin typeface="Times New Roman" panose="02020603050405020304" charset="0"/>
                <a:ea typeface="微软雅黑" panose="020B0503020204020204" charset="-122"/>
              </a:rPr>
              <a:t>不饱和烃</a:t>
            </a:r>
            <a:endParaRPr kumimoji="1" lang="zh-CN" altLang="en-US" sz="3200" b="1">
              <a:solidFill>
                <a:schemeClr val="accent1">
                  <a:lumMod val="50000"/>
                </a:schemeClr>
              </a:solidFill>
              <a:latin typeface="Times New Roman" panose="02020603050405020304" charset="0"/>
              <a:ea typeface="微软雅黑" panose="020B0503020204020204" charset="-122"/>
            </a:endParaRPr>
          </a:p>
        </p:txBody>
      </p:sp>
    </p:spTree>
    <p:custDataLst>
      <p:tags r:id="rId1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7422"/>
                                        </p:tgtEl>
                                        <p:attrNameLst>
                                          <p:attrName>style.visibility</p:attrName>
                                        </p:attrNameLst>
                                      </p:cBhvr>
                                      <p:to>
                                        <p:strVal val="visible"/>
                                      </p:to>
                                    </p:set>
                                    <p:animEffect transition="in" filter="slide(fromLeft)">
                                      <p:cBhvr>
                                        <p:cTn id="17" dur="500"/>
                                        <p:tgtEl>
                                          <p:spTgt spid="17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8"/>
          <p:cNvGrpSpPr/>
          <p:nvPr/>
        </p:nvGrpSpPr>
        <p:grpSpPr>
          <a:xfrm>
            <a:off x="1322070" y="-13970"/>
            <a:ext cx="4410710" cy="738188"/>
            <a:chOff x="693" y="-17"/>
            <a:chExt cx="1532" cy="465"/>
          </a:xfrm>
        </p:grpSpPr>
        <p:grpSp>
          <p:nvGrpSpPr>
            <p:cNvPr id="24" name="Group 26"/>
            <p:cNvGrpSpPr/>
            <p:nvPr/>
          </p:nvGrpSpPr>
          <p:grpSpPr>
            <a:xfrm>
              <a:off x="711" y="0"/>
              <a:ext cx="1497" cy="448"/>
              <a:chOff x="711" y="0"/>
              <a:chExt cx="1497" cy="448"/>
            </a:xfrm>
          </p:grpSpPr>
          <p:sp>
            <p:nvSpPr>
              <p:cNvPr id="26" name="Rectangle 8"/>
              <p:cNvSpPr>
                <a:spLocks noChangeArrowheads="1"/>
              </p:cNvSpPr>
              <p:nvPr/>
            </p:nvSpPr>
            <p:spPr bwMode="auto">
              <a:xfrm>
                <a:off x="711" y="0"/>
                <a:ext cx="1497" cy="448"/>
              </a:xfrm>
              <a:prstGeom prst="rect">
                <a:avLst/>
              </a:prstGeom>
              <a:solidFill>
                <a:srgbClr val="3F83BC"/>
              </a:solidFill>
              <a:ln w="9525" algn="ctr">
                <a:noFill/>
                <a:miter lim="800000"/>
              </a:ln>
            </p:spPr>
            <p:txBody>
              <a:bodyPr lIns="121914" tIns="60957" rIns="121914" bIns="60957" anchor="ctr"/>
              <a:lstStyle/>
              <a:p>
                <a:pPr marL="0" marR="0" lvl="0" indent="0" algn="ctr" defTabSz="684530" eaLnBrk="1" fontAlgn="auto" latinLnBrk="0" hangingPunct="1">
                  <a:lnSpc>
                    <a:spcPct val="100000"/>
                  </a:lnSpc>
                  <a:spcBef>
                    <a:spcPct val="0"/>
                  </a:spcBef>
                  <a:spcAft>
                    <a:spcPct val="0"/>
                  </a:spcAft>
                  <a:buClrTx/>
                  <a:buSzTx/>
                  <a:buFontTx/>
                  <a:buNone/>
                  <a:defRPr/>
                </a:pPr>
                <a:endParaRPr kumimoji="0" lang="en-US" altLang="zh-CN" sz="2265" b="0" i="0" u="none" strike="noStrike" kern="0" cap="none" spc="0" normalizeH="0" baseline="0" noProof="0">
                  <a:ln>
                    <a:noFill/>
                  </a:ln>
                  <a:solidFill>
                    <a:srgbClr val="0099CC"/>
                  </a:solidFill>
                  <a:effectLst/>
                  <a:uLnTx/>
                  <a:uFillTx/>
                  <a:latin typeface="微软雅黑" panose="020B0503020204020204" charset="-122"/>
                  <a:ea typeface="微软雅黑" panose="020B0503020204020204" charset="-122"/>
                </a:endParaRPr>
              </a:p>
            </p:txBody>
          </p:sp>
          <p:sp>
            <p:nvSpPr>
              <p:cNvPr id="27" name="Line 25"/>
              <p:cNvSpPr>
                <a:spLocks noChangeShapeType="1"/>
              </p:cNvSpPr>
              <p:nvPr/>
            </p:nvSpPr>
            <p:spPr bwMode="auto">
              <a:xfrm>
                <a:off x="715" y="360"/>
                <a:ext cx="1490" cy="0"/>
              </a:xfrm>
              <a:prstGeom prst="line">
                <a:avLst/>
              </a:prstGeom>
              <a:noFill/>
              <a:ln w="9525">
                <a:solidFill>
                  <a:sysClr val="window" lastClr="FFFFFF"/>
                </a:solidFill>
                <a:round/>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25" name="TextBox 3"/>
            <p:cNvSpPr txBox="1">
              <a:spLocks noChangeArrowheads="1"/>
            </p:cNvSpPr>
            <p:nvPr/>
          </p:nvSpPr>
          <p:spPr bwMode="auto">
            <a:xfrm>
              <a:off x="693" y="-17"/>
              <a:ext cx="1532" cy="420"/>
            </a:xfrm>
            <a:prstGeom prst="rect">
              <a:avLst/>
            </a:prstGeom>
            <a:noFill/>
            <a:ln w="9525">
              <a:noFill/>
              <a:miter lim="800000"/>
            </a:ln>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735"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rPr>
                <a:t>脂肪烃与石油化工</a:t>
              </a:r>
              <a:endParaRPr kumimoji="0" lang="en-US" altLang="zh-CN" sz="3735"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grpSp>
      <p:sp>
        <p:nvSpPr>
          <p:cNvPr id="100" name="文本框 99"/>
          <p:cNvSpPr txBox="1"/>
          <p:nvPr>
            <p:custDataLst>
              <p:tags r:id="rId1"/>
            </p:custDataLst>
          </p:nvPr>
        </p:nvSpPr>
        <p:spPr>
          <a:xfrm>
            <a:off x="404495" y="1356360"/>
            <a:ext cx="11383010" cy="1753235"/>
          </a:xfrm>
          <a:prstGeom prst="rect">
            <a:avLst/>
          </a:prstGeom>
          <a:noFill/>
          <a:ln w="9525">
            <a:noFill/>
          </a:ln>
        </p:spPr>
        <p:txBody>
          <a:bodyPr wrap="square">
            <a:spAutoFit/>
          </a:bodyPr>
          <a:lstStyle/>
          <a:p>
            <a:pPr indent="0">
              <a:lnSpc>
                <a:spcPct val="150000"/>
              </a:lnSpc>
            </a:pPr>
            <a:r>
              <a:rPr lang="zh-CN" sz="2400" b="1">
                <a:latin typeface="微软雅黑" panose="020B0503020204020204" charset="-122"/>
                <a:ea typeface="微软雅黑" panose="020B0503020204020204" charset="-122"/>
              </a:rPr>
              <a:t>①原理：</a:t>
            </a:r>
            <a:r>
              <a:rPr lang="zh-CN" sz="2400" b="0">
                <a:latin typeface="微软雅黑" panose="020B0503020204020204" charset="-122"/>
                <a:ea typeface="微软雅黑" panose="020B0503020204020204" charset="-122"/>
              </a:rPr>
              <a:t>以比裂化更高的温度使石油分馏产物(包括石油气)中的长链烃断裂为乙烯、丙烯等气态短链烃。</a:t>
            </a:r>
            <a:endParaRPr lang="zh-CN" sz="2400" b="0">
              <a:latin typeface="微软雅黑" panose="020B0503020204020204" charset="-122"/>
              <a:ea typeface="微软雅黑" panose="020B0503020204020204" charset="-122"/>
            </a:endParaRPr>
          </a:p>
          <a:p>
            <a:pPr indent="0">
              <a:lnSpc>
                <a:spcPct val="150000"/>
              </a:lnSpc>
            </a:pPr>
            <a:r>
              <a:rPr lang="zh-CN" sz="2400" b="1">
                <a:latin typeface="微软雅黑" panose="020B0503020204020204" charset="-122"/>
                <a:ea typeface="微软雅黑" panose="020B0503020204020204" charset="-122"/>
              </a:rPr>
              <a:t>②目的：</a:t>
            </a:r>
            <a:r>
              <a:rPr lang="zh-CN" sz="2400" b="0">
                <a:latin typeface="微软雅黑" panose="020B0503020204020204" charset="-122"/>
                <a:ea typeface="微软雅黑" panose="020B0503020204020204" charset="-122"/>
              </a:rPr>
              <a:t>获得</a:t>
            </a:r>
            <a:r>
              <a:rPr lang="zh-CN" sz="2400" b="1">
                <a:solidFill>
                  <a:srgbClr val="C00000"/>
                </a:solidFill>
                <a:latin typeface="微软雅黑" panose="020B0503020204020204" charset="-122"/>
                <a:ea typeface="微软雅黑" panose="020B0503020204020204" charset="-122"/>
              </a:rPr>
              <a:t>乙烯、丙烯等气态短链烃</a:t>
            </a:r>
            <a:r>
              <a:rPr lang="zh-CN" sz="2400" b="0">
                <a:latin typeface="微软雅黑" panose="020B0503020204020204" charset="-122"/>
                <a:ea typeface="微软雅黑" panose="020B0503020204020204" charset="-122"/>
              </a:rPr>
              <a:t>，为石油化工提供原料。</a:t>
            </a:r>
            <a:endParaRPr lang="zh-CN" sz="2400">
              <a:latin typeface="微软雅黑" panose="020B0503020204020204" charset="-122"/>
              <a:ea typeface="微软雅黑" panose="020B0503020204020204" charset="-122"/>
            </a:endParaRPr>
          </a:p>
        </p:txBody>
      </p:sp>
      <p:sp>
        <p:nvSpPr>
          <p:cNvPr id="3" name="文本框 2"/>
          <p:cNvSpPr txBox="1"/>
          <p:nvPr>
            <p:custDataLst>
              <p:tags r:id="rId2"/>
            </p:custDataLst>
          </p:nvPr>
        </p:nvSpPr>
        <p:spPr>
          <a:xfrm>
            <a:off x="606425" y="895985"/>
            <a:ext cx="4850765" cy="460375"/>
          </a:xfrm>
          <a:prstGeom prst="rect">
            <a:avLst/>
          </a:prstGeom>
          <a:noFill/>
        </p:spPr>
        <p:txBody>
          <a:bodyPr wrap="square" rtlCol="0" anchor="t">
            <a:spAutoFit/>
          </a:bodyPr>
          <a:lstStyle/>
          <a:p>
            <a:pPr>
              <a:spcBef>
                <a:spcPct val="50000"/>
              </a:spcBef>
            </a:pPr>
            <a:r>
              <a:rPr lang="en-US" altLang="zh-CN" sz="2400" b="1">
                <a:latin typeface="微软雅黑" panose="020B0503020204020204" charset="-122"/>
                <a:ea typeface="微软雅黑" panose="020B0503020204020204" charset="-122"/>
                <a:sym typeface="+mn-ea"/>
              </a:rPr>
              <a:t>3</a:t>
            </a:r>
            <a:r>
              <a:rPr lang="zh-CN" sz="2400" b="1">
                <a:latin typeface="微软雅黑" panose="020B0503020204020204" charset="-122"/>
                <a:ea typeface="微软雅黑" panose="020B0503020204020204" charset="-122"/>
                <a:sym typeface="+mn-ea"/>
              </a:rPr>
              <a:t>、石油的裂解</a:t>
            </a:r>
            <a:r>
              <a:rPr lang="en-US" altLang="zh-CN" sz="2400" b="1">
                <a:latin typeface="微软雅黑" panose="020B0503020204020204" charset="-122"/>
                <a:ea typeface="微软雅黑" panose="020B0503020204020204" charset="-122"/>
                <a:sym typeface="+mn-ea"/>
              </a:rPr>
              <a:t>-</a:t>
            </a:r>
            <a:r>
              <a:rPr lang="zh-CN" altLang="en-US" sz="2400" b="1">
                <a:latin typeface="微软雅黑" panose="020B0503020204020204" charset="-122"/>
                <a:ea typeface="微软雅黑" panose="020B0503020204020204" charset="-122"/>
                <a:sym typeface="+mn-ea"/>
              </a:rPr>
              <a:t>深度裂化</a:t>
            </a:r>
            <a:endParaRPr lang="zh-CN" altLang="en-US" sz="2400" b="1">
              <a:latin typeface="微软雅黑" panose="020B0503020204020204" charset="-122"/>
              <a:ea typeface="微软雅黑" panose="020B0503020204020204" charset="-122"/>
              <a:sym typeface="+mn-ea"/>
            </a:endParaRPr>
          </a:p>
        </p:txBody>
      </p:sp>
      <p:grpSp>
        <p:nvGrpSpPr>
          <p:cNvPr id="4" name="Group 48"/>
          <p:cNvGrpSpPr/>
          <p:nvPr/>
        </p:nvGrpSpPr>
        <p:grpSpPr>
          <a:xfrm>
            <a:off x="930593" y="5494655"/>
            <a:ext cx="5916612" cy="1162050"/>
            <a:chOff x="793" y="3158"/>
            <a:chExt cx="3727" cy="732"/>
          </a:xfrm>
        </p:grpSpPr>
        <p:sp>
          <p:nvSpPr>
            <p:cNvPr id="99356" name="Text Box 24"/>
            <p:cNvSpPr txBox="1">
              <a:spLocks noChangeArrowheads="1"/>
            </p:cNvSpPr>
            <p:nvPr>
              <p:custDataLst>
                <p:tags r:id="rId3"/>
              </p:custDataLst>
            </p:nvPr>
          </p:nvSpPr>
          <p:spPr bwMode="auto">
            <a:xfrm>
              <a:off x="793" y="3249"/>
              <a:ext cx="72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3200" b="1">
                  <a:solidFill>
                    <a:schemeClr val="tx1">
                      <a:lumMod val="95000"/>
                      <a:lumOff val="5000"/>
                    </a:schemeClr>
                  </a:solidFill>
                  <a:latin typeface="Times New Roman" panose="02020603050405020304" charset="0"/>
                </a:rPr>
                <a:t>C</a:t>
              </a:r>
              <a:r>
                <a:rPr kumimoji="1" lang="en-US" altLang="zh-CN" sz="3200" b="1" baseline="-25000">
                  <a:solidFill>
                    <a:schemeClr val="tx1">
                      <a:lumMod val="95000"/>
                      <a:lumOff val="5000"/>
                    </a:schemeClr>
                  </a:solidFill>
                  <a:latin typeface="Times New Roman" panose="02020603050405020304" charset="0"/>
                </a:rPr>
                <a:t>4</a:t>
              </a:r>
              <a:r>
                <a:rPr kumimoji="1" lang="en-US" altLang="zh-CN" sz="3200" b="1">
                  <a:solidFill>
                    <a:schemeClr val="tx1">
                      <a:lumMod val="95000"/>
                      <a:lumOff val="5000"/>
                    </a:schemeClr>
                  </a:solidFill>
                  <a:latin typeface="Times New Roman" panose="02020603050405020304" charset="0"/>
                </a:rPr>
                <a:t>H</a:t>
              </a:r>
              <a:r>
                <a:rPr kumimoji="1" lang="en-US" altLang="zh-CN" sz="3200" b="1" baseline="-25000">
                  <a:solidFill>
                    <a:schemeClr val="tx1">
                      <a:lumMod val="95000"/>
                      <a:lumOff val="5000"/>
                    </a:schemeClr>
                  </a:solidFill>
                  <a:latin typeface="Times New Roman" panose="02020603050405020304" charset="0"/>
                </a:rPr>
                <a:t>8</a:t>
              </a:r>
              <a:endParaRPr kumimoji="1" lang="en-US" altLang="zh-CN" sz="3200" b="1" baseline="-25000">
                <a:solidFill>
                  <a:schemeClr val="tx1">
                    <a:lumMod val="95000"/>
                    <a:lumOff val="5000"/>
                  </a:schemeClr>
                </a:solidFill>
                <a:latin typeface="Times New Roman" panose="02020603050405020304" charset="0"/>
              </a:endParaRPr>
            </a:p>
          </p:txBody>
        </p:sp>
        <p:sp>
          <p:nvSpPr>
            <p:cNvPr id="99357" name="Text Box 29"/>
            <p:cNvSpPr txBox="1">
              <a:spLocks noChangeArrowheads="1"/>
            </p:cNvSpPr>
            <p:nvPr>
              <p:custDataLst>
                <p:tags r:id="rId4"/>
              </p:custDataLst>
            </p:nvPr>
          </p:nvSpPr>
          <p:spPr bwMode="auto">
            <a:xfrm>
              <a:off x="3293" y="3294"/>
              <a:ext cx="1227"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3200" b="1">
                  <a:solidFill>
                    <a:schemeClr val="tx1">
                      <a:lumMod val="95000"/>
                      <a:lumOff val="5000"/>
                    </a:schemeClr>
                  </a:solidFill>
                  <a:latin typeface="Times New Roman" panose="02020603050405020304" charset="0"/>
                </a:rPr>
                <a:t>2C</a:t>
              </a:r>
              <a:r>
                <a:rPr kumimoji="1" lang="en-US" altLang="zh-CN" sz="3200" b="1" baseline="-25000">
                  <a:solidFill>
                    <a:schemeClr val="tx1">
                      <a:lumMod val="95000"/>
                      <a:lumOff val="5000"/>
                    </a:schemeClr>
                  </a:solidFill>
                  <a:latin typeface="Times New Roman" panose="02020603050405020304" charset="0"/>
                </a:rPr>
                <a:t>2</a:t>
              </a:r>
              <a:r>
                <a:rPr kumimoji="1" lang="en-US" altLang="zh-CN" sz="3200" b="1">
                  <a:solidFill>
                    <a:schemeClr val="tx1">
                      <a:lumMod val="95000"/>
                      <a:lumOff val="5000"/>
                    </a:schemeClr>
                  </a:solidFill>
                  <a:latin typeface="Times New Roman" panose="02020603050405020304" charset="0"/>
                </a:rPr>
                <a:t>H</a:t>
              </a:r>
              <a:r>
                <a:rPr kumimoji="1" lang="en-US" altLang="zh-CN" sz="3200" b="1" baseline="-25000">
                  <a:solidFill>
                    <a:schemeClr val="tx1">
                      <a:lumMod val="95000"/>
                      <a:lumOff val="5000"/>
                    </a:schemeClr>
                  </a:solidFill>
                  <a:latin typeface="Times New Roman" panose="02020603050405020304" charset="0"/>
                </a:rPr>
                <a:t>4</a:t>
              </a:r>
              <a:endParaRPr kumimoji="1" lang="en-US" altLang="zh-CN" sz="3200" b="1" baseline="-25000">
                <a:solidFill>
                  <a:schemeClr val="tx1">
                    <a:lumMod val="95000"/>
                    <a:lumOff val="5000"/>
                  </a:schemeClr>
                </a:solidFill>
                <a:latin typeface="Times New Roman" panose="02020603050405020304" charset="0"/>
              </a:endParaRPr>
            </a:p>
            <a:p>
              <a:pPr eaLnBrk="1" hangingPunct="1">
                <a:spcBef>
                  <a:spcPct val="50000"/>
                </a:spcBef>
              </a:pPr>
              <a:r>
                <a:rPr kumimoji="1" lang="en-US" altLang="zh-CN" sz="2400" b="1" baseline="-25000">
                  <a:solidFill>
                    <a:schemeClr val="tx1">
                      <a:lumMod val="95000"/>
                      <a:lumOff val="5000"/>
                    </a:schemeClr>
                  </a:solidFill>
                  <a:latin typeface="Times New Roman" panose="02020603050405020304" charset="0"/>
                </a:rPr>
                <a:t>  </a:t>
              </a:r>
              <a:endParaRPr kumimoji="1" lang="en-US" altLang="zh-CN" sz="2400" b="1" baseline="-25000">
                <a:solidFill>
                  <a:schemeClr val="tx1">
                    <a:lumMod val="95000"/>
                    <a:lumOff val="5000"/>
                  </a:schemeClr>
                </a:solidFill>
                <a:latin typeface="Times New Roman" panose="02020603050405020304" charset="0"/>
              </a:endParaRPr>
            </a:p>
          </p:txBody>
        </p:sp>
        <p:grpSp>
          <p:nvGrpSpPr>
            <p:cNvPr id="99358" name="Group 31"/>
            <p:cNvGrpSpPr/>
            <p:nvPr/>
          </p:nvGrpSpPr>
          <p:grpSpPr>
            <a:xfrm>
              <a:off x="1610" y="3158"/>
              <a:ext cx="1634" cy="624"/>
              <a:chOff x="1680" y="2352"/>
              <a:chExt cx="1440" cy="624"/>
            </a:xfrm>
          </p:grpSpPr>
          <p:sp>
            <p:nvSpPr>
              <p:cNvPr id="99359" name="Line 32"/>
              <p:cNvSpPr>
                <a:spLocks noChangeShapeType="1"/>
              </p:cNvSpPr>
              <p:nvPr>
                <p:custDataLst>
                  <p:tags r:id="rId5"/>
                </p:custDataLst>
              </p:nvPr>
            </p:nvSpPr>
            <p:spPr bwMode="auto">
              <a:xfrm>
                <a:off x="1680" y="2640"/>
                <a:ext cx="1440" cy="0"/>
              </a:xfrm>
              <a:prstGeom prst="line">
                <a:avLst/>
              </a:prstGeom>
              <a:noFill/>
              <a:ln w="1905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9360" name="Text Box 33"/>
              <p:cNvSpPr txBox="1">
                <a:spLocks noChangeArrowheads="1"/>
              </p:cNvSpPr>
              <p:nvPr>
                <p:custDataLst>
                  <p:tags r:id="rId6"/>
                </p:custDataLst>
              </p:nvPr>
            </p:nvSpPr>
            <p:spPr bwMode="auto">
              <a:xfrm>
                <a:off x="1824" y="2352"/>
                <a:ext cx="10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400">
                    <a:solidFill>
                      <a:schemeClr val="tx1">
                        <a:lumMod val="95000"/>
                        <a:lumOff val="5000"/>
                      </a:schemeClr>
                    </a:solidFill>
                    <a:latin typeface="新宋体" panose="02010609030101010101" charset="-122"/>
                    <a:ea typeface="新宋体" panose="02010609030101010101" charset="-122"/>
                  </a:rPr>
                  <a:t>  </a:t>
                </a:r>
                <a:r>
                  <a:rPr kumimoji="1" lang="zh-CN" altLang="en-US" sz="2400" b="1">
                    <a:solidFill>
                      <a:schemeClr val="tx1">
                        <a:lumMod val="95000"/>
                        <a:lumOff val="5000"/>
                      </a:schemeClr>
                    </a:solidFill>
                    <a:latin typeface="新宋体" panose="02010609030101010101" charset="-122"/>
                    <a:ea typeface="新宋体" panose="02010609030101010101" charset="-122"/>
                  </a:rPr>
                  <a:t>催化剂</a:t>
                </a:r>
                <a:endParaRPr kumimoji="1" lang="zh-CN" altLang="en-US" sz="2400" b="1">
                  <a:solidFill>
                    <a:schemeClr val="tx1">
                      <a:lumMod val="95000"/>
                      <a:lumOff val="5000"/>
                    </a:schemeClr>
                  </a:solidFill>
                  <a:latin typeface="新宋体" panose="02010609030101010101" charset="-122"/>
                  <a:ea typeface="新宋体" panose="02010609030101010101" charset="-122"/>
                </a:endParaRPr>
              </a:p>
            </p:txBody>
          </p:sp>
          <p:sp>
            <p:nvSpPr>
              <p:cNvPr id="99361" name="Text Box 34"/>
              <p:cNvSpPr txBox="1">
                <a:spLocks noChangeArrowheads="1"/>
              </p:cNvSpPr>
              <p:nvPr>
                <p:custDataLst>
                  <p:tags r:id="rId7"/>
                </p:custDataLst>
              </p:nvPr>
            </p:nvSpPr>
            <p:spPr bwMode="auto">
              <a:xfrm>
                <a:off x="1728" y="2688"/>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400" b="1">
                    <a:solidFill>
                      <a:schemeClr val="tx1">
                        <a:lumMod val="95000"/>
                        <a:lumOff val="5000"/>
                      </a:schemeClr>
                    </a:solidFill>
                    <a:latin typeface="新宋体" panose="02010609030101010101" charset="-122"/>
                    <a:ea typeface="新宋体" panose="02010609030101010101" charset="-122"/>
                  </a:rPr>
                  <a:t>加热、 加压</a:t>
                </a:r>
                <a:endParaRPr kumimoji="1" lang="zh-CN" altLang="en-US" sz="2400" b="1">
                  <a:solidFill>
                    <a:schemeClr val="tx1">
                      <a:lumMod val="95000"/>
                      <a:lumOff val="5000"/>
                    </a:schemeClr>
                  </a:solidFill>
                  <a:latin typeface="新宋体" panose="02010609030101010101" charset="-122"/>
                  <a:ea typeface="新宋体" panose="02010609030101010101" charset="-122"/>
                </a:endParaRPr>
              </a:p>
            </p:txBody>
          </p:sp>
        </p:grpSp>
      </p:grpSp>
      <p:grpSp>
        <p:nvGrpSpPr>
          <p:cNvPr id="6" name="Group 44"/>
          <p:cNvGrpSpPr/>
          <p:nvPr/>
        </p:nvGrpSpPr>
        <p:grpSpPr>
          <a:xfrm>
            <a:off x="792480" y="3333750"/>
            <a:ext cx="7354888" cy="990600"/>
            <a:chOff x="431" y="164"/>
            <a:chExt cx="4516" cy="624"/>
          </a:xfrm>
        </p:grpSpPr>
        <p:sp>
          <p:nvSpPr>
            <p:cNvPr id="99344" name="Text Box 3"/>
            <p:cNvSpPr txBox="1">
              <a:spLocks noChangeArrowheads="1"/>
            </p:cNvSpPr>
            <p:nvPr>
              <p:custDataLst>
                <p:tags r:id="rId8"/>
              </p:custDataLst>
            </p:nvPr>
          </p:nvSpPr>
          <p:spPr bwMode="auto">
            <a:xfrm>
              <a:off x="431" y="164"/>
              <a:ext cx="76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3200" b="1">
                  <a:solidFill>
                    <a:schemeClr val="tx1">
                      <a:lumMod val="95000"/>
                      <a:lumOff val="5000"/>
                    </a:schemeClr>
                  </a:solidFill>
                  <a:latin typeface="Times New Roman" panose="02020603050405020304" charset="0"/>
                </a:rPr>
                <a:t>C</a:t>
              </a:r>
              <a:r>
                <a:rPr kumimoji="1" lang="en-US" altLang="zh-CN" sz="3200" b="1" baseline="-25000">
                  <a:solidFill>
                    <a:schemeClr val="tx1">
                      <a:lumMod val="95000"/>
                      <a:lumOff val="5000"/>
                    </a:schemeClr>
                  </a:solidFill>
                  <a:latin typeface="Times New Roman" panose="02020603050405020304" charset="0"/>
                </a:rPr>
                <a:t>8</a:t>
              </a:r>
              <a:r>
                <a:rPr kumimoji="1" lang="en-US" altLang="zh-CN" sz="3200" b="1">
                  <a:solidFill>
                    <a:schemeClr val="tx1">
                      <a:lumMod val="95000"/>
                      <a:lumOff val="5000"/>
                    </a:schemeClr>
                  </a:solidFill>
                  <a:latin typeface="Times New Roman" panose="02020603050405020304" charset="0"/>
                </a:rPr>
                <a:t>H</a:t>
              </a:r>
              <a:r>
                <a:rPr kumimoji="1" lang="en-US" altLang="zh-CN" sz="3200" b="1" baseline="-25000">
                  <a:solidFill>
                    <a:schemeClr val="tx1">
                      <a:lumMod val="95000"/>
                      <a:lumOff val="5000"/>
                    </a:schemeClr>
                  </a:solidFill>
                  <a:latin typeface="Times New Roman" panose="02020603050405020304" charset="0"/>
                </a:rPr>
                <a:t>18</a:t>
              </a:r>
              <a:endParaRPr kumimoji="1" lang="en-US" altLang="zh-CN" sz="3200" b="1" baseline="-25000">
                <a:solidFill>
                  <a:schemeClr val="tx1">
                    <a:lumMod val="95000"/>
                    <a:lumOff val="5000"/>
                  </a:schemeClr>
                </a:solidFill>
                <a:latin typeface="Times New Roman" panose="02020603050405020304" charset="0"/>
              </a:endParaRPr>
            </a:p>
          </p:txBody>
        </p:sp>
        <p:sp>
          <p:nvSpPr>
            <p:cNvPr id="99345" name="Text Box 4"/>
            <p:cNvSpPr txBox="1">
              <a:spLocks noChangeArrowheads="1"/>
            </p:cNvSpPr>
            <p:nvPr>
              <p:custDataLst>
                <p:tags r:id="rId9"/>
              </p:custDataLst>
            </p:nvPr>
          </p:nvSpPr>
          <p:spPr bwMode="auto">
            <a:xfrm>
              <a:off x="2835" y="255"/>
              <a:ext cx="211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3200" b="1">
                  <a:solidFill>
                    <a:schemeClr val="tx1">
                      <a:lumMod val="95000"/>
                      <a:lumOff val="5000"/>
                    </a:schemeClr>
                  </a:solidFill>
                  <a:latin typeface="Times New Roman" panose="02020603050405020304" charset="0"/>
                </a:rPr>
                <a:t>C</a:t>
              </a:r>
              <a:r>
                <a:rPr kumimoji="1" lang="en-US" altLang="zh-CN" sz="3200" b="1" baseline="-25000">
                  <a:solidFill>
                    <a:schemeClr val="tx1">
                      <a:lumMod val="95000"/>
                      <a:lumOff val="5000"/>
                    </a:schemeClr>
                  </a:solidFill>
                  <a:latin typeface="Times New Roman" panose="02020603050405020304" charset="0"/>
                </a:rPr>
                <a:t>4</a:t>
              </a:r>
              <a:r>
                <a:rPr kumimoji="1" lang="en-US" altLang="zh-CN" sz="3200" b="1">
                  <a:solidFill>
                    <a:schemeClr val="tx1">
                      <a:lumMod val="95000"/>
                      <a:lumOff val="5000"/>
                    </a:schemeClr>
                  </a:solidFill>
                  <a:latin typeface="Times New Roman" panose="02020603050405020304" charset="0"/>
                </a:rPr>
                <a:t>H</a:t>
              </a:r>
              <a:r>
                <a:rPr kumimoji="1" lang="en-US" altLang="zh-CN" sz="3200" b="1" baseline="-25000">
                  <a:solidFill>
                    <a:schemeClr val="tx1">
                      <a:lumMod val="95000"/>
                      <a:lumOff val="5000"/>
                    </a:schemeClr>
                  </a:solidFill>
                  <a:latin typeface="Times New Roman" panose="02020603050405020304" charset="0"/>
                </a:rPr>
                <a:t>10  </a:t>
              </a:r>
              <a:r>
                <a:rPr kumimoji="1" lang="en-US" altLang="zh-CN" sz="3200" b="1">
                  <a:solidFill>
                    <a:schemeClr val="tx1">
                      <a:lumMod val="95000"/>
                      <a:lumOff val="5000"/>
                    </a:schemeClr>
                  </a:solidFill>
                  <a:latin typeface="Times New Roman" panose="02020603050405020304" charset="0"/>
                </a:rPr>
                <a:t>+  C</a:t>
              </a:r>
              <a:r>
                <a:rPr kumimoji="1" lang="en-US" altLang="zh-CN" sz="3200" b="1" baseline="-25000">
                  <a:solidFill>
                    <a:schemeClr val="tx1">
                      <a:lumMod val="95000"/>
                      <a:lumOff val="5000"/>
                    </a:schemeClr>
                  </a:solidFill>
                  <a:latin typeface="Times New Roman" panose="02020603050405020304" charset="0"/>
                </a:rPr>
                <a:t>4</a:t>
              </a:r>
              <a:r>
                <a:rPr kumimoji="1" lang="en-US" altLang="zh-CN" sz="3200" b="1">
                  <a:solidFill>
                    <a:schemeClr val="tx1">
                      <a:lumMod val="95000"/>
                      <a:lumOff val="5000"/>
                    </a:schemeClr>
                  </a:solidFill>
                  <a:latin typeface="Times New Roman" panose="02020603050405020304" charset="0"/>
                </a:rPr>
                <a:t>H</a:t>
              </a:r>
              <a:r>
                <a:rPr kumimoji="1" lang="en-US" altLang="zh-CN" sz="3200" b="1" baseline="-25000">
                  <a:solidFill>
                    <a:schemeClr val="tx1">
                      <a:lumMod val="95000"/>
                      <a:lumOff val="5000"/>
                    </a:schemeClr>
                  </a:solidFill>
                  <a:latin typeface="Times New Roman" panose="02020603050405020304" charset="0"/>
                </a:rPr>
                <a:t>8</a:t>
              </a:r>
              <a:endParaRPr kumimoji="1" lang="en-US" altLang="zh-CN" sz="3200" b="1" baseline="-25000">
                <a:solidFill>
                  <a:schemeClr val="tx1">
                    <a:lumMod val="95000"/>
                    <a:lumOff val="5000"/>
                  </a:schemeClr>
                </a:solidFill>
                <a:latin typeface="Times New Roman" panose="02020603050405020304" charset="0"/>
              </a:endParaRPr>
            </a:p>
          </p:txBody>
        </p:sp>
        <p:grpSp>
          <p:nvGrpSpPr>
            <p:cNvPr id="99346" name="Group 25"/>
            <p:cNvGrpSpPr/>
            <p:nvPr/>
          </p:nvGrpSpPr>
          <p:grpSpPr>
            <a:xfrm>
              <a:off x="1292" y="164"/>
              <a:ext cx="1440" cy="624"/>
              <a:chOff x="1680" y="2352"/>
              <a:chExt cx="1440" cy="624"/>
            </a:xfrm>
          </p:grpSpPr>
          <p:sp>
            <p:nvSpPr>
              <p:cNvPr id="99347" name="Line 26"/>
              <p:cNvSpPr>
                <a:spLocks noChangeShapeType="1"/>
              </p:cNvSpPr>
              <p:nvPr>
                <p:custDataLst>
                  <p:tags r:id="rId10"/>
                </p:custDataLst>
              </p:nvPr>
            </p:nvSpPr>
            <p:spPr bwMode="auto">
              <a:xfrm>
                <a:off x="1680" y="2640"/>
                <a:ext cx="1440" cy="0"/>
              </a:xfrm>
              <a:prstGeom prst="line">
                <a:avLst/>
              </a:prstGeom>
              <a:noFill/>
              <a:ln w="1905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9348" name="Text Box 27"/>
              <p:cNvSpPr txBox="1">
                <a:spLocks noChangeArrowheads="1"/>
              </p:cNvSpPr>
              <p:nvPr>
                <p:custDataLst>
                  <p:tags r:id="rId11"/>
                </p:custDataLst>
              </p:nvPr>
            </p:nvSpPr>
            <p:spPr bwMode="auto">
              <a:xfrm>
                <a:off x="1824" y="2352"/>
                <a:ext cx="10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400">
                    <a:solidFill>
                      <a:schemeClr val="tx1">
                        <a:lumMod val="95000"/>
                        <a:lumOff val="5000"/>
                      </a:schemeClr>
                    </a:solidFill>
                    <a:latin typeface="新宋体" panose="02010609030101010101" charset="-122"/>
                    <a:ea typeface="新宋体" panose="02010609030101010101" charset="-122"/>
                  </a:rPr>
                  <a:t>  </a:t>
                </a:r>
                <a:r>
                  <a:rPr kumimoji="1" lang="zh-CN" altLang="en-US" sz="2400" b="1">
                    <a:solidFill>
                      <a:schemeClr val="tx1">
                        <a:lumMod val="95000"/>
                        <a:lumOff val="5000"/>
                      </a:schemeClr>
                    </a:solidFill>
                    <a:latin typeface="新宋体" panose="02010609030101010101" charset="-122"/>
                    <a:ea typeface="新宋体" panose="02010609030101010101" charset="-122"/>
                  </a:rPr>
                  <a:t>催化剂</a:t>
                </a:r>
                <a:endParaRPr kumimoji="1" lang="zh-CN" altLang="en-US" sz="2400" b="1">
                  <a:solidFill>
                    <a:schemeClr val="tx1">
                      <a:lumMod val="95000"/>
                      <a:lumOff val="5000"/>
                    </a:schemeClr>
                  </a:solidFill>
                  <a:latin typeface="新宋体" panose="02010609030101010101" charset="-122"/>
                  <a:ea typeface="新宋体" panose="02010609030101010101" charset="-122"/>
                </a:endParaRPr>
              </a:p>
            </p:txBody>
          </p:sp>
          <p:sp>
            <p:nvSpPr>
              <p:cNvPr id="99349" name="Text Box 28"/>
              <p:cNvSpPr txBox="1">
                <a:spLocks noChangeArrowheads="1"/>
              </p:cNvSpPr>
              <p:nvPr>
                <p:custDataLst>
                  <p:tags r:id="rId12"/>
                </p:custDataLst>
              </p:nvPr>
            </p:nvSpPr>
            <p:spPr bwMode="auto">
              <a:xfrm>
                <a:off x="1728" y="2688"/>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400" b="1">
                    <a:solidFill>
                      <a:schemeClr val="tx1">
                        <a:lumMod val="95000"/>
                        <a:lumOff val="5000"/>
                      </a:schemeClr>
                    </a:solidFill>
                    <a:latin typeface="新宋体" panose="02010609030101010101" charset="-122"/>
                    <a:ea typeface="新宋体" panose="02010609030101010101" charset="-122"/>
                  </a:rPr>
                  <a:t>加热、 加压</a:t>
                </a:r>
                <a:endParaRPr kumimoji="1" lang="zh-CN" altLang="en-US" sz="2400" b="1">
                  <a:solidFill>
                    <a:schemeClr val="tx1">
                      <a:lumMod val="95000"/>
                      <a:lumOff val="5000"/>
                    </a:schemeClr>
                  </a:solidFill>
                  <a:latin typeface="新宋体" panose="02010609030101010101" charset="-122"/>
                  <a:ea typeface="新宋体" panose="02010609030101010101" charset="-122"/>
                </a:endParaRPr>
              </a:p>
            </p:txBody>
          </p:sp>
        </p:grpSp>
      </p:grpSp>
      <p:grpSp>
        <p:nvGrpSpPr>
          <p:cNvPr id="8" name="Group 49"/>
          <p:cNvGrpSpPr/>
          <p:nvPr/>
        </p:nvGrpSpPr>
        <p:grpSpPr>
          <a:xfrm>
            <a:off x="792480" y="4341178"/>
            <a:ext cx="7032625" cy="990600"/>
            <a:chOff x="480" y="1153"/>
            <a:chExt cx="4430" cy="624"/>
          </a:xfrm>
        </p:grpSpPr>
        <p:sp>
          <p:nvSpPr>
            <p:cNvPr id="99338" name="Text Box 15"/>
            <p:cNvSpPr txBox="1">
              <a:spLocks noChangeArrowheads="1"/>
            </p:cNvSpPr>
            <p:nvPr>
              <p:custDataLst>
                <p:tags r:id="rId13"/>
              </p:custDataLst>
            </p:nvPr>
          </p:nvSpPr>
          <p:spPr bwMode="auto">
            <a:xfrm>
              <a:off x="480" y="1200"/>
              <a:ext cx="7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3200" b="1">
                  <a:solidFill>
                    <a:schemeClr val="tx1">
                      <a:lumMod val="95000"/>
                      <a:lumOff val="5000"/>
                    </a:schemeClr>
                  </a:solidFill>
                  <a:latin typeface="Times New Roman" panose="02020603050405020304" charset="0"/>
                </a:rPr>
                <a:t>C</a:t>
              </a:r>
              <a:r>
                <a:rPr kumimoji="1" lang="en-US" altLang="zh-CN" sz="3200" b="1" baseline="-25000">
                  <a:solidFill>
                    <a:schemeClr val="tx1">
                      <a:lumMod val="95000"/>
                      <a:lumOff val="5000"/>
                    </a:schemeClr>
                  </a:solidFill>
                  <a:latin typeface="Times New Roman" panose="02020603050405020304" charset="0"/>
                </a:rPr>
                <a:t>4</a:t>
              </a:r>
              <a:r>
                <a:rPr kumimoji="1" lang="en-US" altLang="zh-CN" sz="3200" b="1">
                  <a:solidFill>
                    <a:schemeClr val="tx1">
                      <a:lumMod val="95000"/>
                      <a:lumOff val="5000"/>
                    </a:schemeClr>
                  </a:solidFill>
                  <a:latin typeface="Times New Roman" panose="02020603050405020304" charset="0"/>
                </a:rPr>
                <a:t>H</a:t>
              </a:r>
              <a:r>
                <a:rPr kumimoji="1" lang="en-US" altLang="zh-CN" sz="3200" b="1" baseline="-25000">
                  <a:solidFill>
                    <a:schemeClr val="tx1">
                      <a:lumMod val="95000"/>
                      <a:lumOff val="5000"/>
                    </a:schemeClr>
                  </a:solidFill>
                  <a:latin typeface="Times New Roman" panose="02020603050405020304" charset="0"/>
                </a:rPr>
                <a:t>10</a:t>
              </a:r>
              <a:endParaRPr kumimoji="1" lang="en-US" altLang="zh-CN" sz="3200" b="1" baseline="-25000">
                <a:solidFill>
                  <a:schemeClr val="tx1">
                    <a:lumMod val="95000"/>
                    <a:lumOff val="5000"/>
                  </a:schemeClr>
                </a:solidFill>
                <a:latin typeface="Times New Roman" panose="02020603050405020304" charset="0"/>
              </a:endParaRPr>
            </a:p>
          </p:txBody>
        </p:sp>
        <p:sp>
          <p:nvSpPr>
            <p:cNvPr id="99339" name="Text Box 16"/>
            <p:cNvSpPr txBox="1">
              <a:spLocks noChangeArrowheads="1"/>
            </p:cNvSpPr>
            <p:nvPr>
              <p:custDataLst>
                <p:tags r:id="rId14"/>
              </p:custDataLst>
            </p:nvPr>
          </p:nvSpPr>
          <p:spPr bwMode="auto">
            <a:xfrm>
              <a:off x="2743" y="1222"/>
              <a:ext cx="216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3200" b="1">
                  <a:solidFill>
                    <a:schemeClr val="tx1">
                      <a:lumMod val="95000"/>
                      <a:lumOff val="5000"/>
                    </a:schemeClr>
                  </a:solidFill>
                  <a:latin typeface="Times New Roman" panose="02020603050405020304" charset="0"/>
                </a:rPr>
                <a:t>C</a:t>
              </a:r>
              <a:r>
                <a:rPr kumimoji="1" lang="en-US" altLang="zh-CN" sz="3200" b="1" baseline="-25000">
                  <a:solidFill>
                    <a:schemeClr val="tx1">
                      <a:lumMod val="95000"/>
                      <a:lumOff val="5000"/>
                    </a:schemeClr>
                  </a:solidFill>
                  <a:latin typeface="Times New Roman" panose="02020603050405020304" charset="0"/>
                </a:rPr>
                <a:t>2</a:t>
              </a:r>
              <a:r>
                <a:rPr kumimoji="1" lang="en-US" altLang="zh-CN" sz="3200" b="1">
                  <a:solidFill>
                    <a:schemeClr val="tx1">
                      <a:lumMod val="95000"/>
                      <a:lumOff val="5000"/>
                    </a:schemeClr>
                  </a:solidFill>
                  <a:latin typeface="Times New Roman" panose="02020603050405020304" charset="0"/>
                </a:rPr>
                <a:t>H</a:t>
              </a:r>
              <a:r>
                <a:rPr kumimoji="1" lang="en-US" altLang="zh-CN" sz="3200" b="1" baseline="-25000">
                  <a:solidFill>
                    <a:schemeClr val="tx1">
                      <a:lumMod val="95000"/>
                      <a:lumOff val="5000"/>
                    </a:schemeClr>
                  </a:solidFill>
                  <a:latin typeface="Times New Roman" panose="02020603050405020304" charset="0"/>
                </a:rPr>
                <a:t>4  </a:t>
              </a:r>
              <a:r>
                <a:rPr kumimoji="1" lang="en-US" altLang="zh-CN" sz="3200" b="1">
                  <a:solidFill>
                    <a:schemeClr val="tx1">
                      <a:lumMod val="95000"/>
                      <a:lumOff val="5000"/>
                    </a:schemeClr>
                  </a:solidFill>
                  <a:latin typeface="Times New Roman" panose="02020603050405020304" charset="0"/>
                </a:rPr>
                <a:t>+  C</a:t>
              </a:r>
              <a:r>
                <a:rPr kumimoji="1" lang="en-US" altLang="zh-CN" sz="3200" b="1" baseline="-25000">
                  <a:solidFill>
                    <a:schemeClr val="tx1">
                      <a:lumMod val="95000"/>
                      <a:lumOff val="5000"/>
                    </a:schemeClr>
                  </a:solidFill>
                  <a:latin typeface="Times New Roman" panose="02020603050405020304" charset="0"/>
                </a:rPr>
                <a:t>2</a:t>
              </a:r>
              <a:r>
                <a:rPr kumimoji="1" lang="en-US" altLang="zh-CN" sz="3200" b="1">
                  <a:solidFill>
                    <a:schemeClr val="tx1">
                      <a:lumMod val="95000"/>
                      <a:lumOff val="5000"/>
                    </a:schemeClr>
                  </a:solidFill>
                  <a:latin typeface="Times New Roman" panose="02020603050405020304" charset="0"/>
                </a:rPr>
                <a:t>H</a:t>
              </a:r>
              <a:r>
                <a:rPr kumimoji="1" lang="en-US" altLang="zh-CN" sz="3200" b="1" baseline="-25000">
                  <a:solidFill>
                    <a:schemeClr val="tx1">
                      <a:lumMod val="95000"/>
                      <a:lumOff val="5000"/>
                    </a:schemeClr>
                  </a:solidFill>
                  <a:latin typeface="Times New Roman" panose="02020603050405020304" charset="0"/>
                </a:rPr>
                <a:t>6</a:t>
              </a:r>
              <a:endParaRPr kumimoji="1" lang="en-US" altLang="zh-CN" sz="3200" b="1" baseline="-25000">
                <a:solidFill>
                  <a:schemeClr val="tx1">
                    <a:lumMod val="95000"/>
                    <a:lumOff val="5000"/>
                  </a:schemeClr>
                </a:solidFill>
                <a:latin typeface="Times New Roman" panose="02020603050405020304" charset="0"/>
              </a:endParaRPr>
            </a:p>
          </p:txBody>
        </p:sp>
        <p:grpSp>
          <p:nvGrpSpPr>
            <p:cNvPr id="99340" name="Group 40"/>
            <p:cNvGrpSpPr/>
            <p:nvPr/>
          </p:nvGrpSpPr>
          <p:grpSpPr>
            <a:xfrm>
              <a:off x="1269" y="1153"/>
              <a:ext cx="1477" cy="624"/>
              <a:chOff x="1680" y="2352"/>
              <a:chExt cx="1440" cy="624"/>
            </a:xfrm>
          </p:grpSpPr>
          <p:sp>
            <p:nvSpPr>
              <p:cNvPr id="99341" name="Line 41"/>
              <p:cNvSpPr>
                <a:spLocks noChangeShapeType="1"/>
              </p:cNvSpPr>
              <p:nvPr>
                <p:custDataLst>
                  <p:tags r:id="rId15"/>
                </p:custDataLst>
              </p:nvPr>
            </p:nvSpPr>
            <p:spPr bwMode="auto">
              <a:xfrm>
                <a:off x="1680" y="2640"/>
                <a:ext cx="1440" cy="0"/>
              </a:xfrm>
              <a:prstGeom prst="line">
                <a:avLst/>
              </a:prstGeom>
              <a:noFill/>
              <a:ln w="1905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9342" name="Text Box 42"/>
              <p:cNvSpPr txBox="1">
                <a:spLocks noChangeArrowheads="1"/>
              </p:cNvSpPr>
              <p:nvPr>
                <p:custDataLst>
                  <p:tags r:id="rId16"/>
                </p:custDataLst>
              </p:nvPr>
            </p:nvSpPr>
            <p:spPr bwMode="auto">
              <a:xfrm>
                <a:off x="1824" y="2352"/>
                <a:ext cx="10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400">
                    <a:solidFill>
                      <a:schemeClr val="tx1">
                        <a:lumMod val="95000"/>
                        <a:lumOff val="5000"/>
                      </a:schemeClr>
                    </a:solidFill>
                    <a:latin typeface="新宋体" panose="02010609030101010101" charset="-122"/>
                    <a:ea typeface="新宋体" panose="02010609030101010101" charset="-122"/>
                  </a:rPr>
                  <a:t>  </a:t>
                </a:r>
                <a:r>
                  <a:rPr kumimoji="1" lang="zh-CN" altLang="en-US" sz="2400" b="1">
                    <a:solidFill>
                      <a:schemeClr val="tx1">
                        <a:lumMod val="95000"/>
                        <a:lumOff val="5000"/>
                      </a:schemeClr>
                    </a:solidFill>
                    <a:latin typeface="新宋体" panose="02010609030101010101" charset="-122"/>
                    <a:ea typeface="新宋体" panose="02010609030101010101" charset="-122"/>
                  </a:rPr>
                  <a:t>催化剂</a:t>
                </a:r>
                <a:endParaRPr kumimoji="1" lang="zh-CN" altLang="en-US" sz="2400" b="1">
                  <a:solidFill>
                    <a:schemeClr val="tx1">
                      <a:lumMod val="95000"/>
                      <a:lumOff val="5000"/>
                    </a:schemeClr>
                  </a:solidFill>
                  <a:latin typeface="新宋体" panose="02010609030101010101" charset="-122"/>
                  <a:ea typeface="新宋体" panose="02010609030101010101" charset="-122"/>
                </a:endParaRPr>
              </a:p>
            </p:txBody>
          </p:sp>
          <p:sp>
            <p:nvSpPr>
              <p:cNvPr id="99343" name="Text Box 43"/>
              <p:cNvSpPr txBox="1">
                <a:spLocks noChangeArrowheads="1"/>
              </p:cNvSpPr>
              <p:nvPr>
                <p:custDataLst>
                  <p:tags r:id="rId17"/>
                </p:custDataLst>
              </p:nvPr>
            </p:nvSpPr>
            <p:spPr bwMode="auto">
              <a:xfrm>
                <a:off x="1728" y="2688"/>
                <a:ext cx="1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400" b="1">
                    <a:solidFill>
                      <a:schemeClr val="tx1">
                        <a:lumMod val="95000"/>
                        <a:lumOff val="5000"/>
                      </a:schemeClr>
                    </a:solidFill>
                    <a:latin typeface="新宋体" panose="02010609030101010101" charset="-122"/>
                    <a:ea typeface="新宋体" panose="02010609030101010101" charset="-122"/>
                  </a:rPr>
                  <a:t>加热、 加压</a:t>
                </a:r>
                <a:endParaRPr kumimoji="1" lang="zh-CN" altLang="en-US" sz="2400" b="1">
                  <a:solidFill>
                    <a:schemeClr val="tx1">
                      <a:lumMod val="95000"/>
                      <a:lumOff val="5000"/>
                    </a:schemeClr>
                  </a:solidFill>
                  <a:latin typeface="新宋体" panose="02010609030101010101" charset="-122"/>
                  <a:ea typeface="新宋体" panose="02010609030101010101" charset="-122"/>
                </a:endParaRPr>
              </a:p>
            </p:txBody>
          </p:sp>
        </p:grpSp>
      </p:grpSp>
    </p:spTree>
    <p:custDataLst>
      <p:tags r:id="rId1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文本框 107"/>
          <p:cNvSpPr txBox="1"/>
          <p:nvPr/>
        </p:nvSpPr>
        <p:spPr>
          <a:xfrm>
            <a:off x="482600" y="1419860"/>
            <a:ext cx="10789920" cy="3969385"/>
          </a:xfrm>
          <a:prstGeom prst="rect">
            <a:avLst/>
          </a:prstGeom>
          <a:noFill/>
          <a:ln w="9525">
            <a:noFill/>
          </a:ln>
        </p:spPr>
        <p:txBody>
          <a:bodyPr wrap="square">
            <a:spAutoFit/>
          </a:bodyPr>
          <a:lstStyle/>
          <a:p>
            <a:pPr indent="0">
              <a:lnSpc>
                <a:spcPct val="150000"/>
              </a:lnSpc>
            </a:pPr>
            <a:r>
              <a:rPr lang="zh-CN" sz="2800" b="0">
                <a:latin typeface="Times New Roman" panose="02020603050405020304" charset="0"/>
                <a:ea typeface="微软雅黑" panose="020B0503020204020204" charset="-122"/>
                <a:cs typeface="Times New Roman" panose="02020603050405020304" charset="0"/>
              </a:rPr>
              <a:t>下列各选项能说明分子式为</a:t>
            </a:r>
            <a:r>
              <a:rPr lang="en-US" sz="2800" b="0">
                <a:latin typeface="Times New Roman" panose="02020603050405020304" charset="0"/>
                <a:ea typeface="微软雅黑" panose="020B0503020204020204" charset="-122"/>
                <a:cs typeface="Times New Roman" panose="02020603050405020304" charset="0"/>
              </a:rPr>
              <a:t>C</a:t>
            </a:r>
            <a:r>
              <a:rPr lang="en-US" sz="2800" b="0" baseline="-25000">
                <a:latin typeface="Times New Roman" panose="02020603050405020304" charset="0"/>
                <a:ea typeface="微软雅黑" panose="020B0503020204020204" charset="-122"/>
                <a:cs typeface="Times New Roman" panose="02020603050405020304" charset="0"/>
              </a:rPr>
              <a:t>4</a:t>
            </a:r>
            <a:r>
              <a:rPr lang="en-US" sz="2800" b="0">
                <a:latin typeface="Times New Roman" panose="02020603050405020304" charset="0"/>
                <a:ea typeface="微软雅黑" panose="020B0503020204020204" charset="-122"/>
                <a:cs typeface="Times New Roman" panose="02020603050405020304" charset="0"/>
              </a:rPr>
              <a:t>H</a:t>
            </a:r>
            <a:r>
              <a:rPr lang="en-US" sz="2800" b="0" baseline="-25000">
                <a:latin typeface="Times New Roman" panose="02020603050405020304" charset="0"/>
                <a:ea typeface="微软雅黑" panose="020B0503020204020204" charset="-122"/>
                <a:cs typeface="Times New Roman" panose="02020603050405020304" charset="0"/>
              </a:rPr>
              <a:t>6</a:t>
            </a:r>
            <a:r>
              <a:rPr lang="zh-CN" sz="2800" b="0">
                <a:latin typeface="Times New Roman" panose="02020603050405020304" charset="0"/>
                <a:ea typeface="微软雅黑" panose="020B0503020204020204" charset="-122"/>
                <a:cs typeface="Times New Roman" panose="02020603050405020304" charset="0"/>
              </a:rPr>
              <a:t>的某烃是</a:t>
            </a:r>
            <a:r>
              <a:rPr lang="en-US" sz="2800" b="0">
                <a:latin typeface="Times New Roman" panose="02020603050405020304" charset="0"/>
                <a:ea typeface="微软雅黑" panose="020B0503020204020204" charset="-122"/>
                <a:cs typeface="Times New Roman" panose="02020603050405020304" charset="0"/>
              </a:rPr>
              <a:t>HC≡C—CH</a:t>
            </a:r>
            <a:r>
              <a:rPr lang="en-US" sz="2800" b="0" baseline="-25000">
                <a:latin typeface="Times New Roman" panose="02020603050405020304" charset="0"/>
                <a:ea typeface="微软雅黑" panose="020B0503020204020204" charset="-122"/>
                <a:cs typeface="Times New Roman" panose="02020603050405020304" charset="0"/>
              </a:rPr>
              <a:t>2</a:t>
            </a:r>
            <a:r>
              <a:rPr lang="en-US" sz="2800" b="0">
                <a:latin typeface="Times New Roman" panose="02020603050405020304" charset="0"/>
                <a:ea typeface="微软雅黑" panose="020B0503020204020204" charset="-122"/>
                <a:cs typeface="Times New Roman" panose="02020603050405020304" charset="0"/>
              </a:rPr>
              <a:t>—CH</a:t>
            </a:r>
            <a:r>
              <a:rPr lang="en-US" sz="2800" b="0" baseline="-25000">
                <a:latin typeface="Times New Roman" panose="02020603050405020304" charset="0"/>
                <a:ea typeface="微软雅黑" panose="020B0503020204020204" charset="-122"/>
                <a:cs typeface="Times New Roman" panose="02020603050405020304" charset="0"/>
              </a:rPr>
              <a:t>3</a:t>
            </a:r>
            <a:r>
              <a:rPr lang="zh-CN" sz="2800" b="0">
                <a:latin typeface="Times New Roman" panose="02020603050405020304" charset="0"/>
                <a:ea typeface="微软雅黑" panose="020B0503020204020204" charset="-122"/>
                <a:cs typeface="Times New Roman" panose="02020603050405020304" charset="0"/>
              </a:rPr>
              <a:t>，而不是</a:t>
            </a:r>
            <a:r>
              <a:rPr lang="en-US" sz="2800" b="0">
                <a:latin typeface="Times New Roman" panose="02020603050405020304" charset="0"/>
                <a:ea typeface="微软雅黑" panose="020B0503020204020204" charset="-122"/>
                <a:cs typeface="Times New Roman" panose="02020603050405020304" charset="0"/>
              </a:rPr>
              <a:t>CH</a:t>
            </a:r>
            <a:r>
              <a:rPr lang="en-US" sz="2800" b="0" baseline="-25000">
                <a:latin typeface="Times New Roman" panose="02020603050405020304" charset="0"/>
                <a:ea typeface="微软雅黑" panose="020B0503020204020204" charset="-122"/>
                <a:cs typeface="Times New Roman" panose="02020603050405020304" charset="0"/>
              </a:rPr>
              <a:t>2</a:t>
            </a:r>
            <a:r>
              <a:rPr lang="en-US" sz="2800" b="0">
                <a:latin typeface="Times New Roman" panose="02020603050405020304" charset="0"/>
                <a:ea typeface="微软雅黑" panose="020B0503020204020204" charset="-122"/>
                <a:cs typeface="Times New Roman" panose="02020603050405020304" charset="0"/>
              </a:rPr>
              <a:t>==CH—CH==CH</a:t>
            </a:r>
            <a:r>
              <a:rPr lang="en-US" sz="2800" b="0" baseline="-25000">
                <a:latin typeface="Times New Roman" panose="02020603050405020304" charset="0"/>
                <a:ea typeface="微软雅黑" panose="020B0503020204020204" charset="-122"/>
                <a:cs typeface="Times New Roman" panose="02020603050405020304" charset="0"/>
              </a:rPr>
              <a:t>2</a:t>
            </a:r>
            <a:r>
              <a:rPr lang="zh-CN" sz="2800" b="0">
                <a:latin typeface="Times New Roman" panose="02020603050405020304" charset="0"/>
                <a:ea typeface="微软雅黑" panose="020B0503020204020204" charset="-122"/>
                <a:cs typeface="Times New Roman" panose="02020603050405020304" charset="0"/>
              </a:rPr>
              <a:t>的事实是</a:t>
            </a:r>
            <a:r>
              <a:rPr lang="en-US" sz="2800" b="0">
                <a:latin typeface="Times New Roman" panose="02020603050405020304" charset="0"/>
                <a:ea typeface="微软雅黑" panose="020B0503020204020204" charset="-122"/>
                <a:cs typeface="Times New Roman" panose="02020603050405020304" charset="0"/>
              </a:rPr>
              <a:t>(</a:t>
            </a:r>
            <a:r>
              <a:rPr lang="zh-CN" sz="2800" b="0">
                <a:latin typeface="Times New Roman" panose="02020603050405020304" charset="0"/>
                <a:ea typeface="微软雅黑" panose="020B0503020204020204" charset="-122"/>
                <a:cs typeface="Times New Roman" panose="02020603050405020304" charset="0"/>
              </a:rPr>
              <a:t>　　</a:t>
            </a:r>
            <a:r>
              <a:rPr lang="en-US" sz="2800" b="0">
                <a:latin typeface="Times New Roman" panose="02020603050405020304" charset="0"/>
                <a:ea typeface="微软雅黑" panose="020B0503020204020204" charset="-122"/>
                <a:cs typeface="Times New Roman" panose="02020603050405020304" charset="0"/>
              </a:rPr>
              <a:t>)A</a:t>
            </a:r>
            <a:r>
              <a:rPr lang="zh-CN" sz="2800" b="0">
                <a:latin typeface="Times New Roman" panose="02020603050405020304" charset="0"/>
                <a:ea typeface="微软雅黑" panose="020B0503020204020204" charset="-122"/>
                <a:cs typeface="Times New Roman" panose="02020603050405020304" charset="0"/>
              </a:rPr>
              <a:t>．燃烧有浓烟</a:t>
            </a:r>
            <a:r>
              <a:rPr lang="en-US" sz="2800" b="0">
                <a:latin typeface="Times New Roman" panose="02020603050405020304" charset="0"/>
                <a:ea typeface="微软雅黑" panose="020B0503020204020204" charset="-122"/>
                <a:cs typeface="Times New Roman" panose="02020603050405020304" charset="0"/>
              </a:rPr>
              <a:t>B</a:t>
            </a:r>
            <a:r>
              <a:rPr lang="zh-CN" sz="2800" b="0">
                <a:latin typeface="Times New Roman" panose="02020603050405020304" charset="0"/>
                <a:ea typeface="微软雅黑" panose="020B0503020204020204" charset="-122"/>
                <a:cs typeface="Times New Roman" panose="02020603050405020304" charset="0"/>
              </a:rPr>
              <a:t>．能使酸性</a:t>
            </a:r>
            <a:r>
              <a:rPr lang="en-US" sz="2800" b="0">
                <a:latin typeface="Times New Roman" panose="02020603050405020304" charset="0"/>
                <a:ea typeface="微软雅黑" panose="020B0503020204020204" charset="-122"/>
                <a:cs typeface="Times New Roman" panose="02020603050405020304" charset="0"/>
              </a:rPr>
              <a:t>KMnO</a:t>
            </a:r>
            <a:r>
              <a:rPr lang="en-US" sz="2800" b="0" baseline="-25000">
                <a:latin typeface="Times New Roman" panose="02020603050405020304" charset="0"/>
                <a:ea typeface="微软雅黑" panose="020B0503020204020204" charset="-122"/>
                <a:cs typeface="Times New Roman" panose="02020603050405020304" charset="0"/>
              </a:rPr>
              <a:t>4</a:t>
            </a:r>
            <a:r>
              <a:rPr lang="zh-CN" sz="2800" b="0">
                <a:latin typeface="Times New Roman" panose="02020603050405020304" charset="0"/>
                <a:ea typeface="微软雅黑" panose="020B0503020204020204" charset="-122"/>
                <a:cs typeface="Times New Roman" panose="02020603050405020304" charset="0"/>
              </a:rPr>
              <a:t>溶液褪色</a:t>
            </a:r>
            <a:r>
              <a:rPr lang="en-US" sz="2800" b="0">
                <a:latin typeface="Times New Roman" panose="02020603050405020304" charset="0"/>
                <a:ea typeface="微软雅黑" panose="020B0503020204020204" charset="-122"/>
                <a:cs typeface="Times New Roman" panose="02020603050405020304" charset="0"/>
              </a:rPr>
              <a:t>C</a:t>
            </a:r>
            <a:r>
              <a:rPr lang="zh-CN" sz="2800" b="0">
                <a:latin typeface="Times New Roman" panose="02020603050405020304" charset="0"/>
                <a:ea typeface="微软雅黑" panose="020B0503020204020204" charset="-122"/>
                <a:cs typeface="Times New Roman" panose="02020603050405020304" charset="0"/>
              </a:rPr>
              <a:t>．能与溴发生</a:t>
            </a:r>
            <a:r>
              <a:rPr lang="en-US" sz="2800" b="0">
                <a:latin typeface="Times New Roman" panose="02020603050405020304" charset="0"/>
                <a:ea typeface="微软雅黑" panose="020B0503020204020204" charset="-122"/>
                <a:cs typeface="Times New Roman" panose="02020603050405020304" charset="0"/>
              </a:rPr>
              <a:t>1∶2</a:t>
            </a:r>
            <a:r>
              <a:rPr lang="zh-CN" sz="2800" b="0">
                <a:latin typeface="Times New Roman" panose="02020603050405020304" charset="0"/>
                <a:ea typeface="微软雅黑" panose="020B0503020204020204" charset="-122"/>
                <a:cs typeface="Times New Roman" panose="02020603050405020304" charset="0"/>
              </a:rPr>
              <a:t>加成反应</a:t>
            </a:r>
            <a:r>
              <a:rPr lang="en-US" sz="2800" b="0">
                <a:latin typeface="Times New Roman" panose="02020603050405020304" charset="0"/>
                <a:ea typeface="微软雅黑" panose="020B0503020204020204" charset="-122"/>
                <a:cs typeface="Times New Roman" panose="02020603050405020304" charset="0"/>
              </a:rPr>
              <a:t>D</a:t>
            </a:r>
            <a:r>
              <a:rPr lang="zh-CN" sz="2800" b="0">
                <a:latin typeface="Times New Roman" panose="02020603050405020304" charset="0"/>
                <a:ea typeface="微软雅黑" panose="020B0503020204020204" charset="-122"/>
                <a:cs typeface="Times New Roman" panose="02020603050405020304" charset="0"/>
              </a:rPr>
              <a:t>．与足量溴水反应，生成物中只有</a:t>
            </a:r>
            <a:r>
              <a:rPr lang="en-US" sz="2800" b="0">
                <a:latin typeface="Times New Roman" panose="02020603050405020304" charset="0"/>
                <a:ea typeface="微软雅黑" panose="020B0503020204020204" charset="-122"/>
                <a:cs typeface="Times New Roman" panose="02020603050405020304" charset="0"/>
              </a:rPr>
              <a:t>2</a:t>
            </a:r>
            <a:r>
              <a:rPr lang="zh-CN" sz="2800" b="0">
                <a:latin typeface="Times New Roman" panose="02020603050405020304" charset="0"/>
                <a:ea typeface="微软雅黑" panose="020B0503020204020204" charset="-122"/>
                <a:cs typeface="Times New Roman" panose="02020603050405020304" charset="0"/>
              </a:rPr>
              <a:t>个碳原子上有溴原子
</a:t>
            </a:r>
            <a:endParaRPr lang="zh-CN" altLang="en-US" sz="2800" b="0">
              <a:latin typeface="Times New Roman" panose="02020603050405020304" charset="0"/>
              <a:ea typeface="微软雅黑" panose="020B0503020204020204" charset="-122"/>
              <a:cs typeface="Times New Roman" panose="02020603050405020304" charset="0"/>
            </a:endParaRPr>
          </a:p>
        </p:txBody>
      </p:sp>
      <p:sp>
        <p:nvSpPr>
          <p:cNvPr id="2" name="文本框 1"/>
          <p:cNvSpPr txBox="1"/>
          <p:nvPr/>
        </p:nvSpPr>
        <p:spPr>
          <a:xfrm>
            <a:off x="5890260" y="2304415"/>
            <a:ext cx="982980" cy="384810"/>
          </a:xfrm>
          <a:prstGeom prst="rect">
            <a:avLst/>
          </a:prstGeom>
          <a:noFill/>
          <a:ln w="9525">
            <a:noFill/>
          </a:ln>
        </p:spPr>
        <p:txBody>
          <a:bodyPr>
            <a:noAutofit/>
          </a:bodyPr>
          <a:lstStyle/>
          <a:p>
            <a:pPr indent="0"/>
            <a:r>
              <a:rPr lang="en-US" sz="2800" b="1">
                <a:solidFill>
                  <a:srgbClr val="C00000"/>
                </a:solidFill>
                <a:latin typeface="Times New Roman" panose="02020603050405020304" charset="0"/>
                <a:ea typeface="宋体" panose="02010600030101010101" pitchFamily="2" charset="-122"/>
              </a:rPr>
              <a:t>D</a:t>
            </a:r>
            <a:endParaRPr lang="en-US" altLang="en-US" sz="2800" b="1">
              <a:solidFill>
                <a:srgbClr val="C00000"/>
              </a:solidFill>
              <a:latin typeface="Times New Roman" panose="02020603050405020304" charset="0"/>
              <a:ea typeface="宋体" panose="02010600030101010101" pitchFamily="2"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custDataLst>
              <p:tags r:id="rId1"/>
            </p:custDataLst>
          </p:nvPr>
        </p:nvSpPr>
        <p:spPr>
          <a:xfrm>
            <a:off x="1224280" y="1735455"/>
            <a:ext cx="3230880" cy="460375"/>
          </a:xfrm>
          <a:prstGeom prst="rect">
            <a:avLst/>
          </a:prstGeom>
          <a:noFill/>
        </p:spPr>
        <p:txBody>
          <a:bodyPr wrap="none" rtlCol="0">
            <a:spAutoFit/>
          </a:bodyPr>
          <a:lstStyle/>
          <a:p>
            <a:pPr algn="l"/>
            <a:r>
              <a:rPr lang="en-US" altLang="zh-CN" sz="2400" b="1">
                <a:solidFill>
                  <a:schemeClr val="accent6">
                    <a:lumMod val="50000"/>
                  </a:schemeClr>
                </a:solidFill>
                <a:latin typeface="微软雅黑" panose="020B0503020204020204" charset="-122"/>
                <a:ea typeface="微软雅黑" panose="020B0503020204020204" charset="-122"/>
              </a:rPr>
              <a:t>烯烃、炔烃及结构特点</a:t>
            </a:r>
            <a:endParaRPr lang="en-US" altLang="zh-CN" sz="2400" b="1">
              <a:solidFill>
                <a:schemeClr val="accent6">
                  <a:lumMod val="50000"/>
                </a:schemeClr>
              </a:solidFill>
              <a:latin typeface="微软雅黑" panose="020B0503020204020204" charset="-122"/>
              <a:ea typeface="微软雅黑" panose="020B0503020204020204" charset="-122"/>
            </a:endParaRPr>
          </a:p>
        </p:txBody>
      </p:sp>
      <p:sp>
        <p:nvSpPr>
          <p:cNvPr id="23" name="文本框 22"/>
          <p:cNvSpPr txBox="1"/>
          <p:nvPr>
            <p:custDataLst>
              <p:tags r:id="rId2"/>
            </p:custDataLst>
          </p:nvPr>
        </p:nvSpPr>
        <p:spPr>
          <a:xfrm>
            <a:off x="1132840" y="3117850"/>
            <a:ext cx="2674620" cy="829945"/>
          </a:xfrm>
          <a:prstGeom prst="rect">
            <a:avLst/>
          </a:prstGeom>
          <a:noFill/>
        </p:spPr>
        <p:txBody>
          <a:bodyPr wrap="square" rtlCol="0">
            <a:spAutoFit/>
          </a:bodyPr>
          <a:lstStyle/>
          <a:p>
            <a:pPr algn="l"/>
            <a:r>
              <a:rPr lang="en-US" altLang="zh-CN" sz="2400" b="1">
                <a:solidFill>
                  <a:srgbClr val="C00000"/>
                </a:solidFill>
                <a:latin typeface="微软雅黑" panose="020B0503020204020204" charset="-122"/>
                <a:ea typeface="微软雅黑" panose="020B0503020204020204" charset="-122"/>
                <a:sym typeface="+mn-ea"/>
              </a:rPr>
              <a:t>烷烃的化学性质</a:t>
            </a:r>
            <a:endParaRPr lang="en-US" altLang="zh-CN" sz="2400" b="1">
              <a:solidFill>
                <a:srgbClr val="C00000"/>
              </a:solidFill>
              <a:latin typeface="微软雅黑" panose="020B0503020204020204" charset="-122"/>
              <a:ea typeface="微软雅黑" panose="020B0503020204020204" charset="-122"/>
              <a:sym typeface="+mn-ea"/>
            </a:endParaRPr>
          </a:p>
          <a:p>
            <a:pPr algn="l"/>
            <a:endParaRPr lang="en-US" altLang="zh-CN" sz="2400" b="1">
              <a:solidFill>
                <a:srgbClr val="C00000"/>
              </a:solidFill>
              <a:latin typeface="微软雅黑" panose="020B0503020204020204" charset="-122"/>
              <a:ea typeface="微软雅黑" panose="020B0503020204020204" charset="-122"/>
              <a:sym typeface="+mn-ea"/>
            </a:endParaRPr>
          </a:p>
        </p:txBody>
      </p:sp>
      <p:sp>
        <p:nvSpPr>
          <p:cNvPr id="5" name="文本框 4"/>
          <p:cNvSpPr txBox="1"/>
          <p:nvPr>
            <p:custDataLst>
              <p:tags r:id="rId3"/>
            </p:custDataLst>
          </p:nvPr>
        </p:nvSpPr>
        <p:spPr>
          <a:xfrm>
            <a:off x="1099820" y="5060950"/>
            <a:ext cx="3916680" cy="460375"/>
          </a:xfrm>
          <a:prstGeom prst="rect">
            <a:avLst/>
          </a:prstGeom>
          <a:noFill/>
        </p:spPr>
        <p:txBody>
          <a:bodyPr wrap="square" rtlCol="0">
            <a:spAutoFit/>
          </a:bodyPr>
          <a:lstStyle/>
          <a:p>
            <a:pPr algn="l"/>
            <a:r>
              <a:rPr lang="en-US" altLang="zh-CN" sz="2400" b="1">
                <a:solidFill>
                  <a:srgbClr val="FF0000"/>
                </a:solidFill>
                <a:latin typeface="微软雅黑" panose="020B0503020204020204" charset="-122"/>
                <a:ea typeface="微软雅黑" panose="020B0503020204020204" charset="-122"/>
                <a:sym typeface="+mn-ea"/>
              </a:rPr>
              <a:t>脂肪烃与石油化工</a:t>
            </a:r>
            <a:endParaRPr lang="en-US" altLang="zh-CN" sz="2400" b="1">
              <a:solidFill>
                <a:srgbClr val="FF0000"/>
              </a:solidFill>
              <a:latin typeface="微软雅黑" panose="020B0503020204020204" charset="-122"/>
              <a:ea typeface="微软雅黑" panose="020B0503020204020204" charset="-122"/>
              <a:sym typeface="+mn-ea"/>
            </a:endParaRPr>
          </a:p>
        </p:txBody>
      </p:sp>
      <p:sp>
        <p:nvSpPr>
          <p:cNvPr id="7" name="文本框 6"/>
          <p:cNvSpPr txBox="1"/>
          <p:nvPr/>
        </p:nvSpPr>
        <p:spPr>
          <a:xfrm>
            <a:off x="4400550" y="1735455"/>
            <a:ext cx="3157220" cy="521970"/>
          </a:xfrm>
          <a:prstGeom prst="rect">
            <a:avLst/>
          </a:prstGeom>
          <a:noFill/>
        </p:spPr>
        <p:txBody>
          <a:bodyPr wrap="square" rtlCol="0" anchor="t">
            <a:spAutoFit/>
          </a:bodyPr>
          <a:lstStyle/>
          <a:p>
            <a:r>
              <a:rPr lang="zh-CN" sz="2800">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rPr>
              <a:t>→→空间构型</a:t>
            </a:r>
            <a:endParaRPr lang="zh-CN" sz="2800" b="1">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8" name="左大括号 7"/>
          <p:cNvSpPr/>
          <p:nvPr/>
        </p:nvSpPr>
        <p:spPr>
          <a:xfrm>
            <a:off x="3761105" y="2546350"/>
            <a:ext cx="537210" cy="162941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C00000"/>
              </a:solidFill>
            </a:endParaRPr>
          </a:p>
        </p:txBody>
      </p:sp>
      <p:sp>
        <p:nvSpPr>
          <p:cNvPr id="9" name="文本框 8"/>
          <p:cNvSpPr txBox="1"/>
          <p:nvPr>
            <p:custDataLst>
              <p:tags r:id="rId4"/>
            </p:custDataLst>
          </p:nvPr>
        </p:nvSpPr>
        <p:spPr>
          <a:xfrm>
            <a:off x="4298315" y="2546350"/>
            <a:ext cx="1797685" cy="521970"/>
          </a:xfrm>
          <a:prstGeom prst="rect">
            <a:avLst/>
          </a:prstGeom>
          <a:noFill/>
        </p:spPr>
        <p:txBody>
          <a:bodyPr wrap="square" rtlCol="0" anchor="t">
            <a:spAutoFit/>
          </a:bodyPr>
          <a:lstStyle/>
          <a:p>
            <a:r>
              <a:rPr lang="zh-CN" sz="2800">
                <a:solidFill>
                  <a:srgbClr val="C00000"/>
                </a:solidFill>
                <a:latin typeface="微软雅黑" panose="020B0503020204020204" charset="-122"/>
                <a:ea typeface="微软雅黑" panose="020B0503020204020204" charset="-122"/>
                <a:cs typeface="微软雅黑" panose="020B0503020204020204" charset="-122"/>
                <a:sym typeface="+mn-ea"/>
              </a:rPr>
              <a:t>氧化反应</a:t>
            </a:r>
            <a:endParaRPr lang="zh-CN" sz="2800" b="1">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10" name="文本框 9"/>
          <p:cNvSpPr txBox="1"/>
          <p:nvPr>
            <p:custDataLst>
              <p:tags r:id="rId5"/>
            </p:custDataLst>
          </p:nvPr>
        </p:nvSpPr>
        <p:spPr>
          <a:xfrm>
            <a:off x="4298315" y="3195320"/>
            <a:ext cx="1797685" cy="521970"/>
          </a:xfrm>
          <a:prstGeom prst="rect">
            <a:avLst/>
          </a:prstGeom>
          <a:noFill/>
        </p:spPr>
        <p:txBody>
          <a:bodyPr wrap="square" rtlCol="0" anchor="t">
            <a:spAutoFit/>
          </a:bodyPr>
          <a:lstStyle/>
          <a:p>
            <a:r>
              <a:rPr lang="zh-CN" sz="2800">
                <a:solidFill>
                  <a:srgbClr val="C00000"/>
                </a:solidFill>
                <a:latin typeface="微软雅黑" panose="020B0503020204020204" charset="-122"/>
                <a:ea typeface="微软雅黑" panose="020B0503020204020204" charset="-122"/>
                <a:cs typeface="微软雅黑" panose="020B0503020204020204" charset="-122"/>
                <a:sym typeface="+mn-ea"/>
              </a:rPr>
              <a:t>加成反应</a:t>
            </a:r>
            <a:endParaRPr lang="zh-CN" sz="2800" b="1">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11" name="文本框 10"/>
          <p:cNvSpPr txBox="1"/>
          <p:nvPr>
            <p:custDataLst>
              <p:tags r:id="rId6"/>
            </p:custDataLst>
          </p:nvPr>
        </p:nvSpPr>
        <p:spPr>
          <a:xfrm>
            <a:off x="4372610" y="3860800"/>
            <a:ext cx="4668520" cy="521970"/>
          </a:xfrm>
          <a:prstGeom prst="rect">
            <a:avLst/>
          </a:prstGeom>
          <a:noFill/>
        </p:spPr>
        <p:txBody>
          <a:bodyPr wrap="square" rtlCol="0" anchor="t">
            <a:spAutoFit/>
          </a:bodyPr>
          <a:lstStyle/>
          <a:p>
            <a:r>
              <a:rPr lang="zh-CN" sz="2800">
                <a:solidFill>
                  <a:srgbClr val="C00000"/>
                </a:solidFill>
                <a:latin typeface="微软雅黑" panose="020B0503020204020204" charset="-122"/>
                <a:ea typeface="微软雅黑" panose="020B0503020204020204" charset="-122"/>
                <a:cs typeface="微软雅黑" panose="020B0503020204020204" charset="-122"/>
                <a:sym typeface="+mn-ea"/>
              </a:rPr>
              <a:t>加聚反应</a:t>
            </a:r>
            <a:r>
              <a:rPr lang="en-US" altLang="zh-CN" sz="2800">
                <a:solidFill>
                  <a:srgbClr val="C00000"/>
                </a:solidFill>
                <a:latin typeface="微软雅黑" panose="020B0503020204020204" charset="-122"/>
                <a:ea typeface="微软雅黑" panose="020B0503020204020204" charset="-122"/>
                <a:cs typeface="微软雅黑" panose="020B0503020204020204" charset="-122"/>
                <a:sym typeface="+mn-ea"/>
              </a:rPr>
              <a:t>——</a:t>
            </a:r>
            <a:r>
              <a:rPr lang="zh-CN" altLang="en-US" sz="2800">
                <a:solidFill>
                  <a:srgbClr val="C00000"/>
                </a:solidFill>
                <a:latin typeface="微软雅黑" panose="020B0503020204020204" charset="-122"/>
                <a:ea typeface="微软雅黑" panose="020B0503020204020204" charset="-122"/>
                <a:cs typeface="微软雅黑" panose="020B0503020204020204" charset="-122"/>
                <a:sym typeface="+mn-ea"/>
              </a:rPr>
              <a:t>单体的判断</a:t>
            </a:r>
            <a:endParaRPr lang="zh-CN" altLang="en-US" sz="2800" b="1">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18" name="左大括号 17"/>
          <p:cNvSpPr/>
          <p:nvPr>
            <p:custDataLst>
              <p:tags r:id="rId7"/>
            </p:custDataLst>
          </p:nvPr>
        </p:nvSpPr>
        <p:spPr>
          <a:xfrm>
            <a:off x="3888105" y="4555490"/>
            <a:ext cx="537210" cy="162941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FF0000"/>
              </a:solidFill>
            </a:endParaRPr>
          </a:p>
        </p:txBody>
      </p:sp>
      <p:sp>
        <p:nvSpPr>
          <p:cNvPr id="19" name="文本框 18"/>
          <p:cNvSpPr txBox="1"/>
          <p:nvPr>
            <p:custDataLst>
              <p:tags r:id="rId8"/>
            </p:custDataLst>
          </p:nvPr>
        </p:nvSpPr>
        <p:spPr>
          <a:xfrm>
            <a:off x="4425315" y="4555490"/>
            <a:ext cx="1797685" cy="521970"/>
          </a:xfrm>
          <a:prstGeom prst="rect">
            <a:avLst/>
          </a:prstGeom>
          <a:noFill/>
        </p:spPr>
        <p:txBody>
          <a:bodyPr wrap="square" rtlCol="0" anchor="t">
            <a:spAutoFit/>
          </a:bodyPr>
          <a:lstStyle/>
          <a:p>
            <a:r>
              <a:rPr lang="zh-CN" sz="2800">
                <a:solidFill>
                  <a:srgbClr val="FF0000"/>
                </a:solidFill>
                <a:latin typeface="微软雅黑" panose="020B0503020204020204" charset="-122"/>
                <a:ea typeface="微软雅黑" panose="020B0503020204020204" charset="-122"/>
                <a:cs typeface="微软雅黑" panose="020B0503020204020204" charset="-122"/>
                <a:sym typeface="+mn-ea"/>
              </a:rPr>
              <a:t>分馏</a:t>
            </a:r>
            <a:endParaRPr lang="zh-CN" sz="28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20" name="文本框 19"/>
          <p:cNvSpPr txBox="1"/>
          <p:nvPr>
            <p:custDataLst>
              <p:tags r:id="rId9"/>
            </p:custDataLst>
          </p:nvPr>
        </p:nvSpPr>
        <p:spPr>
          <a:xfrm>
            <a:off x="4425315" y="5204460"/>
            <a:ext cx="1142365" cy="521970"/>
          </a:xfrm>
          <a:prstGeom prst="rect">
            <a:avLst/>
          </a:prstGeom>
          <a:noFill/>
        </p:spPr>
        <p:txBody>
          <a:bodyPr wrap="square" rtlCol="0" anchor="t">
            <a:spAutoFit/>
          </a:bodyPr>
          <a:lstStyle/>
          <a:p>
            <a:r>
              <a:rPr lang="zh-CN" sz="2800">
                <a:solidFill>
                  <a:srgbClr val="FF0000"/>
                </a:solidFill>
                <a:latin typeface="微软雅黑" panose="020B0503020204020204" charset="-122"/>
                <a:ea typeface="微软雅黑" panose="020B0503020204020204" charset="-122"/>
                <a:cs typeface="微软雅黑" panose="020B0503020204020204" charset="-122"/>
                <a:sym typeface="+mn-ea"/>
              </a:rPr>
              <a:t>裂化</a:t>
            </a:r>
            <a:endParaRPr lang="zh-CN" sz="28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21" name="文本框 20"/>
          <p:cNvSpPr txBox="1"/>
          <p:nvPr>
            <p:custDataLst>
              <p:tags r:id="rId10"/>
            </p:custDataLst>
          </p:nvPr>
        </p:nvSpPr>
        <p:spPr>
          <a:xfrm>
            <a:off x="4499610" y="5869940"/>
            <a:ext cx="1193165" cy="521970"/>
          </a:xfrm>
          <a:prstGeom prst="rect">
            <a:avLst/>
          </a:prstGeom>
          <a:noFill/>
        </p:spPr>
        <p:txBody>
          <a:bodyPr wrap="square" rtlCol="0" anchor="t">
            <a:spAutoFit/>
          </a:bodyPr>
          <a:lstStyle/>
          <a:p>
            <a:r>
              <a:rPr lang="zh-CN" sz="2800">
                <a:solidFill>
                  <a:srgbClr val="FF0000"/>
                </a:solidFill>
                <a:latin typeface="微软雅黑" panose="020B0503020204020204" charset="-122"/>
                <a:ea typeface="微软雅黑" panose="020B0503020204020204" charset="-122"/>
                <a:cs typeface="微软雅黑" panose="020B0503020204020204" charset="-122"/>
                <a:sym typeface="+mn-ea"/>
              </a:rPr>
              <a:t>裂解</a:t>
            </a:r>
            <a:endParaRPr lang="zh-CN" sz="28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1"/>
    </p:custData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7252970" y="2082165"/>
            <a:ext cx="4876800" cy="1322070"/>
          </a:xfrm>
          <a:prstGeom prst="rect">
            <a:avLst/>
          </a:prstGeom>
          <a:noFill/>
        </p:spPr>
        <p:txBody>
          <a:bodyPr wrap="square" rtlCol="0">
            <a:spAutoFit/>
            <a:scene3d>
              <a:camera prst="orthographicFront"/>
              <a:lightRig rig="threePt" dir="t"/>
            </a:scene3d>
            <a:sp3d contourW="12700"/>
          </a:bodyPr>
          <a:lstStyle/>
          <a:p>
            <a:pPr algn="ctr"/>
            <a:r>
              <a:rPr lang="zh-CN" altLang="en-US" sz="4000" b="1">
                <a:solidFill>
                  <a:srgbClr val="3F83BC"/>
                </a:solidFill>
                <a:latin typeface="黑体" panose="02010609060101010101" charset="-122"/>
                <a:ea typeface="黑体" panose="02010609060101010101" charset="-122"/>
                <a:cs typeface="经典综艺体简" panose="02010609000101010101" pitchFamily="49" charset="-122"/>
              </a:rPr>
              <a:t>第</a:t>
            </a:r>
            <a:r>
              <a:rPr lang="en-US" altLang="zh-CN" sz="4000" b="1">
                <a:solidFill>
                  <a:srgbClr val="3F83BC"/>
                </a:solidFill>
                <a:latin typeface="黑体" panose="02010609060101010101" charset="-122"/>
                <a:ea typeface="黑体" panose="02010609060101010101" charset="-122"/>
                <a:cs typeface="经典综艺体简" panose="02010609000101010101" pitchFamily="49" charset="-122"/>
              </a:rPr>
              <a:t>1</a:t>
            </a:r>
            <a:r>
              <a:rPr lang="zh-CN" altLang="en-US" sz="4000" b="1">
                <a:solidFill>
                  <a:srgbClr val="3F83BC"/>
                </a:solidFill>
                <a:latin typeface="黑体" panose="02010609060101010101" charset="-122"/>
                <a:ea typeface="黑体" panose="02010609060101010101" charset="-122"/>
                <a:cs typeface="经典综艺体简" panose="02010609000101010101" pitchFamily="49" charset="-122"/>
              </a:rPr>
              <a:t>课 </a:t>
            </a:r>
            <a:r>
              <a:rPr lang="en-US" altLang="zh-CN" sz="4000" b="1">
                <a:solidFill>
                  <a:srgbClr val="3F83BC"/>
                </a:solidFill>
                <a:latin typeface="黑体" panose="02010609060101010101" charset="-122"/>
                <a:ea typeface="黑体" panose="02010609060101010101" charset="-122"/>
                <a:cs typeface="黑体" panose="02010609060101010101" charset="-122"/>
                <a:sym typeface="+mn-ea"/>
              </a:rPr>
              <a:t>脂肪烃的性质及应用</a:t>
            </a:r>
            <a:endParaRPr lang="en-US" altLang="zh-CN" sz="4000" b="1">
              <a:solidFill>
                <a:srgbClr val="3F83BC"/>
              </a:solidFill>
              <a:latin typeface="黑体" panose="02010609060101010101" charset="-122"/>
              <a:ea typeface="黑体" panose="02010609060101010101" charset="-122"/>
              <a:cs typeface="经典综艺体简" panose="02010609000101010101" pitchFamily="49" charset="-122"/>
            </a:endParaRPr>
          </a:p>
        </p:txBody>
      </p:sp>
      <p:pic>
        <p:nvPicPr>
          <p:cNvPr id="11" name="New picture"/>
          <p:cNvPicPr/>
          <p:nvPr/>
        </p:nvPicPr>
        <p:blipFill>
          <a:blip r:embed="rId1"/>
          <a:stretch>
            <a:fillRect/>
          </a:stretch>
        </p:blipFill>
        <p:spPr>
          <a:xfrm>
            <a:off x="12014200" y="12547600"/>
            <a:ext cx="342900" cy="266700"/>
          </a:xfrm>
          <a:prstGeom prst="cube">
            <a:avLst/>
          </a:prstGeom>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427855" y="2817495"/>
            <a:ext cx="7173595" cy="9220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en-US" altLang="zh-CN" sz="5400"/>
              <a:t>烯烃、炔烃及结构特点</a:t>
            </a:r>
            <a:endParaRPr lang="en-US" altLang="zh-CN" sz="540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8"/>
          <p:cNvGrpSpPr/>
          <p:nvPr/>
        </p:nvGrpSpPr>
        <p:grpSpPr>
          <a:xfrm>
            <a:off x="1322070" y="-13970"/>
            <a:ext cx="5225415" cy="737870"/>
            <a:chOff x="693" y="-17"/>
            <a:chExt cx="1515" cy="465"/>
          </a:xfrm>
        </p:grpSpPr>
        <p:grpSp>
          <p:nvGrpSpPr>
            <p:cNvPr id="24" name="Group 26"/>
            <p:cNvGrpSpPr/>
            <p:nvPr/>
          </p:nvGrpSpPr>
          <p:grpSpPr>
            <a:xfrm>
              <a:off x="711" y="0"/>
              <a:ext cx="1497" cy="448"/>
              <a:chOff x="711" y="0"/>
              <a:chExt cx="1497" cy="448"/>
            </a:xfrm>
          </p:grpSpPr>
          <p:sp>
            <p:nvSpPr>
              <p:cNvPr id="26" name="Rectangle 8"/>
              <p:cNvSpPr>
                <a:spLocks noChangeArrowheads="1"/>
              </p:cNvSpPr>
              <p:nvPr/>
            </p:nvSpPr>
            <p:spPr bwMode="auto">
              <a:xfrm>
                <a:off x="711" y="0"/>
                <a:ext cx="1497" cy="448"/>
              </a:xfrm>
              <a:prstGeom prst="rect">
                <a:avLst/>
              </a:prstGeom>
              <a:solidFill>
                <a:srgbClr val="3F83BC"/>
              </a:solidFill>
              <a:ln w="9525" algn="ctr">
                <a:noFill/>
                <a:miter lim="800000"/>
              </a:ln>
            </p:spPr>
            <p:txBody>
              <a:bodyPr lIns="121914" tIns="60957" rIns="121914" bIns="60957" anchor="ctr"/>
              <a:lstStyle/>
              <a:p>
                <a:pPr marL="0" marR="0" lvl="0" indent="0" algn="ctr" defTabSz="684530" eaLnBrk="1" fontAlgn="auto" latinLnBrk="0" hangingPunct="1">
                  <a:lnSpc>
                    <a:spcPct val="100000"/>
                  </a:lnSpc>
                  <a:spcBef>
                    <a:spcPct val="0"/>
                  </a:spcBef>
                  <a:spcAft>
                    <a:spcPct val="0"/>
                  </a:spcAft>
                  <a:buClrTx/>
                  <a:buSzTx/>
                  <a:buFontTx/>
                  <a:buNone/>
                  <a:defRPr/>
                </a:pPr>
                <a:endParaRPr kumimoji="0" lang="en-US" altLang="zh-CN" sz="2265" b="0" i="0" u="none" strike="noStrike" kern="0" cap="none" spc="0" normalizeH="0" baseline="0" noProof="0">
                  <a:ln>
                    <a:noFill/>
                  </a:ln>
                  <a:solidFill>
                    <a:srgbClr val="0099CC"/>
                  </a:solidFill>
                  <a:effectLst/>
                  <a:uLnTx/>
                  <a:uFillTx/>
                  <a:latin typeface="微软雅黑" panose="020B0503020204020204" charset="-122"/>
                  <a:ea typeface="微软雅黑" panose="020B0503020204020204" charset="-122"/>
                </a:endParaRPr>
              </a:p>
            </p:txBody>
          </p:sp>
          <p:sp>
            <p:nvSpPr>
              <p:cNvPr id="27" name="Line 25"/>
              <p:cNvSpPr>
                <a:spLocks noChangeShapeType="1"/>
              </p:cNvSpPr>
              <p:nvPr/>
            </p:nvSpPr>
            <p:spPr bwMode="auto">
              <a:xfrm>
                <a:off x="715" y="360"/>
                <a:ext cx="1490" cy="0"/>
              </a:xfrm>
              <a:prstGeom prst="line">
                <a:avLst/>
              </a:prstGeom>
              <a:noFill/>
              <a:ln w="9525">
                <a:solidFill>
                  <a:sysClr val="window" lastClr="FFFFFF"/>
                </a:solidFill>
                <a:round/>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25" name="TextBox 3"/>
            <p:cNvSpPr txBox="1">
              <a:spLocks noChangeArrowheads="1"/>
            </p:cNvSpPr>
            <p:nvPr/>
          </p:nvSpPr>
          <p:spPr bwMode="auto">
            <a:xfrm>
              <a:off x="693" y="-17"/>
              <a:ext cx="1512" cy="420"/>
            </a:xfrm>
            <a:prstGeom prst="rect">
              <a:avLst/>
            </a:prstGeom>
            <a:noFill/>
            <a:ln w="9525">
              <a:noFill/>
              <a:miter lim="800000"/>
            </a:ln>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735"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rPr>
                <a:t>烯烃、炔烃及结构特点</a:t>
              </a:r>
              <a:endParaRPr kumimoji="0" lang="en-US" altLang="zh-CN" sz="3735"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grpSp>
      <p:sp>
        <p:nvSpPr>
          <p:cNvPr id="83" name="任意多边形 22"/>
          <p:cNvSpPr/>
          <p:nvPr>
            <p:custDataLst>
              <p:tags r:id="rId1"/>
            </p:custDataLst>
          </p:nvPr>
        </p:nvSpPr>
        <p:spPr>
          <a:xfrm>
            <a:off x="5126355" y="1932305"/>
            <a:ext cx="2936875" cy="681355"/>
          </a:xfrm>
          <a:custGeom>
            <a:avLst/>
            <a:gdLst>
              <a:gd name="connsiteX0" fmla="*/ 0 w 5372100"/>
              <a:gd name="connsiteY0" fmla="*/ 389844 h 1532844"/>
              <a:gd name="connsiteX1" fmla="*/ 4362450 w 5372100"/>
              <a:gd name="connsiteY1" fmla="*/ 65994 h 1532844"/>
              <a:gd name="connsiteX2" fmla="*/ 5372100 w 5372100"/>
              <a:gd name="connsiteY2" fmla="*/ 1532844 h 1532844"/>
              <a:gd name="connsiteX3" fmla="*/ 5372100 w 5372100"/>
              <a:gd name="connsiteY3" fmla="*/ 1532844 h 1532844"/>
            </a:gdLst>
            <a:ahLst/>
            <a:cxnLst>
              <a:cxn ang="0">
                <a:pos x="connsiteX0" y="connsiteY0"/>
              </a:cxn>
              <a:cxn ang="0">
                <a:pos x="connsiteX1" y="connsiteY1"/>
              </a:cxn>
              <a:cxn ang="0">
                <a:pos x="connsiteX2" y="connsiteY2"/>
              </a:cxn>
              <a:cxn ang="0">
                <a:pos x="connsiteX3" y="connsiteY3"/>
              </a:cxn>
            </a:cxnLst>
            <a:rect l="l" t="t" r="r" b="b"/>
            <a:pathLst>
              <a:path w="5372100" h="1532844">
                <a:moveTo>
                  <a:pt x="0" y="389844"/>
                </a:moveTo>
                <a:cubicBezTo>
                  <a:pt x="1733550" y="132669"/>
                  <a:pt x="3467100" y="-124506"/>
                  <a:pt x="4362450" y="65994"/>
                </a:cubicBezTo>
                <a:cubicBezTo>
                  <a:pt x="5257800" y="256494"/>
                  <a:pt x="5372100" y="1532844"/>
                  <a:pt x="5372100" y="1532844"/>
                </a:cubicBezTo>
                <a:lnTo>
                  <a:pt x="5372100" y="1532844"/>
                </a:lnTo>
              </a:path>
            </a:pathLst>
          </a:cu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7" name="文本框 86"/>
          <p:cNvSpPr txBox="1"/>
          <p:nvPr>
            <p:custDataLst>
              <p:tags r:id="rId2"/>
            </p:custDataLst>
          </p:nvPr>
        </p:nvSpPr>
        <p:spPr>
          <a:xfrm>
            <a:off x="3560445" y="1939925"/>
            <a:ext cx="1537335" cy="460375"/>
          </a:xfrm>
          <a:prstGeom prst="rect">
            <a:avLst/>
          </a:prstGeom>
          <a:noFill/>
        </p:spPr>
        <p:txBody>
          <a:bodyPr wrap="square" rtlCol="0">
            <a:spAutoFit/>
          </a:bodyPr>
          <a:lstStyle/>
          <a:p>
            <a:pPr marR="0" defTabSz="914400" fontAlgn="auto" latinLnBrk="1">
              <a:spcBef>
                <a:spcPct val="0"/>
              </a:spcBef>
              <a:spcAft>
                <a:spcPct val="0"/>
              </a:spcAft>
              <a:buClrTx/>
              <a:buSzTx/>
              <a:buFontTx/>
              <a:defRPr/>
            </a:pPr>
            <a:r>
              <a:rPr kumimoji="0" lang="zh-CN" altLang="en-US" sz="2400" b="1" kern="1200" cap="none" spc="0" normalizeH="0" baseline="0" noProof="0">
                <a:solidFill>
                  <a:schemeClr val="accent1">
                    <a:lumMod val="50000"/>
                  </a:schemeClr>
                </a:solidFill>
                <a:latin typeface="微软雅黑" panose="020B0503020204020204" charset="-122"/>
                <a:ea typeface="微软雅黑" panose="020B0503020204020204" charset="-122"/>
                <a:cs typeface="+mn-cs"/>
              </a:rPr>
              <a:t>电子式</a:t>
            </a:r>
            <a:endParaRPr kumimoji="0" lang="zh-CN" altLang="en-US" sz="2400" b="1" kern="1200" cap="none" spc="0" normalizeH="0" baseline="0" noProof="0">
              <a:solidFill>
                <a:schemeClr val="accent1">
                  <a:lumMod val="50000"/>
                </a:schemeClr>
              </a:solidFill>
              <a:latin typeface="微软雅黑" panose="020B0503020204020204" charset="-122"/>
              <a:ea typeface="微软雅黑" panose="020B0503020204020204" charset="-122"/>
              <a:cs typeface="+mn-cs"/>
            </a:endParaRPr>
          </a:p>
        </p:txBody>
      </p:sp>
      <p:sp>
        <p:nvSpPr>
          <p:cNvPr id="88" name="文本框 87"/>
          <p:cNvSpPr txBox="1"/>
          <p:nvPr>
            <p:custDataLst>
              <p:tags r:id="rId3"/>
            </p:custDataLst>
          </p:nvPr>
        </p:nvSpPr>
        <p:spPr>
          <a:xfrm>
            <a:off x="7715885" y="2997835"/>
            <a:ext cx="1167130" cy="460375"/>
          </a:xfrm>
          <a:prstGeom prst="rect">
            <a:avLst/>
          </a:prstGeom>
          <a:noFill/>
        </p:spPr>
        <p:txBody>
          <a:bodyPr wrap="square" rtlCol="0">
            <a:spAutoFit/>
          </a:bodyPr>
          <a:lstStyle/>
          <a:p>
            <a:pPr marR="0" defTabSz="914400" fontAlgn="auto" latinLnBrk="1">
              <a:spcBef>
                <a:spcPct val="0"/>
              </a:spcBef>
              <a:spcAft>
                <a:spcPct val="0"/>
              </a:spcAft>
              <a:buClrTx/>
              <a:buSzTx/>
              <a:buFontTx/>
              <a:defRPr/>
            </a:pPr>
            <a:r>
              <a:rPr kumimoji="0" lang="zh-CN" altLang="en-US" sz="2400" b="1" kern="1200" cap="none" spc="0" normalizeH="0" baseline="0" noProof="0">
                <a:solidFill>
                  <a:schemeClr val="accent1">
                    <a:lumMod val="50000"/>
                  </a:schemeClr>
                </a:solidFill>
                <a:latin typeface="微软雅黑" panose="020B0503020204020204" charset="-122"/>
                <a:ea typeface="微软雅黑" panose="020B0503020204020204" charset="-122"/>
                <a:cs typeface="+mn-cs"/>
              </a:rPr>
              <a:t>结构式</a:t>
            </a:r>
            <a:endParaRPr kumimoji="0" lang="zh-CN" altLang="en-US" sz="2400" b="1" kern="1200" cap="none" spc="0" normalizeH="0" baseline="0" noProof="0">
              <a:solidFill>
                <a:schemeClr val="tx1">
                  <a:lumMod val="65000"/>
                  <a:lumOff val="35000"/>
                </a:schemeClr>
              </a:solidFill>
              <a:latin typeface="微软雅黑" panose="020B0503020204020204" charset="-122"/>
              <a:ea typeface="微软雅黑" panose="020B0503020204020204" charset="-122"/>
              <a:cs typeface="+mn-cs"/>
            </a:endParaRPr>
          </a:p>
        </p:txBody>
      </p:sp>
      <p:sp>
        <p:nvSpPr>
          <p:cNvPr id="89" name="任意多边形 45"/>
          <p:cNvSpPr/>
          <p:nvPr>
            <p:custDataLst>
              <p:tags r:id="rId4"/>
            </p:custDataLst>
          </p:nvPr>
        </p:nvSpPr>
        <p:spPr>
          <a:xfrm>
            <a:off x="5550535" y="2482850"/>
            <a:ext cx="1929130" cy="1463675"/>
          </a:xfrm>
          <a:custGeom>
            <a:avLst/>
            <a:gdLst>
              <a:gd name="connsiteX0" fmla="*/ 3028956 w 3028956"/>
              <a:gd name="connsiteY0" fmla="*/ 705570 h 1924770"/>
              <a:gd name="connsiteX1" fmla="*/ 1638306 w 3028956"/>
              <a:gd name="connsiteY1" fmla="*/ 720 h 1924770"/>
              <a:gd name="connsiteX2" fmla="*/ 6 w 3028956"/>
              <a:gd name="connsiteY2" fmla="*/ 819870 h 1924770"/>
              <a:gd name="connsiteX3" fmla="*/ 1657356 w 3028956"/>
              <a:gd name="connsiteY3" fmla="*/ 1924770 h 1924770"/>
            </a:gdLst>
            <a:ahLst/>
            <a:cxnLst>
              <a:cxn ang="0">
                <a:pos x="connsiteX0" y="connsiteY0"/>
              </a:cxn>
              <a:cxn ang="0">
                <a:pos x="connsiteX1" y="connsiteY1"/>
              </a:cxn>
              <a:cxn ang="0">
                <a:pos x="connsiteX2" y="connsiteY2"/>
              </a:cxn>
              <a:cxn ang="0">
                <a:pos x="connsiteX3" y="connsiteY3"/>
              </a:cxn>
            </a:cxnLst>
            <a:rect l="l" t="t" r="r" b="b"/>
            <a:pathLst>
              <a:path w="3028956" h="1924770">
                <a:moveTo>
                  <a:pt x="3028956" y="705570"/>
                </a:moveTo>
                <a:cubicBezTo>
                  <a:pt x="2586043" y="343620"/>
                  <a:pt x="2143131" y="-18330"/>
                  <a:pt x="1638306" y="720"/>
                </a:cubicBezTo>
                <a:cubicBezTo>
                  <a:pt x="1133481" y="19770"/>
                  <a:pt x="-3169" y="499195"/>
                  <a:pt x="6" y="819870"/>
                </a:cubicBezTo>
                <a:cubicBezTo>
                  <a:pt x="3181" y="1140545"/>
                  <a:pt x="830268" y="1532657"/>
                  <a:pt x="1657356" y="1924770"/>
                </a:cubicBezTo>
              </a:path>
            </a:pathLst>
          </a:cu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2" name="文本框 91"/>
          <p:cNvSpPr txBox="1"/>
          <p:nvPr>
            <p:custDataLst>
              <p:tags r:id="rId5"/>
            </p:custDataLst>
          </p:nvPr>
        </p:nvSpPr>
        <p:spPr>
          <a:xfrm>
            <a:off x="6235065" y="4020820"/>
            <a:ext cx="1597025" cy="460375"/>
          </a:xfrm>
          <a:prstGeom prst="rect">
            <a:avLst/>
          </a:prstGeom>
          <a:noFill/>
        </p:spPr>
        <p:txBody>
          <a:bodyPr wrap="square" rtlCol="0">
            <a:spAutoFit/>
          </a:bodyPr>
          <a:lstStyle/>
          <a:p>
            <a:pPr marR="0" algn="l" defTabSz="914400" fontAlgn="auto" latinLnBrk="1">
              <a:spcBef>
                <a:spcPct val="0"/>
              </a:spcBef>
              <a:spcAft>
                <a:spcPct val="0"/>
              </a:spcAft>
              <a:buClrTx/>
              <a:buSzTx/>
              <a:buFontTx/>
              <a:defRPr/>
            </a:pPr>
            <a:r>
              <a:rPr kumimoji="0" lang="zh-CN" altLang="en-US" sz="2400" b="1" kern="1200" cap="none" spc="0" normalizeH="0" baseline="0" noProof="0">
                <a:solidFill>
                  <a:schemeClr val="accent1">
                    <a:lumMod val="50000"/>
                  </a:schemeClr>
                </a:solidFill>
                <a:latin typeface="微软雅黑" panose="020B0503020204020204" charset="-122"/>
                <a:ea typeface="微软雅黑" panose="020B0503020204020204" charset="-122"/>
                <a:cs typeface="+mn-cs"/>
              </a:rPr>
              <a:t>球棍模型</a:t>
            </a:r>
            <a:endParaRPr kumimoji="0" lang="zh-CN" altLang="en-US" sz="2400" b="1" kern="1200" cap="none" spc="0" normalizeH="0" baseline="0" noProof="0">
              <a:solidFill>
                <a:schemeClr val="accent1">
                  <a:lumMod val="50000"/>
                </a:schemeClr>
              </a:solidFill>
              <a:latin typeface="微软雅黑" panose="020B0503020204020204" charset="-122"/>
              <a:ea typeface="微软雅黑" panose="020B0503020204020204" charset="-122"/>
              <a:cs typeface="+mn-cs"/>
            </a:endParaRPr>
          </a:p>
        </p:txBody>
      </p:sp>
      <p:sp>
        <p:nvSpPr>
          <p:cNvPr id="95" name="任意多边形 63"/>
          <p:cNvSpPr/>
          <p:nvPr>
            <p:custDataLst>
              <p:tags r:id="rId6"/>
            </p:custDataLst>
          </p:nvPr>
        </p:nvSpPr>
        <p:spPr>
          <a:xfrm>
            <a:off x="4994275" y="4324985"/>
            <a:ext cx="3072765" cy="993775"/>
          </a:xfrm>
          <a:custGeom>
            <a:avLst/>
            <a:gdLst>
              <a:gd name="connsiteX0" fmla="*/ 4171950 w 4823630"/>
              <a:gd name="connsiteY0" fmla="*/ 304800 h 1310181"/>
              <a:gd name="connsiteX1" fmla="*/ 4800600 w 4823630"/>
              <a:gd name="connsiteY1" fmla="*/ 952500 h 1310181"/>
              <a:gd name="connsiteX2" fmla="*/ 3448050 w 4823630"/>
              <a:gd name="connsiteY2" fmla="*/ 1295400 h 1310181"/>
              <a:gd name="connsiteX3" fmla="*/ 1695450 w 4823630"/>
              <a:gd name="connsiteY3" fmla="*/ 1143000 h 1310181"/>
              <a:gd name="connsiteX4" fmla="*/ 952500 w 4823630"/>
              <a:gd name="connsiteY4" fmla="*/ 228600 h 1310181"/>
              <a:gd name="connsiteX5" fmla="*/ 0 w 4823630"/>
              <a:gd name="connsiteY5" fmla="*/ 0 h 1310181"/>
              <a:gd name="connsiteX6" fmla="*/ 0 w 4823630"/>
              <a:gd name="connsiteY6" fmla="*/ 0 h 131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3630" h="1310181">
                <a:moveTo>
                  <a:pt x="4171950" y="304800"/>
                </a:moveTo>
                <a:cubicBezTo>
                  <a:pt x="4546600" y="546100"/>
                  <a:pt x="4921250" y="787400"/>
                  <a:pt x="4800600" y="952500"/>
                </a:cubicBezTo>
                <a:cubicBezTo>
                  <a:pt x="4679950" y="1117600"/>
                  <a:pt x="3965575" y="1263650"/>
                  <a:pt x="3448050" y="1295400"/>
                </a:cubicBezTo>
                <a:cubicBezTo>
                  <a:pt x="2930525" y="1327150"/>
                  <a:pt x="2111375" y="1320800"/>
                  <a:pt x="1695450" y="1143000"/>
                </a:cubicBezTo>
                <a:cubicBezTo>
                  <a:pt x="1279525" y="965200"/>
                  <a:pt x="1235075" y="419100"/>
                  <a:pt x="952500" y="228600"/>
                </a:cubicBezTo>
                <a:cubicBezTo>
                  <a:pt x="669925" y="38100"/>
                  <a:pt x="0" y="0"/>
                  <a:pt x="0" y="0"/>
                </a:cubicBezTo>
                <a:lnTo>
                  <a:pt x="0" y="0"/>
                </a:lnTo>
              </a:path>
            </a:pathLst>
          </a:cu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8" name="文本框 97"/>
          <p:cNvSpPr txBox="1"/>
          <p:nvPr>
            <p:custDataLst>
              <p:tags r:id="rId7"/>
            </p:custDataLst>
          </p:nvPr>
        </p:nvSpPr>
        <p:spPr>
          <a:xfrm>
            <a:off x="3610610" y="4081780"/>
            <a:ext cx="1167130" cy="521970"/>
          </a:xfrm>
          <a:prstGeom prst="rect">
            <a:avLst/>
          </a:prstGeom>
          <a:noFill/>
        </p:spPr>
        <p:txBody>
          <a:bodyPr wrap="square" rtlCol="0">
            <a:spAutoFit/>
          </a:bodyPr>
          <a:lstStyle/>
          <a:p>
            <a:pPr marR="0" algn="l" defTabSz="914400" fontAlgn="auto" latinLnBrk="1">
              <a:spcBef>
                <a:spcPct val="0"/>
              </a:spcBef>
              <a:spcAft>
                <a:spcPct val="0"/>
              </a:spcAft>
              <a:buClrTx/>
              <a:buSzTx/>
              <a:buFontTx/>
              <a:defRPr/>
            </a:pPr>
            <a:r>
              <a:rPr kumimoji="0" lang="zh-CN" altLang="en-US" sz="2400" b="1" kern="1200" cap="none" spc="0" normalizeH="0" baseline="0" noProof="0">
                <a:solidFill>
                  <a:schemeClr val="accent1">
                    <a:lumMod val="50000"/>
                  </a:schemeClr>
                </a:solidFill>
                <a:latin typeface="微软雅黑" panose="020B0503020204020204" charset="-122"/>
                <a:ea typeface="微软雅黑" panose="020B0503020204020204" charset="-122"/>
                <a:cs typeface="+mn-cs"/>
              </a:rPr>
              <a:t>空间填充模型</a:t>
            </a:r>
            <a:endParaRPr kumimoji="0" lang="zh-CN" altLang="en-US" sz="2400" b="1" kern="1200" cap="none" spc="0" normalizeH="0" baseline="0" noProof="0">
              <a:solidFill>
                <a:schemeClr val="accent1">
                  <a:lumMod val="50000"/>
                </a:schemeClr>
              </a:solidFill>
              <a:latin typeface="微软雅黑" panose="020B0503020204020204" charset="-122"/>
              <a:ea typeface="微软雅黑" panose="020B0503020204020204" charset="-122"/>
              <a:cs typeface="+mn-cs"/>
            </a:endParaRPr>
          </a:p>
        </p:txBody>
      </p:sp>
      <p:sp>
        <p:nvSpPr>
          <p:cNvPr id="81" name="椭圆 2"/>
          <p:cNvSpPr/>
          <p:nvPr>
            <p:custDataLst>
              <p:tags r:id="rId8"/>
            </p:custDataLst>
          </p:nvPr>
        </p:nvSpPr>
        <p:spPr>
          <a:xfrm>
            <a:off x="3290570" y="1564005"/>
            <a:ext cx="1807210" cy="1417955"/>
          </a:xfrm>
          <a:custGeom>
            <a:avLst/>
            <a:gdLst>
              <a:gd name="connsiteX0" fmla="*/ 0 w 2781300"/>
              <a:gd name="connsiteY0" fmla="*/ 981075 h 1962150"/>
              <a:gd name="connsiteX1" fmla="*/ 1390650 w 2781300"/>
              <a:gd name="connsiteY1" fmla="*/ 0 h 1962150"/>
              <a:gd name="connsiteX2" fmla="*/ 2781300 w 2781300"/>
              <a:gd name="connsiteY2" fmla="*/ 981075 h 1962150"/>
              <a:gd name="connsiteX3" fmla="*/ 1390650 w 2781300"/>
              <a:gd name="connsiteY3" fmla="*/ 1962150 h 1962150"/>
              <a:gd name="connsiteX4" fmla="*/ 0 w 2781300"/>
              <a:gd name="connsiteY4" fmla="*/ 981075 h 1962150"/>
              <a:gd name="connsiteX0-1" fmla="*/ 499 w 2781799"/>
              <a:gd name="connsiteY0-2" fmla="*/ 885825 h 1866900"/>
              <a:gd name="connsiteX1-3" fmla="*/ 1276849 w 2781799"/>
              <a:gd name="connsiteY1-4" fmla="*/ 0 h 1866900"/>
              <a:gd name="connsiteX2-5" fmla="*/ 2781799 w 2781799"/>
              <a:gd name="connsiteY2-6" fmla="*/ 885825 h 1866900"/>
              <a:gd name="connsiteX3-7" fmla="*/ 1391149 w 2781799"/>
              <a:gd name="connsiteY3-8" fmla="*/ 1866900 h 1866900"/>
              <a:gd name="connsiteX4-9" fmla="*/ 499 w 2781799"/>
              <a:gd name="connsiteY4-10" fmla="*/ 885825 h 1866900"/>
              <a:gd name="connsiteX0-11" fmla="*/ 335 w 2743535"/>
              <a:gd name="connsiteY0-12" fmla="*/ 715723 h 1869491"/>
              <a:gd name="connsiteX1-13" fmla="*/ 1238585 w 2743535"/>
              <a:gd name="connsiteY1-14" fmla="*/ 1348 h 1869491"/>
              <a:gd name="connsiteX2-15" fmla="*/ 2743535 w 2743535"/>
              <a:gd name="connsiteY2-16" fmla="*/ 887173 h 1869491"/>
              <a:gd name="connsiteX3-17" fmla="*/ 1352885 w 2743535"/>
              <a:gd name="connsiteY3-18" fmla="*/ 1868248 h 1869491"/>
              <a:gd name="connsiteX4-19" fmla="*/ 335 w 2743535"/>
              <a:gd name="connsiteY4-20" fmla="*/ 715723 h 1869491"/>
              <a:gd name="connsiteX0-21" fmla="*/ 340 w 2838790"/>
              <a:gd name="connsiteY0-22" fmla="*/ 714448 h 1867024"/>
              <a:gd name="connsiteX1-23" fmla="*/ 1238590 w 2838790"/>
              <a:gd name="connsiteY1-24" fmla="*/ 73 h 1867024"/>
              <a:gd name="connsiteX2-25" fmla="*/ 2838790 w 2838790"/>
              <a:gd name="connsiteY2-26" fmla="*/ 752548 h 1867024"/>
              <a:gd name="connsiteX3-27" fmla="*/ 1352890 w 2838790"/>
              <a:gd name="connsiteY3-28" fmla="*/ 1866973 h 1867024"/>
              <a:gd name="connsiteX4-29" fmla="*/ 340 w 2838790"/>
              <a:gd name="connsiteY4-30" fmla="*/ 714448 h 186702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38790" h="1867024">
                <a:moveTo>
                  <a:pt x="340" y="714448"/>
                </a:moveTo>
                <a:cubicBezTo>
                  <a:pt x="-18710" y="403298"/>
                  <a:pt x="765515" y="-6277"/>
                  <a:pt x="1238590" y="73"/>
                </a:cubicBezTo>
                <a:cubicBezTo>
                  <a:pt x="1711665" y="6423"/>
                  <a:pt x="2838790" y="210715"/>
                  <a:pt x="2838790" y="752548"/>
                </a:cubicBezTo>
                <a:cubicBezTo>
                  <a:pt x="2838790" y="1294381"/>
                  <a:pt x="1825965" y="1873323"/>
                  <a:pt x="1352890" y="1866973"/>
                </a:cubicBezTo>
                <a:cubicBezTo>
                  <a:pt x="879815" y="1860623"/>
                  <a:pt x="19390" y="1025598"/>
                  <a:pt x="340" y="714448"/>
                </a:cubicBezTo>
                <a:close/>
              </a:path>
            </a:pathLst>
          </a:cu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4" name="椭圆 2"/>
          <p:cNvSpPr/>
          <p:nvPr>
            <p:custDataLst>
              <p:tags r:id="rId9"/>
            </p:custDataLst>
          </p:nvPr>
        </p:nvSpPr>
        <p:spPr>
          <a:xfrm>
            <a:off x="7494905" y="2477135"/>
            <a:ext cx="1388110" cy="1347470"/>
          </a:xfrm>
          <a:custGeom>
            <a:avLst/>
            <a:gdLst>
              <a:gd name="connsiteX0" fmla="*/ 0 w 2781300"/>
              <a:gd name="connsiteY0" fmla="*/ 981075 h 1962150"/>
              <a:gd name="connsiteX1" fmla="*/ 1390650 w 2781300"/>
              <a:gd name="connsiteY1" fmla="*/ 0 h 1962150"/>
              <a:gd name="connsiteX2" fmla="*/ 2781300 w 2781300"/>
              <a:gd name="connsiteY2" fmla="*/ 981075 h 1962150"/>
              <a:gd name="connsiteX3" fmla="*/ 1390650 w 2781300"/>
              <a:gd name="connsiteY3" fmla="*/ 1962150 h 1962150"/>
              <a:gd name="connsiteX4" fmla="*/ 0 w 2781300"/>
              <a:gd name="connsiteY4" fmla="*/ 981075 h 1962150"/>
              <a:gd name="connsiteX0-1" fmla="*/ 499 w 2781799"/>
              <a:gd name="connsiteY0-2" fmla="*/ 885825 h 1866900"/>
              <a:gd name="connsiteX1-3" fmla="*/ 1276849 w 2781799"/>
              <a:gd name="connsiteY1-4" fmla="*/ 0 h 1866900"/>
              <a:gd name="connsiteX2-5" fmla="*/ 2781799 w 2781799"/>
              <a:gd name="connsiteY2-6" fmla="*/ 885825 h 1866900"/>
              <a:gd name="connsiteX3-7" fmla="*/ 1391149 w 2781799"/>
              <a:gd name="connsiteY3-8" fmla="*/ 1866900 h 1866900"/>
              <a:gd name="connsiteX4-9" fmla="*/ 499 w 2781799"/>
              <a:gd name="connsiteY4-10" fmla="*/ 885825 h 1866900"/>
              <a:gd name="connsiteX0-11" fmla="*/ 335 w 2743535"/>
              <a:gd name="connsiteY0-12" fmla="*/ 715723 h 1869491"/>
              <a:gd name="connsiteX1-13" fmla="*/ 1238585 w 2743535"/>
              <a:gd name="connsiteY1-14" fmla="*/ 1348 h 1869491"/>
              <a:gd name="connsiteX2-15" fmla="*/ 2743535 w 2743535"/>
              <a:gd name="connsiteY2-16" fmla="*/ 887173 h 1869491"/>
              <a:gd name="connsiteX3-17" fmla="*/ 1352885 w 2743535"/>
              <a:gd name="connsiteY3-18" fmla="*/ 1868248 h 1869491"/>
              <a:gd name="connsiteX4-19" fmla="*/ 335 w 2743535"/>
              <a:gd name="connsiteY4-20" fmla="*/ 715723 h 1869491"/>
              <a:gd name="connsiteX0-21" fmla="*/ 340 w 2838790"/>
              <a:gd name="connsiteY0-22" fmla="*/ 714448 h 1867024"/>
              <a:gd name="connsiteX1-23" fmla="*/ 1238590 w 2838790"/>
              <a:gd name="connsiteY1-24" fmla="*/ 73 h 1867024"/>
              <a:gd name="connsiteX2-25" fmla="*/ 2838790 w 2838790"/>
              <a:gd name="connsiteY2-26" fmla="*/ 752548 h 1867024"/>
              <a:gd name="connsiteX3-27" fmla="*/ 1352890 w 2838790"/>
              <a:gd name="connsiteY3-28" fmla="*/ 1866973 h 1867024"/>
              <a:gd name="connsiteX4-29" fmla="*/ 340 w 2838790"/>
              <a:gd name="connsiteY4-30" fmla="*/ 714448 h 1867024"/>
              <a:gd name="connsiteX0-31" fmla="*/ 340 w 2838790"/>
              <a:gd name="connsiteY0-32" fmla="*/ 828734 h 1981310"/>
              <a:gd name="connsiteX1-33" fmla="*/ 1238590 w 2838790"/>
              <a:gd name="connsiteY1-34" fmla="*/ 59 h 1981310"/>
              <a:gd name="connsiteX2-35" fmla="*/ 2838790 w 2838790"/>
              <a:gd name="connsiteY2-36" fmla="*/ 866834 h 1981310"/>
              <a:gd name="connsiteX3-37" fmla="*/ 1352890 w 2838790"/>
              <a:gd name="connsiteY3-38" fmla="*/ 1981259 h 1981310"/>
              <a:gd name="connsiteX4-39" fmla="*/ 340 w 2838790"/>
              <a:gd name="connsiteY4-40" fmla="*/ 828734 h 1981310"/>
              <a:gd name="connsiteX0-41" fmla="*/ 472 w 2572222"/>
              <a:gd name="connsiteY0-42" fmla="*/ 981827 h 1982339"/>
              <a:gd name="connsiteX1-43" fmla="*/ 972022 w 2572222"/>
              <a:gd name="connsiteY1-44" fmla="*/ 752 h 1982339"/>
              <a:gd name="connsiteX2-45" fmla="*/ 2572222 w 2572222"/>
              <a:gd name="connsiteY2-46" fmla="*/ 867527 h 1982339"/>
              <a:gd name="connsiteX3-47" fmla="*/ 1086322 w 2572222"/>
              <a:gd name="connsiteY3-48" fmla="*/ 1981952 h 1982339"/>
              <a:gd name="connsiteX4-49" fmla="*/ 472 w 2572222"/>
              <a:gd name="connsiteY4-50" fmla="*/ 981827 h 1982339"/>
              <a:gd name="connsiteX0-51" fmla="*/ 424 w 2172124"/>
              <a:gd name="connsiteY0-52" fmla="*/ 981149 h 1981318"/>
              <a:gd name="connsiteX1-53" fmla="*/ 971974 w 2172124"/>
              <a:gd name="connsiteY1-54" fmla="*/ 74 h 1981318"/>
              <a:gd name="connsiteX2-55" fmla="*/ 2172124 w 2172124"/>
              <a:gd name="connsiteY2-56" fmla="*/ 943049 h 1981318"/>
              <a:gd name="connsiteX3-57" fmla="*/ 1086274 w 2172124"/>
              <a:gd name="connsiteY3-58" fmla="*/ 1981274 h 1981318"/>
              <a:gd name="connsiteX4-59" fmla="*/ 424 w 2172124"/>
              <a:gd name="connsiteY4-60" fmla="*/ 981149 h 1981318"/>
              <a:gd name="connsiteX0-61" fmla="*/ 7743 w 2179443"/>
              <a:gd name="connsiteY0-62" fmla="*/ 981149 h 1771783"/>
              <a:gd name="connsiteX1-63" fmla="*/ 979293 w 2179443"/>
              <a:gd name="connsiteY1-64" fmla="*/ 74 h 1771783"/>
              <a:gd name="connsiteX2-65" fmla="*/ 2179443 w 2179443"/>
              <a:gd name="connsiteY2-66" fmla="*/ 943049 h 1771783"/>
              <a:gd name="connsiteX3-67" fmla="*/ 1512693 w 2179443"/>
              <a:gd name="connsiteY3-68" fmla="*/ 1771724 h 1771783"/>
              <a:gd name="connsiteX4-69" fmla="*/ 7743 w 2179443"/>
              <a:gd name="connsiteY4-70" fmla="*/ 981149 h 177178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79443" h="1771783">
                <a:moveTo>
                  <a:pt x="7743" y="981149"/>
                </a:moveTo>
                <a:cubicBezTo>
                  <a:pt x="-81157" y="685874"/>
                  <a:pt x="617343" y="6424"/>
                  <a:pt x="979293" y="74"/>
                </a:cubicBezTo>
                <a:cubicBezTo>
                  <a:pt x="1341243" y="-6276"/>
                  <a:pt x="2179443" y="401216"/>
                  <a:pt x="2179443" y="943049"/>
                </a:cubicBezTo>
                <a:cubicBezTo>
                  <a:pt x="2179443" y="1484882"/>
                  <a:pt x="1874643" y="1765374"/>
                  <a:pt x="1512693" y="1771724"/>
                </a:cubicBezTo>
                <a:cubicBezTo>
                  <a:pt x="1150743" y="1778074"/>
                  <a:pt x="96643" y="1276424"/>
                  <a:pt x="7743" y="981149"/>
                </a:cubicBezTo>
                <a:close/>
              </a:path>
            </a:pathLst>
          </a:cu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6" name="椭圆 64"/>
          <p:cNvSpPr/>
          <p:nvPr>
            <p:custDataLst>
              <p:tags r:id="rId10"/>
            </p:custDataLst>
          </p:nvPr>
        </p:nvSpPr>
        <p:spPr>
          <a:xfrm>
            <a:off x="3392805" y="3824605"/>
            <a:ext cx="1601470" cy="1323975"/>
          </a:xfrm>
          <a:custGeom>
            <a:avLst/>
            <a:gdLst>
              <a:gd name="connsiteX0" fmla="*/ 0 w 2800350"/>
              <a:gd name="connsiteY0" fmla="*/ 1400175 h 2800350"/>
              <a:gd name="connsiteX1" fmla="*/ 1400175 w 2800350"/>
              <a:gd name="connsiteY1" fmla="*/ 0 h 2800350"/>
              <a:gd name="connsiteX2" fmla="*/ 2800350 w 2800350"/>
              <a:gd name="connsiteY2" fmla="*/ 1400175 h 2800350"/>
              <a:gd name="connsiteX3" fmla="*/ 1400175 w 2800350"/>
              <a:gd name="connsiteY3" fmla="*/ 2800350 h 2800350"/>
              <a:gd name="connsiteX4" fmla="*/ 0 w 2800350"/>
              <a:gd name="connsiteY4" fmla="*/ 1400175 h 2800350"/>
              <a:gd name="connsiteX0-1" fmla="*/ 47 w 2800397"/>
              <a:gd name="connsiteY0-2" fmla="*/ 962025 h 2362200"/>
              <a:gd name="connsiteX1-3" fmla="*/ 1438322 w 2800397"/>
              <a:gd name="connsiteY1-4" fmla="*/ 0 h 2362200"/>
              <a:gd name="connsiteX2-5" fmla="*/ 2800397 w 2800397"/>
              <a:gd name="connsiteY2-6" fmla="*/ 962025 h 2362200"/>
              <a:gd name="connsiteX3-7" fmla="*/ 1400222 w 2800397"/>
              <a:gd name="connsiteY3-8" fmla="*/ 2362200 h 2362200"/>
              <a:gd name="connsiteX4-9" fmla="*/ 47 w 2800397"/>
              <a:gd name="connsiteY4-10" fmla="*/ 962025 h 2362200"/>
              <a:gd name="connsiteX0-11" fmla="*/ 25084 w 2825434"/>
              <a:gd name="connsiteY0-12" fmla="*/ 962025 h 1962150"/>
              <a:gd name="connsiteX1-13" fmla="*/ 1463359 w 2825434"/>
              <a:gd name="connsiteY1-14" fmla="*/ 0 h 1962150"/>
              <a:gd name="connsiteX2-15" fmla="*/ 2825434 w 2825434"/>
              <a:gd name="connsiteY2-16" fmla="*/ 962025 h 1962150"/>
              <a:gd name="connsiteX3-17" fmla="*/ 872809 w 2825434"/>
              <a:gd name="connsiteY3-18" fmla="*/ 1962150 h 1962150"/>
              <a:gd name="connsiteX4-19" fmla="*/ 25084 w 2825434"/>
              <a:gd name="connsiteY4-20" fmla="*/ 962025 h 19621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25434" h="1962150">
                <a:moveTo>
                  <a:pt x="25084" y="962025"/>
                </a:moveTo>
                <a:cubicBezTo>
                  <a:pt x="123509" y="635000"/>
                  <a:pt x="690064" y="0"/>
                  <a:pt x="1463359" y="0"/>
                </a:cubicBezTo>
                <a:cubicBezTo>
                  <a:pt x="2236654" y="0"/>
                  <a:pt x="2825434" y="188730"/>
                  <a:pt x="2825434" y="962025"/>
                </a:cubicBezTo>
                <a:cubicBezTo>
                  <a:pt x="2825434" y="1735320"/>
                  <a:pt x="1646104" y="1962150"/>
                  <a:pt x="872809" y="1962150"/>
                </a:cubicBezTo>
                <a:cubicBezTo>
                  <a:pt x="99514" y="1962150"/>
                  <a:pt x="-73341" y="1289050"/>
                  <a:pt x="25084" y="962025"/>
                </a:cubicBezTo>
                <a:close/>
              </a:path>
            </a:pathLst>
          </a:cu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0" name="椭圆 2"/>
          <p:cNvSpPr/>
          <p:nvPr>
            <p:custDataLst>
              <p:tags r:id="rId11"/>
            </p:custDataLst>
          </p:nvPr>
        </p:nvSpPr>
        <p:spPr>
          <a:xfrm>
            <a:off x="6066790" y="3824605"/>
            <a:ext cx="1764665" cy="831215"/>
          </a:xfrm>
          <a:custGeom>
            <a:avLst/>
            <a:gdLst>
              <a:gd name="connsiteX0" fmla="*/ 0 w 2781300"/>
              <a:gd name="connsiteY0" fmla="*/ 981075 h 1962150"/>
              <a:gd name="connsiteX1" fmla="*/ 1390650 w 2781300"/>
              <a:gd name="connsiteY1" fmla="*/ 0 h 1962150"/>
              <a:gd name="connsiteX2" fmla="*/ 2781300 w 2781300"/>
              <a:gd name="connsiteY2" fmla="*/ 981075 h 1962150"/>
              <a:gd name="connsiteX3" fmla="*/ 1390650 w 2781300"/>
              <a:gd name="connsiteY3" fmla="*/ 1962150 h 1962150"/>
              <a:gd name="connsiteX4" fmla="*/ 0 w 2781300"/>
              <a:gd name="connsiteY4" fmla="*/ 981075 h 1962150"/>
              <a:gd name="connsiteX0-1" fmla="*/ 499 w 2781799"/>
              <a:gd name="connsiteY0-2" fmla="*/ 885825 h 1866900"/>
              <a:gd name="connsiteX1-3" fmla="*/ 1276849 w 2781799"/>
              <a:gd name="connsiteY1-4" fmla="*/ 0 h 1866900"/>
              <a:gd name="connsiteX2-5" fmla="*/ 2781799 w 2781799"/>
              <a:gd name="connsiteY2-6" fmla="*/ 885825 h 1866900"/>
              <a:gd name="connsiteX3-7" fmla="*/ 1391149 w 2781799"/>
              <a:gd name="connsiteY3-8" fmla="*/ 1866900 h 1866900"/>
              <a:gd name="connsiteX4-9" fmla="*/ 499 w 2781799"/>
              <a:gd name="connsiteY4-10" fmla="*/ 885825 h 1866900"/>
              <a:gd name="connsiteX0-11" fmla="*/ 335 w 2743535"/>
              <a:gd name="connsiteY0-12" fmla="*/ 715723 h 1869491"/>
              <a:gd name="connsiteX1-13" fmla="*/ 1238585 w 2743535"/>
              <a:gd name="connsiteY1-14" fmla="*/ 1348 h 1869491"/>
              <a:gd name="connsiteX2-15" fmla="*/ 2743535 w 2743535"/>
              <a:gd name="connsiteY2-16" fmla="*/ 887173 h 1869491"/>
              <a:gd name="connsiteX3-17" fmla="*/ 1352885 w 2743535"/>
              <a:gd name="connsiteY3-18" fmla="*/ 1868248 h 1869491"/>
              <a:gd name="connsiteX4-19" fmla="*/ 335 w 2743535"/>
              <a:gd name="connsiteY4-20" fmla="*/ 715723 h 1869491"/>
              <a:gd name="connsiteX0-21" fmla="*/ 340 w 2838790"/>
              <a:gd name="connsiteY0-22" fmla="*/ 714448 h 1867024"/>
              <a:gd name="connsiteX1-23" fmla="*/ 1238590 w 2838790"/>
              <a:gd name="connsiteY1-24" fmla="*/ 73 h 1867024"/>
              <a:gd name="connsiteX2-25" fmla="*/ 2838790 w 2838790"/>
              <a:gd name="connsiteY2-26" fmla="*/ 752548 h 1867024"/>
              <a:gd name="connsiteX3-27" fmla="*/ 1352890 w 2838790"/>
              <a:gd name="connsiteY3-28" fmla="*/ 1866973 h 1867024"/>
              <a:gd name="connsiteX4-29" fmla="*/ 340 w 2838790"/>
              <a:gd name="connsiteY4-30" fmla="*/ 714448 h 1867024"/>
              <a:gd name="connsiteX0-31" fmla="*/ 340 w 2838790"/>
              <a:gd name="connsiteY0-32" fmla="*/ 828734 h 1981310"/>
              <a:gd name="connsiteX1-33" fmla="*/ 1238590 w 2838790"/>
              <a:gd name="connsiteY1-34" fmla="*/ 59 h 1981310"/>
              <a:gd name="connsiteX2-35" fmla="*/ 2838790 w 2838790"/>
              <a:gd name="connsiteY2-36" fmla="*/ 866834 h 1981310"/>
              <a:gd name="connsiteX3-37" fmla="*/ 1352890 w 2838790"/>
              <a:gd name="connsiteY3-38" fmla="*/ 1981259 h 1981310"/>
              <a:gd name="connsiteX4-39" fmla="*/ 340 w 2838790"/>
              <a:gd name="connsiteY4-40" fmla="*/ 828734 h 1981310"/>
              <a:gd name="connsiteX0-41" fmla="*/ 472 w 2572222"/>
              <a:gd name="connsiteY0-42" fmla="*/ 981827 h 1982339"/>
              <a:gd name="connsiteX1-43" fmla="*/ 972022 w 2572222"/>
              <a:gd name="connsiteY1-44" fmla="*/ 752 h 1982339"/>
              <a:gd name="connsiteX2-45" fmla="*/ 2572222 w 2572222"/>
              <a:gd name="connsiteY2-46" fmla="*/ 867527 h 1982339"/>
              <a:gd name="connsiteX3-47" fmla="*/ 1086322 w 2572222"/>
              <a:gd name="connsiteY3-48" fmla="*/ 1981952 h 1982339"/>
              <a:gd name="connsiteX4-49" fmla="*/ 472 w 2572222"/>
              <a:gd name="connsiteY4-50" fmla="*/ 981827 h 1982339"/>
              <a:gd name="connsiteX0-51" fmla="*/ 424 w 2172124"/>
              <a:gd name="connsiteY0-52" fmla="*/ 981149 h 1981318"/>
              <a:gd name="connsiteX1-53" fmla="*/ 971974 w 2172124"/>
              <a:gd name="connsiteY1-54" fmla="*/ 74 h 1981318"/>
              <a:gd name="connsiteX2-55" fmla="*/ 2172124 w 2172124"/>
              <a:gd name="connsiteY2-56" fmla="*/ 943049 h 1981318"/>
              <a:gd name="connsiteX3-57" fmla="*/ 1086274 w 2172124"/>
              <a:gd name="connsiteY3-58" fmla="*/ 1981274 h 1981318"/>
              <a:gd name="connsiteX4-59" fmla="*/ 424 w 2172124"/>
              <a:gd name="connsiteY4-60" fmla="*/ 981149 h 1981318"/>
              <a:gd name="connsiteX0-61" fmla="*/ 7743 w 2179443"/>
              <a:gd name="connsiteY0-62" fmla="*/ 981149 h 1771783"/>
              <a:gd name="connsiteX1-63" fmla="*/ 979293 w 2179443"/>
              <a:gd name="connsiteY1-64" fmla="*/ 74 h 1771783"/>
              <a:gd name="connsiteX2-65" fmla="*/ 2179443 w 2179443"/>
              <a:gd name="connsiteY2-66" fmla="*/ 943049 h 1771783"/>
              <a:gd name="connsiteX3-67" fmla="*/ 1512693 w 2179443"/>
              <a:gd name="connsiteY3-68" fmla="*/ 1771724 h 1771783"/>
              <a:gd name="connsiteX4-69" fmla="*/ 7743 w 2179443"/>
              <a:gd name="connsiteY4-70" fmla="*/ 981149 h 1771783"/>
              <a:gd name="connsiteX0-71" fmla="*/ 4344 w 2897279"/>
              <a:gd name="connsiteY0-72" fmla="*/ 1518734 h 1823557"/>
              <a:gd name="connsiteX1-73" fmla="*/ 1697129 w 2897279"/>
              <a:gd name="connsiteY1-74" fmla="*/ 11547 h 1823557"/>
              <a:gd name="connsiteX2-75" fmla="*/ 2897279 w 2897279"/>
              <a:gd name="connsiteY2-76" fmla="*/ 954522 h 1823557"/>
              <a:gd name="connsiteX3-77" fmla="*/ 2230529 w 2897279"/>
              <a:gd name="connsiteY3-78" fmla="*/ 1783197 h 1823557"/>
              <a:gd name="connsiteX4-79" fmla="*/ 4344 w 2897279"/>
              <a:gd name="connsiteY4-80" fmla="*/ 1518734 h 1823557"/>
              <a:gd name="connsiteX0-81" fmla="*/ 8578 w 2901513"/>
              <a:gd name="connsiteY0-82" fmla="*/ 1071033 h 1364882"/>
              <a:gd name="connsiteX1-83" fmla="*/ 1521055 w 2901513"/>
              <a:gd name="connsiteY1-84" fmla="*/ 44209 h 1364882"/>
              <a:gd name="connsiteX2-85" fmla="*/ 2901513 w 2901513"/>
              <a:gd name="connsiteY2-86" fmla="*/ 506821 h 1364882"/>
              <a:gd name="connsiteX3-87" fmla="*/ 2234763 w 2901513"/>
              <a:gd name="connsiteY3-88" fmla="*/ 1335496 h 1364882"/>
              <a:gd name="connsiteX4-89" fmla="*/ 8578 w 2901513"/>
              <a:gd name="connsiteY4-90" fmla="*/ 1071033 h 1364882"/>
              <a:gd name="connsiteX0-91" fmla="*/ 9353 w 3533367"/>
              <a:gd name="connsiteY0-92" fmla="*/ 1034151 h 1312080"/>
              <a:gd name="connsiteX1-93" fmla="*/ 1521830 w 3533367"/>
              <a:gd name="connsiteY1-94" fmla="*/ 7327 h 1312080"/>
              <a:gd name="connsiteX2-95" fmla="*/ 3533368 w 3533367"/>
              <a:gd name="connsiteY2-96" fmla="*/ 721557 h 1312080"/>
              <a:gd name="connsiteX3-97" fmla="*/ 2235538 w 3533367"/>
              <a:gd name="connsiteY3-98" fmla="*/ 1298614 h 1312080"/>
              <a:gd name="connsiteX4-99" fmla="*/ 9353 w 3533367"/>
              <a:gd name="connsiteY4-100" fmla="*/ 1034151 h 131208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33366" h="1312080">
                <a:moveTo>
                  <a:pt x="9353" y="1034151"/>
                </a:moveTo>
                <a:cubicBezTo>
                  <a:pt x="-109598" y="818937"/>
                  <a:pt x="934494" y="59426"/>
                  <a:pt x="1521830" y="7327"/>
                </a:cubicBezTo>
                <a:cubicBezTo>
                  <a:pt x="2109166" y="-44772"/>
                  <a:pt x="3533368" y="179724"/>
                  <a:pt x="3533368" y="721557"/>
                </a:cubicBezTo>
                <a:cubicBezTo>
                  <a:pt x="3533368" y="1263390"/>
                  <a:pt x="2822874" y="1246515"/>
                  <a:pt x="2235538" y="1298614"/>
                </a:cubicBezTo>
                <a:cubicBezTo>
                  <a:pt x="1648202" y="1350713"/>
                  <a:pt x="128304" y="1249365"/>
                  <a:pt x="9353" y="1034151"/>
                </a:cubicBezTo>
                <a:close/>
              </a:path>
            </a:pathLst>
          </a:cu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Text Box 4"/>
          <p:cNvSpPr txBox="1">
            <a:spLocks noChangeArrowheads="1"/>
          </p:cNvSpPr>
          <p:nvPr>
            <p:custDataLst>
              <p:tags r:id="rId12"/>
            </p:custDataLst>
          </p:nvPr>
        </p:nvSpPr>
        <p:spPr bwMode="auto">
          <a:xfrm>
            <a:off x="1136015" y="1564005"/>
            <a:ext cx="170180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2800" b="1">
                <a:solidFill>
                  <a:srgbClr val="000000"/>
                </a:solidFill>
                <a:latin typeface="微软雅黑" panose="020B0503020204020204" charset="-122"/>
                <a:ea typeface="微软雅黑" panose="020B0503020204020204" charset="-122"/>
              </a:rPr>
              <a:t>1</a:t>
            </a:r>
            <a:r>
              <a:rPr lang="zh-CN" altLang="en-US" sz="2800" b="1">
                <a:solidFill>
                  <a:srgbClr val="000000"/>
                </a:solidFill>
                <a:latin typeface="微软雅黑" panose="020B0503020204020204" charset="-122"/>
                <a:ea typeface="微软雅黑" panose="020B0503020204020204" charset="-122"/>
              </a:rPr>
              <a:t>、乙烯</a:t>
            </a:r>
            <a:endParaRPr lang="zh-CN" altLang="en-US" sz="2800" b="1">
              <a:solidFill>
                <a:srgbClr val="000000"/>
              </a:solidFill>
              <a:latin typeface="微软雅黑" panose="020B0503020204020204" charset="-122"/>
              <a:ea typeface="微软雅黑" panose="020B0503020204020204" charset="-122"/>
            </a:endParaRPr>
          </a:p>
        </p:txBody>
      </p:sp>
      <p:pic>
        <p:nvPicPr>
          <p:cNvPr id="32" name="图片 31"/>
          <p:cNvPicPr>
            <a:picLocks noChangeAspect="1"/>
          </p:cNvPicPr>
          <p:nvPr>
            <p:custDataLst>
              <p:tags r:id="rId13"/>
            </p:custDataLst>
          </p:nvPr>
        </p:nvPicPr>
        <p:blipFill>
          <a:blip r:embed="rId14">
            <a:clrChange>
              <a:clrFrom>
                <a:srgbClr val="FFFFFF"/>
              </a:clrFrom>
              <a:clrTo>
                <a:srgbClr val="FFFFFF">
                  <a:alpha val="0"/>
                </a:srgbClr>
              </a:clrTo>
            </a:clrChange>
            <a:duotone>
              <a:prstClr val="black"/>
              <a:schemeClr val="accent6">
                <a:tint val="45000"/>
                <a:satMod val="400000"/>
              </a:schemeClr>
            </a:duotone>
          </a:blip>
          <a:stretch>
            <a:fillRect/>
          </a:stretch>
        </p:blipFill>
        <p:spPr>
          <a:xfrm>
            <a:off x="4994193" y="1209817"/>
            <a:ext cx="1892147" cy="787392"/>
          </a:xfrm>
          <a:prstGeom prst="rect">
            <a:avLst/>
          </a:prstGeom>
        </p:spPr>
      </p:pic>
      <p:pic>
        <p:nvPicPr>
          <p:cNvPr id="33" name="图片 32"/>
          <p:cNvPicPr>
            <a:picLocks noChangeAspect="1"/>
          </p:cNvPicPr>
          <p:nvPr>
            <p:custDataLst>
              <p:tags r:id="rId15"/>
            </p:custDataLst>
          </p:nvPr>
        </p:nvPicPr>
        <p:blipFill>
          <a:blip r:embed="rId16">
            <a:clrChange>
              <a:clrFrom>
                <a:srgbClr val="FFFFFF"/>
              </a:clrFrom>
              <a:clrTo>
                <a:srgbClr val="FFFFFF">
                  <a:alpha val="0"/>
                </a:srgbClr>
              </a:clrTo>
            </a:clrChange>
            <a:duotone>
              <a:prstClr val="black"/>
              <a:schemeClr val="accent6">
                <a:tint val="45000"/>
                <a:satMod val="400000"/>
              </a:schemeClr>
            </a:duotone>
          </a:blip>
          <a:stretch>
            <a:fillRect/>
          </a:stretch>
        </p:blipFill>
        <p:spPr>
          <a:xfrm>
            <a:off x="8769244" y="1939822"/>
            <a:ext cx="2079686" cy="840724"/>
          </a:xfrm>
          <a:prstGeom prst="rect">
            <a:avLst/>
          </a:prstGeom>
        </p:spPr>
      </p:pic>
      <p:pic>
        <p:nvPicPr>
          <p:cNvPr id="35" name="Picture 19"/>
          <p:cNvPicPr>
            <a:picLocks noChangeAspect="1" noChangeArrowheads="1"/>
          </p:cNvPicPr>
          <p:nvPr>
            <p:custDataLst>
              <p:tags r:id="rId17"/>
            </p:custDataLst>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l="79583" t="20771" r="3089" b="61082"/>
          <a:stretch>
            <a:fillRect/>
          </a:stretch>
        </p:blipFill>
        <p:spPr bwMode="auto">
          <a:xfrm>
            <a:off x="8067040" y="3824605"/>
            <a:ext cx="2598420" cy="1617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p:cNvPicPr>
            <a:picLocks noChangeAspect="1" noChangeArrowheads="1"/>
          </p:cNvPicPr>
          <p:nvPr>
            <p:custDataLst>
              <p:tags r:id="rId19"/>
            </p:custDataLst>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l="80486" t="53753" r="3634" b="25966"/>
          <a:stretch>
            <a:fillRect/>
          </a:stretch>
        </p:blipFill>
        <p:spPr bwMode="auto">
          <a:xfrm>
            <a:off x="1046480" y="4033520"/>
            <a:ext cx="2077085" cy="157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1"/>
          <p:cNvSpPr txBox="1"/>
          <p:nvPr>
            <p:custDataLst>
              <p:tags r:id="rId20"/>
            </p:custDataLst>
          </p:nvPr>
        </p:nvSpPr>
        <p:spPr>
          <a:xfrm>
            <a:off x="8375650" y="5442585"/>
            <a:ext cx="2473960" cy="829945"/>
          </a:xfrm>
          <a:prstGeom prst="rect">
            <a:avLst/>
          </a:prstGeom>
          <a:noFill/>
        </p:spPr>
        <p:txBody>
          <a:bodyPr wrap="square" rtlCol="0" anchor="t">
            <a:spAutoFit/>
          </a:bodyPr>
          <a:lstStyle/>
          <a:p>
            <a:pPr fontAlgn="base">
              <a:spcBef>
                <a:spcPct val="0"/>
              </a:spcBef>
              <a:spcAft>
                <a:spcPct val="0"/>
              </a:spcAft>
              <a:defRPr/>
            </a:pPr>
            <a:r>
              <a:rPr lang="zh-CN" altLang="en-US" sz="2400" b="1">
                <a:solidFill>
                  <a:srgbClr val="7030A0"/>
                </a:solidFill>
                <a:effectLst/>
                <a:latin typeface="微软雅黑" panose="020B0503020204020204" charset="-122"/>
                <a:ea typeface="微软雅黑" panose="020B0503020204020204" charset="-122"/>
                <a:sym typeface="+mn-ea"/>
              </a:rPr>
              <a:t>平面结构，</a:t>
            </a:r>
            <a:endParaRPr lang="zh-CN" altLang="en-US" sz="2400" b="1">
              <a:solidFill>
                <a:srgbClr val="7030A0"/>
              </a:solidFill>
              <a:effectLst/>
              <a:latin typeface="微软雅黑" panose="020B0503020204020204" charset="-122"/>
              <a:ea typeface="微软雅黑" panose="020B0503020204020204" charset="-122"/>
              <a:sym typeface="+mn-ea"/>
            </a:endParaRPr>
          </a:p>
          <a:p>
            <a:pPr fontAlgn="base">
              <a:spcBef>
                <a:spcPct val="0"/>
              </a:spcBef>
              <a:spcAft>
                <a:spcPct val="0"/>
              </a:spcAft>
              <a:defRPr/>
            </a:pPr>
            <a:r>
              <a:rPr lang="zh-CN" altLang="en-US" sz="2400" b="1">
                <a:solidFill>
                  <a:srgbClr val="7030A0"/>
                </a:solidFill>
                <a:effectLst/>
                <a:latin typeface="微软雅黑" panose="020B0503020204020204" charset="-122"/>
                <a:ea typeface="微软雅黑" panose="020B0503020204020204" charset="-122"/>
                <a:sym typeface="+mn-ea"/>
              </a:rPr>
              <a:t>六原子共平面。</a:t>
            </a:r>
            <a:endParaRPr lang="zh-CN" altLang="en-US" sz="2400" b="1">
              <a:solidFill>
                <a:srgbClr val="7030A0"/>
              </a:solidFill>
              <a:effectLst/>
              <a:latin typeface="微软雅黑" panose="020B0503020204020204" charset="-122"/>
              <a:ea typeface="微软雅黑" panose="020B0503020204020204" charset="-122"/>
              <a:sym typeface="+mn-ea"/>
            </a:endParaRPr>
          </a:p>
        </p:txBody>
      </p:sp>
      <p:sp>
        <p:nvSpPr>
          <p:cNvPr id="156688" name="Text Box 16"/>
          <p:cNvSpPr txBox="1">
            <a:spLocks noChangeArrowheads="1"/>
          </p:cNvSpPr>
          <p:nvPr>
            <p:custDataLst>
              <p:tags r:id="rId21"/>
            </p:custDataLst>
          </p:nvPr>
        </p:nvSpPr>
        <p:spPr bwMode="auto">
          <a:xfrm>
            <a:off x="7479665" y="1294765"/>
            <a:ext cx="45897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50000"/>
              </a:spcBef>
              <a:spcAft>
                <a:spcPct val="0"/>
              </a:spcAft>
            </a:pPr>
            <a:r>
              <a:rPr kumimoji="1" lang="en-US" altLang="zh-CN" sz="2800" b="1" smtClean="0">
                <a:solidFill>
                  <a:srgbClr val="000000"/>
                </a:solidFill>
                <a:latin typeface="Times New Roman" panose="02020603050405020304" charset="0"/>
              </a:rPr>
              <a:t>    </a:t>
            </a:r>
            <a:r>
              <a:rPr kumimoji="1" lang="zh-CN" altLang="en-US" sz="2400" b="1" smtClean="0">
                <a:solidFill>
                  <a:schemeClr val="tx1">
                    <a:lumMod val="95000"/>
                    <a:lumOff val="5000"/>
                  </a:schemeClr>
                </a:solidFill>
                <a:latin typeface="微软雅黑" panose="020B0503020204020204" charset="-122"/>
                <a:ea typeface="微软雅黑" panose="020B0503020204020204" charset="-122"/>
              </a:rPr>
              <a:t>结构简式：</a:t>
            </a:r>
            <a:r>
              <a:rPr kumimoji="1" lang="en-US" altLang="zh-CN" sz="2800" b="1" smtClean="0">
                <a:solidFill>
                  <a:srgbClr val="C00000"/>
                </a:solidFill>
                <a:latin typeface="Times New Roman" panose="02020603050405020304" charset="0"/>
              </a:rPr>
              <a:t>CH</a:t>
            </a:r>
            <a:r>
              <a:rPr kumimoji="1" lang="en-US" altLang="zh-CN" sz="1600" b="1" smtClean="0">
                <a:solidFill>
                  <a:srgbClr val="C00000"/>
                </a:solidFill>
                <a:latin typeface="Times New Roman" panose="02020603050405020304" charset="0"/>
              </a:rPr>
              <a:t>2 </a:t>
            </a:r>
            <a:r>
              <a:rPr kumimoji="1" lang="en-US" altLang="zh-CN" sz="2800" b="1" smtClean="0">
                <a:solidFill>
                  <a:srgbClr val="C00000"/>
                </a:solidFill>
                <a:latin typeface="Times New Roman" panose="02020603050405020304" charset="0"/>
              </a:rPr>
              <a:t>= CH</a:t>
            </a:r>
            <a:r>
              <a:rPr kumimoji="1" lang="en-US" altLang="zh-CN" sz="1600" b="1" smtClean="0">
                <a:solidFill>
                  <a:srgbClr val="C00000"/>
                </a:solidFill>
                <a:latin typeface="Times New Roman" panose="02020603050405020304" charset="0"/>
              </a:rPr>
              <a:t>2</a:t>
            </a:r>
            <a:endParaRPr kumimoji="1" lang="en-US" altLang="zh-CN" sz="1600" b="1" smtClean="0">
              <a:solidFill>
                <a:srgbClr val="C00000"/>
              </a:solidFill>
              <a:latin typeface="Times New Roman" panose="02020603050405020304" charset="0"/>
            </a:endParaRPr>
          </a:p>
        </p:txBody>
      </p:sp>
    </p:spTree>
    <p:custDataLst>
      <p:tags r:id="rId2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left)">
                                      <p:cBhvr>
                                        <p:cTn id="11" dur="500"/>
                                        <p:tgtEl>
                                          <p:spTgt spid="8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89"/>
                                        </p:tgtEl>
                                        <p:attrNameLst>
                                          <p:attrName>style.visibility</p:attrName>
                                        </p:attrNameLst>
                                      </p:cBhvr>
                                      <p:to>
                                        <p:strVal val="visible"/>
                                      </p:to>
                                    </p:set>
                                    <p:animEffect transition="in" filter="wipe(up)">
                                      <p:cBhvr>
                                        <p:cTn id="15" dur="500"/>
                                        <p:tgtEl>
                                          <p:spTgt spid="8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wipe(right)">
                                      <p:cBhvr>
                                        <p:cTn id="19" dur="500"/>
                                        <p:tgtEl>
                                          <p:spTgt spid="9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fade">
                                      <p:cBhvr>
                                        <p:cTn id="23" dur="500"/>
                                        <p:tgtEl>
                                          <p:spTgt spid="8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8"/>
                                        </p:tgtEl>
                                        <p:attrNameLst>
                                          <p:attrName>style.visibility</p:attrName>
                                        </p:attrNameLst>
                                      </p:cBhvr>
                                      <p:to>
                                        <p:strVal val="visible"/>
                                      </p:to>
                                    </p:set>
                                    <p:animEffect transition="in" filter="fade">
                                      <p:cBhvr>
                                        <p:cTn id="26" dur="500"/>
                                        <p:tgtEl>
                                          <p:spTgt spid="8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2"/>
                                        </p:tgtEl>
                                        <p:attrNameLst>
                                          <p:attrName>style.visibility</p:attrName>
                                        </p:attrNameLst>
                                      </p:cBhvr>
                                      <p:to>
                                        <p:strVal val="visible"/>
                                      </p:to>
                                    </p:set>
                                    <p:animEffect transition="in" filter="fade">
                                      <p:cBhvr>
                                        <p:cTn id="29" dur="500"/>
                                        <p:tgtEl>
                                          <p:spTgt spid="9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8"/>
                                        </p:tgtEl>
                                        <p:attrNameLst>
                                          <p:attrName>style.visibility</p:attrName>
                                        </p:attrNameLst>
                                      </p:cBhvr>
                                      <p:to>
                                        <p:strVal val="visible"/>
                                      </p:to>
                                    </p:set>
                                    <p:animEffect transition="in" filter="fade">
                                      <p:cBhvr>
                                        <p:cTn id="32" dur="500"/>
                                        <p:tgtEl>
                                          <p:spTgt spid="9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linds(horizontal)">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linds(horizontal)">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56688"/>
                                        </p:tgtEl>
                                        <p:attrNameLst>
                                          <p:attrName>style.visibility</p:attrName>
                                        </p:attrNameLst>
                                      </p:cBhvr>
                                      <p:to>
                                        <p:strVal val="visible"/>
                                      </p:to>
                                    </p:set>
                                    <p:animEffect transition="in" filter="checkerboard(across)">
                                      <p:cBhvr>
                                        <p:cTn id="47" dur="500"/>
                                        <p:tgtEl>
                                          <p:spTgt spid="15668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linds(horizont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92" grpId="0"/>
      <p:bldP spid="98" grpId="0"/>
      <p:bldP spid="156688"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8"/>
          <p:cNvGrpSpPr/>
          <p:nvPr/>
        </p:nvGrpSpPr>
        <p:grpSpPr>
          <a:xfrm>
            <a:off x="1322070" y="-13970"/>
            <a:ext cx="5225415" cy="737870"/>
            <a:chOff x="693" y="-17"/>
            <a:chExt cx="1515" cy="465"/>
          </a:xfrm>
        </p:grpSpPr>
        <p:grpSp>
          <p:nvGrpSpPr>
            <p:cNvPr id="24" name="Group 26"/>
            <p:cNvGrpSpPr/>
            <p:nvPr/>
          </p:nvGrpSpPr>
          <p:grpSpPr>
            <a:xfrm>
              <a:off x="711" y="0"/>
              <a:ext cx="1497" cy="448"/>
              <a:chOff x="711" y="0"/>
              <a:chExt cx="1497" cy="448"/>
            </a:xfrm>
          </p:grpSpPr>
          <p:sp>
            <p:nvSpPr>
              <p:cNvPr id="26" name="Rectangle 8"/>
              <p:cNvSpPr>
                <a:spLocks noChangeArrowheads="1"/>
              </p:cNvSpPr>
              <p:nvPr/>
            </p:nvSpPr>
            <p:spPr bwMode="auto">
              <a:xfrm>
                <a:off x="711" y="0"/>
                <a:ext cx="1497" cy="448"/>
              </a:xfrm>
              <a:prstGeom prst="rect">
                <a:avLst/>
              </a:prstGeom>
              <a:solidFill>
                <a:srgbClr val="3F83BC"/>
              </a:solidFill>
              <a:ln w="9525" algn="ctr">
                <a:noFill/>
                <a:miter lim="800000"/>
              </a:ln>
            </p:spPr>
            <p:txBody>
              <a:bodyPr lIns="121914" tIns="60957" rIns="121914" bIns="60957" anchor="ctr"/>
              <a:lstStyle/>
              <a:p>
                <a:pPr marL="0" marR="0" lvl="0" indent="0" algn="ctr" defTabSz="684530" eaLnBrk="1" fontAlgn="auto" latinLnBrk="0" hangingPunct="1">
                  <a:lnSpc>
                    <a:spcPct val="100000"/>
                  </a:lnSpc>
                  <a:spcBef>
                    <a:spcPct val="0"/>
                  </a:spcBef>
                  <a:spcAft>
                    <a:spcPct val="0"/>
                  </a:spcAft>
                  <a:buClrTx/>
                  <a:buSzTx/>
                  <a:buFontTx/>
                  <a:buNone/>
                  <a:defRPr/>
                </a:pPr>
                <a:endParaRPr kumimoji="0" lang="en-US" altLang="zh-CN" sz="2265" b="0" i="0" u="none" strike="noStrike" kern="0" cap="none" spc="0" normalizeH="0" baseline="0" noProof="0">
                  <a:ln>
                    <a:noFill/>
                  </a:ln>
                  <a:solidFill>
                    <a:srgbClr val="0099CC"/>
                  </a:solidFill>
                  <a:effectLst/>
                  <a:uLnTx/>
                  <a:uFillTx/>
                  <a:latin typeface="微软雅黑" panose="020B0503020204020204" charset="-122"/>
                  <a:ea typeface="微软雅黑" panose="020B0503020204020204" charset="-122"/>
                </a:endParaRPr>
              </a:p>
            </p:txBody>
          </p:sp>
          <p:sp>
            <p:nvSpPr>
              <p:cNvPr id="27" name="Line 25"/>
              <p:cNvSpPr>
                <a:spLocks noChangeShapeType="1"/>
              </p:cNvSpPr>
              <p:nvPr/>
            </p:nvSpPr>
            <p:spPr bwMode="auto">
              <a:xfrm>
                <a:off x="715" y="360"/>
                <a:ext cx="1490" cy="0"/>
              </a:xfrm>
              <a:prstGeom prst="line">
                <a:avLst/>
              </a:prstGeom>
              <a:noFill/>
              <a:ln w="9525">
                <a:solidFill>
                  <a:sysClr val="window" lastClr="FFFFFF"/>
                </a:solidFill>
                <a:round/>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25" name="TextBox 3"/>
            <p:cNvSpPr txBox="1">
              <a:spLocks noChangeArrowheads="1"/>
            </p:cNvSpPr>
            <p:nvPr/>
          </p:nvSpPr>
          <p:spPr bwMode="auto">
            <a:xfrm>
              <a:off x="693" y="-17"/>
              <a:ext cx="1512" cy="420"/>
            </a:xfrm>
            <a:prstGeom prst="rect">
              <a:avLst/>
            </a:prstGeom>
            <a:noFill/>
            <a:ln w="9525">
              <a:noFill/>
              <a:miter lim="800000"/>
            </a:ln>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735"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rPr>
                <a:t>烯烃、炔烃及结构特点</a:t>
              </a:r>
              <a:endParaRPr kumimoji="0" lang="en-US" altLang="zh-CN" sz="3735"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grpSp>
      <p:sp>
        <p:nvSpPr>
          <p:cNvPr id="83" name="任意多边形 22"/>
          <p:cNvSpPr/>
          <p:nvPr>
            <p:custDataLst>
              <p:tags r:id="rId1"/>
            </p:custDataLst>
          </p:nvPr>
        </p:nvSpPr>
        <p:spPr>
          <a:xfrm>
            <a:off x="4492625" y="1997075"/>
            <a:ext cx="2936875" cy="681355"/>
          </a:xfrm>
          <a:custGeom>
            <a:avLst/>
            <a:gdLst>
              <a:gd name="connsiteX0" fmla="*/ 0 w 5372100"/>
              <a:gd name="connsiteY0" fmla="*/ 389844 h 1532844"/>
              <a:gd name="connsiteX1" fmla="*/ 4362450 w 5372100"/>
              <a:gd name="connsiteY1" fmla="*/ 65994 h 1532844"/>
              <a:gd name="connsiteX2" fmla="*/ 5372100 w 5372100"/>
              <a:gd name="connsiteY2" fmla="*/ 1532844 h 1532844"/>
              <a:gd name="connsiteX3" fmla="*/ 5372100 w 5372100"/>
              <a:gd name="connsiteY3" fmla="*/ 1532844 h 1532844"/>
            </a:gdLst>
            <a:ahLst/>
            <a:cxnLst>
              <a:cxn ang="0">
                <a:pos x="connsiteX0" y="connsiteY0"/>
              </a:cxn>
              <a:cxn ang="0">
                <a:pos x="connsiteX1" y="connsiteY1"/>
              </a:cxn>
              <a:cxn ang="0">
                <a:pos x="connsiteX2" y="connsiteY2"/>
              </a:cxn>
              <a:cxn ang="0">
                <a:pos x="connsiteX3" y="connsiteY3"/>
              </a:cxn>
            </a:cxnLst>
            <a:rect l="l" t="t" r="r" b="b"/>
            <a:pathLst>
              <a:path w="5372100" h="1532844">
                <a:moveTo>
                  <a:pt x="0" y="389844"/>
                </a:moveTo>
                <a:cubicBezTo>
                  <a:pt x="1733550" y="132669"/>
                  <a:pt x="3467100" y="-124506"/>
                  <a:pt x="4362450" y="65994"/>
                </a:cubicBezTo>
                <a:cubicBezTo>
                  <a:pt x="5257800" y="256494"/>
                  <a:pt x="5372100" y="1532844"/>
                  <a:pt x="5372100" y="1532844"/>
                </a:cubicBezTo>
                <a:lnTo>
                  <a:pt x="5372100" y="1532844"/>
                </a:lnTo>
              </a:path>
            </a:pathLst>
          </a:cu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7" name="文本框 86"/>
          <p:cNvSpPr txBox="1"/>
          <p:nvPr>
            <p:custDataLst>
              <p:tags r:id="rId2"/>
            </p:custDataLst>
          </p:nvPr>
        </p:nvSpPr>
        <p:spPr>
          <a:xfrm>
            <a:off x="2926715" y="2004695"/>
            <a:ext cx="1537335" cy="460375"/>
          </a:xfrm>
          <a:prstGeom prst="rect">
            <a:avLst/>
          </a:prstGeom>
          <a:noFill/>
        </p:spPr>
        <p:txBody>
          <a:bodyPr wrap="square" rtlCol="0">
            <a:spAutoFit/>
          </a:bodyPr>
          <a:lstStyle/>
          <a:p>
            <a:pPr marR="0" defTabSz="914400" fontAlgn="auto" latinLnBrk="1">
              <a:spcBef>
                <a:spcPct val="0"/>
              </a:spcBef>
              <a:spcAft>
                <a:spcPct val="0"/>
              </a:spcAft>
              <a:buClrTx/>
              <a:buSzTx/>
              <a:buFontTx/>
              <a:defRPr/>
            </a:pPr>
            <a:r>
              <a:rPr kumimoji="0" lang="zh-CN" altLang="en-US" sz="2400" b="1" kern="1200" cap="none" spc="0" normalizeH="0" baseline="0" noProof="0">
                <a:solidFill>
                  <a:schemeClr val="accent1">
                    <a:lumMod val="50000"/>
                  </a:schemeClr>
                </a:solidFill>
                <a:latin typeface="微软雅黑" panose="020B0503020204020204" charset="-122"/>
                <a:ea typeface="微软雅黑" panose="020B0503020204020204" charset="-122"/>
                <a:cs typeface="+mn-cs"/>
              </a:rPr>
              <a:t>电子式</a:t>
            </a:r>
            <a:endParaRPr kumimoji="0" lang="zh-CN" altLang="en-US" sz="2400" b="1" kern="1200" cap="none" spc="0" normalizeH="0" baseline="0" noProof="0">
              <a:solidFill>
                <a:schemeClr val="accent1">
                  <a:lumMod val="50000"/>
                </a:schemeClr>
              </a:solidFill>
              <a:latin typeface="微软雅黑" panose="020B0503020204020204" charset="-122"/>
              <a:ea typeface="微软雅黑" panose="020B0503020204020204" charset="-122"/>
              <a:cs typeface="+mn-cs"/>
            </a:endParaRPr>
          </a:p>
        </p:txBody>
      </p:sp>
      <p:sp>
        <p:nvSpPr>
          <p:cNvPr id="88" name="文本框 87"/>
          <p:cNvSpPr txBox="1"/>
          <p:nvPr>
            <p:custDataLst>
              <p:tags r:id="rId3"/>
            </p:custDataLst>
          </p:nvPr>
        </p:nvSpPr>
        <p:spPr>
          <a:xfrm>
            <a:off x="7082155" y="3062605"/>
            <a:ext cx="1167130" cy="460375"/>
          </a:xfrm>
          <a:prstGeom prst="rect">
            <a:avLst/>
          </a:prstGeom>
          <a:noFill/>
        </p:spPr>
        <p:txBody>
          <a:bodyPr wrap="square" rtlCol="0">
            <a:spAutoFit/>
          </a:bodyPr>
          <a:lstStyle/>
          <a:p>
            <a:pPr marR="0" defTabSz="914400" fontAlgn="auto" latinLnBrk="1">
              <a:spcBef>
                <a:spcPct val="0"/>
              </a:spcBef>
              <a:spcAft>
                <a:spcPct val="0"/>
              </a:spcAft>
              <a:buClrTx/>
              <a:buSzTx/>
              <a:buFontTx/>
              <a:defRPr/>
            </a:pPr>
            <a:r>
              <a:rPr kumimoji="0" lang="zh-CN" altLang="en-US" sz="2400" b="1" kern="1200" cap="none" spc="0" normalizeH="0" baseline="0" noProof="0">
                <a:solidFill>
                  <a:schemeClr val="accent1">
                    <a:lumMod val="50000"/>
                  </a:schemeClr>
                </a:solidFill>
                <a:latin typeface="微软雅黑" panose="020B0503020204020204" charset="-122"/>
                <a:ea typeface="微软雅黑" panose="020B0503020204020204" charset="-122"/>
                <a:cs typeface="+mn-cs"/>
              </a:rPr>
              <a:t>结构式</a:t>
            </a:r>
            <a:endParaRPr kumimoji="0" lang="zh-CN" altLang="en-US" sz="2400" b="1" kern="1200" cap="none" spc="0" normalizeH="0" baseline="0" noProof="0">
              <a:solidFill>
                <a:schemeClr val="tx1">
                  <a:lumMod val="65000"/>
                  <a:lumOff val="35000"/>
                </a:schemeClr>
              </a:solidFill>
              <a:latin typeface="微软雅黑" panose="020B0503020204020204" charset="-122"/>
              <a:ea typeface="微软雅黑" panose="020B0503020204020204" charset="-122"/>
              <a:cs typeface="+mn-cs"/>
            </a:endParaRPr>
          </a:p>
        </p:txBody>
      </p:sp>
      <p:sp>
        <p:nvSpPr>
          <p:cNvPr id="89" name="任意多边形 45"/>
          <p:cNvSpPr/>
          <p:nvPr>
            <p:custDataLst>
              <p:tags r:id="rId4"/>
            </p:custDataLst>
          </p:nvPr>
        </p:nvSpPr>
        <p:spPr>
          <a:xfrm>
            <a:off x="4916805" y="2547620"/>
            <a:ext cx="1929130" cy="1463675"/>
          </a:xfrm>
          <a:custGeom>
            <a:avLst/>
            <a:gdLst>
              <a:gd name="connsiteX0" fmla="*/ 3028956 w 3028956"/>
              <a:gd name="connsiteY0" fmla="*/ 705570 h 1924770"/>
              <a:gd name="connsiteX1" fmla="*/ 1638306 w 3028956"/>
              <a:gd name="connsiteY1" fmla="*/ 720 h 1924770"/>
              <a:gd name="connsiteX2" fmla="*/ 6 w 3028956"/>
              <a:gd name="connsiteY2" fmla="*/ 819870 h 1924770"/>
              <a:gd name="connsiteX3" fmla="*/ 1657356 w 3028956"/>
              <a:gd name="connsiteY3" fmla="*/ 1924770 h 1924770"/>
            </a:gdLst>
            <a:ahLst/>
            <a:cxnLst>
              <a:cxn ang="0">
                <a:pos x="connsiteX0" y="connsiteY0"/>
              </a:cxn>
              <a:cxn ang="0">
                <a:pos x="connsiteX1" y="connsiteY1"/>
              </a:cxn>
              <a:cxn ang="0">
                <a:pos x="connsiteX2" y="connsiteY2"/>
              </a:cxn>
              <a:cxn ang="0">
                <a:pos x="connsiteX3" y="connsiteY3"/>
              </a:cxn>
            </a:cxnLst>
            <a:rect l="l" t="t" r="r" b="b"/>
            <a:pathLst>
              <a:path w="3028956" h="1924770">
                <a:moveTo>
                  <a:pt x="3028956" y="705570"/>
                </a:moveTo>
                <a:cubicBezTo>
                  <a:pt x="2586043" y="343620"/>
                  <a:pt x="2143131" y="-18330"/>
                  <a:pt x="1638306" y="720"/>
                </a:cubicBezTo>
                <a:cubicBezTo>
                  <a:pt x="1133481" y="19770"/>
                  <a:pt x="-3169" y="499195"/>
                  <a:pt x="6" y="819870"/>
                </a:cubicBezTo>
                <a:cubicBezTo>
                  <a:pt x="3181" y="1140545"/>
                  <a:pt x="830268" y="1532657"/>
                  <a:pt x="1657356" y="1924770"/>
                </a:cubicBezTo>
              </a:path>
            </a:pathLst>
          </a:cu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2" name="文本框 91"/>
          <p:cNvSpPr txBox="1"/>
          <p:nvPr>
            <p:custDataLst>
              <p:tags r:id="rId5"/>
            </p:custDataLst>
          </p:nvPr>
        </p:nvSpPr>
        <p:spPr>
          <a:xfrm>
            <a:off x="5601335" y="4085590"/>
            <a:ext cx="1597025" cy="460375"/>
          </a:xfrm>
          <a:prstGeom prst="rect">
            <a:avLst/>
          </a:prstGeom>
          <a:noFill/>
        </p:spPr>
        <p:txBody>
          <a:bodyPr wrap="square" rtlCol="0">
            <a:spAutoFit/>
          </a:bodyPr>
          <a:lstStyle/>
          <a:p>
            <a:pPr marR="0" algn="l" defTabSz="914400" fontAlgn="auto" latinLnBrk="1">
              <a:spcBef>
                <a:spcPct val="0"/>
              </a:spcBef>
              <a:spcAft>
                <a:spcPct val="0"/>
              </a:spcAft>
              <a:buClrTx/>
              <a:buSzTx/>
              <a:buFontTx/>
              <a:defRPr/>
            </a:pPr>
            <a:r>
              <a:rPr kumimoji="0" lang="zh-CN" altLang="en-US" sz="2400" b="1" kern="1200" cap="none" spc="0" normalizeH="0" baseline="0" noProof="0">
                <a:solidFill>
                  <a:schemeClr val="accent1">
                    <a:lumMod val="50000"/>
                  </a:schemeClr>
                </a:solidFill>
                <a:latin typeface="微软雅黑" panose="020B0503020204020204" charset="-122"/>
                <a:ea typeface="微软雅黑" panose="020B0503020204020204" charset="-122"/>
                <a:cs typeface="+mn-cs"/>
              </a:rPr>
              <a:t>球棍模型</a:t>
            </a:r>
            <a:endParaRPr kumimoji="0" lang="zh-CN" altLang="en-US" sz="2400" b="1" kern="1200" cap="none" spc="0" normalizeH="0" baseline="0" noProof="0">
              <a:solidFill>
                <a:schemeClr val="accent1">
                  <a:lumMod val="50000"/>
                </a:schemeClr>
              </a:solidFill>
              <a:latin typeface="微软雅黑" panose="020B0503020204020204" charset="-122"/>
              <a:ea typeface="微软雅黑" panose="020B0503020204020204" charset="-122"/>
              <a:cs typeface="+mn-cs"/>
            </a:endParaRPr>
          </a:p>
        </p:txBody>
      </p:sp>
      <p:sp>
        <p:nvSpPr>
          <p:cNvPr id="95" name="任意多边形 63"/>
          <p:cNvSpPr/>
          <p:nvPr>
            <p:custDataLst>
              <p:tags r:id="rId6"/>
            </p:custDataLst>
          </p:nvPr>
        </p:nvSpPr>
        <p:spPr>
          <a:xfrm>
            <a:off x="4360545" y="4389755"/>
            <a:ext cx="3072765" cy="993775"/>
          </a:xfrm>
          <a:custGeom>
            <a:avLst/>
            <a:gdLst>
              <a:gd name="connsiteX0" fmla="*/ 4171950 w 4823630"/>
              <a:gd name="connsiteY0" fmla="*/ 304800 h 1310181"/>
              <a:gd name="connsiteX1" fmla="*/ 4800600 w 4823630"/>
              <a:gd name="connsiteY1" fmla="*/ 952500 h 1310181"/>
              <a:gd name="connsiteX2" fmla="*/ 3448050 w 4823630"/>
              <a:gd name="connsiteY2" fmla="*/ 1295400 h 1310181"/>
              <a:gd name="connsiteX3" fmla="*/ 1695450 w 4823630"/>
              <a:gd name="connsiteY3" fmla="*/ 1143000 h 1310181"/>
              <a:gd name="connsiteX4" fmla="*/ 952500 w 4823630"/>
              <a:gd name="connsiteY4" fmla="*/ 228600 h 1310181"/>
              <a:gd name="connsiteX5" fmla="*/ 0 w 4823630"/>
              <a:gd name="connsiteY5" fmla="*/ 0 h 1310181"/>
              <a:gd name="connsiteX6" fmla="*/ 0 w 4823630"/>
              <a:gd name="connsiteY6" fmla="*/ 0 h 131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3630" h="1310181">
                <a:moveTo>
                  <a:pt x="4171950" y="304800"/>
                </a:moveTo>
                <a:cubicBezTo>
                  <a:pt x="4546600" y="546100"/>
                  <a:pt x="4921250" y="787400"/>
                  <a:pt x="4800600" y="952500"/>
                </a:cubicBezTo>
                <a:cubicBezTo>
                  <a:pt x="4679950" y="1117600"/>
                  <a:pt x="3965575" y="1263650"/>
                  <a:pt x="3448050" y="1295400"/>
                </a:cubicBezTo>
                <a:cubicBezTo>
                  <a:pt x="2930525" y="1327150"/>
                  <a:pt x="2111375" y="1320800"/>
                  <a:pt x="1695450" y="1143000"/>
                </a:cubicBezTo>
                <a:cubicBezTo>
                  <a:pt x="1279525" y="965200"/>
                  <a:pt x="1235075" y="419100"/>
                  <a:pt x="952500" y="228600"/>
                </a:cubicBezTo>
                <a:cubicBezTo>
                  <a:pt x="669925" y="38100"/>
                  <a:pt x="0" y="0"/>
                  <a:pt x="0" y="0"/>
                </a:cubicBezTo>
                <a:lnTo>
                  <a:pt x="0" y="0"/>
                </a:lnTo>
              </a:path>
            </a:pathLst>
          </a:cu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8" name="文本框 97"/>
          <p:cNvSpPr txBox="1"/>
          <p:nvPr>
            <p:custDataLst>
              <p:tags r:id="rId7"/>
            </p:custDataLst>
          </p:nvPr>
        </p:nvSpPr>
        <p:spPr>
          <a:xfrm>
            <a:off x="2976880" y="4146550"/>
            <a:ext cx="1167130" cy="521970"/>
          </a:xfrm>
          <a:prstGeom prst="rect">
            <a:avLst/>
          </a:prstGeom>
          <a:noFill/>
        </p:spPr>
        <p:txBody>
          <a:bodyPr wrap="square" rtlCol="0">
            <a:spAutoFit/>
          </a:bodyPr>
          <a:lstStyle/>
          <a:p>
            <a:pPr marR="0" algn="l" defTabSz="914400" fontAlgn="auto" latinLnBrk="1">
              <a:spcBef>
                <a:spcPct val="0"/>
              </a:spcBef>
              <a:spcAft>
                <a:spcPct val="0"/>
              </a:spcAft>
              <a:buClrTx/>
              <a:buSzTx/>
              <a:buFontTx/>
              <a:defRPr/>
            </a:pPr>
            <a:r>
              <a:rPr kumimoji="0" lang="zh-CN" altLang="en-US" sz="2400" b="1" kern="1200" cap="none" spc="0" normalizeH="0" baseline="0" noProof="0">
                <a:solidFill>
                  <a:schemeClr val="accent1">
                    <a:lumMod val="50000"/>
                  </a:schemeClr>
                </a:solidFill>
                <a:latin typeface="微软雅黑" panose="020B0503020204020204" charset="-122"/>
                <a:ea typeface="微软雅黑" panose="020B0503020204020204" charset="-122"/>
                <a:cs typeface="+mn-cs"/>
              </a:rPr>
              <a:t>空间填充模型</a:t>
            </a:r>
            <a:endParaRPr kumimoji="0" lang="zh-CN" altLang="en-US" sz="2400" b="1" kern="1200" cap="none" spc="0" normalizeH="0" baseline="0" noProof="0">
              <a:solidFill>
                <a:schemeClr val="accent1">
                  <a:lumMod val="50000"/>
                </a:schemeClr>
              </a:solidFill>
              <a:latin typeface="微软雅黑" panose="020B0503020204020204" charset="-122"/>
              <a:ea typeface="微软雅黑" panose="020B0503020204020204" charset="-122"/>
              <a:cs typeface="+mn-cs"/>
            </a:endParaRPr>
          </a:p>
        </p:txBody>
      </p:sp>
      <p:sp>
        <p:nvSpPr>
          <p:cNvPr id="81" name="椭圆 2"/>
          <p:cNvSpPr/>
          <p:nvPr>
            <p:custDataLst>
              <p:tags r:id="rId8"/>
            </p:custDataLst>
          </p:nvPr>
        </p:nvSpPr>
        <p:spPr>
          <a:xfrm>
            <a:off x="2656840" y="1628775"/>
            <a:ext cx="1807210" cy="1417955"/>
          </a:xfrm>
          <a:custGeom>
            <a:avLst/>
            <a:gdLst>
              <a:gd name="connsiteX0" fmla="*/ 0 w 2781300"/>
              <a:gd name="connsiteY0" fmla="*/ 981075 h 1962150"/>
              <a:gd name="connsiteX1" fmla="*/ 1390650 w 2781300"/>
              <a:gd name="connsiteY1" fmla="*/ 0 h 1962150"/>
              <a:gd name="connsiteX2" fmla="*/ 2781300 w 2781300"/>
              <a:gd name="connsiteY2" fmla="*/ 981075 h 1962150"/>
              <a:gd name="connsiteX3" fmla="*/ 1390650 w 2781300"/>
              <a:gd name="connsiteY3" fmla="*/ 1962150 h 1962150"/>
              <a:gd name="connsiteX4" fmla="*/ 0 w 2781300"/>
              <a:gd name="connsiteY4" fmla="*/ 981075 h 1962150"/>
              <a:gd name="connsiteX0-1" fmla="*/ 499 w 2781799"/>
              <a:gd name="connsiteY0-2" fmla="*/ 885825 h 1866900"/>
              <a:gd name="connsiteX1-3" fmla="*/ 1276849 w 2781799"/>
              <a:gd name="connsiteY1-4" fmla="*/ 0 h 1866900"/>
              <a:gd name="connsiteX2-5" fmla="*/ 2781799 w 2781799"/>
              <a:gd name="connsiteY2-6" fmla="*/ 885825 h 1866900"/>
              <a:gd name="connsiteX3-7" fmla="*/ 1391149 w 2781799"/>
              <a:gd name="connsiteY3-8" fmla="*/ 1866900 h 1866900"/>
              <a:gd name="connsiteX4-9" fmla="*/ 499 w 2781799"/>
              <a:gd name="connsiteY4-10" fmla="*/ 885825 h 1866900"/>
              <a:gd name="connsiteX0-11" fmla="*/ 335 w 2743535"/>
              <a:gd name="connsiteY0-12" fmla="*/ 715723 h 1869491"/>
              <a:gd name="connsiteX1-13" fmla="*/ 1238585 w 2743535"/>
              <a:gd name="connsiteY1-14" fmla="*/ 1348 h 1869491"/>
              <a:gd name="connsiteX2-15" fmla="*/ 2743535 w 2743535"/>
              <a:gd name="connsiteY2-16" fmla="*/ 887173 h 1869491"/>
              <a:gd name="connsiteX3-17" fmla="*/ 1352885 w 2743535"/>
              <a:gd name="connsiteY3-18" fmla="*/ 1868248 h 1869491"/>
              <a:gd name="connsiteX4-19" fmla="*/ 335 w 2743535"/>
              <a:gd name="connsiteY4-20" fmla="*/ 715723 h 1869491"/>
              <a:gd name="connsiteX0-21" fmla="*/ 340 w 2838790"/>
              <a:gd name="connsiteY0-22" fmla="*/ 714448 h 1867024"/>
              <a:gd name="connsiteX1-23" fmla="*/ 1238590 w 2838790"/>
              <a:gd name="connsiteY1-24" fmla="*/ 73 h 1867024"/>
              <a:gd name="connsiteX2-25" fmla="*/ 2838790 w 2838790"/>
              <a:gd name="connsiteY2-26" fmla="*/ 752548 h 1867024"/>
              <a:gd name="connsiteX3-27" fmla="*/ 1352890 w 2838790"/>
              <a:gd name="connsiteY3-28" fmla="*/ 1866973 h 1867024"/>
              <a:gd name="connsiteX4-29" fmla="*/ 340 w 2838790"/>
              <a:gd name="connsiteY4-30" fmla="*/ 714448 h 186702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38790" h="1867024">
                <a:moveTo>
                  <a:pt x="340" y="714448"/>
                </a:moveTo>
                <a:cubicBezTo>
                  <a:pt x="-18710" y="403298"/>
                  <a:pt x="765515" y="-6277"/>
                  <a:pt x="1238590" y="73"/>
                </a:cubicBezTo>
                <a:cubicBezTo>
                  <a:pt x="1711665" y="6423"/>
                  <a:pt x="2838790" y="210715"/>
                  <a:pt x="2838790" y="752548"/>
                </a:cubicBezTo>
                <a:cubicBezTo>
                  <a:pt x="2838790" y="1294381"/>
                  <a:pt x="1825965" y="1873323"/>
                  <a:pt x="1352890" y="1866973"/>
                </a:cubicBezTo>
                <a:cubicBezTo>
                  <a:pt x="879815" y="1860623"/>
                  <a:pt x="19390" y="1025598"/>
                  <a:pt x="340" y="714448"/>
                </a:cubicBezTo>
                <a:close/>
              </a:path>
            </a:pathLst>
          </a:cu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4" name="椭圆 2"/>
          <p:cNvSpPr/>
          <p:nvPr>
            <p:custDataLst>
              <p:tags r:id="rId9"/>
            </p:custDataLst>
          </p:nvPr>
        </p:nvSpPr>
        <p:spPr>
          <a:xfrm>
            <a:off x="6830695" y="2618105"/>
            <a:ext cx="1388110" cy="1347470"/>
          </a:xfrm>
          <a:custGeom>
            <a:avLst/>
            <a:gdLst>
              <a:gd name="connsiteX0" fmla="*/ 0 w 2781300"/>
              <a:gd name="connsiteY0" fmla="*/ 981075 h 1962150"/>
              <a:gd name="connsiteX1" fmla="*/ 1390650 w 2781300"/>
              <a:gd name="connsiteY1" fmla="*/ 0 h 1962150"/>
              <a:gd name="connsiteX2" fmla="*/ 2781300 w 2781300"/>
              <a:gd name="connsiteY2" fmla="*/ 981075 h 1962150"/>
              <a:gd name="connsiteX3" fmla="*/ 1390650 w 2781300"/>
              <a:gd name="connsiteY3" fmla="*/ 1962150 h 1962150"/>
              <a:gd name="connsiteX4" fmla="*/ 0 w 2781300"/>
              <a:gd name="connsiteY4" fmla="*/ 981075 h 1962150"/>
              <a:gd name="connsiteX0-1" fmla="*/ 499 w 2781799"/>
              <a:gd name="connsiteY0-2" fmla="*/ 885825 h 1866900"/>
              <a:gd name="connsiteX1-3" fmla="*/ 1276849 w 2781799"/>
              <a:gd name="connsiteY1-4" fmla="*/ 0 h 1866900"/>
              <a:gd name="connsiteX2-5" fmla="*/ 2781799 w 2781799"/>
              <a:gd name="connsiteY2-6" fmla="*/ 885825 h 1866900"/>
              <a:gd name="connsiteX3-7" fmla="*/ 1391149 w 2781799"/>
              <a:gd name="connsiteY3-8" fmla="*/ 1866900 h 1866900"/>
              <a:gd name="connsiteX4-9" fmla="*/ 499 w 2781799"/>
              <a:gd name="connsiteY4-10" fmla="*/ 885825 h 1866900"/>
              <a:gd name="connsiteX0-11" fmla="*/ 335 w 2743535"/>
              <a:gd name="connsiteY0-12" fmla="*/ 715723 h 1869491"/>
              <a:gd name="connsiteX1-13" fmla="*/ 1238585 w 2743535"/>
              <a:gd name="connsiteY1-14" fmla="*/ 1348 h 1869491"/>
              <a:gd name="connsiteX2-15" fmla="*/ 2743535 w 2743535"/>
              <a:gd name="connsiteY2-16" fmla="*/ 887173 h 1869491"/>
              <a:gd name="connsiteX3-17" fmla="*/ 1352885 w 2743535"/>
              <a:gd name="connsiteY3-18" fmla="*/ 1868248 h 1869491"/>
              <a:gd name="connsiteX4-19" fmla="*/ 335 w 2743535"/>
              <a:gd name="connsiteY4-20" fmla="*/ 715723 h 1869491"/>
              <a:gd name="connsiteX0-21" fmla="*/ 340 w 2838790"/>
              <a:gd name="connsiteY0-22" fmla="*/ 714448 h 1867024"/>
              <a:gd name="connsiteX1-23" fmla="*/ 1238590 w 2838790"/>
              <a:gd name="connsiteY1-24" fmla="*/ 73 h 1867024"/>
              <a:gd name="connsiteX2-25" fmla="*/ 2838790 w 2838790"/>
              <a:gd name="connsiteY2-26" fmla="*/ 752548 h 1867024"/>
              <a:gd name="connsiteX3-27" fmla="*/ 1352890 w 2838790"/>
              <a:gd name="connsiteY3-28" fmla="*/ 1866973 h 1867024"/>
              <a:gd name="connsiteX4-29" fmla="*/ 340 w 2838790"/>
              <a:gd name="connsiteY4-30" fmla="*/ 714448 h 1867024"/>
              <a:gd name="connsiteX0-31" fmla="*/ 340 w 2838790"/>
              <a:gd name="connsiteY0-32" fmla="*/ 828734 h 1981310"/>
              <a:gd name="connsiteX1-33" fmla="*/ 1238590 w 2838790"/>
              <a:gd name="connsiteY1-34" fmla="*/ 59 h 1981310"/>
              <a:gd name="connsiteX2-35" fmla="*/ 2838790 w 2838790"/>
              <a:gd name="connsiteY2-36" fmla="*/ 866834 h 1981310"/>
              <a:gd name="connsiteX3-37" fmla="*/ 1352890 w 2838790"/>
              <a:gd name="connsiteY3-38" fmla="*/ 1981259 h 1981310"/>
              <a:gd name="connsiteX4-39" fmla="*/ 340 w 2838790"/>
              <a:gd name="connsiteY4-40" fmla="*/ 828734 h 1981310"/>
              <a:gd name="connsiteX0-41" fmla="*/ 472 w 2572222"/>
              <a:gd name="connsiteY0-42" fmla="*/ 981827 h 1982339"/>
              <a:gd name="connsiteX1-43" fmla="*/ 972022 w 2572222"/>
              <a:gd name="connsiteY1-44" fmla="*/ 752 h 1982339"/>
              <a:gd name="connsiteX2-45" fmla="*/ 2572222 w 2572222"/>
              <a:gd name="connsiteY2-46" fmla="*/ 867527 h 1982339"/>
              <a:gd name="connsiteX3-47" fmla="*/ 1086322 w 2572222"/>
              <a:gd name="connsiteY3-48" fmla="*/ 1981952 h 1982339"/>
              <a:gd name="connsiteX4-49" fmla="*/ 472 w 2572222"/>
              <a:gd name="connsiteY4-50" fmla="*/ 981827 h 1982339"/>
              <a:gd name="connsiteX0-51" fmla="*/ 424 w 2172124"/>
              <a:gd name="connsiteY0-52" fmla="*/ 981149 h 1981318"/>
              <a:gd name="connsiteX1-53" fmla="*/ 971974 w 2172124"/>
              <a:gd name="connsiteY1-54" fmla="*/ 74 h 1981318"/>
              <a:gd name="connsiteX2-55" fmla="*/ 2172124 w 2172124"/>
              <a:gd name="connsiteY2-56" fmla="*/ 943049 h 1981318"/>
              <a:gd name="connsiteX3-57" fmla="*/ 1086274 w 2172124"/>
              <a:gd name="connsiteY3-58" fmla="*/ 1981274 h 1981318"/>
              <a:gd name="connsiteX4-59" fmla="*/ 424 w 2172124"/>
              <a:gd name="connsiteY4-60" fmla="*/ 981149 h 1981318"/>
              <a:gd name="connsiteX0-61" fmla="*/ 7743 w 2179443"/>
              <a:gd name="connsiteY0-62" fmla="*/ 981149 h 1771783"/>
              <a:gd name="connsiteX1-63" fmla="*/ 979293 w 2179443"/>
              <a:gd name="connsiteY1-64" fmla="*/ 74 h 1771783"/>
              <a:gd name="connsiteX2-65" fmla="*/ 2179443 w 2179443"/>
              <a:gd name="connsiteY2-66" fmla="*/ 943049 h 1771783"/>
              <a:gd name="connsiteX3-67" fmla="*/ 1512693 w 2179443"/>
              <a:gd name="connsiteY3-68" fmla="*/ 1771724 h 1771783"/>
              <a:gd name="connsiteX4-69" fmla="*/ 7743 w 2179443"/>
              <a:gd name="connsiteY4-70" fmla="*/ 981149 h 177178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79443" h="1771783">
                <a:moveTo>
                  <a:pt x="7743" y="981149"/>
                </a:moveTo>
                <a:cubicBezTo>
                  <a:pt x="-81157" y="685874"/>
                  <a:pt x="617343" y="6424"/>
                  <a:pt x="979293" y="74"/>
                </a:cubicBezTo>
                <a:cubicBezTo>
                  <a:pt x="1341243" y="-6276"/>
                  <a:pt x="2179443" y="401216"/>
                  <a:pt x="2179443" y="943049"/>
                </a:cubicBezTo>
                <a:cubicBezTo>
                  <a:pt x="2179443" y="1484882"/>
                  <a:pt x="1874643" y="1765374"/>
                  <a:pt x="1512693" y="1771724"/>
                </a:cubicBezTo>
                <a:cubicBezTo>
                  <a:pt x="1150743" y="1778074"/>
                  <a:pt x="96643" y="1276424"/>
                  <a:pt x="7743" y="981149"/>
                </a:cubicBezTo>
                <a:close/>
              </a:path>
            </a:pathLst>
          </a:cu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6" name="椭圆 64"/>
          <p:cNvSpPr/>
          <p:nvPr>
            <p:custDataLst>
              <p:tags r:id="rId10"/>
            </p:custDataLst>
          </p:nvPr>
        </p:nvSpPr>
        <p:spPr>
          <a:xfrm>
            <a:off x="2759075" y="3889375"/>
            <a:ext cx="1601470" cy="1323975"/>
          </a:xfrm>
          <a:custGeom>
            <a:avLst/>
            <a:gdLst>
              <a:gd name="connsiteX0" fmla="*/ 0 w 2800350"/>
              <a:gd name="connsiteY0" fmla="*/ 1400175 h 2800350"/>
              <a:gd name="connsiteX1" fmla="*/ 1400175 w 2800350"/>
              <a:gd name="connsiteY1" fmla="*/ 0 h 2800350"/>
              <a:gd name="connsiteX2" fmla="*/ 2800350 w 2800350"/>
              <a:gd name="connsiteY2" fmla="*/ 1400175 h 2800350"/>
              <a:gd name="connsiteX3" fmla="*/ 1400175 w 2800350"/>
              <a:gd name="connsiteY3" fmla="*/ 2800350 h 2800350"/>
              <a:gd name="connsiteX4" fmla="*/ 0 w 2800350"/>
              <a:gd name="connsiteY4" fmla="*/ 1400175 h 2800350"/>
              <a:gd name="connsiteX0-1" fmla="*/ 47 w 2800397"/>
              <a:gd name="connsiteY0-2" fmla="*/ 962025 h 2362200"/>
              <a:gd name="connsiteX1-3" fmla="*/ 1438322 w 2800397"/>
              <a:gd name="connsiteY1-4" fmla="*/ 0 h 2362200"/>
              <a:gd name="connsiteX2-5" fmla="*/ 2800397 w 2800397"/>
              <a:gd name="connsiteY2-6" fmla="*/ 962025 h 2362200"/>
              <a:gd name="connsiteX3-7" fmla="*/ 1400222 w 2800397"/>
              <a:gd name="connsiteY3-8" fmla="*/ 2362200 h 2362200"/>
              <a:gd name="connsiteX4-9" fmla="*/ 47 w 2800397"/>
              <a:gd name="connsiteY4-10" fmla="*/ 962025 h 2362200"/>
              <a:gd name="connsiteX0-11" fmla="*/ 25084 w 2825434"/>
              <a:gd name="connsiteY0-12" fmla="*/ 962025 h 1962150"/>
              <a:gd name="connsiteX1-13" fmla="*/ 1463359 w 2825434"/>
              <a:gd name="connsiteY1-14" fmla="*/ 0 h 1962150"/>
              <a:gd name="connsiteX2-15" fmla="*/ 2825434 w 2825434"/>
              <a:gd name="connsiteY2-16" fmla="*/ 962025 h 1962150"/>
              <a:gd name="connsiteX3-17" fmla="*/ 872809 w 2825434"/>
              <a:gd name="connsiteY3-18" fmla="*/ 1962150 h 1962150"/>
              <a:gd name="connsiteX4-19" fmla="*/ 25084 w 2825434"/>
              <a:gd name="connsiteY4-20" fmla="*/ 962025 h 19621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25434" h="1962150">
                <a:moveTo>
                  <a:pt x="25084" y="962025"/>
                </a:moveTo>
                <a:cubicBezTo>
                  <a:pt x="123509" y="635000"/>
                  <a:pt x="690064" y="0"/>
                  <a:pt x="1463359" y="0"/>
                </a:cubicBezTo>
                <a:cubicBezTo>
                  <a:pt x="2236654" y="0"/>
                  <a:pt x="2825434" y="188730"/>
                  <a:pt x="2825434" y="962025"/>
                </a:cubicBezTo>
                <a:cubicBezTo>
                  <a:pt x="2825434" y="1735320"/>
                  <a:pt x="1646104" y="1962150"/>
                  <a:pt x="872809" y="1962150"/>
                </a:cubicBezTo>
                <a:cubicBezTo>
                  <a:pt x="99514" y="1962150"/>
                  <a:pt x="-73341" y="1289050"/>
                  <a:pt x="25084" y="962025"/>
                </a:cubicBezTo>
                <a:close/>
              </a:path>
            </a:pathLst>
          </a:cu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0" name="椭圆 2"/>
          <p:cNvSpPr/>
          <p:nvPr>
            <p:custDataLst>
              <p:tags r:id="rId11"/>
            </p:custDataLst>
          </p:nvPr>
        </p:nvSpPr>
        <p:spPr>
          <a:xfrm>
            <a:off x="5433060" y="3889375"/>
            <a:ext cx="1764665" cy="831215"/>
          </a:xfrm>
          <a:custGeom>
            <a:avLst/>
            <a:gdLst>
              <a:gd name="connsiteX0" fmla="*/ 0 w 2781300"/>
              <a:gd name="connsiteY0" fmla="*/ 981075 h 1962150"/>
              <a:gd name="connsiteX1" fmla="*/ 1390650 w 2781300"/>
              <a:gd name="connsiteY1" fmla="*/ 0 h 1962150"/>
              <a:gd name="connsiteX2" fmla="*/ 2781300 w 2781300"/>
              <a:gd name="connsiteY2" fmla="*/ 981075 h 1962150"/>
              <a:gd name="connsiteX3" fmla="*/ 1390650 w 2781300"/>
              <a:gd name="connsiteY3" fmla="*/ 1962150 h 1962150"/>
              <a:gd name="connsiteX4" fmla="*/ 0 w 2781300"/>
              <a:gd name="connsiteY4" fmla="*/ 981075 h 1962150"/>
              <a:gd name="connsiteX0-1" fmla="*/ 499 w 2781799"/>
              <a:gd name="connsiteY0-2" fmla="*/ 885825 h 1866900"/>
              <a:gd name="connsiteX1-3" fmla="*/ 1276849 w 2781799"/>
              <a:gd name="connsiteY1-4" fmla="*/ 0 h 1866900"/>
              <a:gd name="connsiteX2-5" fmla="*/ 2781799 w 2781799"/>
              <a:gd name="connsiteY2-6" fmla="*/ 885825 h 1866900"/>
              <a:gd name="connsiteX3-7" fmla="*/ 1391149 w 2781799"/>
              <a:gd name="connsiteY3-8" fmla="*/ 1866900 h 1866900"/>
              <a:gd name="connsiteX4-9" fmla="*/ 499 w 2781799"/>
              <a:gd name="connsiteY4-10" fmla="*/ 885825 h 1866900"/>
              <a:gd name="connsiteX0-11" fmla="*/ 335 w 2743535"/>
              <a:gd name="connsiteY0-12" fmla="*/ 715723 h 1869491"/>
              <a:gd name="connsiteX1-13" fmla="*/ 1238585 w 2743535"/>
              <a:gd name="connsiteY1-14" fmla="*/ 1348 h 1869491"/>
              <a:gd name="connsiteX2-15" fmla="*/ 2743535 w 2743535"/>
              <a:gd name="connsiteY2-16" fmla="*/ 887173 h 1869491"/>
              <a:gd name="connsiteX3-17" fmla="*/ 1352885 w 2743535"/>
              <a:gd name="connsiteY3-18" fmla="*/ 1868248 h 1869491"/>
              <a:gd name="connsiteX4-19" fmla="*/ 335 w 2743535"/>
              <a:gd name="connsiteY4-20" fmla="*/ 715723 h 1869491"/>
              <a:gd name="connsiteX0-21" fmla="*/ 340 w 2838790"/>
              <a:gd name="connsiteY0-22" fmla="*/ 714448 h 1867024"/>
              <a:gd name="connsiteX1-23" fmla="*/ 1238590 w 2838790"/>
              <a:gd name="connsiteY1-24" fmla="*/ 73 h 1867024"/>
              <a:gd name="connsiteX2-25" fmla="*/ 2838790 w 2838790"/>
              <a:gd name="connsiteY2-26" fmla="*/ 752548 h 1867024"/>
              <a:gd name="connsiteX3-27" fmla="*/ 1352890 w 2838790"/>
              <a:gd name="connsiteY3-28" fmla="*/ 1866973 h 1867024"/>
              <a:gd name="connsiteX4-29" fmla="*/ 340 w 2838790"/>
              <a:gd name="connsiteY4-30" fmla="*/ 714448 h 1867024"/>
              <a:gd name="connsiteX0-31" fmla="*/ 340 w 2838790"/>
              <a:gd name="connsiteY0-32" fmla="*/ 828734 h 1981310"/>
              <a:gd name="connsiteX1-33" fmla="*/ 1238590 w 2838790"/>
              <a:gd name="connsiteY1-34" fmla="*/ 59 h 1981310"/>
              <a:gd name="connsiteX2-35" fmla="*/ 2838790 w 2838790"/>
              <a:gd name="connsiteY2-36" fmla="*/ 866834 h 1981310"/>
              <a:gd name="connsiteX3-37" fmla="*/ 1352890 w 2838790"/>
              <a:gd name="connsiteY3-38" fmla="*/ 1981259 h 1981310"/>
              <a:gd name="connsiteX4-39" fmla="*/ 340 w 2838790"/>
              <a:gd name="connsiteY4-40" fmla="*/ 828734 h 1981310"/>
              <a:gd name="connsiteX0-41" fmla="*/ 472 w 2572222"/>
              <a:gd name="connsiteY0-42" fmla="*/ 981827 h 1982339"/>
              <a:gd name="connsiteX1-43" fmla="*/ 972022 w 2572222"/>
              <a:gd name="connsiteY1-44" fmla="*/ 752 h 1982339"/>
              <a:gd name="connsiteX2-45" fmla="*/ 2572222 w 2572222"/>
              <a:gd name="connsiteY2-46" fmla="*/ 867527 h 1982339"/>
              <a:gd name="connsiteX3-47" fmla="*/ 1086322 w 2572222"/>
              <a:gd name="connsiteY3-48" fmla="*/ 1981952 h 1982339"/>
              <a:gd name="connsiteX4-49" fmla="*/ 472 w 2572222"/>
              <a:gd name="connsiteY4-50" fmla="*/ 981827 h 1982339"/>
              <a:gd name="connsiteX0-51" fmla="*/ 424 w 2172124"/>
              <a:gd name="connsiteY0-52" fmla="*/ 981149 h 1981318"/>
              <a:gd name="connsiteX1-53" fmla="*/ 971974 w 2172124"/>
              <a:gd name="connsiteY1-54" fmla="*/ 74 h 1981318"/>
              <a:gd name="connsiteX2-55" fmla="*/ 2172124 w 2172124"/>
              <a:gd name="connsiteY2-56" fmla="*/ 943049 h 1981318"/>
              <a:gd name="connsiteX3-57" fmla="*/ 1086274 w 2172124"/>
              <a:gd name="connsiteY3-58" fmla="*/ 1981274 h 1981318"/>
              <a:gd name="connsiteX4-59" fmla="*/ 424 w 2172124"/>
              <a:gd name="connsiteY4-60" fmla="*/ 981149 h 1981318"/>
              <a:gd name="connsiteX0-61" fmla="*/ 7743 w 2179443"/>
              <a:gd name="connsiteY0-62" fmla="*/ 981149 h 1771783"/>
              <a:gd name="connsiteX1-63" fmla="*/ 979293 w 2179443"/>
              <a:gd name="connsiteY1-64" fmla="*/ 74 h 1771783"/>
              <a:gd name="connsiteX2-65" fmla="*/ 2179443 w 2179443"/>
              <a:gd name="connsiteY2-66" fmla="*/ 943049 h 1771783"/>
              <a:gd name="connsiteX3-67" fmla="*/ 1512693 w 2179443"/>
              <a:gd name="connsiteY3-68" fmla="*/ 1771724 h 1771783"/>
              <a:gd name="connsiteX4-69" fmla="*/ 7743 w 2179443"/>
              <a:gd name="connsiteY4-70" fmla="*/ 981149 h 1771783"/>
              <a:gd name="connsiteX0-71" fmla="*/ 4344 w 2897279"/>
              <a:gd name="connsiteY0-72" fmla="*/ 1518734 h 1823557"/>
              <a:gd name="connsiteX1-73" fmla="*/ 1697129 w 2897279"/>
              <a:gd name="connsiteY1-74" fmla="*/ 11547 h 1823557"/>
              <a:gd name="connsiteX2-75" fmla="*/ 2897279 w 2897279"/>
              <a:gd name="connsiteY2-76" fmla="*/ 954522 h 1823557"/>
              <a:gd name="connsiteX3-77" fmla="*/ 2230529 w 2897279"/>
              <a:gd name="connsiteY3-78" fmla="*/ 1783197 h 1823557"/>
              <a:gd name="connsiteX4-79" fmla="*/ 4344 w 2897279"/>
              <a:gd name="connsiteY4-80" fmla="*/ 1518734 h 1823557"/>
              <a:gd name="connsiteX0-81" fmla="*/ 8578 w 2901513"/>
              <a:gd name="connsiteY0-82" fmla="*/ 1071033 h 1364882"/>
              <a:gd name="connsiteX1-83" fmla="*/ 1521055 w 2901513"/>
              <a:gd name="connsiteY1-84" fmla="*/ 44209 h 1364882"/>
              <a:gd name="connsiteX2-85" fmla="*/ 2901513 w 2901513"/>
              <a:gd name="connsiteY2-86" fmla="*/ 506821 h 1364882"/>
              <a:gd name="connsiteX3-87" fmla="*/ 2234763 w 2901513"/>
              <a:gd name="connsiteY3-88" fmla="*/ 1335496 h 1364882"/>
              <a:gd name="connsiteX4-89" fmla="*/ 8578 w 2901513"/>
              <a:gd name="connsiteY4-90" fmla="*/ 1071033 h 1364882"/>
              <a:gd name="connsiteX0-91" fmla="*/ 9353 w 3533367"/>
              <a:gd name="connsiteY0-92" fmla="*/ 1034151 h 1312080"/>
              <a:gd name="connsiteX1-93" fmla="*/ 1521830 w 3533367"/>
              <a:gd name="connsiteY1-94" fmla="*/ 7327 h 1312080"/>
              <a:gd name="connsiteX2-95" fmla="*/ 3533368 w 3533367"/>
              <a:gd name="connsiteY2-96" fmla="*/ 721557 h 1312080"/>
              <a:gd name="connsiteX3-97" fmla="*/ 2235538 w 3533367"/>
              <a:gd name="connsiteY3-98" fmla="*/ 1298614 h 1312080"/>
              <a:gd name="connsiteX4-99" fmla="*/ 9353 w 3533367"/>
              <a:gd name="connsiteY4-100" fmla="*/ 1034151 h 131208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33366" h="1312080">
                <a:moveTo>
                  <a:pt x="9353" y="1034151"/>
                </a:moveTo>
                <a:cubicBezTo>
                  <a:pt x="-109598" y="818937"/>
                  <a:pt x="934494" y="59426"/>
                  <a:pt x="1521830" y="7327"/>
                </a:cubicBezTo>
                <a:cubicBezTo>
                  <a:pt x="2109166" y="-44772"/>
                  <a:pt x="3533368" y="179724"/>
                  <a:pt x="3533368" y="721557"/>
                </a:cubicBezTo>
                <a:cubicBezTo>
                  <a:pt x="3533368" y="1263390"/>
                  <a:pt x="2822874" y="1246515"/>
                  <a:pt x="2235538" y="1298614"/>
                </a:cubicBezTo>
                <a:cubicBezTo>
                  <a:pt x="1648202" y="1350713"/>
                  <a:pt x="128304" y="1249365"/>
                  <a:pt x="9353" y="1034151"/>
                </a:cubicBezTo>
                <a:close/>
              </a:path>
            </a:pathLst>
          </a:cu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5" name="图片 4"/>
          <p:cNvPicPr>
            <a:picLocks noChangeAspect="1"/>
          </p:cNvPicPr>
          <p:nvPr>
            <p:custDataLst>
              <p:tags r:id="rId12"/>
            </p:custDataLst>
          </p:nvPr>
        </p:nvPicPr>
        <p:blipFill>
          <a:blip r:embed="rId1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970429" y="2547909"/>
            <a:ext cx="1956245" cy="317002"/>
          </a:xfrm>
          <a:prstGeom prst="rect">
            <a:avLst/>
          </a:prstGeom>
        </p:spPr>
      </p:pic>
      <p:sp>
        <p:nvSpPr>
          <p:cNvPr id="13" name="矩形 12"/>
          <p:cNvSpPr/>
          <p:nvPr>
            <p:custDataLst>
              <p:tags r:id="rId14"/>
            </p:custDataLst>
          </p:nvPr>
        </p:nvSpPr>
        <p:spPr>
          <a:xfrm>
            <a:off x="7689453" y="2314079"/>
            <a:ext cx="2318385" cy="521970"/>
          </a:xfrm>
          <a:prstGeom prst="rect">
            <a:avLst/>
          </a:prstGeom>
        </p:spPr>
        <p:txBody>
          <a:bodyPr wrap="none">
            <a:spAutoFit/>
          </a:bodyPr>
          <a:lstStyle/>
          <a:p>
            <a:r>
              <a:rPr lang="en-US" altLang="zh-CN" sz="2800" b="1" kern="100" smtClean="0">
                <a:solidFill>
                  <a:srgbClr val="C00000"/>
                </a:solidFill>
                <a:latin typeface="Times New Roman" panose="02020603050405020304" charset="0"/>
                <a:ea typeface="宋体" panose="02010600030101010101" pitchFamily="2" charset="-122"/>
              </a:rPr>
              <a:t>H</a:t>
            </a:r>
            <a:r>
              <a:rPr lang="en-US" altLang="zh-CN" sz="2800" b="1">
                <a:solidFill>
                  <a:srgbClr val="C00000"/>
                </a:solidFill>
                <a:latin typeface="Times New Roman" panose="02020603050405020304" charset="0"/>
                <a:ea typeface="宋体" panose="02010600030101010101" pitchFamily="2" charset="-122"/>
              </a:rPr>
              <a:t>—</a:t>
            </a:r>
            <a:r>
              <a:rPr lang="en-US" altLang="zh-CN" sz="2800" b="1" kern="100" smtClean="0">
                <a:solidFill>
                  <a:srgbClr val="C00000"/>
                </a:solidFill>
                <a:latin typeface="Times New Roman" panose="02020603050405020304" charset="0"/>
                <a:ea typeface="宋体" panose="02010600030101010101" pitchFamily="2" charset="-122"/>
              </a:rPr>
              <a:t>C</a:t>
            </a:r>
            <a:r>
              <a:rPr lang="en-US" altLang="zh-CN" sz="2800" b="1" kern="100" smtClean="0">
                <a:solidFill>
                  <a:srgbClr val="C00000"/>
                </a:solidFill>
                <a:latin typeface="宋体" panose="02010600030101010101" pitchFamily="2" charset="-122"/>
                <a:ea typeface="宋体" panose="02010600030101010101" pitchFamily="2" charset="-122"/>
                <a:cs typeface="Times New Roman" panose="02020603050405020304" charset="0"/>
              </a:rPr>
              <a:t>≡</a:t>
            </a:r>
            <a:r>
              <a:rPr lang="en-US" altLang="zh-CN" sz="2800" b="1" kern="100" smtClean="0">
                <a:solidFill>
                  <a:srgbClr val="C00000"/>
                </a:solidFill>
                <a:latin typeface="Times New Roman" panose="02020603050405020304" charset="0"/>
                <a:ea typeface="宋体" panose="02010600030101010101" pitchFamily="2" charset="-122"/>
              </a:rPr>
              <a:t>C</a:t>
            </a:r>
            <a:r>
              <a:rPr lang="en-US" altLang="zh-CN" sz="2800" b="1" smtClean="0">
                <a:solidFill>
                  <a:srgbClr val="C00000"/>
                </a:solidFill>
                <a:latin typeface="Times New Roman" panose="02020603050405020304" charset="0"/>
                <a:ea typeface="宋体" panose="02010600030101010101" pitchFamily="2" charset="-122"/>
              </a:rPr>
              <a:t>—</a:t>
            </a:r>
            <a:r>
              <a:rPr lang="en-US" altLang="zh-CN" sz="2800" b="1" kern="100" smtClean="0">
                <a:solidFill>
                  <a:srgbClr val="C00000"/>
                </a:solidFill>
                <a:latin typeface="Times New Roman" panose="02020603050405020304" charset="0"/>
                <a:ea typeface="宋体" panose="02010600030101010101" pitchFamily="2" charset="-122"/>
              </a:rPr>
              <a:t>H</a:t>
            </a:r>
            <a:endParaRPr lang="zh-CN" altLang="en-US" b="1">
              <a:solidFill>
                <a:srgbClr val="C00000"/>
              </a:solidFill>
            </a:endParaRPr>
          </a:p>
        </p:txBody>
      </p:sp>
      <p:sp>
        <p:nvSpPr>
          <p:cNvPr id="8" name="矩形 7"/>
          <p:cNvSpPr/>
          <p:nvPr>
            <p:custDataLst>
              <p:tags r:id="rId15"/>
            </p:custDataLst>
          </p:nvPr>
        </p:nvSpPr>
        <p:spPr>
          <a:xfrm>
            <a:off x="9373658" y="1482823"/>
            <a:ext cx="1607185" cy="521970"/>
          </a:xfrm>
          <a:prstGeom prst="rect">
            <a:avLst/>
          </a:prstGeom>
        </p:spPr>
        <p:txBody>
          <a:bodyPr wrap="none">
            <a:spAutoFit/>
          </a:bodyPr>
          <a:lstStyle/>
          <a:p>
            <a:r>
              <a:rPr lang="en-US" altLang="zh-CN" sz="2800" b="1" kern="100">
                <a:solidFill>
                  <a:srgbClr val="C00000"/>
                </a:solidFill>
                <a:latin typeface="Times New Roman" panose="02020603050405020304" charset="0"/>
                <a:ea typeface="宋体" panose="02010600030101010101" pitchFamily="2" charset="-122"/>
              </a:rPr>
              <a:t>CH</a:t>
            </a:r>
            <a:r>
              <a:rPr lang="en-US" altLang="zh-CN" sz="2800" b="1" kern="100">
                <a:solidFill>
                  <a:srgbClr val="C00000"/>
                </a:solidFill>
                <a:latin typeface="宋体" panose="02010600030101010101" pitchFamily="2" charset="-122"/>
                <a:ea typeface="宋体" panose="02010600030101010101" pitchFamily="2" charset="-122"/>
                <a:cs typeface="Times New Roman" panose="02020603050405020304" charset="0"/>
              </a:rPr>
              <a:t>≡</a:t>
            </a:r>
            <a:r>
              <a:rPr lang="en-US" altLang="zh-CN" sz="2800" b="1" kern="100">
                <a:solidFill>
                  <a:srgbClr val="C00000"/>
                </a:solidFill>
                <a:latin typeface="Times New Roman" panose="02020603050405020304" charset="0"/>
                <a:ea typeface="宋体" panose="02010600030101010101" pitchFamily="2" charset="-122"/>
              </a:rPr>
              <a:t>CH</a:t>
            </a:r>
            <a:endParaRPr lang="zh-CN" altLang="en-US" b="1">
              <a:solidFill>
                <a:srgbClr val="C00000"/>
              </a:solidFill>
            </a:endParaRPr>
          </a:p>
        </p:txBody>
      </p:sp>
      <p:pic>
        <p:nvPicPr>
          <p:cNvPr id="195590" name="Picture 6"/>
          <p:cNvPicPr>
            <a:picLocks noChangeAspect="1" noChangeArrowheads="1"/>
          </p:cNvPicPr>
          <p:nvPr>
            <p:custDataLst>
              <p:tags r:id="rId16"/>
            </p:custDataLst>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l="79158" t="21634" r="2251" b="55213"/>
          <a:stretch>
            <a:fillRect/>
          </a:stretch>
        </p:blipFill>
        <p:spPr bwMode="auto">
          <a:xfrm>
            <a:off x="7198360" y="3802380"/>
            <a:ext cx="2175510" cy="136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88" name="Text Box 16"/>
          <p:cNvSpPr txBox="1">
            <a:spLocks noChangeArrowheads="1"/>
          </p:cNvSpPr>
          <p:nvPr>
            <p:custDataLst>
              <p:tags r:id="rId18"/>
            </p:custDataLst>
          </p:nvPr>
        </p:nvSpPr>
        <p:spPr bwMode="auto">
          <a:xfrm>
            <a:off x="7429500" y="1482725"/>
            <a:ext cx="211518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50000"/>
              </a:spcBef>
              <a:spcAft>
                <a:spcPct val="0"/>
              </a:spcAft>
            </a:pPr>
            <a:r>
              <a:rPr kumimoji="1" lang="en-US" altLang="zh-CN" sz="2800" b="1" smtClean="0">
                <a:solidFill>
                  <a:srgbClr val="000000"/>
                </a:solidFill>
                <a:latin typeface="Times New Roman" panose="02020603050405020304" charset="0"/>
              </a:rPr>
              <a:t>    </a:t>
            </a:r>
            <a:r>
              <a:rPr kumimoji="1" lang="zh-CN" altLang="en-US" sz="2400" b="1" smtClean="0">
                <a:solidFill>
                  <a:schemeClr val="tx1">
                    <a:lumMod val="95000"/>
                    <a:lumOff val="5000"/>
                  </a:schemeClr>
                </a:solidFill>
                <a:latin typeface="微软雅黑" panose="020B0503020204020204" charset="-122"/>
                <a:ea typeface="微软雅黑" panose="020B0503020204020204" charset="-122"/>
              </a:rPr>
              <a:t>结构简式：</a:t>
            </a:r>
            <a:endParaRPr kumimoji="1" lang="en-US" altLang="zh-CN" sz="1600" b="1" smtClean="0">
              <a:solidFill>
                <a:srgbClr val="C00000"/>
              </a:solidFill>
              <a:latin typeface="Times New Roman" panose="02020603050405020304" charset="0"/>
            </a:endParaRPr>
          </a:p>
        </p:txBody>
      </p:sp>
      <p:pic>
        <p:nvPicPr>
          <p:cNvPr id="9" name="Picture 6"/>
          <p:cNvPicPr>
            <a:picLocks noChangeAspect="1" noChangeArrowheads="1"/>
          </p:cNvPicPr>
          <p:nvPr>
            <p:custDataLst>
              <p:tags r:id="rId19"/>
            </p:custDataLst>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l="79343" t="62695" r="2829" b="12328"/>
          <a:stretch>
            <a:fillRect/>
          </a:stretch>
        </p:blipFill>
        <p:spPr bwMode="auto">
          <a:xfrm>
            <a:off x="605155" y="3802380"/>
            <a:ext cx="1932940" cy="136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1"/>
          <p:cNvSpPr txBox="1"/>
          <p:nvPr>
            <p:custDataLst>
              <p:tags r:id="rId20"/>
            </p:custDataLst>
          </p:nvPr>
        </p:nvSpPr>
        <p:spPr>
          <a:xfrm>
            <a:off x="7331075" y="5383530"/>
            <a:ext cx="2213610" cy="829945"/>
          </a:xfrm>
          <a:prstGeom prst="rect">
            <a:avLst/>
          </a:prstGeom>
          <a:noFill/>
        </p:spPr>
        <p:txBody>
          <a:bodyPr wrap="square" rtlCol="0" anchor="t">
            <a:spAutoFit/>
          </a:bodyPr>
          <a:lstStyle/>
          <a:p>
            <a:pPr fontAlgn="base">
              <a:spcBef>
                <a:spcPct val="0"/>
              </a:spcBef>
              <a:spcAft>
                <a:spcPct val="0"/>
              </a:spcAft>
              <a:defRPr/>
            </a:pPr>
            <a:r>
              <a:rPr lang="zh-CN" altLang="en-US" sz="2400" b="1">
                <a:solidFill>
                  <a:srgbClr val="7030A0"/>
                </a:solidFill>
                <a:effectLst/>
                <a:latin typeface="微软雅黑" panose="020B0503020204020204" charset="-122"/>
                <a:ea typeface="微软雅黑" panose="020B0503020204020204" charset="-122"/>
                <a:sym typeface="+mn-ea"/>
              </a:rPr>
              <a:t>分子是直线型，</a:t>
            </a:r>
            <a:endParaRPr lang="zh-CN" altLang="en-US" sz="2400" b="1">
              <a:solidFill>
                <a:srgbClr val="7030A0"/>
              </a:solidFill>
              <a:effectLst/>
              <a:latin typeface="微软雅黑" panose="020B0503020204020204" charset="-122"/>
              <a:ea typeface="微软雅黑" panose="020B0503020204020204" charset="-122"/>
              <a:sym typeface="+mn-ea"/>
            </a:endParaRPr>
          </a:p>
          <a:p>
            <a:pPr fontAlgn="base">
              <a:spcBef>
                <a:spcPct val="0"/>
              </a:spcBef>
              <a:spcAft>
                <a:spcPct val="0"/>
              </a:spcAft>
              <a:defRPr/>
            </a:pPr>
            <a:r>
              <a:rPr lang="zh-CN" altLang="en-US" sz="2400" b="1">
                <a:solidFill>
                  <a:srgbClr val="7030A0"/>
                </a:solidFill>
                <a:effectLst/>
                <a:latin typeface="微软雅黑" panose="020B0503020204020204" charset="-122"/>
                <a:ea typeface="微软雅黑" panose="020B0503020204020204" charset="-122"/>
                <a:sym typeface="+mn-ea"/>
              </a:rPr>
              <a:t>四原子共直线。</a:t>
            </a:r>
            <a:endParaRPr lang="zh-CN" altLang="en-US" sz="2400" b="1">
              <a:solidFill>
                <a:srgbClr val="7030A0"/>
              </a:solidFill>
              <a:effectLst/>
              <a:latin typeface="微软雅黑" panose="020B0503020204020204" charset="-122"/>
              <a:ea typeface="微软雅黑" panose="020B0503020204020204" charset="-122"/>
              <a:sym typeface="+mn-ea"/>
            </a:endParaRPr>
          </a:p>
        </p:txBody>
      </p:sp>
      <p:sp>
        <p:nvSpPr>
          <p:cNvPr id="10" name="Text Box 4"/>
          <p:cNvSpPr txBox="1">
            <a:spLocks noChangeArrowheads="1"/>
          </p:cNvSpPr>
          <p:nvPr>
            <p:custDataLst>
              <p:tags r:id="rId21"/>
            </p:custDataLst>
          </p:nvPr>
        </p:nvSpPr>
        <p:spPr bwMode="auto">
          <a:xfrm>
            <a:off x="760730" y="1482725"/>
            <a:ext cx="162242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2800" b="1">
                <a:solidFill>
                  <a:schemeClr val="tx1">
                    <a:lumMod val="95000"/>
                    <a:lumOff val="5000"/>
                  </a:schemeClr>
                </a:solidFill>
                <a:latin typeface="微软雅黑" panose="020B0503020204020204" charset="-122"/>
                <a:ea typeface="微软雅黑" panose="020B0503020204020204" charset="-122"/>
              </a:rPr>
              <a:t>2</a:t>
            </a:r>
            <a:r>
              <a:rPr lang="zh-CN" altLang="en-US" sz="2800" b="1">
                <a:solidFill>
                  <a:schemeClr val="tx1">
                    <a:lumMod val="95000"/>
                    <a:lumOff val="5000"/>
                  </a:schemeClr>
                </a:solidFill>
                <a:latin typeface="微软雅黑" panose="020B0503020204020204" charset="-122"/>
                <a:ea typeface="微软雅黑" panose="020B0503020204020204" charset="-122"/>
              </a:rPr>
              <a:t>、乙炔</a:t>
            </a:r>
            <a:endParaRPr lang="zh-CN" altLang="en-US" sz="2800" b="1">
              <a:solidFill>
                <a:schemeClr val="tx1">
                  <a:lumMod val="95000"/>
                  <a:lumOff val="5000"/>
                </a:schemeClr>
              </a:solidFill>
              <a:latin typeface="微软雅黑" panose="020B0503020204020204" charset="-122"/>
              <a:ea typeface="微软雅黑" panose="020B0503020204020204" charset="-122"/>
            </a:endParaRPr>
          </a:p>
        </p:txBody>
      </p:sp>
    </p:spTree>
    <p:custDataLst>
      <p:tags r:id="rId2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left)">
                                      <p:cBhvr>
                                        <p:cTn id="11" dur="500"/>
                                        <p:tgtEl>
                                          <p:spTgt spid="8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89"/>
                                        </p:tgtEl>
                                        <p:attrNameLst>
                                          <p:attrName>style.visibility</p:attrName>
                                        </p:attrNameLst>
                                      </p:cBhvr>
                                      <p:to>
                                        <p:strVal val="visible"/>
                                      </p:to>
                                    </p:set>
                                    <p:animEffect transition="in" filter="wipe(up)">
                                      <p:cBhvr>
                                        <p:cTn id="15" dur="500"/>
                                        <p:tgtEl>
                                          <p:spTgt spid="8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wipe(right)">
                                      <p:cBhvr>
                                        <p:cTn id="19" dur="500"/>
                                        <p:tgtEl>
                                          <p:spTgt spid="9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fade">
                                      <p:cBhvr>
                                        <p:cTn id="23" dur="500"/>
                                        <p:tgtEl>
                                          <p:spTgt spid="8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8"/>
                                        </p:tgtEl>
                                        <p:attrNameLst>
                                          <p:attrName>style.visibility</p:attrName>
                                        </p:attrNameLst>
                                      </p:cBhvr>
                                      <p:to>
                                        <p:strVal val="visible"/>
                                      </p:to>
                                    </p:set>
                                    <p:animEffect transition="in" filter="fade">
                                      <p:cBhvr>
                                        <p:cTn id="26" dur="500"/>
                                        <p:tgtEl>
                                          <p:spTgt spid="8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2"/>
                                        </p:tgtEl>
                                        <p:attrNameLst>
                                          <p:attrName>style.visibility</p:attrName>
                                        </p:attrNameLst>
                                      </p:cBhvr>
                                      <p:to>
                                        <p:strVal val="visible"/>
                                      </p:to>
                                    </p:set>
                                    <p:animEffect transition="in" filter="fade">
                                      <p:cBhvr>
                                        <p:cTn id="29" dur="500"/>
                                        <p:tgtEl>
                                          <p:spTgt spid="9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8"/>
                                        </p:tgtEl>
                                        <p:attrNameLst>
                                          <p:attrName>style.visibility</p:attrName>
                                        </p:attrNameLst>
                                      </p:cBhvr>
                                      <p:to>
                                        <p:strVal val="visible"/>
                                      </p:to>
                                    </p:set>
                                    <p:animEffect transition="in" filter="fade">
                                      <p:cBhvr>
                                        <p:cTn id="32" dur="500"/>
                                        <p:tgtEl>
                                          <p:spTgt spid="9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56688"/>
                                        </p:tgtEl>
                                        <p:attrNameLst>
                                          <p:attrName>style.visibility</p:attrName>
                                        </p:attrNameLst>
                                      </p:cBhvr>
                                      <p:to>
                                        <p:strVal val="visible"/>
                                      </p:to>
                                    </p:set>
                                    <p:animEffect transition="in" filter="checkerboard(across)">
                                      <p:cBhvr>
                                        <p:cTn id="47" dur="500"/>
                                        <p:tgtEl>
                                          <p:spTgt spid="156688"/>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blinds(horizontal)">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95590"/>
                                        </p:tgtEl>
                                        <p:attrNameLst>
                                          <p:attrName>style.visibility</p:attrName>
                                        </p:attrNameLst>
                                      </p:cBhvr>
                                      <p:to>
                                        <p:strVal val="visible"/>
                                      </p:to>
                                    </p:set>
                                    <p:animEffect transition="in" filter="wipe(down)">
                                      <p:cBhvr>
                                        <p:cTn id="55" dur="500"/>
                                        <p:tgtEl>
                                          <p:spTgt spid="195590"/>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blinds(horizontal)">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down)">
                                      <p:cBhvr>
                                        <p:cTn id="6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92" grpId="0"/>
      <p:bldP spid="98" grpId="0"/>
      <p:bldP spid="13" grpId="0"/>
      <p:bldP spid="8" grpId="0"/>
      <p:bldP spid="156688"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8"/>
          <p:cNvGrpSpPr/>
          <p:nvPr/>
        </p:nvGrpSpPr>
        <p:grpSpPr>
          <a:xfrm>
            <a:off x="1322070" y="-13970"/>
            <a:ext cx="5225415" cy="737870"/>
            <a:chOff x="693" y="-17"/>
            <a:chExt cx="1515" cy="465"/>
          </a:xfrm>
        </p:grpSpPr>
        <p:grpSp>
          <p:nvGrpSpPr>
            <p:cNvPr id="24" name="Group 26"/>
            <p:cNvGrpSpPr/>
            <p:nvPr/>
          </p:nvGrpSpPr>
          <p:grpSpPr>
            <a:xfrm>
              <a:off x="711" y="0"/>
              <a:ext cx="1497" cy="448"/>
              <a:chOff x="711" y="0"/>
              <a:chExt cx="1497" cy="448"/>
            </a:xfrm>
          </p:grpSpPr>
          <p:sp>
            <p:nvSpPr>
              <p:cNvPr id="26" name="Rectangle 8"/>
              <p:cNvSpPr>
                <a:spLocks noChangeArrowheads="1"/>
              </p:cNvSpPr>
              <p:nvPr/>
            </p:nvSpPr>
            <p:spPr bwMode="auto">
              <a:xfrm>
                <a:off x="711" y="0"/>
                <a:ext cx="1497" cy="448"/>
              </a:xfrm>
              <a:prstGeom prst="rect">
                <a:avLst/>
              </a:prstGeom>
              <a:solidFill>
                <a:srgbClr val="3F83BC"/>
              </a:solidFill>
              <a:ln w="9525" algn="ctr">
                <a:noFill/>
                <a:miter lim="800000"/>
              </a:ln>
            </p:spPr>
            <p:txBody>
              <a:bodyPr lIns="121914" tIns="60957" rIns="121914" bIns="60957" anchor="ctr"/>
              <a:lstStyle/>
              <a:p>
                <a:pPr marL="0" marR="0" lvl="0" indent="0" algn="ctr" defTabSz="684530" eaLnBrk="1" fontAlgn="auto" latinLnBrk="0" hangingPunct="1">
                  <a:lnSpc>
                    <a:spcPct val="100000"/>
                  </a:lnSpc>
                  <a:spcBef>
                    <a:spcPct val="0"/>
                  </a:spcBef>
                  <a:spcAft>
                    <a:spcPct val="0"/>
                  </a:spcAft>
                  <a:buClrTx/>
                  <a:buSzTx/>
                  <a:buFontTx/>
                  <a:buNone/>
                  <a:defRPr/>
                </a:pPr>
                <a:endParaRPr kumimoji="0" lang="en-US" altLang="zh-CN" sz="2265" b="0" i="0" u="none" strike="noStrike" kern="0" cap="none" spc="0" normalizeH="0" baseline="0" noProof="0">
                  <a:ln>
                    <a:noFill/>
                  </a:ln>
                  <a:solidFill>
                    <a:srgbClr val="0099CC"/>
                  </a:solidFill>
                  <a:effectLst/>
                  <a:uLnTx/>
                  <a:uFillTx/>
                  <a:latin typeface="微软雅黑" panose="020B0503020204020204" charset="-122"/>
                  <a:ea typeface="微软雅黑" panose="020B0503020204020204" charset="-122"/>
                </a:endParaRPr>
              </a:p>
            </p:txBody>
          </p:sp>
          <p:sp>
            <p:nvSpPr>
              <p:cNvPr id="27" name="Line 25"/>
              <p:cNvSpPr>
                <a:spLocks noChangeShapeType="1"/>
              </p:cNvSpPr>
              <p:nvPr/>
            </p:nvSpPr>
            <p:spPr bwMode="auto">
              <a:xfrm>
                <a:off x="715" y="360"/>
                <a:ext cx="1490" cy="0"/>
              </a:xfrm>
              <a:prstGeom prst="line">
                <a:avLst/>
              </a:prstGeom>
              <a:noFill/>
              <a:ln w="9525">
                <a:solidFill>
                  <a:sysClr val="window" lastClr="FFFFFF"/>
                </a:solidFill>
                <a:round/>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25" name="TextBox 3"/>
            <p:cNvSpPr txBox="1">
              <a:spLocks noChangeArrowheads="1"/>
            </p:cNvSpPr>
            <p:nvPr/>
          </p:nvSpPr>
          <p:spPr bwMode="auto">
            <a:xfrm>
              <a:off x="693" y="-17"/>
              <a:ext cx="1512" cy="420"/>
            </a:xfrm>
            <a:prstGeom prst="rect">
              <a:avLst/>
            </a:prstGeom>
            <a:noFill/>
            <a:ln w="9525">
              <a:noFill/>
              <a:miter lim="800000"/>
            </a:ln>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735"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rPr>
                <a:t>烯烃、炔烃及结构特点</a:t>
              </a:r>
              <a:endParaRPr kumimoji="0" lang="en-US" altLang="zh-CN" sz="3735"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grpSp>
      <p:graphicFrame>
        <p:nvGraphicFramePr>
          <p:cNvPr id="4" name="表格 3"/>
          <p:cNvGraphicFramePr>
            <a:graphicFrameLocks noGrp="1"/>
          </p:cNvGraphicFramePr>
          <p:nvPr>
            <p:custDataLst>
              <p:tags r:id="rId1"/>
            </p:custDataLst>
          </p:nvPr>
        </p:nvGraphicFramePr>
        <p:xfrm>
          <a:off x="1272580" y="2818578"/>
          <a:ext cx="9716550" cy="2220867"/>
        </p:xfrm>
        <a:graphic>
          <a:graphicData uri="http://schemas.openxmlformats.org/drawingml/2006/table">
            <a:tbl>
              <a:tblPr firstRow="1" bandRow="1">
                <a:tableStyleId>{073A0DAA-6AF3-43AB-8588-CEC1D06C72B9}</a:tableStyleId>
              </a:tblPr>
              <a:tblGrid>
                <a:gridCol w="3238850"/>
                <a:gridCol w="3238850"/>
                <a:gridCol w="3238850"/>
              </a:tblGrid>
              <a:tr h="1188720">
                <a:tc>
                  <a:txBody>
                    <a:bodyPr wrap="square"/>
                    <a:lstStyle/>
                    <a:p>
                      <a:pPr marL="0" marR="0" indent="0" algn="ctr" defTabSz="412750" rtl="0" eaLnBrk="1" fontAlgn="auto" latinLnBrk="0" hangingPunct="1">
                        <a:lnSpc>
                          <a:spcPct val="100000"/>
                        </a:lnSpc>
                        <a:spcBef>
                          <a:spcPct val="0"/>
                        </a:spcBef>
                        <a:spcAft>
                          <a:spcPct val="0"/>
                        </a:spcAft>
                        <a:buClrTx/>
                        <a:buSzTx/>
                        <a:buFontTx/>
                        <a:buNone/>
                        <a:defRPr/>
                      </a:pPr>
                      <a:r>
                        <a:rPr kumimoji="0" lang="zh-CN" altLang="en-US" sz="2800" b="1" i="0" u="none" strike="noStrike" cap="none" spc="0" normalizeH="0" baseline="0" smtClean="0">
                          <a:ln>
                            <a:noFill/>
                          </a:ln>
                          <a:solidFill>
                            <a:schemeClr val="tx1">
                              <a:lumMod val="95000"/>
                              <a:lumOff val="5000"/>
                            </a:schemeClr>
                          </a:solidFill>
                          <a:effectLst/>
                          <a:uFillTx/>
                          <a:latin typeface="Times New Roman" panose="02020603050405020304" charset="0"/>
                          <a:ea typeface="微软雅黑" panose="020B0503020204020204" charset="-122"/>
                          <a:sym typeface="Hoefler Text"/>
                        </a:rPr>
                        <a:t>类别</a:t>
                      </a:r>
                      <a:endParaRPr kumimoji="0" lang="zh-CN" altLang="en-US" sz="2800" b="1" i="0" u="none" strike="noStrike" cap="none" spc="0" normalizeH="0" baseline="0" smtClean="0">
                        <a:ln>
                          <a:noFill/>
                        </a:ln>
                        <a:solidFill>
                          <a:schemeClr val="tx1">
                            <a:lumMod val="95000"/>
                            <a:lumOff val="5000"/>
                          </a:schemeClr>
                        </a:solidFill>
                        <a:effectLst/>
                        <a:uFillTx/>
                        <a:latin typeface="Times New Roman" panose="02020603050405020304" charset="0"/>
                        <a:ea typeface="微软雅黑" panose="020B0503020204020204" charset="-122"/>
                        <a:sym typeface="Hoefler Text"/>
                      </a:endParaRPr>
                    </a:p>
                    <a:p>
                      <a:endParaRPr kumimoji="0" lang="zh-CN" altLang="en-US" sz="2800" b="1" i="0" u="none" strike="noStrike" cap="none" spc="0" normalizeH="0" baseline="0" smtClean="0">
                        <a:ln>
                          <a:noFill/>
                        </a:ln>
                        <a:solidFill>
                          <a:schemeClr val="tx1">
                            <a:lumMod val="95000"/>
                            <a:lumOff val="5000"/>
                          </a:schemeClr>
                        </a:solidFill>
                        <a:effectLst/>
                        <a:uFillTx/>
                        <a:latin typeface="Times New Roman" panose="02020603050405020304" charset="0"/>
                        <a:ea typeface="微软雅黑" panose="020B0503020204020204" charset="-122"/>
                        <a:sym typeface="Hoefler Text"/>
                      </a:endParaRPr>
                    </a:p>
                  </a:txBody>
                  <a:tcPr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wrap="square"/>
                    <a:lstStyle/>
                    <a:p>
                      <a:pPr marL="0" marR="0" indent="0" algn="ctr" defTabSz="412750" rtl="0" eaLnBrk="1" fontAlgn="auto" latinLnBrk="0" hangingPunct="1">
                        <a:lnSpc>
                          <a:spcPct val="100000"/>
                        </a:lnSpc>
                        <a:spcBef>
                          <a:spcPct val="0"/>
                        </a:spcBef>
                        <a:spcAft>
                          <a:spcPct val="0"/>
                        </a:spcAft>
                        <a:buClrTx/>
                        <a:buSzTx/>
                        <a:buFontTx/>
                        <a:buNone/>
                        <a:defRPr/>
                      </a:pPr>
                      <a:r>
                        <a:rPr kumimoji="0" lang="zh-CN" altLang="en-US" sz="2400" b="1" i="0" u="none" strike="noStrike" cap="none" spc="0" normalizeH="0" baseline="0" smtClean="0">
                          <a:ln>
                            <a:noFill/>
                          </a:ln>
                          <a:solidFill>
                            <a:schemeClr val="tx1">
                              <a:lumMod val="95000"/>
                              <a:lumOff val="5000"/>
                            </a:schemeClr>
                          </a:solidFill>
                          <a:effectLst/>
                          <a:uFillTx/>
                          <a:latin typeface="Times New Roman" panose="02020603050405020304" charset="0"/>
                          <a:ea typeface="微软雅黑" panose="020B0503020204020204" charset="-122"/>
                          <a:sym typeface="Hoefler Text"/>
                        </a:rPr>
                        <a:t>分子中只有一个</a:t>
                      </a:r>
                      <a:endParaRPr kumimoji="0" lang="en-US" altLang="zh-CN" sz="2400" b="1" i="0" u="none" strike="noStrike" cap="none" spc="0" normalizeH="0" baseline="0" smtClean="0">
                        <a:ln>
                          <a:noFill/>
                        </a:ln>
                        <a:solidFill>
                          <a:schemeClr val="tx1">
                            <a:lumMod val="95000"/>
                            <a:lumOff val="5000"/>
                          </a:schemeClr>
                        </a:solidFill>
                        <a:effectLst/>
                        <a:uFillTx/>
                        <a:latin typeface="Times New Roman" panose="02020603050405020304" charset="0"/>
                        <a:ea typeface="微软雅黑" panose="020B0503020204020204" charset="-122"/>
                        <a:sym typeface="Hoefler Text"/>
                      </a:endParaRPr>
                    </a:p>
                    <a:p>
                      <a:pPr marL="0" marR="0" indent="0" algn="ctr" defTabSz="412750" rtl="0" eaLnBrk="1" fontAlgn="auto" latinLnBrk="0" hangingPunct="1">
                        <a:lnSpc>
                          <a:spcPct val="100000"/>
                        </a:lnSpc>
                        <a:spcBef>
                          <a:spcPct val="0"/>
                        </a:spcBef>
                        <a:spcAft>
                          <a:spcPct val="0"/>
                        </a:spcAft>
                        <a:buClrTx/>
                        <a:buSzTx/>
                        <a:buFontTx/>
                        <a:buNone/>
                        <a:defRPr/>
                      </a:pPr>
                      <a:r>
                        <a:rPr kumimoji="0" lang="zh-CN" altLang="en-US" sz="2400" b="1" i="0" u="none" strike="noStrike" cap="none" spc="0" normalizeH="0" baseline="0" smtClean="0">
                          <a:ln>
                            <a:noFill/>
                          </a:ln>
                          <a:solidFill>
                            <a:schemeClr val="tx1">
                              <a:lumMod val="95000"/>
                              <a:lumOff val="5000"/>
                            </a:schemeClr>
                          </a:solidFill>
                          <a:effectLst/>
                          <a:uFillTx/>
                          <a:latin typeface="Times New Roman" panose="02020603050405020304" charset="0"/>
                          <a:ea typeface="微软雅黑" panose="020B0503020204020204" charset="-122"/>
                          <a:sym typeface="Hoefler Text"/>
                        </a:rPr>
                        <a:t>碳碳双键的烯烃</a:t>
                      </a:r>
                      <a:endParaRPr kumimoji="0" lang="zh-CN" altLang="en-US" sz="2400" b="1" i="0" u="none" strike="noStrike" cap="none" spc="0" normalizeH="0" baseline="0" smtClean="0">
                        <a:ln>
                          <a:noFill/>
                        </a:ln>
                        <a:solidFill>
                          <a:schemeClr val="tx1">
                            <a:lumMod val="95000"/>
                            <a:lumOff val="5000"/>
                          </a:schemeClr>
                        </a:solidFill>
                        <a:effectLst/>
                        <a:uFillTx/>
                        <a:latin typeface="Times New Roman" panose="02020603050405020304" charset="0"/>
                        <a:ea typeface="微软雅黑" panose="020B0503020204020204" charset="-122"/>
                        <a:sym typeface="Hoefler Text"/>
                      </a:endParaRPr>
                    </a:p>
                    <a:p>
                      <a:endParaRPr kumimoji="0" lang="zh-CN" altLang="en-US" sz="2400" b="1" i="0" u="none" strike="noStrike" cap="none" spc="0" normalizeH="0" baseline="0" smtClean="0">
                        <a:ln>
                          <a:noFill/>
                        </a:ln>
                        <a:solidFill>
                          <a:schemeClr val="tx1">
                            <a:lumMod val="95000"/>
                            <a:lumOff val="5000"/>
                          </a:schemeClr>
                        </a:solidFill>
                        <a:effectLst/>
                        <a:uFillTx/>
                        <a:latin typeface="Times New Roman" panose="02020603050405020304" charset="0"/>
                        <a:ea typeface="微软雅黑" panose="020B0503020204020204" charset="-122"/>
                        <a:sym typeface="Hoefler Text"/>
                      </a:endParaRPr>
                    </a:p>
                  </a:txBody>
                  <a:tcPr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wrap="square"/>
                    <a:lstStyle/>
                    <a:p>
                      <a:pPr marL="0" marR="0" indent="0" algn="ctr" defTabSz="412750" rtl="0" eaLnBrk="1" fontAlgn="auto" latinLnBrk="0" hangingPunct="1">
                        <a:lnSpc>
                          <a:spcPct val="100000"/>
                        </a:lnSpc>
                        <a:spcBef>
                          <a:spcPct val="0"/>
                        </a:spcBef>
                        <a:spcAft>
                          <a:spcPct val="0"/>
                        </a:spcAft>
                        <a:buClrTx/>
                        <a:buSzTx/>
                        <a:buFontTx/>
                        <a:buNone/>
                        <a:defRPr/>
                      </a:pPr>
                      <a:r>
                        <a:rPr kumimoji="0" lang="zh-CN" altLang="en-US" sz="2400" b="1" i="0" u="none" strike="noStrike" cap="none" spc="0" normalizeH="0" baseline="0" smtClean="0">
                          <a:ln>
                            <a:noFill/>
                          </a:ln>
                          <a:solidFill>
                            <a:schemeClr val="tx1">
                              <a:lumMod val="95000"/>
                              <a:lumOff val="5000"/>
                            </a:schemeClr>
                          </a:solidFill>
                          <a:effectLst/>
                          <a:uFillTx/>
                          <a:latin typeface="Times New Roman" panose="02020603050405020304" charset="0"/>
                          <a:ea typeface="微软雅黑" panose="020B0503020204020204" charset="-122"/>
                          <a:sym typeface="Hoefler Text"/>
                        </a:rPr>
                        <a:t>分子中只有一个</a:t>
                      </a:r>
                      <a:endParaRPr kumimoji="0" lang="en-US" altLang="zh-CN" sz="2400" b="1" i="0" u="none" strike="noStrike" cap="none" spc="0" normalizeH="0" baseline="0" smtClean="0">
                        <a:ln>
                          <a:noFill/>
                        </a:ln>
                        <a:solidFill>
                          <a:schemeClr val="tx1">
                            <a:lumMod val="95000"/>
                            <a:lumOff val="5000"/>
                          </a:schemeClr>
                        </a:solidFill>
                        <a:effectLst/>
                        <a:uFillTx/>
                        <a:latin typeface="Times New Roman" panose="02020603050405020304" charset="0"/>
                        <a:ea typeface="微软雅黑" panose="020B0503020204020204" charset="-122"/>
                        <a:sym typeface="Hoefler Text"/>
                      </a:endParaRPr>
                    </a:p>
                    <a:p>
                      <a:pPr marL="0" marR="0" indent="0" algn="ctr" defTabSz="412750" rtl="0" eaLnBrk="1" fontAlgn="auto" latinLnBrk="0" hangingPunct="1">
                        <a:lnSpc>
                          <a:spcPct val="100000"/>
                        </a:lnSpc>
                        <a:spcBef>
                          <a:spcPct val="0"/>
                        </a:spcBef>
                        <a:spcAft>
                          <a:spcPct val="0"/>
                        </a:spcAft>
                        <a:buClrTx/>
                        <a:buSzTx/>
                        <a:buFontTx/>
                        <a:buNone/>
                        <a:defRPr/>
                      </a:pPr>
                      <a:r>
                        <a:rPr kumimoji="0" lang="zh-CN" altLang="en-US" sz="2400" b="1" i="0" u="none" strike="noStrike" cap="none" spc="0" normalizeH="0" baseline="0" smtClean="0">
                          <a:ln>
                            <a:noFill/>
                          </a:ln>
                          <a:solidFill>
                            <a:schemeClr val="tx1">
                              <a:lumMod val="95000"/>
                              <a:lumOff val="5000"/>
                            </a:schemeClr>
                          </a:solidFill>
                          <a:effectLst/>
                          <a:uFillTx/>
                          <a:latin typeface="Times New Roman" panose="02020603050405020304" charset="0"/>
                          <a:ea typeface="微软雅黑" panose="020B0503020204020204" charset="-122"/>
                          <a:sym typeface="Hoefler Text"/>
                        </a:rPr>
                        <a:t>碳碳三键的炔烃</a:t>
                      </a:r>
                      <a:endParaRPr kumimoji="0" lang="zh-CN" altLang="en-US" sz="2400" b="1" i="0" u="none" strike="noStrike" cap="none" spc="0" normalizeH="0" baseline="0" smtClean="0">
                        <a:ln>
                          <a:noFill/>
                        </a:ln>
                        <a:solidFill>
                          <a:schemeClr val="tx1">
                            <a:lumMod val="95000"/>
                            <a:lumOff val="5000"/>
                          </a:schemeClr>
                        </a:solidFill>
                        <a:effectLst/>
                        <a:uFillTx/>
                        <a:latin typeface="Times New Roman" panose="02020603050405020304" charset="0"/>
                        <a:ea typeface="微软雅黑" panose="020B0503020204020204" charset="-122"/>
                        <a:sym typeface="Hoefler Text"/>
                      </a:endParaRPr>
                    </a:p>
                    <a:p>
                      <a:endParaRPr kumimoji="0" lang="zh-CN" altLang="en-US" sz="2400" b="1" i="0" u="none" strike="noStrike" cap="none" spc="0" normalizeH="0" baseline="0" smtClean="0">
                        <a:ln>
                          <a:noFill/>
                        </a:ln>
                        <a:solidFill>
                          <a:schemeClr val="tx1">
                            <a:lumMod val="95000"/>
                            <a:lumOff val="5000"/>
                          </a:schemeClr>
                        </a:solidFill>
                        <a:effectLst/>
                        <a:uFillTx/>
                        <a:latin typeface="Times New Roman" panose="02020603050405020304" charset="0"/>
                        <a:ea typeface="微软雅黑" panose="020B0503020204020204" charset="-122"/>
                        <a:sym typeface="Hoefler Text"/>
                      </a:endParaRPr>
                    </a:p>
                  </a:txBody>
                  <a:tcPr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1032147">
                <a:tc>
                  <a:txBody>
                    <a:bodyPr wrap="square"/>
                    <a:lstStyle/>
                    <a:p>
                      <a:r>
                        <a:rPr lang="zh-CN" altLang="en-US" sz="2800" b="0" smtClean="0">
                          <a:solidFill>
                            <a:schemeClr val="tx1">
                              <a:lumMod val="95000"/>
                              <a:lumOff val="5000"/>
                            </a:schemeClr>
                          </a:solidFill>
                          <a:effectLst/>
                          <a:latin typeface="Times New Roman" panose="02020603050405020304" charset="0"/>
                          <a:ea typeface="微软雅黑" panose="020B0503020204020204" charset="-122"/>
                        </a:rPr>
                        <a:t>组成通式</a:t>
                      </a:r>
                      <a:endParaRPr lang="zh-CN" altLang="en-US" sz="2800" b="0" smtClean="0">
                        <a:solidFill>
                          <a:schemeClr val="tx1">
                            <a:lumMod val="95000"/>
                            <a:lumOff val="5000"/>
                          </a:schemeClr>
                        </a:solidFill>
                        <a:effectLst/>
                        <a:latin typeface="Times New Roman" panose="02020603050405020304" charset="0"/>
                        <a:ea typeface="微软雅黑" panose="020B0503020204020204" charset="-122"/>
                      </a:endParaRPr>
                    </a:p>
                  </a:txBody>
                  <a:tcPr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wrap="square"/>
                    <a:lstStyle/>
                    <a:p>
                      <a:endParaRPr lang="zh-CN" altLang="en-US" sz="2800" b="1" baseline="0" smtClean="0">
                        <a:solidFill>
                          <a:schemeClr val="tx1">
                            <a:lumMod val="95000"/>
                            <a:lumOff val="5000"/>
                          </a:schemeClr>
                        </a:solidFill>
                        <a:effectLst/>
                        <a:latin typeface="Times New Roman" panose="02020603050405020304" charset="0"/>
                        <a:ea typeface="微软雅黑" panose="020B0503020204020204" charset="-122"/>
                        <a:cs typeface="Times New Roman" panose="02020603050405020304" charset="0"/>
                      </a:endParaRPr>
                    </a:p>
                  </a:txBody>
                  <a:tcPr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wrap="square"/>
                    <a:lstStyle/>
                    <a:p>
                      <a:pPr marL="0" marR="0" indent="0" algn="ctr" defTabSz="412750" eaLnBrk="1" fontAlgn="auto" latinLnBrk="0" hangingPunct="1">
                        <a:lnSpc>
                          <a:spcPct val="100000"/>
                        </a:lnSpc>
                        <a:spcBef>
                          <a:spcPct val="0"/>
                        </a:spcBef>
                        <a:spcAft>
                          <a:spcPct val="0"/>
                        </a:spcAft>
                        <a:buClrTx/>
                        <a:buSzTx/>
                        <a:buFontTx/>
                        <a:buNone/>
                        <a:defRPr/>
                      </a:pPr>
                      <a:endParaRPr lang="zh-CN" altLang="en-US" sz="2800" b="0" baseline="0" smtClean="0">
                        <a:solidFill>
                          <a:schemeClr val="tx1">
                            <a:lumMod val="95000"/>
                            <a:lumOff val="5000"/>
                          </a:schemeClr>
                        </a:solidFill>
                        <a:effectLst/>
                        <a:latin typeface="Times New Roman" panose="02020603050405020304" charset="0"/>
                        <a:ea typeface="微软雅黑" panose="020B0503020204020204" charset="-122"/>
                        <a:cs typeface="Times New Roman" panose="02020603050405020304" charset="0"/>
                      </a:endParaRPr>
                    </a:p>
                  </a:txBody>
                  <a:tcPr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bl>
          </a:graphicData>
        </a:graphic>
      </p:graphicFrame>
      <p:sp>
        <p:nvSpPr>
          <p:cNvPr id="103" name="文本框 102"/>
          <p:cNvSpPr txBox="1"/>
          <p:nvPr/>
        </p:nvSpPr>
        <p:spPr>
          <a:xfrm>
            <a:off x="1144270" y="1169670"/>
            <a:ext cx="7666355" cy="521970"/>
          </a:xfrm>
          <a:prstGeom prst="rect">
            <a:avLst/>
          </a:prstGeom>
          <a:noFill/>
          <a:ln w="9525">
            <a:noFill/>
          </a:ln>
        </p:spPr>
        <p:txBody>
          <a:bodyPr wrap="square">
            <a:spAutoFit/>
          </a:bodyPr>
          <a:lstStyle/>
          <a:p>
            <a:pPr indent="0"/>
            <a:r>
              <a:rPr lang="zh-CN" sz="2800" b="1">
                <a:latin typeface="微软雅黑" panose="020B0503020204020204" charset="-122"/>
                <a:ea typeface="微软雅黑" panose="020B0503020204020204" charset="-122"/>
                <a:sym typeface="+mn-ea"/>
              </a:rPr>
              <a:t>烯烃：</a:t>
            </a:r>
            <a:r>
              <a:rPr lang="zh-CN" sz="2800" b="0">
                <a:latin typeface="微软雅黑" panose="020B0503020204020204" charset="-122"/>
                <a:ea typeface="微软雅黑" panose="020B0503020204020204" charset="-122"/>
              </a:rPr>
              <a:t>分子结构中含有碳碳双键的烃。</a:t>
            </a:r>
            <a:endParaRPr lang="zh-CN" altLang="en-US" sz="2800" b="0">
              <a:latin typeface="微软雅黑" panose="020B0503020204020204" charset="-122"/>
              <a:ea typeface="微软雅黑" panose="020B0503020204020204" charset="-122"/>
            </a:endParaRPr>
          </a:p>
        </p:txBody>
      </p:sp>
      <p:sp>
        <p:nvSpPr>
          <p:cNvPr id="2" name="文本框 1"/>
          <p:cNvSpPr txBox="1"/>
          <p:nvPr/>
        </p:nvSpPr>
        <p:spPr>
          <a:xfrm>
            <a:off x="1144270" y="1764665"/>
            <a:ext cx="7666355" cy="521970"/>
          </a:xfrm>
          <a:prstGeom prst="rect">
            <a:avLst/>
          </a:prstGeom>
          <a:noFill/>
          <a:ln w="9525">
            <a:noFill/>
          </a:ln>
        </p:spPr>
        <p:txBody>
          <a:bodyPr wrap="square">
            <a:spAutoFit/>
          </a:bodyPr>
          <a:lstStyle/>
          <a:p>
            <a:pPr indent="0"/>
            <a:r>
              <a:rPr lang="zh-CN" sz="2800" b="1">
                <a:latin typeface="微软雅黑" panose="020B0503020204020204" charset="-122"/>
                <a:ea typeface="微软雅黑" panose="020B0503020204020204" charset="-122"/>
                <a:sym typeface="+mn-ea"/>
              </a:rPr>
              <a:t>炔烃：</a:t>
            </a:r>
            <a:r>
              <a:rPr lang="zh-CN" sz="2800" b="0">
                <a:latin typeface="微软雅黑" panose="020B0503020204020204" charset="-122"/>
                <a:ea typeface="微软雅黑" panose="020B0503020204020204" charset="-122"/>
              </a:rPr>
              <a:t>分子结构中含有碳碳三键的烃。</a:t>
            </a:r>
            <a:endParaRPr lang="zh-CN" altLang="en-US" sz="2800" b="0">
              <a:latin typeface="微软雅黑" panose="020B0503020204020204" charset="-122"/>
              <a:ea typeface="微软雅黑" panose="020B0503020204020204" charset="-122"/>
            </a:endParaRPr>
          </a:p>
        </p:txBody>
      </p:sp>
      <p:sp>
        <p:nvSpPr>
          <p:cNvPr id="3" name="文本框 2"/>
          <p:cNvSpPr txBox="1"/>
          <p:nvPr/>
        </p:nvSpPr>
        <p:spPr>
          <a:xfrm>
            <a:off x="4893310" y="4204970"/>
            <a:ext cx="2741295" cy="583565"/>
          </a:xfrm>
          <a:prstGeom prst="rect">
            <a:avLst/>
          </a:prstGeom>
          <a:noFill/>
        </p:spPr>
        <p:txBody>
          <a:bodyPr wrap="square" rtlCol="0">
            <a:spAutoFit/>
          </a:bodyPr>
          <a:lstStyle/>
          <a:p>
            <a:r>
              <a:rPr lang="en-US" altLang="zh-CN" sz="3200" b="1" smtClean="0">
                <a:solidFill>
                  <a:schemeClr val="tx1">
                    <a:lumMod val="95000"/>
                    <a:lumOff val="5000"/>
                  </a:schemeClr>
                </a:solidFill>
                <a:effectLst/>
                <a:latin typeface="Times New Roman" panose="02020603050405020304" charset="0"/>
                <a:ea typeface="微软雅黑" panose="020B0503020204020204" charset="-122"/>
                <a:cs typeface="Times New Roman" panose="02020603050405020304" charset="0"/>
                <a:sym typeface="+mn-ea"/>
              </a:rPr>
              <a:t>C</a:t>
            </a:r>
            <a:r>
              <a:rPr lang="en-US" altLang="zh-CN" sz="3200" b="1" baseline="-25000" smtClean="0">
                <a:solidFill>
                  <a:schemeClr val="tx1">
                    <a:lumMod val="95000"/>
                    <a:lumOff val="5000"/>
                  </a:schemeClr>
                </a:solidFill>
                <a:effectLst/>
                <a:latin typeface="Times New Roman" panose="02020603050405020304" charset="0"/>
                <a:ea typeface="微软雅黑" panose="020B0503020204020204" charset="-122"/>
                <a:cs typeface="Times New Roman" panose="02020603050405020304" charset="0"/>
                <a:sym typeface="+mn-ea"/>
              </a:rPr>
              <a:t>n</a:t>
            </a:r>
            <a:r>
              <a:rPr lang="en-US" altLang="zh-CN" sz="3200" b="1" smtClean="0">
                <a:solidFill>
                  <a:schemeClr val="tx1">
                    <a:lumMod val="95000"/>
                    <a:lumOff val="5000"/>
                  </a:schemeClr>
                </a:solidFill>
                <a:effectLst/>
                <a:latin typeface="Times New Roman" panose="02020603050405020304" charset="0"/>
                <a:ea typeface="微软雅黑" panose="020B0503020204020204" charset="-122"/>
                <a:cs typeface="Times New Roman" panose="02020603050405020304" charset="0"/>
                <a:sym typeface="+mn-ea"/>
              </a:rPr>
              <a:t>H</a:t>
            </a:r>
            <a:r>
              <a:rPr lang="en-US" altLang="zh-CN" sz="3200" b="1" baseline="-25000" smtClean="0">
                <a:solidFill>
                  <a:schemeClr val="tx1">
                    <a:lumMod val="95000"/>
                    <a:lumOff val="5000"/>
                  </a:schemeClr>
                </a:solidFill>
                <a:effectLst/>
                <a:latin typeface="Times New Roman" panose="02020603050405020304" charset="0"/>
                <a:ea typeface="微软雅黑" panose="020B0503020204020204" charset="-122"/>
                <a:cs typeface="Times New Roman" panose="02020603050405020304" charset="0"/>
                <a:sym typeface="+mn-ea"/>
              </a:rPr>
              <a:t>2n  </a:t>
            </a:r>
            <a:r>
              <a:rPr lang="zh-CN" altLang="en-US" sz="3200" b="1" smtClean="0">
                <a:solidFill>
                  <a:schemeClr val="tx1">
                    <a:lumMod val="95000"/>
                    <a:lumOff val="5000"/>
                  </a:schemeClr>
                </a:solidFill>
                <a:effectLst/>
                <a:latin typeface="Times New Roman" panose="02020603050405020304" charset="0"/>
                <a:ea typeface="微软雅黑" panose="020B0503020204020204" charset="-122"/>
                <a:cs typeface="Times New Roman" panose="02020603050405020304" charset="0"/>
                <a:sym typeface="+mn-ea"/>
              </a:rPr>
              <a:t>（</a:t>
            </a:r>
            <a:r>
              <a:rPr lang="en-US" altLang="zh-CN" sz="3200" b="1" smtClean="0">
                <a:solidFill>
                  <a:schemeClr val="tx1">
                    <a:lumMod val="95000"/>
                    <a:lumOff val="5000"/>
                  </a:schemeClr>
                </a:solidFill>
                <a:effectLst/>
                <a:latin typeface="Times New Roman" panose="02020603050405020304" charset="0"/>
                <a:ea typeface="微软雅黑" panose="020B0503020204020204" charset="-122"/>
                <a:cs typeface="Times New Roman" panose="02020603050405020304" charset="0"/>
                <a:sym typeface="+mn-ea"/>
              </a:rPr>
              <a:t>n≥</a:t>
            </a:r>
            <a:r>
              <a:rPr lang="en-US" altLang="zh-CN" sz="3200" b="1" smtClean="0">
                <a:solidFill>
                  <a:schemeClr val="tx1">
                    <a:lumMod val="95000"/>
                    <a:lumOff val="5000"/>
                  </a:schemeClr>
                </a:solidFill>
                <a:effectLst/>
                <a:latin typeface="Times New Roman" panose="02020603050405020304" charset="0"/>
                <a:ea typeface="微软雅黑" panose="020B0503020204020204" charset="-122"/>
                <a:cs typeface="Times New Roman" panose="02020603050405020304" charset="0"/>
                <a:sym typeface="Helvetica Neue" panose="02000503000000020004"/>
              </a:rPr>
              <a:t>2</a:t>
            </a:r>
            <a:r>
              <a:rPr lang="zh-CN" altLang="en-US" sz="3200" b="1" smtClean="0">
                <a:solidFill>
                  <a:schemeClr val="tx1">
                    <a:lumMod val="95000"/>
                    <a:lumOff val="5000"/>
                  </a:schemeClr>
                </a:solidFill>
                <a:effectLst/>
                <a:latin typeface="Times New Roman" panose="02020603050405020304" charset="0"/>
                <a:ea typeface="微软雅黑" panose="020B0503020204020204" charset="-122"/>
                <a:cs typeface="Times New Roman" panose="02020603050405020304" charset="0"/>
                <a:sym typeface="+mn-ea"/>
              </a:rPr>
              <a:t>）</a:t>
            </a:r>
            <a:endParaRPr lang="zh-CN" altLang="en-US" sz="3200" b="1" smtClean="0">
              <a:solidFill>
                <a:schemeClr val="tx1">
                  <a:lumMod val="95000"/>
                  <a:lumOff val="5000"/>
                </a:schemeClr>
              </a:solidFill>
              <a:effectLst/>
              <a:latin typeface="Times New Roman" panose="02020603050405020304" charset="0"/>
              <a:ea typeface="微软雅黑" panose="020B0503020204020204" charset="-122"/>
              <a:cs typeface="Times New Roman" panose="02020603050405020304" charset="0"/>
              <a:sym typeface="+mn-ea"/>
            </a:endParaRPr>
          </a:p>
        </p:txBody>
      </p:sp>
      <p:sp>
        <p:nvSpPr>
          <p:cNvPr id="5" name="文本框 4"/>
          <p:cNvSpPr txBox="1"/>
          <p:nvPr/>
        </p:nvSpPr>
        <p:spPr>
          <a:xfrm>
            <a:off x="7911465" y="4199890"/>
            <a:ext cx="2795270" cy="583565"/>
          </a:xfrm>
          <a:prstGeom prst="rect">
            <a:avLst/>
          </a:prstGeom>
          <a:noFill/>
        </p:spPr>
        <p:txBody>
          <a:bodyPr wrap="square" rtlCol="0">
            <a:spAutoFit/>
          </a:bodyPr>
          <a:lstStyle/>
          <a:p>
            <a:r>
              <a:rPr lang="en-US" altLang="zh-CN" sz="3200" b="1" smtClean="0">
                <a:solidFill>
                  <a:schemeClr val="tx1">
                    <a:lumMod val="95000"/>
                    <a:lumOff val="5000"/>
                  </a:schemeClr>
                </a:solidFill>
                <a:effectLst/>
                <a:latin typeface="Times New Roman" panose="02020603050405020304" charset="0"/>
                <a:ea typeface="微软雅黑" panose="020B0503020204020204" charset="-122"/>
                <a:cs typeface="Times New Roman" panose="02020603050405020304" charset="0"/>
                <a:sym typeface="+mn-ea"/>
              </a:rPr>
              <a:t>C</a:t>
            </a:r>
            <a:r>
              <a:rPr lang="en-US" altLang="zh-CN" sz="3200" b="1" baseline="-25000" smtClean="0">
                <a:solidFill>
                  <a:schemeClr val="tx1">
                    <a:lumMod val="95000"/>
                    <a:lumOff val="5000"/>
                  </a:schemeClr>
                </a:solidFill>
                <a:effectLst/>
                <a:latin typeface="Times New Roman" panose="02020603050405020304" charset="0"/>
                <a:ea typeface="微软雅黑" panose="020B0503020204020204" charset="-122"/>
                <a:cs typeface="Times New Roman" panose="02020603050405020304" charset="0"/>
                <a:sym typeface="+mn-ea"/>
              </a:rPr>
              <a:t>n</a:t>
            </a:r>
            <a:r>
              <a:rPr lang="en-US" altLang="zh-CN" sz="3200" b="1" smtClean="0">
                <a:solidFill>
                  <a:schemeClr val="tx1">
                    <a:lumMod val="95000"/>
                    <a:lumOff val="5000"/>
                  </a:schemeClr>
                </a:solidFill>
                <a:effectLst/>
                <a:latin typeface="Times New Roman" panose="02020603050405020304" charset="0"/>
                <a:ea typeface="微软雅黑" panose="020B0503020204020204" charset="-122"/>
                <a:cs typeface="Times New Roman" panose="02020603050405020304" charset="0"/>
                <a:sym typeface="+mn-ea"/>
              </a:rPr>
              <a:t>H</a:t>
            </a:r>
            <a:r>
              <a:rPr lang="en-US" altLang="zh-CN" sz="3200" b="1" baseline="-25000" smtClean="0">
                <a:solidFill>
                  <a:schemeClr val="tx1">
                    <a:lumMod val="95000"/>
                    <a:lumOff val="5000"/>
                  </a:schemeClr>
                </a:solidFill>
                <a:effectLst/>
                <a:latin typeface="Times New Roman" panose="02020603050405020304" charset="0"/>
                <a:ea typeface="微软雅黑" panose="020B0503020204020204" charset="-122"/>
                <a:cs typeface="Times New Roman" panose="02020603050405020304" charset="0"/>
                <a:sym typeface="+mn-ea"/>
              </a:rPr>
              <a:t>2n-2    </a:t>
            </a:r>
            <a:r>
              <a:rPr lang="zh-CN" altLang="en-US" sz="3200" b="1" smtClean="0">
                <a:solidFill>
                  <a:schemeClr val="tx1">
                    <a:lumMod val="95000"/>
                    <a:lumOff val="5000"/>
                  </a:schemeClr>
                </a:solidFill>
                <a:effectLst/>
                <a:latin typeface="Times New Roman" panose="02020603050405020304" charset="0"/>
                <a:ea typeface="微软雅黑" panose="020B0503020204020204" charset="-122"/>
                <a:cs typeface="Times New Roman" panose="02020603050405020304" charset="0"/>
                <a:sym typeface="+mn-ea"/>
              </a:rPr>
              <a:t>（</a:t>
            </a:r>
            <a:r>
              <a:rPr lang="en-US" altLang="zh-CN" sz="3200" b="1" smtClean="0">
                <a:solidFill>
                  <a:schemeClr val="tx1">
                    <a:lumMod val="95000"/>
                    <a:lumOff val="5000"/>
                  </a:schemeClr>
                </a:solidFill>
                <a:effectLst/>
                <a:latin typeface="Times New Roman" panose="02020603050405020304" charset="0"/>
                <a:ea typeface="微软雅黑" panose="020B0503020204020204" charset="-122"/>
                <a:cs typeface="Times New Roman" panose="02020603050405020304" charset="0"/>
                <a:sym typeface="+mn-ea"/>
              </a:rPr>
              <a:t>n≥</a:t>
            </a:r>
            <a:r>
              <a:rPr lang="en-US" altLang="zh-CN" sz="3200" b="1" smtClean="0">
                <a:solidFill>
                  <a:schemeClr val="tx1">
                    <a:lumMod val="95000"/>
                    <a:lumOff val="5000"/>
                  </a:schemeClr>
                </a:solidFill>
                <a:effectLst/>
                <a:latin typeface="Times New Roman" panose="02020603050405020304" charset="0"/>
                <a:ea typeface="微软雅黑" panose="020B0503020204020204" charset="-122"/>
                <a:cs typeface="Times New Roman" panose="02020603050405020304" charset="0"/>
                <a:sym typeface="Helvetica Neue" panose="02000503000000020004"/>
              </a:rPr>
              <a:t>2</a:t>
            </a:r>
            <a:r>
              <a:rPr lang="zh-CN" altLang="en-US" sz="3200" b="1" smtClean="0">
                <a:solidFill>
                  <a:schemeClr val="tx1">
                    <a:lumMod val="95000"/>
                    <a:lumOff val="5000"/>
                  </a:schemeClr>
                </a:solidFill>
                <a:effectLst/>
                <a:latin typeface="Times New Roman" panose="02020603050405020304" charset="0"/>
                <a:ea typeface="微软雅黑" panose="020B0503020204020204" charset="-122"/>
                <a:cs typeface="Times New Roman" panose="02020603050405020304" charset="0"/>
                <a:sym typeface="+mn-ea"/>
              </a:rPr>
              <a:t>）</a:t>
            </a:r>
            <a:endParaRPr lang="zh-CN" altLang="en-US" sz="3200" b="1" smtClean="0">
              <a:solidFill>
                <a:schemeClr val="tx1">
                  <a:lumMod val="95000"/>
                  <a:lumOff val="5000"/>
                </a:schemeClr>
              </a:solidFill>
              <a:effectLst/>
              <a:latin typeface="Times New Roman" panose="02020603050405020304" charset="0"/>
              <a:ea typeface="微软雅黑" panose="020B0503020204020204" charset="-122"/>
              <a:cs typeface="Times New Roman" panose="02020603050405020304" charset="0"/>
              <a:sym typeface="+mn-ea"/>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454525" y="3042285"/>
            <a:ext cx="7145655" cy="9220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en-US" altLang="zh-CN" sz="5400"/>
              <a:t>烯烃、炔烃的化学性质</a:t>
            </a:r>
            <a:endParaRPr lang="en-US" altLang="zh-CN" sz="540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8"/>
          <p:cNvGrpSpPr/>
          <p:nvPr/>
        </p:nvGrpSpPr>
        <p:grpSpPr>
          <a:xfrm>
            <a:off x="1322070" y="-13970"/>
            <a:ext cx="5424805" cy="1241425"/>
            <a:chOff x="693" y="-17"/>
            <a:chExt cx="1532" cy="782"/>
          </a:xfrm>
        </p:grpSpPr>
        <p:grpSp>
          <p:nvGrpSpPr>
            <p:cNvPr id="24" name="Group 26"/>
            <p:cNvGrpSpPr/>
            <p:nvPr/>
          </p:nvGrpSpPr>
          <p:grpSpPr>
            <a:xfrm>
              <a:off x="711" y="0"/>
              <a:ext cx="1497" cy="448"/>
              <a:chOff x="711" y="0"/>
              <a:chExt cx="1497" cy="448"/>
            </a:xfrm>
          </p:grpSpPr>
          <p:sp>
            <p:nvSpPr>
              <p:cNvPr id="26" name="Rectangle 8"/>
              <p:cNvSpPr>
                <a:spLocks noChangeArrowheads="1"/>
              </p:cNvSpPr>
              <p:nvPr/>
            </p:nvSpPr>
            <p:spPr bwMode="auto">
              <a:xfrm>
                <a:off x="711" y="0"/>
                <a:ext cx="1497" cy="448"/>
              </a:xfrm>
              <a:prstGeom prst="rect">
                <a:avLst/>
              </a:prstGeom>
              <a:solidFill>
                <a:srgbClr val="3F83BC"/>
              </a:solidFill>
              <a:ln w="9525" algn="ctr">
                <a:noFill/>
                <a:miter lim="800000"/>
              </a:ln>
            </p:spPr>
            <p:txBody>
              <a:bodyPr lIns="121914" tIns="60957" rIns="121914" bIns="60957" anchor="ctr"/>
              <a:lstStyle/>
              <a:p>
                <a:pPr marL="0" marR="0" lvl="0" indent="0" algn="ctr" defTabSz="684530" eaLnBrk="1" fontAlgn="auto" latinLnBrk="0" hangingPunct="1">
                  <a:lnSpc>
                    <a:spcPct val="100000"/>
                  </a:lnSpc>
                  <a:spcBef>
                    <a:spcPct val="0"/>
                  </a:spcBef>
                  <a:spcAft>
                    <a:spcPct val="0"/>
                  </a:spcAft>
                  <a:buClrTx/>
                  <a:buSzTx/>
                  <a:buFontTx/>
                  <a:buNone/>
                  <a:defRPr/>
                </a:pPr>
                <a:endParaRPr kumimoji="0" lang="en-US" altLang="zh-CN" sz="2265" b="0" i="0" u="none" strike="noStrike" kern="0" cap="none" spc="0" normalizeH="0" baseline="0" noProof="0">
                  <a:ln>
                    <a:noFill/>
                  </a:ln>
                  <a:solidFill>
                    <a:srgbClr val="0099CC"/>
                  </a:solidFill>
                  <a:effectLst/>
                  <a:uLnTx/>
                  <a:uFillTx/>
                  <a:latin typeface="微软雅黑" panose="020B0503020204020204" charset="-122"/>
                  <a:ea typeface="微软雅黑" panose="020B0503020204020204" charset="-122"/>
                </a:endParaRPr>
              </a:p>
            </p:txBody>
          </p:sp>
          <p:sp>
            <p:nvSpPr>
              <p:cNvPr id="27" name="Line 25"/>
              <p:cNvSpPr>
                <a:spLocks noChangeShapeType="1"/>
              </p:cNvSpPr>
              <p:nvPr/>
            </p:nvSpPr>
            <p:spPr bwMode="auto">
              <a:xfrm>
                <a:off x="715" y="360"/>
                <a:ext cx="1490" cy="0"/>
              </a:xfrm>
              <a:prstGeom prst="line">
                <a:avLst/>
              </a:prstGeom>
              <a:noFill/>
              <a:ln w="9525">
                <a:solidFill>
                  <a:sysClr val="window" lastClr="FFFFFF"/>
                </a:solidFill>
                <a:round/>
              </a:ln>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25" name="TextBox 3"/>
            <p:cNvSpPr txBox="1">
              <a:spLocks noChangeArrowheads="1"/>
            </p:cNvSpPr>
            <p:nvPr/>
          </p:nvSpPr>
          <p:spPr bwMode="auto">
            <a:xfrm>
              <a:off x="693" y="-17"/>
              <a:ext cx="1532" cy="782"/>
            </a:xfrm>
            <a:prstGeom prst="rect">
              <a:avLst/>
            </a:prstGeom>
            <a:noFill/>
            <a:ln w="9525">
              <a:noFill/>
              <a:miter lim="800000"/>
            </a:ln>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735"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rPr>
                <a:t>烯烃、炔烃的化学性质</a:t>
              </a:r>
              <a:endParaRPr kumimoji="0" lang="en-US" altLang="zh-CN" sz="3735"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grpSp>
      <p:sp>
        <p:nvSpPr>
          <p:cNvPr id="8" name="TextBox 7"/>
          <p:cNvSpPr txBox="1"/>
          <p:nvPr>
            <p:custDataLst>
              <p:tags r:id="rId1"/>
            </p:custDataLst>
          </p:nvPr>
        </p:nvSpPr>
        <p:spPr>
          <a:xfrm>
            <a:off x="1478915" y="3067050"/>
            <a:ext cx="1367790" cy="59372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kumimoji="0" lang="zh-CN" altLang="en-US" sz="3200" b="0" i="0" u="none" strike="noStrike" cap="none" spc="0" normalizeH="0" baseline="0" smtClean="0">
                <a:ln>
                  <a:noFill/>
                </a:ln>
                <a:solidFill>
                  <a:schemeClr val="tx1">
                    <a:lumMod val="95000"/>
                    <a:lumOff val="5000"/>
                  </a:schemeClr>
                </a:solidFill>
                <a:effectLst/>
                <a:uFillTx/>
                <a:latin typeface="Times New Roman" panose="02020603050405020304" charset="0"/>
                <a:ea typeface="微软雅黑" panose="020B0503020204020204" charset="-122"/>
                <a:sym typeface="Hoefler Text"/>
              </a:rPr>
              <a:t>通式：</a:t>
            </a:r>
            <a:endParaRPr kumimoji="0" lang="zh-CN" altLang="en-US" sz="3200" b="0" i="0" u="none" strike="noStrike" cap="none" spc="0" normalizeH="0" baseline="0" smtClean="0">
              <a:ln>
                <a:noFill/>
              </a:ln>
              <a:solidFill>
                <a:schemeClr val="tx1">
                  <a:lumMod val="95000"/>
                  <a:lumOff val="5000"/>
                </a:schemeClr>
              </a:solidFill>
              <a:effectLst/>
              <a:uFillTx/>
              <a:latin typeface="Times New Roman" panose="02020603050405020304" charset="0"/>
              <a:ea typeface="微软雅黑" panose="020B0503020204020204" charset="-122"/>
              <a:sym typeface="Hoefler Text"/>
            </a:endParaRPr>
          </a:p>
        </p:txBody>
      </p:sp>
      <p:grpSp>
        <p:nvGrpSpPr>
          <p:cNvPr id="10" name="组合 14"/>
          <p:cNvGrpSpPr/>
          <p:nvPr/>
        </p:nvGrpSpPr>
        <p:grpSpPr>
          <a:xfrm>
            <a:off x="2962771" y="3088754"/>
            <a:ext cx="7085331" cy="593725"/>
            <a:chOff x="1724628" y="5099370"/>
            <a:chExt cx="6181595" cy="593725"/>
          </a:xfrm>
        </p:grpSpPr>
        <p:sp>
          <p:nvSpPr>
            <p:cNvPr id="3" name="TextBox 10"/>
            <p:cNvSpPr txBox="1"/>
            <p:nvPr>
              <p:custDataLst>
                <p:tags r:id="rId2"/>
              </p:custDataLst>
            </p:nvPr>
          </p:nvSpPr>
          <p:spPr>
            <a:xfrm>
              <a:off x="1724628" y="5099370"/>
              <a:ext cx="6181595" cy="59372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l" fontAlgn="auto" hangingPunct="0">
                <a:spcBef>
                  <a:spcPct val="0"/>
                </a:spcBef>
                <a:spcAft>
                  <a:spcPct val="0"/>
                </a:spcAft>
              </a:pPr>
              <a:r>
                <a:rPr lang="en-US" altLang="zh-CN" sz="3200" b="1" i="0" err="1" smtClean="0">
                  <a:solidFill>
                    <a:schemeClr val="tx1">
                      <a:lumMod val="95000"/>
                      <a:lumOff val="5000"/>
                    </a:schemeClr>
                  </a:solidFill>
                  <a:effectLst/>
                  <a:latin typeface="Times New Roman" panose="02020603050405020304" charset="0"/>
                  <a:ea typeface="微软雅黑" panose="020B0503020204020204" charset="-122"/>
                  <a:cs typeface="Times New Roman" panose="02020603050405020304" charset="0"/>
                </a:rPr>
                <a:t>C</a:t>
              </a:r>
              <a:r>
                <a:rPr lang="en-US" altLang="zh-CN" sz="3200" b="1" i="0" baseline="-25000" err="1" smtClean="0">
                  <a:solidFill>
                    <a:schemeClr val="tx1">
                      <a:lumMod val="95000"/>
                      <a:lumOff val="5000"/>
                    </a:schemeClr>
                  </a:solidFill>
                  <a:effectLst/>
                  <a:latin typeface="Times New Roman" panose="02020603050405020304" charset="0"/>
                  <a:ea typeface="微软雅黑" panose="020B0503020204020204" charset="-122"/>
                  <a:cs typeface="Times New Roman" panose="02020603050405020304" charset="0"/>
                </a:rPr>
                <a:t>x</a:t>
              </a:r>
              <a:r>
                <a:rPr lang="en-US" altLang="zh-CN" sz="3200" b="1" i="0" err="1" smtClean="0">
                  <a:solidFill>
                    <a:schemeClr val="tx1">
                      <a:lumMod val="95000"/>
                      <a:lumOff val="5000"/>
                    </a:schemeClr>
                  </a:solidFill>
                  <a:effectLst/>
                  <a:latin typeface="Times New Roman" panose="02020603050405020304" charset="0"/>
                  <a:ea typeface="微软雅黑" panose="020B0503020204020204" charset="-122"/>
                  <a:cs typeface="Times New Roman" panose="02020603050405020304" charset="0"/>
                </a:rPr>
                <a:t>H</a:t>
              </a:r>
              <a:r>
                <a:rPr lang="en-US" altLang="zh-CN" sz="3200" b="1" i="0" baseline="-25000" err="1" smtClean="0">
                  <a:solidFill>
                    <a:schemeClr val="tx1">
                      <a:lumMod val="95000"/>
                      <a:lumOff val="5000"/>
                    </a:schemeClr>
                  </a:solidFill>
                  <a:effectLst/>
                  <a:latin typeface="Times New Roman" panose="02020603050405020304" charset="0"/>
                  <a:ea typeface="微软雅黑" panose="020B0503020204020204" charset="-122"/>
                  <a:cs typeface="Times New Roman" panose="02020603050405020304" charset="0"/>
                </a:rPr>
                <a:t>y</a:t>
              </a:r>
              <a:r>
                <a:rPr lang="en-US" altLang="zh-CN" sz="3200" b="1" i="0" smtClean="0">
                  <a:solidFill>
                    <a:schemeClr val="tx1">
                      <a:lumMod val="95000"/>
                      <a:lumOff val="5000"/>
                    </a:schemeClr>
                  </a:solidFill>
                  <a:effectLst/>
                  <a:latin typeface="Times New Roman" panose="02020603050405020304" charset="0"/>
                  <a:ea typeface="微软雅黑" panose="020B0503020204020204" charset="-122"/>
                  <a:cs typeface="Times New Roman" panose="02020603050405020304" charset="0"/>
                </a:rPr>
                <a:t> </a:t>
              </a:r>
              <a:r>
                <a:rPr lang="en-US" altLang="zh-CN" sz="2800" b="1" i="0" smtClean="0">
                  <a:solidFill>
                    <a:schemeClr val="tx1">
                      <a:lumMod val="95000"/>
                      <a:lumOff val="5000"/>
                    </a:schemeClr>
                  </a:solidFill>
                  <a:effectLst/>
                  <a:latin typeface="Times New Roman" panose="02020603050405020304" charset="0"/>
                  <a:ea typeface="微软雅黑" panose="020B0503020204020204" charset="-122"/>
                  <a:cs typeface="Times New Roman" panose="02020603050405020304" charset="0"/>
                </a:rPr>
                <a:t>+                   </a:t>
              </a:r>
              <a:r>
                <a:rPr lang="en-US" altLang="zh-CN" sz="3200" b="1" i="0" smtClean="0">
                  <a:solidFill>
                    <a:schemeClr val="tx1">
                      <a:lumMod val="95000"/>
                      <a:lumOff val="5000"/>
                    </a:schemeClr>
                  </a:solidFill>
                  <a:effectLst/>
                  <a:latin typeface="Times New Roman" panose="02020603050405020304" charset="0"/>
                  <a:ea typeface="微软雅黑" panose="020B0503020204020204" charset="-122"/>
                  <a:cs typeface="Times New Roman" panose="02020603050405020304" charset="0"/>
                </a:rPr>
                <a:t>O</a:t>
              </a:r>
              <a:r>
                <a:rPr lang="en-US" altLang="zh-CN" sz="3200" b="1" i="0" baseline="-25000" smtClean="0">
                  <a:solidFill>
                    <a:schemeClr val="tx1">
                      <a:lumMod val="95000"/>
                      <a:lumOff val="5000"/>
                    </a:schemeClr>
                  </a:solidFill>
                  <a:effectLst/>
                  <a:latin typeface="Times New Roman" panose="02020603050405020304" charset="0"/>
                  <a:ea typeface="微软雅黑" panose="020B0503020204020204" charset="-122"/>
                  <a:cs typeface="Times New Roman" panose="02020603050405020304" charset="0"/>
                </a:rPr>
                <a:t>2</a:t>
              </a:r>
              <a:r>
                <a:rPr lang="en-US" altLang="zh-CN" sz="3200" b="1" i="0" smtClean="0">
                  <a:solidFill>
                    <a:schemeClr val="tx1">
                      <a:lumMod val="95000"/>
                      <a:lumOff val="5000"/>
                    </a:schemeClr>
                  </a:solidFill>
                  <a:effectLst/>
                  <a:latin typeface="Times New Roman" panose="02020603050405020304" charset="0"/>
                  <a:ea typeface="微软雅黑" panose="020B0503020204020204" charset="-122"/>
                  <a:cs typeface="Times New Roman" panose="02020603050405020304" charset="0"/>
                </a:rPr>
                <a:t>           xCO</a:t>
              </a:r>
              <a:r>
                <a:rPr lang="en-US" altLang="zh-CN" sz="3200" b="1" i="0" baseline="-25000" smtClean="0">
                  <a:solidFill>
                    <a:schemeClr val="tx1">
                      <a:lumMod val="95000"/>
                      <a:lumOff val="5000"/>
                    </a:schemeClr>
                  </a:solidFill>
                  <a:effectLst/>
                  <a:latin typeface="Times New Roman" panose="02020603050405020304" charset="0"/>
                  <a:ea typeface="微软雅黑" panose="020B0503020204020204" charset="-122"/>
                  <a:cs typeface="Times New Roman" panose="02020603050405020304" charset="0"/>
                </a:rPr>
                <a:t>2</a:t>
              </a:r>
              <a:r>
                <a:rPr lang="en-US" altLang="zh-CN" sz="3200" b="1" i="0" smtClean="0">
                  <a:solidFill>
                    <a:schemeClr val="tx1">
                      <a:lumMod val="95000"/>
                      <a:lumOff val="5000"/>
                    </a:schemeClr>
                  </a:solidFill>
                  <a:effectLst/>
                  <a:latin typeface="Times New Roman" panose="02020603050405020304" charset="0"/>
                  <a:ea typeface="微软雅黑" panose="020B0503020204020204" charset="-122"/>
                  <a:cs typeface="Times New Roman" panose="02020603050405020304" charset="0"/>
                </a:rPr>
                <a:t>  +    H</a:t>
              </a:r>
              <a:r>
                <a:rPr lang="en-US" altLang="zh-CN" sz="3200" b="1" i="0" baseline="-25000" smtClean="0">
                  <a:solidFill>
                    <a:schemeClr val="tx1">
                      <a:lumMod val="95000"/>
                      <a:lumOff val="5000"/>
                    </a:schemeClr>
                  </a:solidFill>
                  <a:effectLst/>
                  <a:latin typeface="Times New Roman" panose="02020603050405020304" charset="0"/>
                  <a:ea typeface="微软雅黑" panose="020B0503020204020204" charset="-122"/>
                  <a:cs typeface="Times New Roman" panose="02020603050405020304" charset="0"/>
                </a:rPr>
                <a:t>2</a:t>
              </a:r>
              <a:r>
                <a:rPr lang="en-US" altLang="zh-CN" sz="3200" b="1" i="0" smtClean="0">
                  <a:solidFill>
                    <a:schemeClr val="tx1">
                      <a:lumMod val="95000"/>
                      <a:lumOff val="5000"/>
                    </a:schemeClr>
                  </a:solidFill>
                  <a:effectLst/>
                  <a:latin typeface="Times New Roman" panose="02020603050405020304" charset="0"/>
                  <a:ea typeface="微软雅黑" panose="020B0503020204020204" charset="-122"/>
                  <a:cs typeface="Times New Roman" panose="02020603050405020304" charset="0"/>
                </a:rPr>
                <a:t>O</a:t>
              </a:r>
              <a:endParaRPr kumimoji="0" lang="en-US" altLang="zh-CN" sz="3200" b="1" i="0" u="none" strike="noStrike" cap="none" spc="0" normalizeH="0" baseline="0" smtClean="0">
                <a:ln>
                  <a:noFill/>
                </a:ln>
                <a:solidFill>
                  <a:schemeClr val="tx1">
                    <a:lumMod val="95000"/>
                    <a:lumOff val="5000"/>
                  </a:schemeClr>
                </a:solidFill>
                <a:effectLst/>
                <a:uFillTx/>
                <a:latin typeface="Times New Roman" panose="02020603050405020304" charset="0"/>
                <a:ea typeface="微软雅黑" panose="020B0503020204020204" charset="-122"/>
                <a:cs typeface="Times New Roman" panose="02020603050405020304" charset="0"/>
                <a:sym typeface="Hoefler Text"/>
              </a:endParaRPr>
            </a:p>
          </p:txBody>
        </p:sp>
        <p:cxnSp>
          <p:nvCxnSpPr>
            <p:cNvPr id="5" name="直接箭头连接符 4"/>
            <p:cNvCxnSpPr/>
            <p:nvPr>
              <p:custDataLst>
                <p:tags r:id="rId3"/>
              </p:custDataLst>
            </p:nvPr>
          </p:nvCxnSpPr>
          <p:spPr>
            <a:xfrm flipV="1">
              <a:off x="4789609" y="5345560"/>
              <a:ext cx="745692" cy="30480"/>
            </a:xfrm>
            <a:prstGeom prst="straightConnector1">
              <a:avLst/>
            </a:prstGeom>
            <a:noFill/>
            <a:ln w="28575" cap="flat">
              <a:solidFill>
                <a:schemeClr val="tx1">
                  <a:lumMod val="95000"/>
                  <a:lumOff val="5000"/>
                </a:schemeClr>
              </a:solidFill>
              <a:prstDash val="solid"/>
              <a:miter lim="400000"/>
              <a:headEnd type="none" w="med" len="med"/>
              <a:tailEnd type="arrow" w="med" len="med"/>
            </a:ln>
          </p:spPr>
          <p:style>
            <a:lnRef idx="0">
              <a:scrgbClr r="0" g="0" b="0"/>
            </a:lnRef>
            <a:fillRef idx="0">
              <a:scrgbClr r="0" g="0" b="0"/>
            </a:fillRef>
            <a:effectRef idx="0">
              <a:scrgbClr r="0" g="0" b="0"/>
            </a:effectRef>
            <a:fontRef idx="none"/>
          </p:style>
        </p:cxnSp>
      </p:grpSp>
      <p:grpSp>
        <p:nvGrpSpPr>
          <p:cNvPr id="17" name="组合 16"/>
          <p:cNvGrpSpPr/>
          <p:nvPr/>
        </p:nvGrpSpPr>
        <p:grpSpPr>
          <a:xfrm>
            <a:off x="8973709" y="2866029"/>
            <a:ext cx="328063" cy="1002545"/>
            <a:chOff x="4619297" y="3246344"/>
            <a:chExt cx="328063" cy="1002545"/>
          </a:xfrm>
        </p:grpSpPr>
        <p:grpSp>
          <p:nvGrpSpPr>
            <p:cNvPr id="6" name="组合 22"/>
            <p:cNvGrpSpPr/>
            <p:nvPr/>
          </p:nvGrpSpPr>
          <p:grpSpPr>
            <a:xfrm>
              <a:off x="4649253" y="3246344"/>
              <a:ext cx="298107" cy="1002545"/>
              <a:chOff x="3543093" y="4905537"/>
              <a:chExt cx="298107" cy="1002545"/>
            </a:xfrm>
          </p:grpSpPr>
          <p:sp>
            <p:nvSpPr>
              <p:cNvPr id="13" name="TextBox 13"/>
              <p:cNvSpPr txBox="1"/>
              <p:nvPr>
                <p:custDataLst>
                  <p:tags r:id="rId4"/>
                </p:custDataLst>
              </p:nvPr>
            </p:nvSpPr>
            <p:spPr>
              <a:xfrm>
                <a:off x="3543093" y="5375952"/>
                <a:ext cx="279400" cy="5321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kumimoji="0" lang="en-US" altLang="zh-CN" sz="2800" b="1" i="0" u="none" strike="noStrike" cap="none" spc="0" normalizeH="0" baseline="0" smtClean="0">
                    <a:ln>
                      <a:noFill/>
                    </a:ln>
                    <a:solidFill>
                      <a:schemeClr val="tx1">
                        <a:lumMod val="95000"/>
                        <a:lumOff val="5000"/>
                      </a:schemeClr>
                    </a:solidFill>
                    <a:effectLst/>
                    <a:uFillTx/>
                    <a:latin typeface="Times New Roman" panose="02020603050405020304" charset="0"/>
                    <a:ea typeface="微软雅黑" panose="020B0503020204020204" charset="-122"/>
                    <a:cs typeface="Times New Roman" panose="02020603050405020304" charset="0"/>
                    <a:sym typeface="Hoefler Text"/>
                  </a:rPr>
                  <a:t>2</a:t>
                </a:r>
                <a:endParaRPr kumimoji="0" lang="en-US" altLang="zh-CN" sz="2800" b="1" i="0" u="none" strike="noStrike" cap="none" spc="0" normalizeH="0" baseline="0" smtClean="0">
                  <a:ln>
                    <a:noFill/>
                  </a:ln>
                  <a:solidFill>
                    <a:schemeClr val="tx1">
                      <a:lumMod val="95000"/>
                      <a:lumOff val="5000"/>
                    </a:schemeClr>
                  </a:solidFill>
                  <a:effectLst/>
                  <a:uFillTx/>
                  <a:latin typeface="Times New Roman" panose="02020603050405020304" charset="0"/>
                  <a:ea typeface="微软雅黑" panose="020B0503020204020204" charset="-122"/>
                  <a:cs typeface="Times New Roman" panose="02020603050405020304" charset="0"/>
                  <a:sym typeface="Hoefler Text"/>
                </a:endParaRPr>
              </a:p>
            </p:txBody>
          </p:sp>
          <p:sp>
            <p:nvSpPr>
              <p:cNvPr id="14" name="TextBox 14"/>
              <p:cNvSpPr txBox="1"/>
              <p:nvPr>
                <p:custDataLst>
                  <p:tags r:id="rId5"/>
                </p:custDataLst>
              </p:nvPr>
            </p:nvSpPr>
            <p:spPr>
              <a:xfrm>
                <a:off x="3561800" y="4905537"/>
                <a:ext cx="279400" cy="5321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lang="en-US" altLang="zh-CN" sz="2800" b="1" i="0" smtClean="0">
                    <a:solidFill>
                      <a:schemeClr val="tx1">
                        <a:lumMod val="95000"/>
                        <a:lumOff val="5000"/>
                      </a:schemeClr>
                    </a:solidFill>
                    <a:effectLst/>
                    <a:latin typeface="Times New Roman" panose="02020603050405020304" charset="0"/>
                    <a:ea typeface="微软雅黑" panose="020B0503020204020204" charset="-122"/>
                    <a:cs typeface="Times New Roman" panose="02020603050405020304" charset="0"/>
                  </a:rPr>
                  <a:t>y</a:t>
                </a:r>
                <a:endParaRPr kumimoji="0" lang="en-US" altLang="zh-CN" sz="2800" b="1" i="0" u="none" strike="noStrike" cap="none" spc="0" normalizeH="0" baseline="0" smtClean="0">
                  <a:ln>
                    <a:noFill/>
                  </a:ln>
                  <a:solidFill>
                    <a:schemeClr val="tx1">
                      <a:lumMod val="95000"/>
                      <a:lumOff val="5000"/>
                    </a:schemeClr>
                  </a:solidFill>
                  <a:effectLst/>
                  <a:uFillTx/>
                  <a:latin typeface="Times New Roman" panose="02020603050405020304" charset="0"/>
                  <a:ea typeface="微软雅黑" panose="020B0503020204020204" charset="-122"/>
                  <a:cs typeface="Times New Roman" panose="02020603050405020304" charset="0"/>
                  <a:sym typeface="Hoefler Text"/>
                </a:endParaRPr>
              </a:p>
            </p:txBody>
          </p:sp>
        </p:grpSp>
        <p:cxnSp>
          <p:nvCxnSpPr>
            <p:cNvPr id="16" name="直接连接符 15"/>
            <p:cNvCxnSpPr/>
            <p:nvPr>
              <p:custDataLst>
                <p:tags r:id="rId6"/>
              </p:custDataLst>
            </p:nvPr>
          </p:nvCxnSpPr>
          <p:spPr>
            <a:xfrm>
              <a:off x="4619297" y="3793037"/>
              <a:ext cx="282129" cy="0"/>
            </a:xfrm>
            <a:prstGeom prst="line">
              <a:avLst/>
            </a:prstGeom>
            <a:noFill/>
            <a:ln w="57150" cap="flat">
              <a:solidFill>
                <a:schemeClr val="tx1">
                  <a:lumMod val="95000"/>
                  <a:lumOff val="5000"/>
                </a:schemeClr>
              </a:solidFill>
              <a:prstDash val="solid"/>
              <a:miter lim="400000"/>
            </a:ln>
          </p:spPr>
          <p:style>
            <a:lnRef idx="0">
              <a:scrgbClr r="0" g="0" b="0"/>
            </a:lnRef>
            <a:fillRef idx="0">
              <a:scrgbClr r="0" g="0" b="0"/>
            </a:fillRef>
            <a:effectRef idx="0">
              <a:scrgbClr r="0" g="0" b="0"/>
            </a:effectRef>
            <a:fontRef idx="none"/>
          </p:style>
        </p:cxnSp>
      </p:grpSp>
      <p:grpSp>
        <p:nvGrpSpPr>
          <p:cNvPr id="30" name="组合 29"/>
          <p:cNvGrpSpPr/>
          <p:nvPr/>
        </p:nvGrpSpPr>
        <p:grpSpPr>
          <a:xfrm>
            <a:off x="4028354" y="2848386"/>
            <a:ext cx="2505710" cy="1002545"/>
            <a:chOff x="4085051" y="4250238"/>
            <a:chExt cx="2505710" cy="1002545"/>
          </a:xfrm>
        </p:grpSpPr>
        <p:grpSp>
          <p:nvGrpSpPr>
            <p:cNvPr id="21" name="组合 20"/>
            <p:cNvGrpSpPr/>
            <p:nvPr/>
          </p:nvGrpSpPr>
          <p:grpSpPr>
            <a:xfrm>
              <a:off x="4978323" y="4250238"/>
              <a:ext cx="328062" cy="1002545"/>
              <a:chOff x="4619297" y="3246344"/>
              <a:chExt cx="328062" cy="1002545"/>
            </a:xfrm>
          </p:grpSpPr>
          <p:grpSp>
            <p:nvGrpSpPr>
              <p:cNvPr id="28" name="组合 22"/>
              <p:cNvGrpSpPr/>
              <p:nvPr/>
            </p:nvGrpSpPr>
            <p:grpSpPr>
              <a:xfrm>
                <a:off x="4649253" y="3246344"/>
                <a:ext cx="298106" cy="1002545"/>
                <a:chOff x="3543093" y="4905537"/>
                <a:chExt cx="298106" cy="1002545"/>
              </a:xfrm>
            </p:grpSpPr>
            <p:sp>
              <p:nvSpPr>
                <p:cNvPr id="29" name="TextBox 13"/>
                <p:cNvSpPr txBox="1"/>
                <p:nvPr>
                  <p:custDataLst>
                    <p:tags r:id="rId7"/>
                  </p:custDataLst>
                </p:nvPr>
              </p:nvSpPr>
              <p:spPr>
                <a:xfrm>
                  <a:off x="3543093" y="5375952"/>
                  <a:ext cx="279400" cy="5321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kumimoji="0" lang="en-US" altLang="zh-CN" sz="2800" b="1" i="0" u="none" strike="noStrike" cap="none" spc="0" normalizeH="0" baseline="0" smtClean="0">
                      <a:ln>
                        <a:noFill/>
                      </a:ln>
                      <a:solidFill>
                        <a:schemeClr val="tx1">
                          <a:lumMod val="95000"/>
                          <a:lumOff val="5000"/>
                        </a:schemeClr>
                      </a:solidFill>
                      <a:effectLst/>
                      <a:uFillTx/>
                      <a:latin typeface="Times New Roman" panose="02020603050405020304" charset="0"/>
                      <a:ea typeface="微软雅黑" panose="020B0503020204020204" charset="-122"/>
                      <a:cs typeface="Times New Roman" panose="02020603050405020304" charset="0"/>
                      <a:sym typeface="Hoefler Text"/>
                    </a:rPr>
                    <a:t>4</a:t>
                  </a:r>
                  <a:endParaRPr kumimoji="0" lang="en-US" altLang="zh-CN" sz="2800" b="1" i="0" u="none" strike="noStrike" cap="none" spc="0" normalizeH="0" baseline="0" smtClean="0">
                    <a:ln>
                      <a:noFill/>
                    </a:ln>
                    <a:solidFill>
                      <a:schemeClr val="tx1">
                        <a:lumMod val="95000"/>
                        <a:lumOff val="5000"/>
                      </a:schemeClr>
                    </a:solidFill>
                    <a:effectLst/>
                    <a:uFillTx/>
                    <a:latin typeface="Times New Roman" panose="02020603050405020304" charset="0"/>
                    <a:ea typeface="微软雅黑" panose="020B0503020204020204" charset="-122"/>
                    <a:cs typeface="Times New Roman" panose="02020603050405020304" charset="0"/>
                    <a:sym typeface="Hoefler Text"/>
                  </a:endParaRPr>
                </a:p>
              </p:txBody>
            </p:sp>
            <p:sp>
              <p:nvSpPr>
                <p:cNvPr id="31" name="TextBox 14"/>
                <p:cNvSpPr txBox="1"/>
                <p:nvPr>
                  <p:custDataLst>
                    <p:tags r:id="rId8"/>
                  </p:custDataLst>
                </p:nvPr>
              </p:nvSpPr>
              <p:spPr>
                <a:xfrm>
                  <a:off x="3561799" y="4905537"/>
                  <a:ext cx="279400" cy="5321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lang="en-US" altLang="zh-CN" sz="2800" b="1" i="0" smtClean="0">
                      <a:solidFill>
                        <a:schemeClr val="tx1">
                          <a:lumMod val="95000"/>
                          <a:lumOff val="5000"/>
                        </a:schemeClr>
                      </a:solidFill>
                      <a:effectLst/>
                      <a:latin typeface="Times New Roman" panose="02020603050405020304" charset="0"/>
                      <a:ea typeface="微软雅黑" panose="020B0503020204020204" charset="-122"/>
                      <a:cs typeface="Times New Roman" panose="02020603050405020304" charset="0"/>
                    </a:rPr>
                    <a:t>y</a:t>
                  </a:r>
                  <a:endParaRPr kumimoji="0" lang="en-US" altLang="zh-CN" sz="2800" b="1" i="0" u="none" strike="noStrike" cap="none" spc="0" normalizeH="0" baseline="0" smtClean="0">
                    <a:ln>
                      <a:noFill/>
                    </a:ln>
                    <a:solidFill>
                      <a:schemeClr val="tx1">
                        <a:lumMod val="95000"/>
                        <a:lumOff val="5000"/>
                      </a:schemeClr>
                    </a:solidFill>
                    <a:effectLst/>
                    <a:uFillTx/>
                    <a:latin typeface="Times New Roman" panose="02020603050405020304" charset="0"/>
                    <a:ea typeface="微软雅黑" panose="020B0503020204020204" charset="-122"/>
                    <a:cs typeface="Times New Roman" panose="02020603050405020304" charset="0"/>
                    <a:sym typeface="Hoefler Text"/>
                  </a:endParaRPr>
                </a:p>
              </p:txBody>
            </p:sp>
          </p:grpSp>
          <p:cxnSp>
            <p:nvCxnSpPr>
              <p:cNvPr id="32" name="直接连接符 31"/>
              <p:cNvCxnSpPr/>
              <p:nvPr>
                <p:custDataLst>
                  <p:tags r:id="rId9"/>
                </p:custDataLst>
              </p:nvPr>
            </p:nvCxnSpPr>
            <p:spPr>
              <a:xfrm>
                <a:off x="4619297" y="3793037"/>
                <a:ext cx="282129" cy="0"/>
              </a:xfrm>
              <a:prstGeom prst="line">
                <a:avLst/>
              </a:prstGeom>
              <a:noFill/>
              <a:ln w="57150" cap="flat">
                <a:solidFill>
                  <a:schemeClr val="tx1"/>
                </a:solidFill>
                <a:prstDash val="solid"/>
                <a:miter lim="400000"/>
              </a:ln>
            </p:spPr>
            <p:style>
              <a:lnRef idx="0">
                <a:scrgbClr r="0" g="0" b="0"/>
              </a:lnRef>
              <a:fillRef idx="0">
                <a:scrgbClr r="0" g="0" b="0"/>
              </a:fillRef>
              <a:effectRef idx="0">
                <a:scrgbClr r="0" g="0" b="0"/>
              </a:effectRef>
              <a:fontRef idx="none"/>
            </p:style>
          </p:cxnSp>
        </p:grpSp>
        <p:grpSp>
          <p:nvGrpSpPr>
            <p:cNvPr id="33" name="组合 32"/>
            <p:cNvGrpSpPr/>
            <p:nvPr/>
          </p:nvGrpSpPr>
          <p:grpSpPr>
            <a:xfrm>
              <a:off x="4085051" y="4469290"/>
              <a:ext cx="2505710" cy="611505"/>
              <a:chOff x="4011423" y="5014843"/>
              <a:chExt cx="2505710" cy="611505"/>
            </a:xfrm>
          </p:grpSpPr>
          <p:sp>
            <p:nvSpPr>
              <p:cNvPr id="34" name="TextBox 21"/>
              <p:cNvSpPr txBox="1"/>
              <p:nvPr>
                <p:custDataLst>
                  <p:tags r:id="rId10"/>
                </p:custDataLst>
              </p:nvPr>
            </p:nvSpPr>
            <p:spPr>
              <a:xfrm>
                <a:off x="4124505" y="5014843"/>
                <a:ext cx="706120" cy="59372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lang="en-US" altLang="zh-CN" sz="3200" b="1" i="0" smtClean="0">
                    <a:solidFill>
                      <a:schemeClr val="tx1">
                        <a:lumMod val="95000"/>
                        <a:lumOff val="5000"/>
                      </a:schemeClr>
                    </a:solidFill>
                    <a:effectLst/>
                    <a:latin typeface="Times New Roman" panose="02020603050405020304" charset="0"/>
                    <a:ea typeface="微软雅黑" panose="020B0503020204020204" charset="-122"/>
                    <a:cs typeface="Times New Roman" panose="02020603050405020304" charset="0"/>
                  </a:rPr>
                  <a:t>(</a:t>
                </a:r>
                <a:r>
                  <a:rPr lang="en-US" altLang="zh-CN" sz="2800" b="1" i="0" smtClean="0">
                    <a:solidFill>
                      <a:schemeClr val="tx1">
                        <a:lumMod val="95000"/>
                        <a:lumOff val="5000"/>
                      </a:schemeClr>
                    </a:solidFill>
                    <a:effectLst/>
                    <a:latin typeface="Times New Roman" panose="02020603050405020304" charset="0"/>
                    <a:ea typeface="微软雅黑" panose="020B0503020204020204" charset="-122"/>
                    <a:cs typeface="Times New Roman" panose="02020603050405020304" charset="0"/>
                  </a:rPr>
                  <a:t> x+</a:t>
                </a:r>
                <a:endParaRPr kumimoji="0" lang="en-US" altLang="zh-CN" sz="2800" b="1" i="0" u="none" strike="noStrike" cap="none" spc="0" normalizeH="0" baseline="0" smtClean="0">
                  <a:ln>
                    <a:noFill/>
                  </a:ln>
                  <a:solidFill>
                    <a:schemeClr val="tx1">
                      <a:lumMod val="95000"/>
                      <a:lumOff val="5000"/>
                    </a:schemeClr>
                  </a:solidFill>
                  <a:effectLst/>
                  <a:uFillTx/>
                  <a:latin typeface="Times New Roman" panose="02020603050405020304" charset="0"/>
                  <a:ea typeface="微软雅黑" panose="020B0503020204020204" charset="-122"/>
                  <a:cs typeface="Times New Roman" panose="02020603050405020304" charset="0"/>
                  <a:sym typeface="Hoefler Text"/>
                </a:endParaRPr>
              </a:p>
            </p:txBody>
          </p:sp>
          <p:sp>
            <p:nvSpPr>
              <p:cNvPr id="35" name="TextBox 26"/>
              <p:cNvSpPr txBox="1"/>
              <p:nvPr>
                <p:custDataLst>
                  <p:tags r:id="rId11"/>
                </p:custDataLst>
              </p:nvPr>
            </p:nvSpPr>
            <p:spPr>
              <a:xfrm>
                <a:off x="4011423" y="5032623"/>
                <a:ext cx="2505710" cy="59372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kumimoji="0" lang="zh-CN" altLang="en-US" sz="3200" b="1" i="0" u="none" strike="noStrike" cap="none" spc="0" normalizeH="0" baseline="0" smtClean="0">
                    <a:ln>
                      <a:noFill/>
                    </a:ln>
                    <a:solidFill>
                      <a:schemeClr val="tx1">
                        <a:lumMod val="95000"/>
                        <a:lumOff val="5000"/>
                      </a:schemeClr>
                    </a:solidFill>
                    <a:effectLst/>
                    <a:uFillTx/>
                    <a:latin typeface="Times New Roman" panose="02020603050405020304" charset="0"/>
                    <a:ea typeface="微软雅黑" panose="020B0503020204020204" charset="-122"/>
                    <a:cs typeface="Times New Roman" panose="02020603050405020304" charset="0"/>
                    <a:sym typeface="Hoefler Text"/>
                  </a:rPr>
                  <a:t>         ）</a:t>
                </a:r>
                <a:endParaRPr kumimoji="0" lang="zh-CN" altLang="en-US" sz="3200" b="1" i="0" u="none" strike="noStrike" cap="none" spc="0" normalizeH="0" baseline="0" smtClean="0">
                  <a:ln>
                    <a:noFill/>
                  </a:ln>
                  <a:solidFill>
                    <a:schemeClr val="tx1">
                      <a:lumMod val="95000"/>
                      <a:lumOff val="5000"/>
                    </a:schemeClr>
                  </a:solidFill>
                  <a:effectLst/>
                  <a:uFillTx/>
                  <a:latin typeface="Times New Roman" panose="02020603050405020304" charset="0"/>
                  <a:ea typeface="微软雅黑" panose="020B0503020204020204" charset="-122"/>
                  <a:cs typeface="Times New Roman" panose="02020603050405020304" charset="0"/>
                  <a:sym typeface="Hoefler Text"/>
                </a:endParaRPr>
              </a:p>
            </p:txBody>
          </p:sp>
        </p:grpSp>
      </p:grpSp>
      <p:sp>
        <p:nvSpPr>
          <p:cNvPr id="36" name="文本框 35"/>
          <p:cNvSpPr txBox="1"/>
          <p:nvPr/>
        </p:nvSpPr>
        <p:spPr>
          <a:xfrm>
            <a:off x="6577001" y="2956454"/>
            <a:ext cx="609600" cy="40894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lang="zh-CN" altLang="en-US" sz="2000" b="1" i="0">
                <a:solidFill>
                  <a:schemeClr val="tx1">
                    <a:lumMod val="95000"/>
                    <a:lumOff val="5000"/>
                  </a:schemeClr>
                </a:solidFill>
                <a:effectLst/>
                <a:latin typeface="Times New Roman" panose="02020603050405020304" charset="0"/>
                <a:ea typeface="微软雅黑" panose="020B0503020204020204" charset="-122"/>
              </a:rPr>
              <a:t>点燃</a:t>
            </a:r>
            <a:endParaRPr kumimoji="0" lang="zh-CN" altLang="en-US" sz="2000" b="1" i="0" u="none" strike="noStrike" cap="none" spc="0" normalizeH="0" baseline="0" smtClean="0">
              <a:ln>
                <a:noFill/>
              </a:ln>
              <a:solidFill>
                <a:schemeClr val="tx1">
                  <a:lumMod val="95000"/>
                  <a:lumOff val="5000"/>
                </a:schemeClr>
              </a:solidFill>
              <a:effectLst/>
              <a:uFillTx/>
              <a:latin typeface="Times New Roman" panose="02020603050405020304" charset="0"/>
              <a:ea typeface="微软雅黑" panose="020B0503020204020204" charset="-122"/>
              <a:sym typeface="Hoefler Text"/>
            </a:endParaRPr>
          </a:p>
        </p:txBody>
      </p:sp>
      <p:sp>
        <p:nvSpPr>
          <p:cNvPr id="17412" name="AutoShape 681"/>
          <p:cNvSpPr/>
          <p:nvPr>
            <p:custDataLst>
              <p:tags r:id="rId12"/>
            </p:custDataLst>
          </p:nvPr>
        </p:nvSpPr>
        <p:spPr>
          <a:xfrm>
            <a:off x="862330" y="1011555"/>
            <a:ext cx="3279140" cy="815975"/>
          </a:xfrm>
          <a:prstGeom prst="roundRect">
            <a:avLst>
              <a:gd name="adj" fmla="val 11417"/>
            </a:avLst>
          </a:prstGeom>
          <a:gradFill rotWithShape="1">
            <a:gsLst>
              <a:gs pos="0">
                <a:srgbClr val="F5E0CF"/>
              </a:gs>
              <a:gs pos="100000">
                <a:srgbClr val="F5E0CF"/>
              </a:gs>
            </a:gsLst>
            <a:lin ang="5400000" scaled="1"/>
          </a:gradFill>
          <a:ln w="9525" cap="flat" cmpd="sng">
            <a:prstDash val="solid"/>
            <a:headEnd type="none" w="med" len="med"/>
            <a:tailEnd type="none" w="med" len="med"/>
          </a:ln>
          <a:scene3d>
            <a:camera prst="legacyObliqueBottom">
              <a:rot lat="0" lon="0" rev="0"/>
            </a:camera>
            <a:lightRig rig="legacyFlat3" dir="b"/>
          </a:scene3d>
          <a:sp3d extrusionH="201600" prstMaterial="legacyMatte">
            <a:bevelT w="13500" h="13500" prst="angle"/>
            <a:bevelB w="13500" h="13500" prst="angle"/>
            <a:extrusionClr>
              <a:srgbClr val="F5E0CF"/>
            </a:extrusionClr>
          </a:sp3d>
        </p:spPr>
        <p:txBody>
          <a:bodyPr/>
          <a:lstStyle/>
          <a:p>
            <a:endParaRPr lang="ko-KR" altLang="en-US">
              <a:latin typeface="Gulim" panose="020B0600000101010101" charset="-127"/>
            </a:endParaRPr>
          </a:p>
        </p:txBody>
      </p:sp>
      <p:sp>
        <p:nvSpPr>
          <p:cNvPr id="17413" name="AutoShape 682"/>
          <p:cNvSpPr/>
          <p:nvPr>
            <p:custDataLst>
              <p:tags r:id="rId13"/>
            </p:custDataLst>
          </p:nvPr>
        </p:nvSpPr>
        <p:spPr>
          <a:xfrm>
            <a:off x="898525" y="1046480"/>
            <a:ext cx="3185160" cy="753110"/>
          </a:xfrm>
          <a:prstGeom prst="roundRect">
            <a:avLst>
              <a:gd name="adj" fmla="val 11417"/>
            </a:avLst>
          </a:prstGeom>
          <a:gradFill rotWithShape="1">
            <a:gsLst>
              <a:gs pos="0">
                <a:srgbClr val="F69D26"/>
              </a:gs>
              <a:gs pos="100000">
                <a:srgbClr val="CA811F"/>
              </a:gs>
            </a:gsLst>
            <a:lin ang="5400000" scaled="1"/>
          </a:gradFill>
          <a:ln w="9525">
            <a:noFill/>
          </a:ln>
        </p:spPr>
        <p:txBody>
          <a:bodyPr wrap="none" anchor="ctr" anchorCtr="0"/>
          <a:lstStyle/>
          <a:p>
            <a:endParaRPr lang="ko-KR" altLang="en-US">
              <a:latin typeface="Gulim" panose="020B0600000101010101" charset="-127"/>
            </a:endParaRPr>
          </a:p>
        </p:txBody>
      </p:sp>
      <p:sp>
        <p:nvSpPr>
          <p:cNvPr id="37" name="TextBox 22"/>
          <p:cNvSpPr txBox="1"/>
          <p:nvPr>
            <p:custDataLst>
              <p:tags r:id="rId14"/>
            </p:custDataLst>
          </p:nvPr>
        </p:nvSpPr>
        <p:spPr>
          <a:xfrm>
            <a:off x="1332230" y="1176655"/>
            <a:ext cx="2036445" cy="51816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noAutofit/>
          </a:bodyPr>
          <a:lstStyle/>
          <a:p>
            <a:pPr marL="0" marR="0" indent="0" algn="ctr" defTabSz="825500" rtl="0" fontAlgn="auto" latinLnBrk="0" hangingPunct="0">
              <a:lnSpc>
                <a:spcPct val="100000"/>
              </a:lnSpc>
              <a:spcBef>
                <a:spcPct val="0"/>
              </a:spcBef>
              <a:spcAft>
                <a:spcPct val="0"/>
              </a:spcAft>
              <a:buClrTx/>
              <a:buSzTx/>
              <a:buFontTx/>
              <a:buNone/>
            </a:pPr>
            <a:r>
              <a:rPr lang="en-US" altLang="zh-CN" sz="3200" b="1" i="0" smtClean="0">
                <a:solidFill>
                  <a:schemeClr val="bg2"/>
                </a:solidFill>
                <a:latin typeface="Times New Roman" panose="02020603050405020304" charset="0"/>
                <a:ea typeface="微软雅黑" panose="020B0503020204020204" charset="-122"/>
              </a:rPr>
              <a:t>1</a:t>
            </a:r>
            <a:r>
              <a:rPr lang="zh-CN" altLang="en-US" sz="3200" b="1" i="0" smtClean="0">
                <a:solidFill>
                  <a:schemeClr val="bg2"/>
                </a:solidFill>
                <a:latin typeface="Times New Roman" panose="02020603050405020304" charset="0"/>
                <a:ea typeface="微软雅黑" panose="020B0503020204020204" charset="-122"/>
              </a:rPr>
              <a:t>、氧化反应</a:t>
            </a:r>
            <a:endParaRPr kumimoji="0" lang="zh-CN" altLang="en-US" sz="3200" b="1" i="0" u="none" strike="noStrike" cap="none" spc="0" normalizeH="0" baseline="0" smtClean="0">
              <a:ln>
                <a:noFill/>
              </a:ln>
              <a:solidFill>
                <a:schemeClr val="bg2"/>
              </a:solidFill>
              <a:effectLst/>
              <a:uFillTx/>
              <a:latin typeface="Times New Roman" panose="02020603050405020304" charset="0"/>
              <a:ea typeface="微软雅黑" panose="020B0503020204020204" charset="-122"/>
              <a:sym typeface="Hoefler Text"/>
            </a:endParaRPr>
          </a:p>
        </p:txBody>
      </p:sp>
      <p:sp>
        <p:nvSpPr>
          <p:cNvPr id="103" name="文本框 102"/>
          <p:cNvSpPr txBox="1"/>
          <p:nvPr/>
        </p:nvSpPr>
        <p:spPr>
          <a:xfrm>
            <a:off x="1130935" y="2287270"/>
            <a:ext cx="2063750" cy="583565"/>
          </a:xfrm>
          <a:prstGeom prst="rect">
            <a:avLst/>
          </a:prstGeom>
          <a:noFill/>
          <a:ln w="9525">
            <a:noFill/>
          </a:ln>
        </p:spPr>
        <p:txBody>
          <a:bodyPr wrap="square">
            <a:spAutoFit/>
          </a:bodyPr>
          <a:lstStyle/>
          <a:p>
            <a:pPr indent="0"/>
            <a:r>
              <a:rPr lang="zh-CN" sz="3200" b="1">
                <a:latin typeface="微软雅黑" panose="020B0503020204020204" charset="-122"/>
                <a:ea typeface="微软雅黑" panose="020B0503020204020204" charset="-122"/>
              </a:rPr>
              <a:t>燃烧反应</a:t>
            </a:r>
            <a:endParaRPr lang="zh-CN" altLang="en-US" sz="3200" b="1">
              <a:latin typeface="微软雅黑" panose="020B0503020204020204" charset="-122"/>
              <a:ea typeface="微软雅黑" panose="020B0503020204020204" charset="-122"/>
            </a:endParaRPr>
          </a:p>
        </p:txBody>
      </p:sp>
    </p:spTree>
    <p:custDataLst>
      <p:tags r:id="rId1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ppt_x"/>
                                          </p:val>
                                        </p:tav>
                                        <p:tav tm="100000">
                                          <p:val>
                                            <p:strVal val="#ppt_x"/>
                                          </p:val>
                                        </p:tav>
                                      </p:tavLst>
                                    </p:anim>
                                    <p:anim calcmode="lin" valueType="num">
                                      <p:cBhvr additive="base">
                                        <p:cTn id="21" dur="500" fill="hold"/>
                                        <p:tgtEl>
                                          <p:spTgt spid="3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500" fill="hold"/>
                                        <p:tgtEl>
                                          <p:spTgt spid="36"/>
                                        </p:tgtEl>
                                        <p:attrNameLst>
                                          <p:attrName>ppt_x</p:attrName>
                                        </p:attrNameLst>
                                      </p:cBhvr>
                                      <p:tavLst>
                                        <p:tav tm="0">
                                          <p:val>
                                            <p:strVal val="#ppt_x"/>
                                          </p:val>
                                        </p:tav>
                                        <p:tav tm="100000">
                                          <p:val>
                                            <p:strVal val="#ppt_x"/>
                                          </p:val>
                                        </p:tav>
                                      </p:tavLst>
                                    </p:anim>
                                    <p:anim calcmode="lin" valueType="num">
                                      <p:cBhvr additive="base">
                                        <p:cTn id="25"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Lst>
  </p:timing>
</p:sld>
</file>

<file path=ppt/tags/tag1.xml><?xml version="1.0" encoding="utf-8"?>
<p:tagLst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10.xml><?xml version="1.0" encoding="utf-8"?>
<p:tagLst xmlns:p="http://schemas.openxmlformats.org/presentationml/2006/main">
  <p:tag name="KSO_WM_BEAUTIFY_FLAG" val="#wm#"/>
  <p:tag name="KSO_WM_TEMPLATE_CATEGORY" val="custom"/>
  <p:tag name="KSO_WM_TEMPLATE_INDEX" val="20205081"/>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wm#"/>
  <p:tag name="KSO_WM_TEMPLATE_CATEGORY" val="custom"/>
  <p:tag name="KSO_WM_TEMPLATE_INDEX" val="20205081"/>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wm#"/>
  <p:tag name="KSO_WM_TEMPLATE_CATEGORY" val="custom"/>
  <p:tag name="KSO_WM_TEMPLATE_INDEX" val="20205081"/>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wm#"/>
  <p:tag name="KSO_WM_TEMPLATE_CATEGORY" val="custom"/>
  <p:tag name="KSO_WM_TEMPLATE_INDEX" val="20205081"/>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wm#"/>
  <p:tag name="KSO_WM_TEMPLATE_CATEGORY" val="custom"/>
  <p:tag name="KSO_WM_TEMPLATE_INDEX" val="20205081"/>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wm#"/>
  <p:tag name="KSO_WM_TEMPLATE_CATEGORY" val="custom"/>
  <p:tag name="KSO_WM_TEMPLATE_INDEX" val="20205081"/>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wm#"/>
  <p:tag name="KSO_WM_TEMPLATE_CATEGORY" val="custom"/>
  <p:tag name="KSO_WM_TEMPLATE_INDEX" val="20205081"/>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wm#"/>
  <p:tag name="KSO_WM_TEMPLATE_CATEGORY" val="custom"/>
  <p:tag name="KSO_WM_TEMPLATE_INDEX" val="20205081"/>
</p:tagLst>
</file>

<file path=ppt/tags/tag243.xml><?xml version="1.0" encoding="utf-8"?>
<p:tagLst xmlns:p="http://schemas.openxmlformats.org/presentationml/2006/main">
  <p:tag name="KSO_WM_BEAUTIFY_FLAG" val="#wm#"/>
  <p:tag name="KSO_WM_TEMPLATE_CATEGORY" val="custom"/>
  <p:tag name="KSO_WM_TEMPLATE_INDEX" val="20205081"/>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wm#"/>
  <p:tag name="KSO_WM_TEMPLATE_CATEGORY" val="custom"/>
  <p:tag name="KSO_WM_TEMPLATE_INDEX" val="20205081"/>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wm#"/>
  <p:tag name="KSO_WM_TEMPLATE_CATEGORY" val="custom"/>
  <p:tag name="KSO_WM_TEMPLATE_INDEX" val="20205081"/>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wm#"/>
  <p:tag name="KSO_WM_TEMPLATE_CATEGORY" val="custom"/>
  <p:tag name="KSO_WM_TEMPLATE_INDEX" val="20205081"/>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wm#"/>
  <p:tag name="KSO_WM_TEMPLATE_CATEGORY" val="custom"/>
  <p:tag name="KSO_WM_TEMPLATE_INDEX" val="20205081"/>
</p:tagLst>
</file>

<file path=ppt/tags/tag300.xml><?xml version="1.0" encoding="utf-8"?>
<p:tagLst xmlns:p="http://schemas.openxmlformats.org/presentationml/2006/main">
  <p:tag name="KSO_WM_BEAUTIFY_FLAG" val="#wm#"/>
  <p:tag name="KSO_WM_TEMPLATE_CATEGORY" val="custom"/>
  <p:tag name="KSO_WM_TEMPLATE_INDEX" val="20205081"/>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wm#"/>
  <p:tag name="KSO_WM_TEMPLATE_CATEGORY" val="custom"/>
  <p:tag name="KSO_WM_TEMPLATE_INDEX" val="20205081"/>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wm#"/>
  <p:tag name="KSO_WM_TEMPLATE_CATEGORY" val="custom"/>
  <p:tag name="KSO_WM_TEMPLATE_INDEX" val="20205081"/>
</p:tagLst>
</file>

<file path=ppt/tags/tag316.xml><?xml version="1.0" encoding="utf-8"?>
<p:tagLst xmlns:p="http://schemas.openxmlformats.org/presentationml/2006/main">
  <p:tag name="KSO_WM_BEAUTIFY_FLAG" val="#wm#"/>
  <p:tag name="KSO_WM_TEMPLATE_CATEGORY" val="custom"/>
  <p:tag name="KSO_WM_TEMPLATE_INDEX" val="20205081"/>
</p:tagLst>
</file>

<file path=ppt/tags/tag317.xml><?xml version="1.0" encoding="utf-8"?>
<p:tagLst xmlns:p="http://schemas.openxmlformats.org/presentationml/2006/main">
  <p:tag name="KSO_WM_BEAUTIFY_FLAG" val="#wm#"/>
  <p:tag name="KSO_WM_TEMPLATE_CATEGORY" val="custom"/>
  <p:tag name="KSO_WM_TEMPLATE_INDEX" val="20205081"/>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BEAUTIFY_FLAG" val="#wm#"/>
  <p:tag name="KSO_WM_TEMPLATE_CATEGORY" val="custom"/>
  <p:tag name="KSO_WM_TEMPLATE_INDEX" val="20205081"/>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KSO_WM_BEAUTIFY_FLAG" val=""/>
</p:tagLst>
</file>

<file path=ppt/tags/tag332.xml><?xml version="1.0" encoding="utf-8"?>
<p:tagLst xmlns:p="http://schemas.openxmlformats.org/presentationml/2006/main">
  <p:tag name="KSO_WM_BEAUTIFY_FLAG" val="#wm#"/>
  <p:tag name="KSO_WM_TEMPLATE_CATEGORY" val="custom"/>
  <p:tag name="KSO_WM_TEMPLATE_INDEX" val="20205081"/>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BEAUTIFY_FLAG" val=""/>
</p:tagLst>
</file>

<file path=ppt/tags/tag338.xml><?xml version="1.0" encoding="utf-8"?>
<p:tagLst xmlns:p="http://schemas.openxmlformats.org/presentationml/2006/main">
  <p:tag name="KSO_WM_BEAUTIFY_FLAG" val=""/>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KSO_WM_BEAUTIFY_FLAG" val=""/>
</p:tagLst>
</file>

<file path=ppt/tags/tag345.xml><?xml version="1.0" encoding="utf-8"?>
<p:tagLst xmlns:p="http://schemas.openxmlformats.org/presentationml/2006/main">
  <p:tag name="KSO_WM_BEAUTIFY_FLAG" val=""/>
</p:tagLst>
</file>

<file path=ppt/tags/tag346.xml><?xml version="1.0" encoding="utf-8"?>
<p:tagLst xmlns:p="http://schemas.openxmlformats.org/presentationml/2006/main">
  <p:tag name="KSO_WM_BEAUTIFY_FLAG" val=""/>
</p:tagLst>
</file>

<file path=ppt/tags/tag347.xml><?xml version="1.0" encoding="utf-8"?>
<p:tagLst xmlns:p="http://schemas.openxmlformats.org/presentationml/2006/main">
  <p:tag name="KSO_WM_BEAUTIFY_FLAG" val=""/>
</p:tagLst>
</file>

<file path=ppt/tags/tag348.xml><?xml version="1.0" encoding="utf-8"?>
<p:tagLst xmlns:p="http://schemas.openxmlformats.org/presentationml/2006/main">
  <p:tag name="KSO_WM_BEAUTIFY_FLAG" val=""/>
</p:tagLst>
</file>

<file path=ppt/tags/tag349.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50.xml><?xml version="1.0" encoding="utf-8"?>
<p:tagLst xmlns:p="http://schemas.openxmlformats.org/presentationml/2006/main">
  <p:tag name="KSO_WM_BEAUTIFY_FLAG" val="#wm#"/>
  <p:tag name="KSO_WM_TEMPLATE_CATEGORY" val="custom"/>
  <p:tag name="KSO_WM_TEMPLATE_INDEX" val="20205081"/>
</p:tagLst>
</file>

<file path=ppt/tags/tag351.xml><?xml version="1.0" encoding="utf-8"?>
<p:tagLst xmlns:p="http://schemas.openxmlformats.org/presentationml/2006/main">
  <p:tag name="KSO_WM_BEAUTIFY_FLAG" val="#wm#"/>
  <p:tag name="KSO_WM_TEMPLATE_CATEGORY" val="custom"/>
  <p:tag name="KSO_WM_TEMPLATE_INDEX" val="20205081"/>
</p:tagLst>
</file>

<file path=ppt/tags/tag352.xml><?xml version="1.0" encoding="utf-8"?>
<p:tagLst xmlns:p="http://schemas.openxmlformats.org/presentationml/2006/main">
  <p:tag name="KSO_WM_BEAUTIFY_FLAG" val=""/>
</p:tagLst>
</file>

<file path=ppt/tags/tag353.xml><?xml version="1.0" encoding="utf-8"?>
<p:tagLst xmlns:p="http://schemas.openxmlformats.org/presentationml/2006/main">
  <p:tag name="KSO_WM_BEAUTIFY_FLAG" val=""/>
</p:tagLst>
</file>

<file path=ppt/tags/tag354.xml><?xml version="1.0" encoding="utf-8"?>
<p:tagLst xmlns:p="http://schemas.openxmlformats.org/presentationml/2006/main">
  <p:tag name="KSO_WM_BEAUTIFY_FLAG" val=""/>
</p:tagLst>
</file>

<file path=ppt/tags/tag355.xml><?xml version="1.0" encoding="utf-8"?>
<p:tagLst xmlns:p="http://schemas.openxmlformats.org/presentationml/2006/main">
  <p:tag name="KSO_WM_BEAUTIFY_FLAG" val=""/>
</p:tagLst>
</file>

<file path=ppt/tags/tag356.xml><?xml version="1.0" encoding="utf-8"?>
<p:tagLst xmlns:p="http://schemas.openxmlformats.org/presentationml/2006/main">
  <p:tag name="KSO_WM_BEAUTIFY_FLAG" val=""/>
</p:tagLst>
</file>

<file path=ppt/tags/tag357.xml><?xml version="1.0" encoding="utf-8"?>
<p:tagLst xmlns:p="http://schemas.openxmlformats.org/presentationml/2006/main">
  <p:tag name="KSO_WM_BEAUTIFY_FLAG" val=""/>
</p:tagLst>
</file>

<file path=ppt/tags/tag358.xml><?xml version="1.0" encoding="utf-8"?>
<p:tagLst xmlns:p="http://schemas.openxmlformats.org/presentationml/2006/main">
  <p:tag name="KSO_WM_BEAUTIFY_FLAG" val=""/>
</p:tagLst>
</file>

<file path=ppt/tags/tag359.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60.xml><?xml version="1.0" encoding="utf-8"?>
<p:tagLst xmlns:p="http://schemas.openxmlformats.org/presentationml/2006/main">
  <p:tag name="KSO_WM_BEAUTIFY_FLAG" val=""/>
</p:tagLst>
</file>

<file path=ppt/tags/tag361.xml><?xml version="1.0" encoding="utf-8"?>
<p:tagLst xmlns:p="http://schemas.openxmlformats.org/presentationml/2006/main">
  <p:tag name="KSO_WM_BEAUTIFY_FLAG" val=""/>
</p:tagLst>
</file>

<file path=ppt/tags/tag362.xml><?xml version="1.0" encoding="utf-8"?>
<p:tagLst xmlns:p="http://schemas.openxmlformats.org/presentationml/2006/main">
  <p:tag name="KSO_WM_BEAUTIFY_FLAG" val="#wm#"/>
  <p:tag name="KSO_WM_TEMPLATE_CATEGORY" val="custom"/>
  <p:tag name="KSO_WM_TEMPLATE_INDEX" val="20205081"/>
</p:tagLst>
</file>

<file path=ppt/tags/tag363.xml><?xml version="1.0" encoding="utf-8"?>
<p:tagLst xmlns:p="http://schemas.openxmlformats.org/presentationml/2006/main">
  <p:tag name="KSO_WM_BEAUTIFY_FLAG" val="#wm#"/>
  <p:tag name="KSO_WM_TEMPLATE_CATEGORY" val="custom"/>
  <p:tag name="KSO_WM_TEMPLATE_INDEX" val="20205081"/>
</p:tagLst>
</file>

<file path=ppt/tags/tag364.xml><?xml version="1.0" encoding="utf-8"?>
<p:tagLst xmlns:p="http://schemas.openxmlformats.org/presentationml/2006/main">
  <p:tag name="COMMONDATA" val="eyJoZGlkIjoiNGM4MTcxYzdkNGFhZDI3ZGE5NTEwMzIwMDVhNjA0MWQifQ=="/>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wm#"/>
  <p:tag name="KSO_WM_TEMPLATE_CATEGORY" val="custom"/>
  <p:tag name="KSO_WM_TEMPLATE_INDEX" val="20205081"/>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UNIT_TABLE_BEAUTIFY" val="smartTable{769b5598-38cb-486c-92d2-17471afe317e}"/>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wm#"/>
  <p:tag name="KSO_WM_TEMPLATE_CATEGORY" val="custom"/>
  <p:tag name="KSO_WM_TEMPLATE_INDEX" val="20205081"/>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 name="KSO_WM_UNIT_TABLE_BEAUTIFY" val="smartTable{4a5118f8-dcb7-4bb6-bdbd-f36d33f06b5d}"/>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3890</Words>
  <Application>WPS 演示</Application>
  <PresentationFormat>宽屏</PresentationFormat>
  <Paragraphs>551</Paragraphs>
  <Slides>34</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34</vt:i4>
      </vt:variant>
    </vt:vector>
  </HeadingPairs>
  <TitlesOfParts>
    <vt:vector size="54" baseType="lpstr">
      <vt:lpstr>Arial</vt:lpstr>
      <vt:lpstr>宋体</vt:lpstr>
      <vt:lpstr>Wingdings</vt:lpstr>
      <vt:lpstr>Arial Unicode MS</vt:lpstr>
      <vt:lpstr>Calibri</vt:lpstr>
      <vt:lpstr>微软雅黑</vt:lpstr>
      <vt:lpstr>黑体</vt:lpstr>
      <vt:lpstr>经典综艺体简</vt:lpstr>
      <vt:lpstr>Impact</vt:lpstr>
      <vt:lpstr>Hoefler Text</vt:lpstr>
      <vt:lpstr>Segoe Print</vt:lpstr>
      <vt:lpstr>Times New Roman</vt:lpstr>
      <vt:lpstr>Century Gothic</vt:lpstr>
      <vt:lpstr>Helvetica Neue</vt:lpstr>
      <vt:lpstr>Gulim</vt:lpstr>
      <vt:lpstr>Symbol</vt:lpstr>
      <vt:lpstr>Courier New</vt:lpstr>
      <vt:lpstr>方正中等线简体</vt:lpstr>
      <vt:lpstr>新宋体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魔女</cp:lastModifiedBy>
  <cp:revision>2</cp:revision>
  <dcterms:created xsi:type="dcterms:W3CDTF">2023-03-19T10:35:00Z</dcterms:created>
  <dcterms:modified xsi:type="dcterms:W3CDTF">2023-03-19T10:36:00Z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EEBF3BC9C112446CA2864490AC911F71</vt:lpwstr>
  </property>
  <property fmtid="{D5CDD505-2E9C-101B-9397-08002B2CF9AE}" pid="3" name="KSOProductBuildVer">
    <vt:lpwstr>2052-11.1.0.13703</vt:lpwstr>
  </property>
</Properties>
</file>