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docx" ContentType="application/vnd.openxmlformats-officedocument.wordprocessingml.documen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kyUN.Org" initials="S" lastIdx="0" clrIdx="0"/>
  <p:cmAuthor id="2" name="weihua" initials="w"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gs" Target="tags/tag213.xml"/><Relationship Id="rId3" Type="http://schemas.openxmlformats.org/officeDocument/2006/relationships/slide" Target="slides/slide1.xml"/><Relationship Id="rId29" Type="http://schemas.openxmlformats.org/officeDocument/2006/relationships/commentAuthors" Target="commentAuthors.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9" Type="http://schemas.openxmlformats.org/officeDocument/2006/relationships/tags" Target="../tags/tag68.xml"/><Relationship Id="rId8" Type="http://schemas.openxmlformats.org/officeDocument/2006/relationships/tags" Target="../tags/tag67.xml"/><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1" Type="http://schemas.openxmlformats.org/officeDocument/2006/relationships/slideLayout" Target="../slideLayouts/slideLayout4.xml"/><Relationship Id="rId10" Type="http://schemas.openxmlformats.org/officeDocument/2006/relationships/tags" Target="../tags/tag69.xml"/><Relationship Id="rId1" Type="http://schemas.openxmlformats.org/officeDocument/2006/relationships/tags" Target="../tags/tag60.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4.xml"/><Relationship Id="rId6" Type="http://schemas.openxmlformats.org/officeDocument/2006/relationships/tags" Target="../tags/tag74.xml"/><Relationship Id="rId5" Type="http://schemas.openxmlformats.org/officeDocument/2006/relationships/image" Target="../media/image5.jpeg"/><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s>
</file>

<file path=ppt/slides/_rels/slide12.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image" Target="../media/image6.emf"/><Relationship Id="rId6" Type="http://schemas.openxmlformats.org/officeDocument/2006/relationships/package" Target="../embeddings/Document1.docx"/><Relationship Id="rId5" Type="http://schemas.openxmlformats.org/officeDocument/2006/relationships/tags" Target="../tags/tag79.xml"/><Relationship Id="rId4" Type="http://schemas.openxmlformats.org/officeDocument/2006/relationships/tags" Target="../tags/tag78.xml"/><Relationship Id="rId3" Type="http://schemas.openxmlformats.org/officeDocument/2006/relationships/tags" Target="../tags/tag77.xml"/><Relationship Id="rId2" Type="http://schemas.openxmlformats.org/officeDocument/2006/relationships/tags" Target="../tags/tag76.xml"/><Relationship Id="rId19" Type="http://schemas.openxmlformats.org/officeDocument/2006/relationships/vmlDrawing" Target="../drawings/vmlDrawing1.vml"/><Relationship Id="rId18" Type="http://schemas.openxmlformats.org/officeDocument/2006/relationships/slideLayout" Target="../slideLayouts/slideLayout4.xml"/><Relationship Id="rId17" Type="http://schemas.openxmlformats.org/officeDocument/2006/relationships/tags" Target="../tags/tag89.xml"/><Relationship Id="rId16" Type="http://schemas.openxmlformats.org/officeDocument/2006/relationships/tags" Target="../tags/tag88.xml"/><Relationship Id="rId15" Type="http://schemas.openxmlformats.org/officeDocument/2006/relationships/tags" Target="../tags/tag87.xml"/><Relationship Id="rId14" Type="http://schemas.openxmlformats.org/officeDocument/2006/relationships/tags" Target="../tags/tag86.xml"/><Relationship Id="rId13" Type="http://schemas.openxmlformats.org/officeDocument/2006/relationships/tags" Target="../tags/tag85.xml"/><Relationship Id="rId12" Type="http://schemas.openxmlformats.org/officeDocument/2006/relationships/tags" Target="../tags/tag84.xml"/><Relationship Id="rId11" Type="http://schemas.openxmlformats.org/officeDocument/2006/relationships/tags" Target="../tags/tag83.xml"/><Relationship Id="rId10" Type="http://schemas.openxmlformats.org/officeDocument/2006/relationships/tags" Target="../tags/tag82.xml"/><Relationship Id="rId1" Type="http://schemas.openxmlformats.org/officeDocument/2006/relationships/tags" Target="../tags/tag75.xml"/></Relationships>
</file>

<file path=ppt/slides/_rels/slide13.xml.rels><?xml version="1.0" encoding="UTF-8" standalone="yes"?>
<Relationships xmlns="http://schemas.openxmlformats.org/package/2006/relationships"><Relationship Id="rId9" Type="http://schemas.openxmlformats.org/officeDocument/2006/relationships/tags" Target="../tags/tag98.xml"/><Relationship Id="rId8" Type="http://schemas.openxmlformats.org/officeDocument/2006/relationships/tags" Target="../tags/tag97.xml"/><Relationship Id="rId7" Type="http://schemas.openxmlformats.org/officeDocument/2006/relationships/tags" Target="../tags/tag96.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tags" Target="../tags/tag91.xml"/><Relationship Id="rId17" Type="http://schemas.openxmlformats.org/officeDocument/2006/relationships/slideLayout" Target="../slideLayouts/slideLayout4.xml"/><Relationship Id="rId16" Type="http://schemas.openxmlformats.org/officeDocument/2006/relationships/tags" Target="../tags/tag105.xml"/><Relationship Id="rId15" Type="http://schemas.openxmlformats.org/officeDocument/2006/relationships/tags" Target="../tags/tag104.xml"/><Relationship Id="rId14" Type="http://schemas.openxmlformats.org/officeDocument/2006/relationships/tags" Target="../tags/tag103.xml"/><Relationship Id="rId13" Type="http://schemas.openxmlformats.org/officeDocument/2006/relationships/tags" Target="../tags/tag102.xml"/><Relationship Id="rId12" Type="http://schemas.openxmlformats.org/officeDocument/2006/relationships/tags" Target="../tags/tag101.xml"/><Relationship Id="rId11" Type="http://schemas.openxmlformats.org/officeDocument/2006/relationships/tags" Target="../tags/tag100.xml"/><Relationship Id="rId10" Type="http://schemas.openxmlformats.org/officeDocument/2006/relationships/tags" Target="../tags/tag99.xml"/><Relationship Id="rId1" Type="http://schemas.openxmlformats.org/officeDocument/2006/relationships/tags" Target="../tags/tag90.xml"/></Relationships>
</file>

<file path=ppt/slides/_rels/slide14.xml.rels><?xml version="1.0" encoding="UTF-8" standalone="yes"?>
<Relationships xmlns="http://schemas.openxmlformats.org/package/2006/relationships"><Relationship Id="rId9" Type="http://schemas.openxmlformats.org/officeDocument/2006/relationships/tags" Target="../tags/tag114.xml"/><Relationship Id="rId8" Type="http://schemas.openxmlformats.org/officeDocument/2006/relationships/tags" Target="../tags/tag113.xml"/><Relationship Id="rId7" Type="http://schemas.openxmlformats.org/officeDocument/2006/relationships/tags" Target="../tags/tag112.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 Id="rId3" Type="http://schemas.openxmlformats.org/officeDocument/2006/relationships/tags" Target="../tags/tag108.xml"/><Relationship Id="rId2" Type="http://schemas.openxmlformats.org/officeDocument/2006/relationships/tags" Target="../tags/tag107.xml"/><Relationship Id="rId14" Type="http://schemas.openxmlformats.org/officeDocument/2006/relationships/slideLayout" Target="../slideLayouts/slideLayout4.xml"/><Relationship Id="rId13" Type="http://schemas.openxmlformats.org/officeDocument/2006/relationships/tags" Target="../tags/tag118.xml"/><Relationship Id="rId12" Type="http://schemas.openxmlformats.org/officeDocument/2006/relationships/tags" Target="../tags/tag117.xml"/><Relationship Id="rId11" Type="http://schemas.openxmlformats.org/officeDocument/2006/relationships/tags" Target="../tags/tag116.xml"/><Relationship Id="rId10" Type="http://schemas.openxmlformats.org/officeDocument/2006/relationships/tags" Target="../tags/tag115.xml"/><Relationship Id="rId1" Type="http://schemas.openxmlformats.org/officeDocument/2006/relationships/tags" Target="../tags/tag106.xml"/></Relationships>
</file>

<file path=ppt/slides/_rels/slide15.xml.rels><?xml version="1.0" encoding="UTF-8" standalone="yes"?>
<Relationships xmlns="http://schemas.openxmlformats.org/package/2006/relationships"><Relationship Id="rId9" Type="http://schemas.openxmlformats.org/officeDocument/2006/relationships/tags" Target="../tags/tag127.xml"/><Relationship Id="rId8" Type="http://schemas.openxmlformats.org/officeDocument/2006/relationships/tags" Target="../tags/tag126.xml"/><Relationship Id="rId7" Type="http://schemas.openxmlformats.org/officeDocument/2006/relationships/tags" Target="../tags/tag125.xml"/><Relationship Id="rId6" Type="http://schemas.openxmlformats.org/officeDocument/2006/relationships/tags" Target="../tags/tag124.xml"/><Relationship Id="rId5" Type="http://schemas.openxmlformats.org/officeDocument/2006/relationships/tags" Target="../tags/tag123.xml"/><Relationship Id="rId4" Type="http://schemas.openxmlformats.org/officeDocument/2006/relationships/tags" Target="../tags/tag122.xml"/><Relationship Id="rId3" Type="http://schemas.openxmlformats.org/officeDocument/2006/relationships/tags" Target="../tags/tag121.xml"/><Relationship Id="rId26" Type="http://schemas.openxmlformats.org/officeDocument/2006/relationships/slideLayout" Target="../slideLayouts/slideLayout4.xml"/><Relationship Id="rId25" Type="http://schemas.openxmlformats.org/officeDocument/2006/relationships/tags" Target="../tags/tag143.xml"/><Relationship Id="rId24" Type="http://schemas.openxmlformats.org/officeDocument/2006/relationships/tags" Target="../tags/tag142.xml"/><Relationship Id="rId23" Type="http://schemas.openxmlformats.org/officeDocument/2006/relationships/tags" Target="../tags/tag141.xml"/><Relationship Id="rId22" Type="http://schemas.openxmlformats.org/officeDocument/2006/relationships/tags" Target="../tags/tag140.xml"/><Relationship Id="rId21" Type="http://schemas.openxmlformats.org/officeDocument/2006/relationships/tags" Target="../tags/tag139.xml"/><Relationship Id="rId20" Type="http://schemas.openxmlformats.org/officeDocument/2006/relationships/tags" Target="../tags/tag138.xml"/><Relationship Id="rId2" Type="http://schemas.openxmlformats.org/officeDocument/2006/relationships/tags" Target="../tags/tag120.xml"/><Relationship Id="rId19" Type="http://schemas.openxmlformats.org/officeDocument/2006/relationships/tags" Target="../tags/tag137.xml"/><Relationship Id="rId18" Type="http://schemas.openxmlformats.org/officeDocument/2006/relationships/tags" Target="../tags/tag136.xml"/><Relationship Id="rId17" Type="http://schemas.openxmlformats.org/officeDocument/2006/relationships/tags" Target="../tags/tag135.xml"/><Relationship Id="rId16" Type="http://schemas.openxmlformats.org/officeDocument/2006/relationships/tags" Target="../tags/tag134.xml"/><Relationship Id="rId15" Type="http://schemas.openxmlformats.org/officeDocument/2006/relationships/tags" Target="../tags/tag133.xml"/><Relationship Id="rId14" Type="http://schemas.openxmlformats.org/officeDocument/2006/relationships/tags" Target="../tags/tag132.xml"/><Relationship Id="rId13" Type="http://schemas.openxmlformats.org/officeDocument/2006/relationships/tags" Target="../tags/tag131.xml"/><Relationship Id="rId12" Type="http://schemas.openxmlformats.org/officeDocument/2006/relationships/tags" Target="../tags/tag130.xml"/><Relationship Id="rId11" Type="http://schemas.openxmlformats.org/officeDocument/2006/relationships/tags" Target="../tags/tag129.xml"/><Relationship Id="rId10" Type="http://schemas.openxmlformats.org/officeDocument/2006/relationships/tags" Target="../tags/tag128.xml"/><Relationship Id="rId1" Type="http://schemas.openxmlformats.org/officeDocument/2006/relationships/tags" Target="../tags/tag119.xml"/></Relationships>
</file>

<file path=ppt/slides/_rels/slide16.xml.rels><?xml version="1.0" encoding="UTF-8" standalone="yes"?>
<Relationships xmlns="http://schemas.openxmlformats.org/package/2006/relationships"><Relationship Id="rId9" Type="http://schemas.openxmlformats.org/officeDocument/2006/relationships/tags" Target="../tags/tag152.xml"/><Relationship Id="rId8" Type="http://schemas.openxmlformats.org/officeDocument/2006/relationships/tags" Target="../tags/tag151.xml"/><Relationship Id="rId7" Type="http://schemas.openxmlformats.org/officeDocument/2006/relationships/tags" Target="../tags/tag150.xml"/><Relationship Id="rId6" Type="http://schemas.openxmlformats.org/officeDocument/2006/relationships/tags" Target="../tags/tag149.xml"/><Relationship Id="rId5" Type="http://schemas.openxmlformats.org/officeDocument/2006/relationships/tags" Target="../tags/tag148.xml"/><Relationship Id="rId4" Type="http://schemas.openxmlformats.org/officeDocument/2006/relationships/tags" Target="../tags/tag147.xml"/><Relationship Id="rId3" Type="http://schemas.openxmlformats.org/officeDocument/2006/relationships/tags" Target="../tags/tag146.xml"/><Relationship Id="rId25" Type="http://schemas.openxmlformats.org/officeDocument/2006/relationships/slideLayout" Target="../slideLayouts/slideLayout4.xml"/><Relationship Id="rId24" Type="http://schemas.openxmlformats.org/officeDocument/2006/relationships/tags" Target="../tags/tag167.xml"/><Relationship Id="rId23" Type="http://schemas.openxmlformats.org/officeDocument/2006/relationships/tags" Target="../tags/tag166.xml"/><Relationship Id="rId22" Type="http://schemas.openxmlformats.org/officeDocument/2006/relationships/tags" Target="../tags/tag165.xml"/><Relationship Id="rId21" Type="http://schemas.openxmlformats.org/officeDocument/2006/relationships/tags" Target="../tags/tag164.xml"/><Relationship Id="rId20" Type="http://schemas.openxmlformats.org/officeDocument/2006/relationships/tags" Target="../tags/tag163.xml"/><Relationship Id="rId2" Type="http://schemas.openxmlformats.org/officeDocument/2006/relationships/tags" Target="../tags/tag145.xml"/><Relationship Id="rId19" Type="http://schemas.openxmlformats.org/officeDocument/2006/relationships/tags" Target="../tags/tag162.xml"/><Relationship Id="rId18" Type="http://schemas.openxmlformats.org/officeDocument/2006/relationships/tags" Target="../tags/tag161.xml"/><Relationship Id="rId17" Type="http://schemas.openxmlformats.org/officeDocument/2006/relationships/tags" Target="../tags/tag160.xml"/><Relationship Id="rId16" Type="http://schemas.openxmlformats.org/officeDocument/2006/relationships/tags" Target="../tags/tag159.xml"/><Relationship Id="rId15" Type="http://schemas.openxmlformats.org/officeDocument/2006/relationships/tags" Target="../tags/tag158.xml"/><Relationship Id="rId14" Type="http://schemas.openxmlformats.org/officeDocument/2006/relationships/tags" Target="../tags/tag157.xml"/><Relationship Id="rId13" Type="http://schemas.openxmlformats.org/officeDocument/2006/relationships/tags" Target="../tags/tag156.xml"/><Relationship Id="rId12" Type="http://schemas.openxmlformats.org/officeDocument/2006/relationships/tags" Target="../tags/tag155.xml"/><Relationship Id="rId11" Type="http://schemas.openxmlformats.org/officeDocument/2006/relationships/tags" Target="../tags/tag154.xml"/><Relationship Id="rId10" Type="http://schemas.openxmlformats.org/officeDocument/2006/relationships/tags" Target="../tags/tag153.xml"/><Relationship Id="rId1" Type="http://schemas.openxmlformats.org/officeDocument/2006/relationships/tags" Target="../tags/tag144.xml"/></Relationships>
</file>

<file path=ppt/slides/_rels/slide17.xml.rels><?xml version="1.0" encoding="UTF-8" standalone="yes"?>
<Relationships xmlns="http://schemas.openxmlformats.org/package/2006/relationships"><Relationship Id="rId9" Type="http://schemas.openxmlformats.org/officeDocument/2006/relationships/tags" Target="../tags/tag176.xml"/><Relationship Id="rId8" Type="http://schemas.openxmlformats.org/officeDocument/2006/relationships/tags" Target="../tags/tag175.xml"/><Relationship Id="rId7" Type="http://schemas.openxmlformats.org/officeDocument/2006/relationships/tags" Target="../tags/tag174.xml"/><Relationship Id="rId6" Type="http://schemas.openxmlformats.org/officeDocument/2006/relationships/tags" Target="../tags/tag173.xml"/><Relationship Id="rId5" Type="http://schemas.openxmlformats.org/officeDocument/2006/relationships/tags" Target="../tags/tag172.xml"/><Relationship Id="rId4" Type="http://schemas.openxmlformats.org/officeDocument/2006/relationships/tags" Target="../tags/tag171.xml"/><Relationship Id="rId3" Type="http://schemas.openxmlformats.org/officeDocument/2006/relationships/tags" Target="../tags/tag170.xml"/><Relationship Id="rId2" Type="http://schemas.openxmlformats.org/officeDocument/2006/relationships/tags" Target="../tags/tag169.xml"/><Relationship Id="rId19" Type="http://schemas.openxmlformats.org/officeDocument/2006/relationships/slideLayout" Target="../slideLayouts/slideLayout4.xml"/><Relationship Id="rId18" Type="http://schemas.openxmlformats.org/officeDocument/2006/relationships/tags" Target="../tags/tag185.xml"/><Relationship Id="rId17" Type="http://schemas.openxmlformats.org/officeDocument/2006/relationships/tags" Target="../tags/tag184.xml"/><Relationship Id="rId16" Type="http://schemas.openxmlformats.org/officeDocument/2006/relationships/tags" Target="../tags/tag183.xml"/><Relationship Id="rId15" Type="http://schemas.openxmlformats.org/officeDocument/2006/relationships/tags" Target="../tags/tag182.xml"/><Relationship Id="rId14" Type="http://schemas.openxmlformats.org/officeDocument/2006/relationships/tags" Target="../tags/tag181.xml"/><Relationship Id="rId13" Type="http://schemas.openxmlformats.org/officeDocument/2006/relationships/tags" Target="../tags/tag180.xml"/><Relationship Id="rId12" Type="http://schemas.openxmlformats.org/officeDocument/2006/relationships/tags" Target="../tags/tag179.xml"/><Relationship Id="rId11" Type="http://schemas.openxmlformats.org/officeDocument/2006/relationships/tags" Target="../tags/tag178.xml"/><Relationship Id="rId10" Type="http://schemas.openxmlformats.org/officeDocument/2006/relationships/tags" Target="../tags/tag177.xml"/><Relationship Id="rId1" Type="http://schemas.openxmlformats.org/officeDocument/2006/relationships/tags" Target="../tags/tag168.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189.xml"/><Relationship Id="rId3" Type="http://schemas.openxmlformats.org/officeDocument/2006/relationships/tags" Target="../tags/tag188.xml"/><Relationship Id="rId2" Type="http://schemas.openxmlformats.org/officeDocument/2006/relationships/tags" Target="../tags/tag187.xml"/><Relationship Id="rId1" Type="http://schemas.openxmlformats.org/officeDocument/2006/relationships/tags" Target="../tags/tag186.xml"/></Relationships>
</file>

<file path=ppt/slides/_rels/slide19.xml.rels><?xml version="1.0" encoding="UTF-8" standalone="yes"?>
<Relationships xmlns="http://schemas.openxmlformats.org/package/2006/relationships"><Relationship Id="rId7" Type="http://schemas.openxmlformats.org/officeDocument/2006/relationships/slideLayout" Target="../slideLayouts/slideLayout4.xml"/><Relationship Id="rId6" Type="http://schemas.openxmlformats.org/officeDocument/2006/relationships/tags" Target="../tags/tag194.xml"/><Relationship Id="rId5" Type="http://schemas.openxmlformats.org/officeDocument/2006/relationships/tags" Target="../tags/tag193.xml"/><Relationship Id="rId4" Type="http://schemas.openxmlformats.org/officeDocument/2006/relationships/image" Target="../media/image7.jpeg"/><Relationship Id="rId3" Type="http://schemas.openxmlformats.org/officeDocument/2006/relationships/tags" Target="../tags/tag192.xml"/><Relationship Id="rId2" Type="http://schemas.openxmlformats.org/officeDocument/2006/relationships/tags" Target="../tags/tag191.xml"/><Relationship Id="rId1" Type="http://schemas.openxmlformats.org/officeDocument/2006/relationships/tags" Target="../tags/tag190.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9" Type="http://schemas.openxmlformats.org/officeDocument/2006/relationships/tags" Target="../tags/tag203.xml"/><Relationship Id="rId8" Type="http://schemas.openxmlformats.org/officeDocument/2006/relationships/tags" Target="../tags/tag202.xml"/><Relationship Id="rId7" Type="http://schemas.openxmlformats.org/officeDocument/2006/relationships/tags" Target="../tags/tag201.xml"/><Relationship Id="rId6" Type="http://schemas.openxmlformats.org/officeDocument/2006/relationships/tags" Target="../tags/tag200.xml"/><Relationship Id="rId5" Type="http://schemas.openxmlformats.org/officeDocument/2006/relationships/tags" Target="../tags/tag199.xml"/><Relationship Id="rId4" Type="http://schemas.openxmlformats.org/officeDocument/2006/relationships/tags" Target="../tags/tag198.xml"/><Relationship Id="rId3" Type="http://schemas.openxmlformats.org/officeDocument/2006/relationships/tags" Target="../tags/tag197.xml"/><Relationship Id="rId2" Type="http://schemas.openxmlformats.org/officeDocument/2006/relationships/tags" Target="../tags/tag196.xml"/><Relationship Id="rId12" Type="http://schemas.openxmlformats.org/officeDocument/2006/relationships/slideLayout" Target="../slideLayouts/slideLayout4.xml"/><Relationship Id="rId11" Type="http://schemas.openxmlformats.org/officeDocument/2006/relationships/tags" Target="../tags/tag205.xml"/><Relationship Id="rId10" Type="http://schemas.openxmlformats.org/officeDocument/2006/relationships/tags" Target="../tags/tag204.xml"/><Relationship Id="rId1" Type="http://schemas.openxmlformats.org/officeDocument/2006/relationships/tags" Target="../tags/tag19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06.xml"/></Relationships>
</file>

<file path=ppt/slides/_rels/slide22.xml.rels><?xml version="1.0" encoding="UTF-8" standalone="yes"?>
<Relationships xmlns="http://schemas.openxmlformats.org/package/2006/relationships"><Relationship Id="rId6" Type="http://schemas.openxmlformats.org/officeDocument/2006/relationships/slideLayout" Target="../slideLayouts/slideLayout5.xml"/><Relationship Id="rId5" Type="http://schemas.openxmlformats.org/officeDocument/2006/relationships/tags" Target="../tags/tag211.xml"/><Relationship Id="rId4" Type="http://schemas.openxmlformats.org/officeDocument/2006/relationships/tags" Target="../tags/tag210.xml"/><Relationship Id="rId3" Type="http://schemas.openxmlformats.org/officeDocument/2006/relationships/tags" Target="../tags/tag209.xml"/><Relationship Id="rId2" Type="http://schemas.openxmlformats.org/officeDocument/2006/relationships/tags" Target="../tags/tag208.xml"/><Relationship Id="rId1" Type="http://schemas.openxmlformats.org/officeDocument/2006/relationships/tags" Target="../tags/tag20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2.xml"/><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image" Target="../media/image2.png"/><Relationship Id="rId4" Type="http://schemas.openxmlformats.org/officeDocument/2006/relationships/tags" Target="../tags/tag8.xml"/><Relationship Id="rId3" Type="http://schemas.openxmlformats.org/officeDocument/2006/relationships/image" Target="../media/image1.png"/><Relationship Id="rId2" Type="http://schemas.openxmlformats.org/officeDocument/2006/relationships/tags" Target="../tags/tag7.xml"/><Relationship Id="rId11" Type="http://schemas.openxmlformats.org/officeDocument/2006/relationships/slideLayout" Target="../slideLayouts/slideLayout4.xml"/><Relationship Id="rId10" Type="http://schemas.openxmlformats.org/officeDocument/2006/relationships/tags" Target="../tags/tag13.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7" Type="http://schemas.openxmlformats.org/officeDocument/2006/relationships/slideLayout" Target="../slideLayouts/slideLayout4.xml"/><Relationship Id="rId16" Type="http://schemas.openxmlformats.org/officeDocument/2006/relationships/tags" Target="../tags/tag29.xml"/><Relationship Id="rId15" Type="http://schemas.openxmlformats.org/officeDocument/2006/relationships/tags" Target="../tags/tag28.xml"/><Relationship Id="rId14" Type="http://schemas.openxmlformats.org/officeDocument/2006/relationships/tags" Target="../tags/tag27.xml"/><Relationship Id="rId13" Type="http://schemas.openxmlformats.org/officeDocument/2006/relationships/tags" Target="../tags/tag26.xml"/><Relationship Id="rId12" Type="http://schemas.openxmlformats.org/officeDocument/2006/relationships/tags" Target="../tags/tag25.xml"/><Relationship Id="rId11" Type="http://schemas.openxmlformats.org/officeDocument/2006/relationships/tags" Target="../tags/tag24.xml"/><Relationship Id="rId10" Type="http://schemas.openxmlformats.org/officeDocument/2006/relationships/tags" Target="../tags/tag23.xml"/><Relationship Id="rId1" Type="http://schemas.openxmlformats.org/officeDocument/2006/relationships/tags" Target="../tags/tag14.xml"/></Relationships>
</file>

<file path=ppt/slides/_rels/slide6.xml.rels><?xml version="1.0" encoding="UTF-8" standalone="yes"?>
<Relationships xmlns="http://schemas.openxmlformats.org/package/2006/relationships"><Relationship Id="rId9" Type="http://schemas.openxmlformats.org/officeDocument/2006/relationships/tags" Target="../tags/tag36.xml"/><Relationship Id="rId8" Type="http://schemas.openxmlformats.org/officeDocument/2006/relationships/tags" Target="../tags/tag35.xml"/><Relationship Id="rId7" Type="http://schemas.openxmlformats.org/officeDocument/2006/relationships/tags" Target="../tags/tag34.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image" Target="../media/image4.png"/><Relationship Id="rId3" Type="http://schemas.openxmlformats.org/officeDocument/2006/relationships/tags" Target="../tags/tag31.xml"/><Relationship Id="rId2" Type="http://schemas.openxmlformats.org/officeDocument/2006/relationships/image" Target="../media/image3.png"/><Relationship Id="rId10" Type="http://schemas.openxmlformats.org/officeDocument/2006/relationships/slideLayout" Target="../slideLayouts/slideLayout4.xml"/><Relationship Id="rId1" Type="http://schemas.openxmlformats.org/officeDocument/2006/relationships/tags" Target="../tags/tag3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8.xml.rels><?xml version="1.0" encoding="UTF-8" standalone="yes"?>
<Relationships xmlns="http://schemas.openxmlformats.org/package/2006/relationships"><Relationship Id="rId9" Type="http://schemas.openxmlformats.org/officeDocument/2006/relationships/tags" Target="../tags/tag46.xml"/><Relationship Id="rId8" Type="http://schemas.openxmlformats.org/officeDocument/2006/relationships/tags" Target="../tags/tag45.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1" Type="http://schemas.openxmlformats.org/officeDocument/2006/relationships/slideLayout" Target="../slideLayouts/slideLayout4.xml"/><Relationship Id="rId10" Type="http://schemas.openxmlformats.org/officeDocument/2006/relationships/tags" Target="../tags/tag47.xml"/><Relationship Id="rId1" Type="http://schemas.openxmlformats.org/officeDocument/2006/relationships/tags" Target="../tags/tag38.xml"/></Relationships>
</file>

<file path=ppt/slides/_rels/slide9.xml.rels><?xml version="1.0" encoding="UTF-8" standalone="yes"?>
<Relationships xmlns="http://schemas.openxmlformats.org/package/2006/relationships"><Relationship Id="rId9" Type="http://schemas.openxmlformats.org/officeDocument/2006/relationships/tags" Target="../tags/tag56.xml"/><Relationship Id="rId8" Type="http://schemas.openxmlformats.org/officeDocument/2006/relationships/tags" Target="../tags/tag55.xml"/><Relationship Id="rId7" Type="http://schemas.openxmlformats.org/officeDocument/2006/relationships/tags" Target="../tags/tag54.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3" Type="http://schemas.openxmlformats.org/officeDocument/2006/relationships/slideLayout" Target="../slideLayouts/slideLayout4.xml"/><Relationship Id="rId12" Type="http://schemas.openxmlformats.org/officeDocument/2006/relationships/tags" Target="../tags/tag59.xml"/><Relationship Id="rId11" Type="http://schemas.openxmlformats.org/officeDocument/2006/relationships/tags" Target="../tags/tag58.xml"/><Relationship Id="rId10" Type="http://schemas.openxmlformats.org/officeDocument/2006/relationships/tags" Target="../tags/tag57.xml"/><Relationship Id="rId1" Type="http://schemas.openxmlformats.org/officeDocument/2006/relationships/tags" Target="../tags/tag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6076315" y="3328035"/>
            <a:ext cx="5825490" cy="1568450"/>
          </a:xfrm>
          <a:prstGeom prst="rect">
            <a:avLst/>
          </a:prstGeom>
          <a:noFill/>
        </p:spPr>
        <p:txBody>
          <a:bodyPr wrap="square" rtlCol="0">
            <a:spAutoFit/>
            <a:scene3d>
              <a:camera prst="orthographicFront"/>
              <a:lightRig rig="threePt" dir="t"/>
            </a:scene3d>
            <a:sp3d contourW="12700"/>
          </a:bodyPr>
          <a:lstStyle/>
          <a:p>
            <a:pPr algn="ctr"/>
            <a:r>
              <a:rPr lang="zh-CN" altLang="en-US" sz="4800" b="1">
                <a:solidFill>
                  <a:srgbClr val="3F83BC"/>
                </a:solidFill>
                <a:latin typeface="黑体" panose="02010609060101010101" charset="-122"/>
                <a:ea typeface="黑体" panose="02010609060101010101" charset="-122"/>
                <a:cs typeface="黑体" panose="02010609060101010101" charset="-122"/>
              </a:rPr>
              <a:t>第</a:t>
            </a:r>
            <a:r>
              <a:rPr lang="en-US" altLang="zh-CN" sz="4800" b="1">
                <a:solidFill>
                  <a:srgbClr val="3F83BC"/>
                </a:solidFill>
                <a:latin typeface="黑体" panose="02010609060101010101" charset="-122"/>
                <a:ea typeface="黑体" panose="02010609060101010101" charset="-122"/>
                <a:cs typeface="黑体" panose="02010609060101010101" charset="-122"/>
              </a:rPr>
              <a:t>1</a:t>
            </a:r>
            <a:r>
              <a:rPr lang="zh-CN" altLang="en-US" sz="4800" b="1">
                <a:solidFill>
                  <a:srgbClr val="3F83BC"/>
                </a:solidFill>
                <a:latin typeface="黑体" panose="02010609060101010101" charset="-122"/>
                <a:ea typeface="黑体" panose="02010609060101010101" charset="-122"/>
                <a:cs typeface="黑体" panose="02010609060101010101" charset="-122"/>
              </a:rPr>
              <a:t>课</a:t>
            </a:r>
            <a:r>
              <a:rPr lang="en-US" altLang="zh-CN" sz="4800" b="1">
                <a:solidFill>
                  <a:srgbClr val="3F83BC"/>
                </a:solidFill>
                <a:latin typeface="黑体" panose="02010609060101010101" charset="-122"/>
                <a:ea typeface="黑体" panose="02010609060101010101" charset="-122"/>
                <a:cs typeface="黑体" panose="02010609060101010101" charset="-122"/>
              </a:rPr>
              <a:t> 脂肪烃的性质及应用</a:t>
            </a:r>
            <a:endParaRPr lang="en-US" altLang="zh-CN" sz="4800" b="1">
              <a:solidFill>
                <a:srgbClr val="3F83BC"/>
              </a:solidFill>
              <a:latin typeface="黑体" panose="02010609060101010101" charset="-122"/>
              <a:ea typeface="黑体" panose="02010609060101010101" charset="-122"/>
              <a:cs typeface="黑体" panose="02010609060101010101" charset="-122"/>
            </a:endParaRPr>
          </a:p>
        </p:txBody>
      </p:sp>
      <p:sp>
        <p:nvSpPr>
          <p:cNvPr id="9" name="文本框 8"/>
          <p:cNvSpPr txBox="1"/>
          <p:nvPr/>
        </p:nvSpPr>
        <p:spPr>
          <a:xfrm>
            <a:off x="6856095" y="4782185"/>
            <a:ext cx="4853940" cy="1076325"/>
          </a:xfrm>
          <a:prstGeom prst="rect">
            <a:avLst/>
          </a:prstGeom>
          <a:noFill/>
        </p:spPr>
        <p:txBody>
          <a:bodyPr wrap="square" rtlCol="0">
            <a:spAutoFit/>
            <a:scene3d>
              <a:camera prst="orthographicFront"/>
              <a:lightRig rig="threePt" dir="t"/>
            </a:scene3d>
            <a:sp3d contourW="12700"/>
          </a:bodyPr>
          <a:lstStyle/>
          <a:p>
            <a:pPr algn="ctr"/>
            <a:r>
              <a:rPr lang="zh-CN" altLang="en-US" sz="3200" b="1">
                <a:solidFill>
                  <a:srgbClr val="E7E6E6">
                    <a:lumMod val="25000"/>
                  </a:srgbClr>
                </a:solidFill>
                <a:latin typeface="黑体" panose="02010609060101010101" charset="-122"/>
                <a:ea typeface="黑体" panose="02010609060101010101" charset="-122"/>
                <a:cs typeface="黑体" panose="02010609060101010101" charset="-122"/>
              </a:rPr>
              <a:t>第</a:t>
            </a:r>
            <a:r>
              <a:rPr lang="en-US" altLang="zh-CN" sz="3200" b="1">
                <a:solidFill>
                  <a:srgbClr val="E7E6E6">
                    <a:lumMod val="25000"/>
                  </a:srgbClr>
                </a:solidFill>
                <a:latin typeface="黑体" panose="02010609060101010101" charset="-122"/>
                <a:ea typeface="黑体" panose="02010609060101010101" charset="-122"/>
                <a:cs typeface="黑体" panose="02010609060101010101" charset="-122"/>
              </a:rPr>
              <a:t>1</a:t>
            </a:r>
            <a:r>
              <a:rPr lang="zh-CN" altLang="en-US" sz="3200" b="1">
                <a:solidFill>
                  <a:srgbClr val="E7E6E6">
                    <a:lumMod val="25000"/>
                  </a:srgbClr>
                </a:solidFill>
                <a:latin typeface="黑体" panose="02010609060101010101" charset="-122"/>
                <a:ea typeface="黑体" panose="02010609060101010101" charset="-122"/>
                <a:cs typeface="黑体" panose="02010609060101010101" charset="-122"/>
              </a:rPr>
              <a:t>课时：</a:t>
            </a:r>
            <a:r>
              <a:rPr lang="en-US" altLang="zh-CN" sz="3200" b="1">
                <a:solidFill>
                  <a:srgbClr val="E7E6E6">
                    <a:lumMod val="25000"/>
                  </a:srgbClr>
                </a:solidFill>
                <a:latin typeface="黑体" panose="02010609060101010101" charset="-122"/>
                <a:ea typeface="黑体" panose="02010609060101010101" charset="-122"/>
                <a:cs typeface="黑体" panose="02010609060101010101" charset="-122"/>
                <a:sym typeface="+mn-ea"/>
              </a:rPr>
              <a:t>脂肪烃的类别 烷烃的性质</a:t>
            </a:r>
            <a:endParaRPr lang="en-US" altLang="zh-CN" sz="3200" b="1">
              <a:solidFill>
                <a:srgbClr val="E7E6E6">
                  <a:lumMod val="25000"/>
                </a:srgbClr>
              </a:solidFill>
              <a:latin typeface="黑体" panose="02010609060101010101" charset="-122"/>
              <a:ea typeface="黑体" panose="02010609060101010101" charset="-122"/>
              <a:cs typeface="黑体" panose="02010609060101010101" charset="-122"/>
            </a:endParaRPr>
          </a:p>
        </p:txBody>
      </p:sp>
      <p:sp>
        <p:nvSpPr>
          <p:cNvPr id="10" name="文本框 9"/>
          <p:cNvSpPr txBox="1"/>
          <p:nvPr/>
        </p:nvSpPr>
        <p:spPr>
          <a:xfrm>
            <a:off x="7426325" y="2089150"/>
            <a:ext cx="4475480" cy="922020"/>
          </a:xfrm>
          <a:prstGeom prst="rect">
            <a:avLst/>
          </a:prstGeom>
          <a:noFill/>
        </p:spPr>
        <p:txBody>
          <a:bodyPr wrap="square" rtlCol="0">
            <a:spAutoFit/>
            <a:scene3d>
              <a:camera prst="orthographicFront"/>
              <a:lightRig rig="threePt" dir="t"/>
            </a:scene3d>
            <a:sp3d contourW="12700"/>
          </a:bodyPr>
          <a:lstStyle/>
          <a:p>
            <a:pPr algn="ctr"/>
            <a:r>
              <a:rPr lang="zh-CN" altLang="en-US" sz="5400">
                <a:solidFill>
                  <a:srgbClr val="3F83BC"/>
                </a:solidFill>
                <a:latin typeface="黑体" panose="02010609060101010101" charset="-122"/>
                <a:ea typeface="黑体" panose="02010609060101010101" charset="-122"/>
                <a:cs typeface="经典综艺体简" panose="02010609000101010101" pitchFamily="49" charset="-122"/>
              </a:rPr>
              <a:t>第三单元</a:t>
            </a:r>
            <a:endParaRPr lang="zh-CN" altLang="en-US" sz="5400">
              <a:solidFill>
                <a:srgbClr val="3F83BC"/>
              </a:solidFill>
              <a:latin typeface="黑体" panose="02010609060101010101" charset="-122"/>
              <a:ea typeface="黑体" panose="02010609060101010101" charset="-122"/>
              <a:cs typeface="经典综艺体简" panose="02010609000101010101" pitchFamily="49"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2" presetClass="entr" presetSubtype="2"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right)">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7" name="TextBox 6"/>
          <p:cNvSpPr txBox="1"/>
          <p:nvPr>
            <p:custDataLst>
              <p:tags r:id="rId1"/>
            </p:custDataLst>
          </p:nvPr>
        </p:nvSpPr>
        <p:spPr>
          <a:xfrm>
            <a:off x="2161290" y="1297082"/>
            <a:ext cx="2590800" cy="532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甲烷的化学性质</a:t>
            </a:r>
            <a:endPar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sp>
        <p:nvSpPr>
          <p:cNvPr id="9" name="TextBox 8"/>
          <p:cNvSpPr txBox="1"/>
          <p:nvPr>
            <p:custDataLst>
              <p:tags r:id="rId2"/>
            </p:custDataLst>
          </p:nvPr>
        </p:nvSpPr>
        <p:spPr>
          <a:xfrm>
            <a:off x="6747049" y="1291147"/>
            <a:ext cx="2616101" cy="533479"/>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烷</a:t>
            </a:r>
            <a:r>
              <a:rPr lang="zh-CN" altLang="en-US" sz="2800" i="0" smtClean="0">
                <a:solidFill>
                  <a:schemeClr val="tx1">
                    <a:lumMod val="95000"/>
                    <a:lumOff val="5000"/>
                  </a:schemeClr>
                </a:solidFill>
                <a:latin typeface="微软雅黑" panose="020B0503020204020204" charset="-122"/>
                <a:ea typeface="微软雅黑" panose="020B0503020204020204" charset="-122"/>
              </a:rPr>
              <a:t>烃</a:t>
            </a:r>
            <a:r>
              <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的结构特征</a:t>
            </a:r>
            <a:endPar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sp>
        <p:nvSpPr>
          <p:cNvPr id="15" name="TextBox 14"/>
          <p:cNvSpPr txBox="1"/>
          <p:nvPr>
            <p:custDataLst>
              <p:tags r:id="rId3"/>
            </p:custDataLst>
          </p:nvPr>
        </p:nvSpPr>
        <p:spPr>
          <a:xfrm>
            <a:off x="4777390" y="5724426"/>
            <a:ext cx="2590800" cy="532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烷</a:t>
            </a:r>
            <a:r>
              <a:rPr lang="zh-CN" altLang="en-US" sz="2800" i="0" smtClean="0">
                <a:solidFill>
                  <a:schemeClr val="tx1">
                    <a:lumMod val="95000"/>
                    <a:lumOff val="5000"/>
                  </a:schemeClr>
                </a:solidFill>
                <a:latin typeface="微软雅黑" panose="020B0503020204020204" charset="-122"/>
                <a:ea typeface="微软雅黑" panose="020B0503020204020204" charset="-122"/>
              </a:rPr>
              <a:t>烃</a:t>
            </a:r>
            <a:r>
              <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的化学性质</a:t>
            </a:r>
            <a:endPar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sp>
        <p:nvSpPr>
          <p:cNvPr id="18" name="TextBox 17"/>
          <p:cNvSpPr txBox="1"/>
          <p:nvPr>
            <p:custDataLst>
              <p:tags r:id="rId4"/>
            </p:custDataLst>
          </p:nvPr>
        </p:nvSpPr>
        <p:spPr>
          <a:xfrm>
            <a:off x="6359547" y="1952995"/>
            <a:ext cx="3736428" cy="1579920"/>
          </a:xfrm>
          <a:prstGeom prst="rect">
            <a:avLst/>
          </a:prstGeom>
          <a:noFill/>
          <a:ln w="57150" cap="flat">
            <a:solidFill>
              <a:schemeClr val="accent1"/>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fontAlgn="auto" hangingPunct="0">
              <a:spcBef>
                <a:spcPct val="0"/>
              </a:spcBef>
              <a:spcAft>
                <a:spcPct val="0"/>
              </a:spcAft>
              <a:buFont typeface="Arial" panose="020B0604020202020204" pitchFamily="34" charset="0"/>
              <a:buChar char="•"/>
            </a:pPr>
            <a:endParaRPr kumimoji="0" lang="en-US" altLang="zh-CN"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a:p>
            <a:pPr algn="ctr" fontAlgn="auto" hangingPunct="0">
              <a:spcBef>
                <a:spcPct val="0"/>
              </a:spcBef>
              <a:spcAft>
                <a:spcPct val="0"/>
              </a:spcAft>
              <a:buFont typeface="Arial" panose="020B0604020202020204" pitchFamily="34" charset="0"/>
              <a:buChar char="•"/>
            </a:pPr>
            <a:endParaRPr kumimoji="0" lang="en-US" altLang="zh-CN"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a:p>
            <a:pPr algn="ctr" fontAlgn="auto" hangingPunct="0">
              <a:spcBef>
                <a:spcPct val="0"/>
              </a:spcBef>
              <a:spcAft>
                <a:spcPct val="0"/>
              </a:spcAft>
              <a:buFont typeface="Arial" panose="020B0604020202020204" pitchFamily="34" charset="0"/>
              <a:buChar char="•"/>
            </a:pPr>
            <a:endParaRPr kumimoji="0" lang="zh-CN" altLang="en-US"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p:txBody>
      </p:sp>
      <p:sp>
        <p:nvSpPr>
          <p:cNvPr id="22" name="TextBox 21"/>
          <p:cNvSpPr txBox="1"/>
          <p:nvPr>
            <p:custDataLst>
              <p:tags r:id="rId5"/>
            </p:custDataLst>
          </p:nvPr>
        </p:nvSpPr>
        <p:spPr>
          <a:xfrm>
            <a:off x="1545021" y="1952996"/>
            <a:ext cx="3736428" cy="1579920"/>
          </a:xfrm>
          <a:prstGeom prst="rect">
            <a:avLst/>
          </a:prstGeom>
          <a:noFill/>
          <a:ln w="57150" cap="flat">
            <a:solidFill>
              <a:schemeClr val="accent1"/>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fontAlgn="auto" hangingPunct="0">
              <a:spcBef>
                <a:spcPct val="0"/>
              </a:spcBef>
              <a:spcAft>
                <a:spcPct val="0"/>
              </a:spcAft>
              <a:buFont typeface="Arial" panose="020B0604020202020204" pitchFamily="34" charset="0"/>
              <a:buChar char="•"/>
            </a:pPr>
            <a:endParaRPr kumimoji="0" lang="en-US" altLang="zh-CN"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a:p>
            <a:pPr algn="ctr" fontAlgn="auto" hangingPunct="0">
              <a:spcBef>
                <a:spcPct val="0"/>
              </a:spcBef>
              <a:spcAft>
                <a:spcPct val="0"/>
              </a:spcAft>
              <a:buFont typeface="Arial" panose="020B0604020202020204" pitchFamily="34" charset="0"/>
              <a:buChar char="•"/>
            </a:pPr>
            <a:endParaRPr kumimoji="0" lang="en-US" altLang="zh-CN"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a:p>
            <a:pPr algn="ctr" fontAlgn="auto" hangingPunct="0">
              <a:spcBef>
                <a:spcPct val="0"/>
              </a:spcBef>
              <a:spcAft>
                <a:spcPct val="0"/>
              </a:spcAft>
              <a:buFont typeface="Arial" panose="020B0604020202020204" pitchFamily="34" charset="0"/>
              <a:buChar char="•"/>
            </a:pPr>
            <a:endParaRPr kumimoji="0" lang="en-US" altLang="zh-CN"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p:txBody>
      </p:sp>
      <p:sp>
        <p:nvSpPr>
          <p:cNvPr id="11" name="TextBox 10"/>
          <p:cNvSpPr txBox="1"/>
          <p:nvPr>
            <p:custDataLst>
              <p:tags r:id="rId6"/>
            </p:custDataLst>
          </p:nvPr>
        </p:nvSpPr>
        <p:spPr>
          <a:xfrm>
            <a:off x="4004718" y="4143831"/>
            <a:ext cx="4019929" cy="1579920"/>
          </a:xfrm>
          <a:prstGeom prst="rect">
            <a:avLst/>
          </a:prstGeom>
          <a:noFill/>
          <a:ln w="57150" cap="flat">
            <a:solidFill>
              <a:schemeClr val="accent1"/>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p:txBody>
      </p:sp>
      <p:sp>
        <p:nvSpPr>
          <p:cNvPr id="12" name="右箭头 11"/>
          <p:cNvSpPr/>
          <p:nvPr>
            <p:custDataLst>
              <p:tags r:id="rId7"/>
            </p:custDataLst>
          </p:nvPr>
        </p:nvSpPr>
        <p:spPr>
          <a:xfrm rot="2598230">
            <a:off x="3016057" y="3839276"/>
            <a:ext cx="1018909" cy="316279"/>
          </a:xfrm>
          <a:prstGeom prst="rightArrow">
            <a:avLst/>
          </a:prstGeom>
          <a:solidFill>
            <a:schemeClr val="accent2"/>
          </a:solidFill>
          <a:ln w="12700" cap="flat">
            <a:solidFill>
              <a:srgbClr val="002060"/>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endParaRPr kumimoji="0" lang="zh-CN" altLang="en-US" sz="4400" b="0" i="0" u="none" strike="noStrike" cap="none" spc="0" normalizeH="0" baseline="0">
              <a:ln>
                <a:noFill/>
              </a:ln>
              <a:solidFill>
                <a:srgbClr val="F3F1DF"/>
              </a:solidFill>
              <a:effectLst/>
              <a:uFillTx/>
              <a:latin typeface="+mn-lt"/>
              <a:ea typeface="+mn-ea"/>
              <a:cs typeface="+mn-cs"/>
              <a:sym typeface="Helvetica Neue" panose="02000503000000020004"/>
            </a:endParaRPr>
          </a:p>
        </p:txBody>
      </p:sp>
      <p:sp>
        <p:nvSpPr>
          <p:cNvPr id="19" name="右箭头 18"/>
          <p:cNvSpPr/>
          <p:nvPr>
            <p:custDataLst>
              <p:tags r:id="rId8"/>
            </p:custDataLst>
          </p:nvPr>
        </p:nvSpPr>
        <p:spPr>
          <a:xfrm rot="7950962">
            <a:off x="7976042" y="3857159"/>
            <a:ext cx="1018909" cy="316279"/>
          </a:xfrm>
          <a:prstGeom prst="rightArrow">
            <a:avLst/>
          </a:prstGeom>
          <a:solidFill>
            <a:schemeClr val="accent2"/>
          </a:solidFill>
          <a:ln w="12700" cap="flat">
            <a:solidFill>
              <a:srgbClr val="002060"/>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endParaRPr kumimoji="0" lang="zh-CN" altLang="en-US" sz="4400" b="0" i="0" u="none" strike="noStrike" cap="none" spc="0" normalizeH="0" baseline="0">
              <a:ln>
                <a:noFill/>
              </a:ln>
              <a:solidFill>
                <a:srgbClr val="F3F1DF"/>
              </a:solidFill>
              <a:effectLst/>
              <a:uFillTx/>
              <a:latin typeface="+mn-lt"/>
              <a:ea typeface="+mn-ea"/>
              <a:cs typeface="+mn-cs"/>
              <a:sym typeface="Helvetica Neue" panose="02000503000000020004"/>
            </a:endParaRPr>
          </a:p>
        </p:txBody>
      </p:sp>
      <p:sp>
        <p:nvSpPr>
          <p:cNvPr id="20" name="TextBox 19"/>
          <p:cNvSpPr txBox="1"/>
          <p:nvPr>
            <p:custDataLst>
              <p:tags r:id="rId9"/>
            </p:custDataLst>
          </p:nvPr>
        </p:nvSpPr>
        <p:spPr>
          <a:xfrm>
            <a:off x="5281449" y="3532915"/>
            <a:ext cx="923330"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32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预测</a:t>
            </a:r>
            <a:endParaRPr kumimoji="0" lang="zh-CN" altLang="en-US" sz="32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sp>
        <p:nvSpPr>
          <p:cNvPr id="2" name="TextBox 21"/>
          <p:cNvSpPr txBox="1"/>
          <p:nvPr/>
        </p:nvSpPr>
        <p:spPr>
          <a:xfrm>
            <a:off x="1609725" y="1991360"/>
            <a:ext cx="3736340" cy="1564640"/>
          </a:xfrm>
          <a:prstGeom prst="rect">
            <a:avLst/>
          </a:prstGeom>
          <a:noFill/>
          <a:ln w="57150" cap="flat">
            <a:solidFill>
              <a:srgbClr val="FFFFFF"/>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fontAlgn="auto" hangingPunct="0">
              <a:spcBef>
                <a:spcPct val="0"/>
              </a:spcBef>
              <a:spcAft>
                <a:spcPct val="0"/>
              </a:spcAft>
              <a:buFont typeface="Arial" panose="020B0604020202020204" pitchFamily="34" charset="0"/>
              <a:buChar char="•"/>
            </a:pPr>
            <a:r>
              <a:rPr kumimoji="0" lang="zh-CN" altLang="en-US"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cs typeface="微软雅黑" panose="020B0503020204020204" charset="-122"/>
                <a:sym typeface="Hoefler Text"/>
              </a:rPr>
              <a:t>通常</a:t>
            </a:r>
            <a:r>
              <a:rPr lang="zh-CN" altLang="en-US" sz="2400"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条件下</a:t>
            </a:r>
            <a:r>
              <a:rPr kumimoji="0" lang="zh-CN" altLang="en-US"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cs typeface="微软雅黑" panose="020B0503020204020204" charset="-122"/>
                <a:sym typeface="Hoefler Text"/>
              </a:rPr>
              <a:t>稳定</a:t>
            </a:r>
            <a:endParaRPr kumimoji="0" lang="en-US" altLang="zh-CN"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cs typeface="微软雅黑" panose="020B0503020204020204" charset="-122"/>
              <a:sym typeface="Hoefler Text"/>
            </a:endParaRPr>
          </a:p>
          <a:p>
            <a:pPr marL="0" marR="0" indent="0" defTabSz="825500" rtl="0" fontAlgn="auto" latinLnBrk="0" hangingPunct="0">
              <a:lnSpc>
                <a:spcPct val="100000"/>
              </a:lnSpc>
              <a:spcBef>
                <a:spcPct val="0"/>
              </a:spcBef>
              <a:spcAft>
                <a:spcPct val="0"/>
              </a:spcAft>
              <a:buClrTx/>
              <a:buSzTx/>
              <a:buFont typeface="Arial" panose="020B0604020202020204" pitchFamily="34" charset="0"/>
              <a:buChar char="•"/>
            </a:pPr>
            <a:r>
              <a:rPr kumimoji="0" lang="zh-CN" altLang="en-US"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cs typeface="微软雅黑" panose="020B0503020204020204" charset="-122"/>
                <a:sym typeface="Hoefler Text"/>
              </a:rPr>
              <a:t>在光照条件下和氯气发生     取代反应</a:t>
            </a:r>
            <a:endParaRPr kumimoji="0" lang="en-US" altLang="zh-CN"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cs typeface="微软雅黑" panose="020B0503020204020204" charset="-122"/>
              <a:sym typeface="Hoefler Text"/>
            </a:endParaRPr>
          </a:p>
          <a:p>
            <a:pPr fontAlgn="auto" hangingPunct="0">
              <a:spcBef>
                <a:spcPct val="0"/>
              </a:spcBef>
              <a:spcAft>
                <a:spcPct val="0"/>
              </a:spcAft>
              <a:buFont typeface="Arial" panose="020B0604020202020204" pitchFamily="34" charset="0"/>
              <a:buChar char="•"/>
            </a:pPr>
            <a:r>
              <a:rPr lang="zh-CN" altLang="en-US" sz="2400" i="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在空气中能</a:t>
            </a:r>
            <a:r>
              <a:rPr lang="zh-CN" altLang="en-US" sz="2400"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燃烧</a:t>
            </a:r>
            <a:endParaRPr lang="zh-CN" altLang="en-US" sz="2400"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p:txBody>
      </p:sp>
      <p:sp>
        <p:nvSpPr>
          <p:cNvPr id="4" name="TextBox 17"/>
          <p:cNvSpPr txBox="1"/>
          <p:nvPr/>
        </p:nvSpPr>
        <p:spPr>
          <a:xfrm>
            <a:off x="6480175" y="1991360"/>
            <a:ext cx="3336925" cy="1578610"/>
          </a:xfrm>
          <a:prstGeom prst="rect">
            <a:avLst/>
          </a:prstGeom>
          <a:noFill/>
          <a:ln w="57150" cap="flat">
            <a:solidFill>
              <a:srgbClr val="FFFFFF"/>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fontAlgn="auto" hangingPunct="0">
              <a:spcBef>
                <a:spcPct val="0"/>
              </a:spcBef>
              <a:spcAft>
                <a:spcPct val="0"/>
              </a:spcAft>
              <a:buFont typeface="Arial" panose="020B0604020202020204" pitchFamily="34" charset="0"/>
              <a:buChar char="•"/>
            </a:pPr>
            <a:r>
              <a:rPr lang="zh-CN" altLang="en-US" sz="2400" i="0" smtClean="0">
                <a:solidFill>
                  <a:schemeClr val="tx1">
                    <a:lumMod val="95000"/>
                    <a:lumOff val="5000"/>
                  </a:schemeClr>
                </a:solidFill>
                <a:latin typeface="微软雅黑" panose="020B0503020204020204" charset="-122"/>
                <a:ea typeface="微软雅黑" panose="020B0503020204020204" charset="-122"/>
              </a:rPr>
              <a:t>碳原子之间都以单键结合成碳链</a:t>
            </a:r>
            <a:endParaRPr lang="en-US" altLang="zh-CN" sz="2400" i="0" smtClean="0">
              <a:solidFill>
                <a:schemeClr val="tx1">
                  <a:lumMod val="95000"/>
                  <a:lumOff val="5000"/>
                </a:schemeClr>
              </a:solidFill>
              <a:latin typeface="微软雅黑" panose="020B0503020204020204" charset="-122"/>
              <a:ea typeface="微软雅黑" panose="020B0503020204020204" charset="-122"/>
            </a:endParaRPr>
          </a:p>
          <a:p>
            <a:pPr fontAlgn="auto" hangingPunct="0">
              <a:spcBef>
                <a:spcPct val="0"/>
              </a:spcBef>
              <a:spcAft>
                <a:spcPct val="0"/>
              </a:spcAft>
              <a:buFont typeface="Arial" panose="020B0604020202020204" pitchFamily="34" charset="0"/>
              <a:buChar char="•"/>
            </a:pPr>
            <a:r>
              <a:rPr lang="zh-CN" altLang="en-US" sz="2400" i="0" smtClean="0">
                <a:solidFill>
                  <a:schemeClr val="tx1">
                    <a:lumMod val="95000"/>
                    <a:lumOff val="5000"/>
                  </a:schemeClr>
                </a:solidFill>
                <a:latin typeface="微软雅黑" panose="020B0503020204020204" charset="-122"/>
                <a:ea typeface="微软雅黑" panose="020B0503020204020204" charset="-122"/>
              </a:rPr>
              <a:t>碳原子的剩余价键均与氢原子结合</a:t>
            </a:r>
            <a:endParaRPr kumimoji="0" lang="zh-CN" altLang="en-US"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sp>
        <p:nvSpPr>
          <p:cNvPr id="3" name="TextBox 10"/>
          <p:cNvSpPr txBox="1"/>
          <p:nvPr/>
        </p:nvSpPr>
        <p:spPr>
          <a:xfrm>
            <a:off x="3987573" y="4181316"/>
            <a:ext cx="4019929" cy="1578610"/>
          </a:xfrm>
          <a:prstGeom prst="rect">
            <a:avLst/>
          </a:prstGeom>
          <a:noFill/>
          <a:ln w="57150" cap="flat">
            <a:solidFill>
              <a:srgbClr val="FFFFFF"/>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fontAlgn="auto" hangingPunct="0">
              <a:spcBef>
                <a:spcPct val="0"/>
              </a:spcBef>
              <a:spcAft>
                <a:spcPct val="0"/>
              </a:spcAft>
              <a:buFont typeface="Arial" panose="020B0604020202020204" pitchFamily="34" charset="0"/>
              <a:buChar char="•"/>
            </a:pPr>
            <a:r>
              <a:rPr lang="zh-CN" altLang="en-US" sz="2400" b="1" i="0" smtClean="0">
                <a:solidFill>
                  <a:srgbClr val="002060"/>
                </a:solidFill>
                <a:latin typeface="微软雅黑" panose="020B0503020204020204" charset="-122"/>
                <a:ea typeface="微软雅黑" panose="020B0503020204020204" charset="-122"/>
              </a:rPr>
              <a:t>通常条件下稳定</a:t>
            </a:r>
            <a:endParaRPr lang="en-US" altLang="zh-CN" sz="2400" b="1" i="0" smtClean="0">
              <a:solidFill>
                <a:srgbClr val="002060"/>
              </a:solidFill>
              <a:latin typeface="微软雅黑" panose="020B0503020204020204" charset="-122"/>
              <a:ea typeface="微软雅黑" panose="020B0503020204020204" charset="-122"/>
            </a:endParaRPr>
          </a:p>
          <a:p>
            <a:pPr fontAlgn="auto" hangingPunct="0">
              <a:spcBef>
                <a:spcPct val="0"/>
              </a:spcBef>
              <a:spcAft>
                <a:spcPct val="0"/>
              </a:spcAft>
              <a:buFont typeface="Arial" panose="020B0604020202020204" pitchFamily="34" charset="0"/>
              <a:buChar char="•"/>
            </a:pPr>
            <a:r>
              <a:rPr lang="zh-CN" altLang="en-US" sz="2400" b="1" i="0" smtClean="0">
                <a:solidFill>
                  <a:srgbClr val="002060"/>
                </a:solidFill>
                <a:latin typeface="微软雅黑" panose="020B0503020204020204" charset="-122"/>
                <a:ea typeface="微软雅黑" panose="020B0503020204020204" charset="-122"/>
              </a:rPr>
              <a:t>在光照条件下和氯气发生取代反应</a:t>
            </a:r>
            <a:endParaRPr lang="en-US" altLang="zh-CN" sz="2400" b="1" i="0" smtClean="0">
              <a:solidFill>
                <a:srgbClr val="002060"/>
              </a:solidFill>
              <a:latin typeface="微软雅黑" panose="020B0503020204020204" charset="-122"/>
              <a:ea typeface="微软雅黑" panose="020B0503020204020204" charset="-122"/>
            </a:endParaRPr>
          </a:p>
          <a:p>
            <a:pPr fontAlgn="auto" hangingPunct="0">
              <a:spcBef>
                <a:spcPct val="0"/>
              </a:spcBef>
              <a:spcAft>
                <a:spcPct val="0"/>
              </a:spcAft>
              <a:buFont typeface="Arial" panose="020B0604020202020204" pitchFamily="34" charset="0"/>
              <a:buChar char="•"/>
            </a:pPr>
            <a:r>
              <a:rPr lang="zh-CN" altLang="en-US" sz="2400" b="1" i="0" smtClean="0">
                <a:solidFill>
                  <a:srgbClr val="002060"/>
                </a:solidFill>
                <a:latin typeface="微软雅黑" panose="020B0503020204020204" charset="-122"/>
                <a:ea typeface="微软雅黑" panose="020B0503020204020204" charset="-122"/>
              </a:rPr>
              <a:t>在空气中能燃烧</a:t>
            </a:r>
            <a:endParaRPr lang="zh-CN" altLang="en-US" sz="2400" b="1" i="0" smtClean="0">
              <a:solidFill>
                <a:srgbClr val="002060"/>
              </a:solidFill>
              <a:latin typeface="微软雅黑" panose="020B0503020204020204" charset="-122"/>
              <a:ea typeface="微软雅黑" panose="020B0503020204020204" charset="-122"/>
            </a:endParaRPr>
          </a:p>
        </p:txBody>
      </p:sp>
    </p:spTree>
    <p:custDataLst>
      <p:tags r:id="rId10"/>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p:tgtEl>
                                          <p:spTgt spid="3"/>
                                        </p:tgtEl>
                                        <p:attrNameLst>
                                          <p:attrName>ppt_y</p:attrName>
                                        </p:attrNameLst>
                                      </p:cBhvr>
                                      <p:tavLst>
                                        <p:tav tm="0">
                                          <p:val>
                                            <p:strVal val="#ppt_y+#ppt_h*1.125000"/>
                                          </p:val>
                                        </p:tav>
                                        <p:tav tm="100000">
                                          <p:val>
                                            <p:strVal val="#ppt_y"/>
                                          </p:val>
                                        </p:tav>
                                      </p:tavLst>
                                    </p:anim>
                                    <p:animEffect transition="in" filter="wipe(up)">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3" name="等腰三角形 2"/>
          <p:cNvSpPr/>
          <p:nvPr>
            <p:custDataLst>
              <p:tags r:id="rId1"/>
            </p:custDataLst>
          </p:nvPr>
        </p:nvSpPr>
        <p:spPr bwMode="auto">
          <a:xfrm rot="10800000">
            <a:off x="1212850" y="1133475"/>
            <a:ext cx="636588" cy="549275"/>
          </a:xfrm>
          <a:prstGeom prst="triangle">
            <a:avLst/>
          </a:prstGeom>
          <a:solidFill>
            <a:srgbClr val="3B2D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8" name="任意多边形 27"/>
          <p:cNvSpPr/>
          <p:nvPr>
            <p:custDataLst>
              <p:tags r:id="rId2"/>
            </p:custDataLst>
          </p:nvPr>
        </p:nvSpPr>
        <p:spPr bwMode="auto">
          <a:xfrm>
            <a:off x="1530350" y="1133475"/>
            <a:ext cx="4648200" cy="549275"/>
          </a:xfrm>
          <a:custGeom>
            <a:avLst/>
            <a:gdLst>
              <a:gd name="connsiteX0" fmla="*/ 0 w 4647346"/>
              <a:gd name="connsiteY0" fmla="*/ 0 h 548640"/>
              <a:gd name="connsiteX1" fmla="*/ 4338867 w 4647346"/>
              <a:gd name="connsiteY1" fmla="*/ 0 h 548640"/>
              <a:gd name="connsiteX2" fmla="*/ 4647346 w 4647346"/>
              <a:gd name="connsiteY2" fmla="*/ 506286 h 548640"/>
              <a:gd name="connsiteX3" fmla="*/ 4647346 w 4647346"/>
              <a:gd name="connsiteY3" fmla="*/ 548640 h 548640"/>
              <a:gd name="connsiteX4" fmla="*/ 0 w 4647346"/>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346" h="548640">
                <a:moveTo>
                  <a:pt x="0" y="0"/>
                </a:moveTo>
                <a:lnTo>
                  <a:pt x="4338867" y="0"/>
                </a:lnTo>
                <a:lnTo>
                  <a:pt x="4647346" y="506286"/>
                </a:lnTo>
                <a:lnTo>
                  <a:pt x="4647346" y="548640"/>
                </a:lnTo>
                <a:lnTo>
                  <a:pt x="0" y="54864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 name="等腰三角形 28"/>
          <p:cNvSpPr/>
          <p:nvPr>
            <p:custDataLst>
              <p:tags r:id="rId3"/>
            </p:custDataLst>
          </p:nvPr>
        </p:nvSpPr>
        <p:spPr bwMode="auto">
          <a:xfrm rot="10800000">
            <a:off x="1293813" y="1171575"/>
            <a:ext cx="565150" cy="4873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2C77E6"/>
              </a:solidFill>
              <a:effectLst/>
              <a:uLnTx/>
              <a:uFillTx/>
              <a:latin typeface="+mn-lt"/>
              <a:ea typeface="+mn-ea"/>
              <a:cs typeface="+mn-cs"/>
            </a:endParaRPr>
          </a:p>
        </p:txBody>
      </p:sp>
      <p:sp>
        <p:nvSpPr>
          <p:cNvPr id="4121" name="矩形 22"/>
          <p:cNvSpPr/>
          <p:nvPr>
            <p:custDataLst>
              <p:tags r:id="rId4"/>
            </p:custDataLst>
          </p:nvPr>
        </p:nvSpPr>
        <p:spPr>
          <a:xfrm>
            <a:off x="2091690" y="1189355"/>
            <a:ext cx="4003675"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buClrTx/>
              <a:buSzTx/>
              <a:buFontTx/>
              <a:buNone/>
            </a:pPr>
            <a:r>
              <a:rPr lang="zh-CN" altLang="en-US" sz="2800" b="1"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通常</a:t>
            </a:r>
            <a:r>
              <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条件下稳定</a:t>
            </a:r>
            <a:endPar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100" name="文本框 99"/>
          <p:cNvSpPr txBox="1"/>
          <p:nvPr/>
        </p:nvSpPr>
        <p:spPr>
          <a:xfrm>
            <a:off x="1041400" y="2163445"/>
            <a:ext cx="10482580" cy="521970"/>
          </a:xfrm>
          <a:prstGeom prst="rect">
            <a:avLst/>
          </a:prstGeom>
          <a:noFill/>
          <a:ln w="9525">
            <a:noFill/>
          </a:ln>
        </p:spPr>
        <p:txBody>
          <a:bodyPr wrap="square">
            <a:spAutoFit/>
          </a:bodyPr>
          <a:lstStyle/>
          <a:p>
            <a:pPr indent="0"/>
            <a:r>
              <a:rPr lang="zh-CN" sz="2800" b="0">
                <a:latin typeface="微软雅黑" panose="020B0503020204020204" charset="-122"/>
                <a:ea typeface="微软雅黑" panose="020B0503020204020204" charset="-122"/>
              </a:rPr>
              <a:t>常温下烷烃很不活泼，与强酸、强碱、强氧化剂等都不发生反应。</a:t>
            </a:r>
            <a:endParaRPr lang="zh-CN" altLang="en-US" sz="2800" b="0">
              <a:latin typeface="微软雅黑" panose="020B0503020204020204" charset="-122"/>
              <a:ea typeface="微软雅黑" panose="020B0503020204020204" charset="-122"/>
            </a:endParaRPr>
          </a:p>
        </p:txBody>
      </p:sp>
      <p:pic>
        <p:nvPicPr>
          <p:cNvPr id="101" name="图片 100"/>
          <p:cNvPicPr/>
          <p:nvPr/>
        </p:nvPicPr>
        <p:blipFill>
          <a:blip r:embed="rId5"/>
          <a:stretch>
            <a:fillRect/>
          </a:stretch>
        </p:blipFill>
        <p:spPr>
          <a:xfrm>
            <a:off x="2367661" y="3023489"/>
            <a:ext cx="7455408" cy="3456432"/>
          </a:xfrm>
          <a:prstGeom prst="rect">
            <a:avLst/>
          </a:prstGeom>
          <a:noFill/>
          <a:ln w="9525">
            <a:noFill/>
          </a:ln>
        </p:spPr>
      </p:pic>
    </p:spTree>
    <p:custDataLst>
      <p:tags r:id="rId6"/>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3" name="等腰三角形 2"/>
          <p:cNvSpPr/>
          <p:nvPr>
            <p:custDataLst>
              <p:tags r:id="rId1"/>
            </p:custDataLst>
          </p:nvPr>
        </p:nvSpPr>
        <p:spPr bwMode="auto">
          <a:xfrm rot="10800000">
            <a:off x="1212850" y="1133475"/>
            <a:ext cx="636588" cy="549275"/>
          </a:xfrm>
          <a:prstGeom prst="triangle">
            <a:avLst/>
          </a:prstGeom>
          <a:solidFill>
            <a:srgbClr val="3B2D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8" name="任意多边形 27"/>
          <p:cNvSpPr/>
          <p:nvPr>
            <p:custDataLst>
              <p:tags r:id="rId2"/>
            </p:custDataLst>
          </p:nvPr>
        </p:nvSpPr>
        <p:spPr bwMode="auto">
          <a:xfrm>
            <a:off x="1530350" y="1133475"/>
            <a:ext cx="6466840" cy="549275"/>
          </a:xfrm>
          <a:custGeom>
            <a:avLst/>
            <a:gdLst>
              <a:gd name="connsiteX0" fmla="*/ 0 w 4647346"/>
              <a:gd name="connsiteY0" fmla="*/ 0 h 548640"/>
              <a:gd name="connsiteX1" fmla="*/ 4338867 w 4647346"/>
              <a:gd name="connsiteY1" fmla="*/ 0 h 548640"/>
              <a:gd name="connsiteX2" fmla="*/ 4647346 w 4647346"/>
              <a:gd name="connsiteY2" fmla="*/ 506286 h 548640"/>
              <a:gd name="connsiteX3" fmla="*/ 4647346 w 4647346"/>
              <a:gd name="connsiteY3" fmla="*/ 548640 h 548640"/>
              <a:gd name="connsiteX4" fmla="*/ 0 w 4647346"/>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346" h="548640">
                <a:moveTo>
                  <a:pt x="0" y="0"/>
                </a:moveTo>
                <a:lnTo>
                  <a:pt x="4338867" y="0"/>
                </a:lnTo>
                <a:lnTo>
                  <a:pt x="4647346" y="506286"/>
                </a:lnTo>
                <a:lnTo>
                  <a:pt x="4647346" y="548640"/>
                </a:lnTo>
                <a:lnTo>
                  <a:pt x="0" y="54864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 name="等腰三角形 28"/>
          <p:cNvSpPr/>
          <p:nvPr>
            <p:custDataLst>
              <p:tags r:id="rId3"/>
            </p:custDataLst>
          </p:nvPr>
        </p:nvSpPr>
        <p:spPr bwMode="auto">
          <a:xfrm rot="10800000">
            <a:off x="1293813" y="1171575"/>
            <a:ext cx="565150" cy="4873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2C77E6"/>
              </a:solidFill>
              <a:effectLst/>
              <a:uLnTx/>
              <a:uFillTx/>
              <a:latin typeface="+mn-lt"/>
              <a:ea typeface="+mn-ea"/>
              <a:cs typeface="+mn-cs"/>
            </a:endParaRPr>
          </a:p>
        </p:txBody>
      </p:sp>
      <p:sp>
        <p:nvSpPr>
          <p:cNvPr id="4121" name="矩形 22"/>
          <p:cNvSpPr/>
          <p:nvPr>
            <p:custDataLst>
              <p:tags r:id="rId4"/>
            </p:custDataLst>
          </p:nvPr>
        </p:nvSpPr>
        <p:spPr>
          <a:xfrm>
            <a:off x="2091690" y="1189355"/>
            <a:ext cx="5692140"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buClrTx/>
              <a:buSzTx/>
              <a:buFontTx/>
              <a:buNone/>
            </a:pPr>
            <a:r>
              <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在光照条件下和氯气发生取代反应</a:t>
            </a:r>
            <a:endPar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p:txBody>
      </p:sp>
      <p:graphicFrame>
        <p:nvGraphicFramePr>
          <p:cNvPr id="33797" name="Object 5"/>
          <p:cNvGraphicFramePr>
            <a:graphicFrameLocks noChangeAspect="1"/>
          </p:cNvGraphicFramePr>
          <p:nvPr>
            <p:custDataLst>
              <p:tags r:id="rId5"/>
            </p:custDataLst>
          </p:nvPr>
        </p:nvGraphicFramePr>
        <p:xfrm>
          <a:off x="2258378" y="2091690"/>
          <a:ext cx="5010150" cy="793750"/>
        </p:xfrm>
        <a:graphic>
          <a:graphicData uri="http://schemas.openxmlformats.org/presentationml/2006/ole">
            <mc:AlternateContent xmlns:mc="http://schemas.openxmlformats.org/markup-compatibility/2006">
              <mc:Choice xmlns:v="urn:schemas-microsoft-com:vml" Requires="v">
                <p:oleObj spid="_x0000_s1038" name="" r:id="rId6" imgW="5020310" imgH="793750" progId="Word.Document.12">
                  <p:embed/>
                </p:oleObj>
              </mc:Choice>
              <mc:Fallback>
                <p:oleObj name="" r:id="rId6" imgW="5020310" imgH="793750" progId="Word.Document.12">
                  <p:embed/>
                  <p:pic>
                    <p:nvPicPr>
                      <p:cNvPr id="0" name="OLE substitute image"/>
                      <p:cNvPicPr/>
                      <p:nvPr/>
                    </p:nvPicPr>
                    <p:blipFill>
                      <a:blip r:embed="rId7"/>
                      <a:stretch>
                        <a:fillRect/>
                      </a:stretch>
                    </p:blipFill>
                    <p:spPr>
                      <a:xfrm>
                        <a:off x="2258378" y="2091690"/>
                        <a:ext cx="5010150" cy="793750"/>
                      </a:xfrm>
                      <a:prstGeom prst="rect">
                        <a:avLst/>
                      </a:prstGeom>
                      <a:noFill/>
                      <a:ln w="38100">
                        <a:noFill/>
                        <a:miter/>
                      </a:ln>
                    </p:spPr>
                  </p:pic>
                </p:oleObj>
              </mc:Fallback>
            </mc:AlternateContent>
          </a:graphicData>
        </a:graphic>
      </p:graphicFrame>
      <p:sp>
        <p:nvSpPr>
          <p:cNvPr id="8" name="矩形 7"/>
          <p:cNvSpPr/>
          <p:nvPr>
            <p:custDataLst>
              <p:tags r:id="rId8"/>
            </p:custDataLst>
          </p:nvPr>
        </p:nvSpPr>
        <p:spPr>
          <a:xfrm>
            <a:off x="5944553" y="2885440"/>
            <a:ext cx="1323975" cy="523875"/>
          </a:xfrm>
          <a:prstGeom prst="rect">
            <a:avLst/>
          </a:prstGeom>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1" i="0" u="none" strike="noStrike" kern="100" cap="none" spc="0" normalizeH="0" baseline="0" noProof="0">
                <a:ln>
                  <a:noFill/>
                </a:ln>
                <a:solidFill>
                  <a:srgbClr val="FF0000"/>
                </a:solidFill>
                <a:effectLst/>
                <a:uLnTx/>
                <a:uFillTx/>
                <a:latin typeface="Times New Roman" panose="02020603050405020304" charset="0"/>
                <a:ea typeface="宋体" panose="02010600030101010101" pitchFamily="2" charset="-122"/>
                <a:cs typeface="+mn-cs"/>
              </a:rPr>
              <a:t>CH</a:t>
            </a:r>
            <a:r>
              <a:rPr kumimoji="0" lang="en-US" sz="2800" b="1" i="0" u="none" strike="noStrike" kern="100" cap="none" spc="0" normalizeH="0" baseline="-25000" noProof="0">
                <a:ln>
                  <a:noFill/>
                </a:ln>
                <a:solidFill>
                  <a:srgbClr val="FF0000"/>
                </a:solidFill>
                <a:effectLst/>
                <a:uLnTx/>
                <a:uFillTx/>
                <a:latin typeface="Times New Roman" panose="02020603050405020304" charset="0"/>
                <a:ea typeface="宋体" panose="02010600030101010101" pitchFamily="2" charset="-122"/>
                <a:cs typeface="+mn-cs"/>
              </a:rPr>
              <a:t>2</a:t>
            </a:r>
            <a:r>
              <a:rPr kumimoji="0" lang="en-US" sz="2800" b="1" i="0" u="none" strike="noStrike" kern="100" cap="none" spc="0" normalizeH="0" baseline="0" noProof="0">
                <a:ln>
                  <a:noFill/>
                </a:ln>
                <a:solidFill>
                  <a:srgbClr val="FF0000"/>
                </a:solidFill>
                <a:effectLst/>
                <a:uLnTx/>
                <a:uFillTx/>
                <a:latin typeface="Times New Roman" panose="02020603050405020304" charset="0"/>
                <a:ea typeface="宋体" panose="02010600030101010101" pitchFamily="2" charset="-122"/>
                <a:cs typeface="+mn-cs"/>
              </a:rPr>
              <a:t>Cl</a:t>
            </a:r>
            <a:r>
              <a:rPr kumimoji="0" lang="en-US" sz="2800" b="1" i="0" u="none" strike="noStrike" kern="100" cap="none" spc="0" normalizeH="0" baseline="-25000" noProof="0">
                <a:ln>
                  <a:noFill/>
                </a:ln>
                <a:solidFill>
                  <a:srgbClr val="FF0000"/>
                </a:solidFill>
                <a:effectLst/>
                <a:uLnTx/>
                <a:uFillTx/>
                <a:latin typeface="Times New Roman" panose="02020603050405020304" charset="0"/>
                <a:ea typeface="宋体" panose="02010600030101010101" pitchFamily="2" charset="-122"/>
                <a:cs typeface="+mn-cs"/>
              </a:rPr>
              <a:t>2</a:t>
            </a:r>
            <a:endParaRPr kumimoji="0" lang="zh-CN" altLang="en-US" sz="2800" b="1" i="0" u="none" strike="noStrike" kern="1200" cap="none" spc="0" normalizeH="0" baseline="0" noProof="0">
              <a:ln>
                <a:noFill/>
              </a:ln>
              <a:solidFill>
                <a:srgbClr val="FF0000"/>
              </a:solidFill>
              <a:effectLst/>
              <a:uLnTx/>
              <a:uFillTx/>
              <a:latin typeface="Times New Roman" panose="02020603050405020304" charset="0"/>
              <a:ea typeface="宋体" panose="02010600030101010101" pitchFamily="2" charset="-122"/>
              <a:cs typeface="+mn-cs"/>
            </a:endParaRPr>
          </a:p>
        </p:txBody>
      </p:sp>
      <p:sp>
        <p:nvSpPr>
          <p:cNvPr id="5" name="矩形 4"/>
          <p:cNvSpPr/>
          <p:nvPr>
            <p:custDataLst>
              <p:tags r:id="rId9"/>
            </p:custDataLst>
          </p:nvPr>
        </p:nvSpPr>
        <p:spPr>
          <a:xfrm>
            <a:off x="7279640" y="3466465"/>
            <a:ext cx="1187450" cy="521970"/>
          </a:xfrm>
          <a:prstGeom prst="rect">
            <a:avLst/>
          </a:prstGeom>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1" i="0" u="none" strike="noStrike" kern="100" cap="none" spc="0" normalizeH="0" baseline="0" noProof="0">
                <a:ln>
                  <a:noFill/>
                </a:ln>
                <a:solidFill>
                  <a:srgbClr val="FF0000"/>
                </a:solidFill>
                <a:effectLst/>
                <a:uLnTx/>
                <a:uFillTx/>
                <a:latin typeface="Times New Roman" panose="02020603050405020304" charset="0"/>
                <a:ea typeface="宋体" panose="02010600030101010101" pitchFamily="2" charset="-122"/>
                <a:cs typeface="+mn-cs"/>
              </a:rPr>
              <a:t>CHCl</a:t>
            </a:r>
            <a:r>
              <a:rPr kumimoji="0" lang="en-US" sz="2800" b="1" i="0" u="none" strike="noStrike" kern="100" cap="none" spc="0" normalizeH="0" baseline="-25000" noProof="0">
                <a:ln>
                  <a:noFill/>
                </a:ln>
                <a:solidFill>
                  <a:srgbClr val="FF0000"/>
                </a:solidFill>
                <a:effectLst/>
                <a:uLnTx/>
                <a:uFillTx/>
                <a:latin typeface="Times New Roman" panose="02020603050405020304" charset="0"/>
                <a:ea typeface="宋体" panose="02010600030101010101" pitchFamily="2" charset="-122"/>
                <a:cs typeface="+mn-cs"/>
              </a:rPr>
              <a:t>3</a:t>
            </a:r>
            <a:endParaRPr kumimoji="0" lang="zh-CN" altLang="en-US" sz="2800" b="1" i="0" u="none" strike="noStrike" kern="1200" cap="none" spc="0" normalizeH="0" baseline="0" noProof="0">
              <a:ln>
                <a:noFill/>
              </a:ln>
              <a:solidFill>
                <a:srgbClr val="FF0000"/>
              </a:solidFill>
              <a:effectLst/>
              <a:uLnTx/>
              <a:uFillTx/>
              <a:latin typeface="Times New Roman" panose="02020603050405020304" charset="0"/>
              <a:ea typeface="宋体" panose="02010600030101010101" pitchFamily="2" charset="-122"/>
              <a:cs typeface="+mn-cs"/>
            </a:endParaRPr>
          </a:p>
        </p:txBody>
      </p:sp>
      <p:grpSp>
        <p:nvGrpSpPr>
          <p:cNvPr id="9" name="组合 8"/>
          <p:cNvGrpSpPr/>
          <p:nvPr/>
        </p:nvGrpSpPr>
        <p:grpSpPr>
          <a:xfrm>
            <a:off x="5078095" y="2674620"/>
            <a:ext cx="899160" cy="617855"/>
            <a:chOff x="12239" y="5478"/>
            <a:chExt cx="1416" cy="973"/>
          </a:xfrm>
        </p:grpSpPr>
        <p:sp>
          <p:nvSpPr>
            <p:cNvPr id="6" name="圆角右箭头 5"/>
            <p:cNvSpPr/>
            <p:nvPr>
              <p:custDataLst>
                <p:tags r:id="rId10"/>
              </p:custDataLst>
            </p:nvPr>
          </p:nvSpPr>
          <p:spPr>
            <a:xfrm flipV="1">
              <a:off x="12239" y="5715"/>
              <a:ext cx="1417" cy="737"/>
            </a:xfrm>
            <a:prstGeom prst="bentArrow">
              <a:avLst/>
            </a:prstGeom>
            <a:ln w="25400" cmpd="sng">
              <a:solidFill>
                <a:srgbClr val="0000FF"/>
              </a:solidFill>
              <a:prstDash val="solid"/>
            </a:ln>
          </p:spPr>
          <p:txBody>
            <a:bodyPr wrap="square" anchor="t" anchorCtr="0">
              <a:spAutoFit/>
            </a:bodyPr>
            <a:lstStyle/>
            <a:p>
              <a:pPr algn="ctr">
                <a:lnSpc>
                  <a:spcPct val="150000"/>
                </a:lnSpc>
                <a:spcAft>
                  <a:spcPct val="0"/>
                </a:spcAft>
                <a:tabLst>
                  <a:tab pos="3200400" algn="l"/>
                </a:tabLst>
              </a:pPr>
              <a:endParaRPr lang="zh-CN" altLang="en-US" b="1" kern="100">
                <a:solidFill>
                  <a:srgbClr val="0000FF"/>
                </a:solidFill>
                <a:latin typeface="Times New Roman" panose="02020603050405020304" charset="0"/>
                <a:ea typeface="宋体" panose="02010600030101010101" pitchFamily="2" charset="-122"/>
                <a:cs typeface="Courier New" panose="02070309020205020404"/>
              </a:endParaRPr>
            </a:p>
          </p:txBody>
        </p:sp>
        <p:sp>
          <p:nvSpPr>
            <p:cNvPr id="10" name="矩形 9"/>
            <p:cNvSpPr/>
            <p:nvPr>
              <p:custDataLst>
                <p:tags r:id="rId11"/>
              </p:custDataLst>
            </p:nvPr>
          </p:nvSpPr>
          <p:spPr>
            <a:xfrm>
              <a:off x="12432" y="5478"/>
              <a:ext cx="1030" cy="822"/>
            </a:xfrm>
            <a:prstGeom prst="rect">
              <a:avLst/>
            </a:prstGeom>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1" i="0" u="none" strike="noStrike" kern="100" cap="none" spc="0" normalizeH="0" baseline="0" noProof="0">
                  <a:ln>
                    <a:noFill/>
                  </a:ln>
                  <a:solidFill>
                    <a:srgbClr val="0000FF"/>
                  </a:solidFill>
                  <a:effectLst/>
                  <a:uLnTx/>
                  <a:uFillTx/>
                  <a:latin typeface="Times New Roman" panose="02020603050405020304" charset="0"/>
                  <a:ea typeface="宋体" panose="02010600030101010101" pitchFamily="2" charset="-122"/>
                  <a:cs typeface="+mn-cs"/>
                </a:rPr>
                <a:t>Cl</a:t>
              </a:r>
              <a:r>
                <a:rPr kumimoji="0" lang="en-US" sz="2800" b="1" i="0" u="none" strike="noStrike" kern="100" cap="none" spc="0" normalizeH="0" baseline="-25000" noProof="0">
                  <a:ln>
                    <a:noFill/>
                  </a:ln>
                  <a:solidFill>
                    <a:srgbClr val="0000FF"/>
                  </a:solidFill>
                  <a:effectLst/>
                  <a:uLnTx/>
                  <a:uFillTx/>
                  <a:latin typeface="Times New Roman" panose="02020603050405020304" charset="0"/>
                  <a:ea typeface="宋体" panose="02010600030101010101" pitchFamily="2" charset="-122"/>
                  <a:cs typeface="+mn-cs"/>
                </a:rPr>
                <a:t>2</a:t>
              </a:r>
              <a:endParaRPr kumimoji="0" lang="en-US" altLang="en-US" sz="2800" b="1" i="0" u="none" strike="noStrike" kern="100" cap="none" spc="0" normalizeH="0" baseline="-25000" noProof="0">
                <a:ln>
                  <a:noFill/>
                </a:ln>
                <a:solidFill>
                  <a:srgbClr val="0000FF"/>
                </a:solidFill>
                <a:effectLst/>
                <a:uLnTx/>
                <a:uFillTx/>
                <a:latin typeface="Times New Roman" panose="02020603050405020304" charset="0"/>
                <a:ea typeface="宋体" panose="02010600030101010101" pitchFamily="2" charset="-122"/>
                <a:cs typeface="+mn-cs"/>
              </a:endParaRPr>
            </a:p>
          </p:txBody>
        </p:sp>
      </p:grpSp>
      <p:grpSp>
        <p:nvGrpSpPr>
          <p:cNvPr id="11" name="组合 10"/>
          <p:cNvGrpSpPr/>
          <p:nvPr/>
        </p:nvGrpSpPr>
        <p:grpSpPr>
          <a:xfrm>
            <a:off x="6449695" y="3234690"/>
            <a:ext cx="899160" cy="617855"/>
            <a:chOff x="12239" y="5478"/>
            <a:chExt cx="1416" cy="973"/>
          </a:xfrm>
        </p:grpSpPr>
        <p:sp>
          <p:nvSpPr>
            <p:cNvPr id="12" name="圆角右箭头 11"/>
            <p:cNvSpPr/>
            <p:nvPr>
              <p:custDataLst>
                <p:tags r:id="rId12"/>
              </p:custDataLst>
            </p:nvPr>
          </p:nvSpPr>
          <p:spPr>
            <a:xfrm flipV="1">
              <a:off x="12239" y="5715"/>
              <a:ext cx="1417" cy="737"/>
            </a:xfrm>
            <a:prstGeom prst="bentArrow">
              <a:avLst/>
            </a:prstGeom>
            <a:ln w="25400" cmpd="sng">
              <a:solidFill>
                <a:srgbClr val="0000FF"/>
              </a:solidFill>
              <a:prstDash val="solid"/>
            </a:ln>
          </p:spPr>
          <p:txBody>
            <a:bodyPr wrap="square" anchor="t" anchorCtr="0">
              <a:spAutoFit/>
            </a:bodyPr>
            <a:lstStyle/>
            <a:p>
              <a:pPr algn="ctr">
                <a:lnSpc>
                  <a:spcPct val="150000"/>
                </a:lnSpc>
                <a:spcAft>
                  <a:spcPct val="0"/>
                </a:spcAft>
                <a:tabLst>
                  <a:tab pos="3200400" algn="l"/>
                </a:tabLst>
              </a:pPr>
              <a:endParaRPr lang="zh-CN" altLang="en-US" b="1" kern="100">
                <a:solidFill>
                  <a:srgbClr val="0000FF"/>
                </a:solidFill>
                <a:latin typeface="Times New Roman" panose="02020603050405020304" charset="0"/>
                <a:ea typeface="宋体" panose="02010600030101010101" pitchFamily="2" charset="-122"/>
                <a:cs typeface="Courier New" panose="02070309020205020404"/>
              </a:endParaRPr>
            </a:p>
          </p:txBody>
        </p:sp>
        <p:sp>
          <p:nvSpPr>
            <p:cNvPr id="13" name="矩形 12"/>
            <p:cNvSpPr/>
            <p:nvPr>
              <p:custDataLst>
                <p:tags r:id="rId13"/>
              </p:custDataLst>
            </p:nvPr>
          </p:nvSpPr>
          <p:spPr>
            <a:xfrm>
              <a:off x="12432" y="5478"/>
              <a:ext cx="1030" cy="822"/>
            </a:xfrm>
            <a:prstGeom prst="rect">
              <a:avLst/>
            </a:prstGeom>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1" i="0" u="none" strike="noStrike" kern="100" cap="none" spc="0" normalizeH="0" baseline="0" noProof="0">
                  <a:ln>
                    <a:noFill/>
                  </a:ln>
                  <a:solidFill>
                    <a:srgbClr val="0000FF"/>
                  </a:solidFill>
                  <a:effectLst/>
                  <a:uLnTx/>
                  <a:uFillTx/>
                  <a:latin typeface="Times New Roman" panose="02020603050405020304" charset="0"/>
                  <a:ea typeface="宋体" panose="02010600030101010101" pitchFamily="2" charset="-122"/>
                  <a:cs typeface="+mn-cs"/>
                </a:rPr>
                <a:t>Cl</a:t>
              </a:r>
              <a:r>
                <a:rPr kumimoji="0" lang="en-US" sz="2800" b="1" i="0" u="none" strike="noStrike" kern="100" cap="none" spc="0" normalizeH="0" baseline="-25000" noProof="0">
                  <a:ln>
                    <a:noFill/>
                  </a:ln>
                  <a:solidFill>
                    <a:srgbClr val="0000FF"/>
                  </a:solidFill>
                  <a:effectLst/>
                  <a:uLnTx/>
                  <a:uFillTx/>
                  <a:latin typeface="Times New Roman" panose="02020603050405020304" charset="0"/>
                  <a:ea typeface="宋体" panose="02010600030101010101" pitchFamily="2" charset="-122"/>
                  <a:cs typeface="+mn-cs"/>
                </a:rPr>
                <a:t>2</a:t>
              </a:r>
              <a:endParaRPr kumimoji="0" lang="en-US" altLang="en-US" sz="2800" b="1" i="0" u="none" strike="noStrike" kern="100" cap="none" spc="0" normalizeH="0" baseline="-25000" noProof="0">
                <a:ln>
                  <a:noFill/>
                </a:ln>
                <a:solidFill>
                  <a:srgbClr val="0000FF"/>
                </a:solidFill>
                <a:effectLst/>
                <a:uLnTx/>
                <a:uFillTx/>
                <a:latin typeface="Times New Roman" panose="02020603050405020304" charset="0"/>
                <a:ea typeface="宋体" panose="02010600030101010101" pitchFamily="2" charset="-122"/>
                <a:cs typeface="+mn-cs"/>
              </a:endParaRPr>
            </a:p>
          </p:txBody>
        </p:sp>
      </p:grpSp>
      <p:grpSp>
        <p:nvGrpSpPr>
          <p:cNvPr id="14" name="组合 13"/>
          <p:cNvGrpSpPr/>
          <p:nvPr/>
        </p:nvGrpSpPr>
        <p:grpSpPr>
          <a:xfrm>
            <a:off x="7622540" y="3844290"/>
            <a:ext cx="899160" cy="617855"/>
            <a:chOff x="12239" y="5478"/>
            <a:chExt cx="1416" cy="973"/>
          </a:xfrm>
        </p:grpSpPr>
        <p:sp>
          <p:nvSpPr>
            <p:cNvPr id="15" name="圆角右箭头 14"/>
            <p:cNvSpPr/>
            <p:nvPr>
              <p:custDataLst>
                <p:tags r:id="rId14"/>
              </p:custDataLst>
            </p:nvPr>
          </p:nvSpPr>
          <p:spPr>
            <a:xfrm flipV="1">
              <a:off x="12239" y="5715"/>
              <a:ext cx="1417" cy="737"/>
            </a:xfrm>
            <a:prstGeom prst="bentArrow">
              <a:avLst/>
            </a:prstGeom>
            <a:ln w="25400" cmpd="sng">
              <a:solidFill>
                <a:srgbClr val="0000FF"/>
              </a:solidFill>
              <a:prstDash val="solid"/>
            </a:ln>
          </p:spPr>
          <p:txBody>
            <a:bodyPr wrap="square" anchor="t" anchorCtr="0">
              <a:spAutoFit/>
            </a:bodyPr>
            <a:lstStyle/>
            <a:p>
              <a:pPr algn="ctr">
                <a:lnSpc>
                  <a:spcPct val="150000"/>
                </a:lnSpc>
                <a:spcAft>
                  <a:spcPct val="0"/>
                </a:spcAft>
                <a:tabLst>
                  <a:tab pos="3200400" algn="l"/>
                </a:tabLst>
              </a:pPr>
              <a:endParaRPr lang="zh-CN" altLang="en-US" b="1" kern="100">
                <a:solidFill>
                  <a:schemeClr val="tx1"/>
                </a:solidFill>
                <a:latin typeface="Times New Roman" panose="02020603050405020304" charset="0"/>
                <a:ea typeface="宋体" panose="02010600030101010101" pitchFamily="2" charset="-122"/>
                <a:cs typeface="Courier New" panose="02070309020205020404"/>
              </a:endParaRPr>
            </a:p>
          </p:txBody>
        </p:sp>
        <p:sp>
          <p:nvSpPr>
            <p:cNvPr id="16" name="矩形 15"/>
            <p:cNvSpPr/>
            <p:nvPr>
              <p:custDataLst>
                <p:tags r:id="rId15"/>
              </p:custDataLst>
            </p:nvPr>
          </p:nvSpPr>
          <p:spPr>
            <a:xfrm>
              <a:off x="12432" y="5478"/>
              <a:ext cx="1030" cy="822"/>
            </a:xfrm>
            <a:prstGeom prst="rect">
              <a:avLst/>
            </a:prstGeom>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1" i="0" u="none" strike="noStrike" kern="100" cap="none" spc="0" normalizeH="0" baseline="0" noProof="0">
                  <a:ln>
                    <a:noFill/>
                  </a:ln>
                  <a:solidFill>
                    <a:srgbClr val="0000FF"/>
                  </a:solidFill>
                  <a:effectLst/>
                  <a:uLnTx/>
                  <a:uFillTx/>
                  <a:latin typeface="Times New Roman" panose="02020603050405020304" charset="0"/>
                  <a:ea typeface="宋体" panose="02010600030101010101" pitchFamily="2" charset="-122"/>
                  <a:cs typeface="+mn-cs"/>
                </a:rPr>
                <a:t>Cl</a:t>
              </a:r>
              <a:r>
                <a:rPr kumimoji="0" lang="en-US" sz="2800" b="1" i="0" u="none" strike="noStrike" kern="100" cap="none" spc="0" normalizeH="0" baseline="-25000" noProof="0">
                  <a:ln>
                    <a:noFill/>
                  </a:ln>
                  <a:solidFill>
                    <a:srgbClr val="0000FF"/>
                  </a:solidFill>
                  <a:effectLst/>
                  <a:uLnTx/>
                  <a:uFillTx/>
                  <a:latin typeface="Times New Roman" panose="02020603050405020304" charset="0"/>
                  <a:ea typeface="宋体" panose="02010600030101010101" pitchFamily="2" charset="-122"/>
                  <a:cs typeface="+mn-cs"/>
                </a:rPr>
                <a:t>2</a:t>
              </a:r>
              <a:endParaRPr kumimoji="0" lang="en-US" altLang="en-US" sz="2800" b="1" i="0" u="none" strike="noStrike" kern="100" cap="none" spc="0" normalizeH="0" baseline="-25000" noProof="0">
                <a:ln>
                  <a:noFill/>
                </a:ln>
                <a:solidFill>
                  <a:srgbClr val="0000FF"/>
                </a:solidFill>
                <a:effectLst/>
                <a:uLnTx/>
                <a:uFillTx/>
                <a:latin typeface="Times New Roman" panose="02020603050405020304" charset="0"/>
                <a:ea typeface="宋体" panose="02010600030101010101" pitchFamily="2" charset="-122"/>
                <a:cs typeface="+mn-cs"/>
              </a:endParaRPr>
            </a:p>
          </p:txBody>
        </p:sp>
      </p:grpSp>
      <p:sp>
        <p:nvSpPr>
          <p:cNvPr id="7" name="矩形 6"/>
          <p:cNvSpPr/>
          <p:nvPr>
            <p:custDataLst>
              <p:tags r:id="rId16"/>
            </p:custDataLst>
          </p:nvPr>
        </p:nvSpPr>
        <p:spPr>
          <a:xfrm>
            <a:off x="8493126" y="4058285"/>
            <a:ext cx="910590" cy="521970"/>
          </a:xfrm>
          <a:prstGeom prst="rect">
            <a:avLst/>
          </a:prstGeom>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1" i="0" u="none" strike="noStrike" kern="100" cap="none" spc="0" normalizeH="0" baseline="0" noProof="0">
                <a:ln>
                  <a:noFill/>
                </a:ln>
                <a:solidFill>
                  <a:srgbClr val="FF0000"/>
                </a:solidFill>
                <a:effectLst/>
                <a:uLnTx/>
                <a:uFillTx/>
                <a:latin typeface="Times New Roman" panose="02020603050405020304" charset="0"/>
                <a:ea typeface="宋体" panose="02010600030101010101" pitchFamily="2" charset="-122"/>
                <a:cs typeface="+mn-cs"/>
              </a:rPr>
              <a:t>CCl</a:t>
            </a:r>
            <a:r>
              <a:rPr kumimoji="0" lang="en-US" sz="2800" b="1" i="0" u="none" strike="noStrike" kern="100" cap="none" spc="0" normalizeH="0" baseline="-25000" noProof="0">
                <a:ln>
                  <a:noFill/>
                </a:ln>
                <a:solidFill>
                  <a:srgbClr val="FF0000"/>
                </a:solidFill>
                <a:effectLst/>
                <a:uLnTx/>
                <a:uFillTx/>
                <a:latin typeface="Times New Roman" panose="02020603050405020304" charset="0"/>
                <a:ea typeface="宋体" panose="02010600030101010101" pitchFamily="2" charset="-122"/>
                <a:cs typeface="+mn-cs"/>
              </a:rPr>
              <a:t>4</a:t>
            </a:r>
            <a:endParaRPr kumimoji="0" lang="zh-CN" altLang="en-US" sz="2800" b="1" i="0" u="none" strike="noStrike" kern="1200" cap="none" spc="0" normalizeH="0" baseline="0" noProof="0">
              <a:ln>
                <a:noFill/>
              </a:ln>
              <a:solidFill>
                <a:srgbClr val="FF0000"/>
              </a:solidFill>
              <a:effectLst/>
              <a:uLnTx/>
              <a:uFillTx/>
              <a:latin typeface="Times New Roman" panose="02020603050405020304" charset="0"/>
              <a:ea typeface="宋体" panose="02010600030101010101" pitchFamily="2" charset="-122"/>
              <a:cs typeface="+mn-cs"/>
            </a:endParaRPr>
          </a:p>
        </p:txBody>
      </p:sp>
    </p:spTree>
    <p:custDataLst>
      <p:tags r:id="rId17"/>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3797"/>
                                        </p:tgtEl>
                                        <p:attrNameLst>
                                          <p:attrName>style.visibility</p:attrName>
                                        </p:attrNameLst>
                                      </p:cBhvr>
                                      <p:to>
                                        <p:strVal val="visible"/>
                                      </p:to>
                                    </p:set>
                                    <p:anim to="" calcmode="lin" valueType="num">
                                      <p:cBhvr>
                                        <p:cTn id="12" dur="1" fill="hold"/>
                                        <p:tgtEl>
                                          <p:spTgt spid="33797"/>
                                        </p:tgtEl>
                                        <p:attrNameLst>
                                          <p:attrName>style.visibility</p:attrName>
                                        </p:attrNameLst>
                                      </p:cBhvr>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linds(horizont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2" name="TextBox 1"/>
          <p:cNvSpPr txBox="1"/>
          <p:nvPr>
            <p:custDataLst>
              <p:tags r:id="rId1"/>
            </p:custDataLst>
          </p:nvPr>
        </p:nvSpPr>
        <p:spPr>
          <a:xfrm>
            <a:off x="1349538" y="1726356"/>
            <a:ext cx="1727200" cy="59372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3200" i="0" smtClean="0">
                <a:solidFill>
                  <a:schemeClr val="tx1"/>
                </a:solidFill>
                <a:latin typeface="Times New Roman" panose="02020603050405020304" charset="0"/>
                <a:ea typeface="微软雅黑" panose="020B0503020204020204" charset="-122"/>
              </a:rPr>
              <a:t>追根寻源</a:t>
            </a:r>
            <a:endParaRPr kumimoji="0" lang="zh-CN" altLang="en-US"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sp>
        <p:nvSpPr>
          <p:cNvPr id="3" name="TextBox 2"/>
          <p:cNvSpPr txBox="1"/>
          <p:nvPr>
            <p:custDataLst>
              <p:tags r:id="rId2"/>
            </p:custDataLst>
          </p:nvPr>
        </p:nvSpPr>
        <p:spPr>
          <a:xfrm>
            <a:off x="4034144" y="1725066"/>
            <a:ext cx="3385543"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3200" i="0" smtClean="0">
                <a:solidFill>
                  <a:schemeClr val="tx1"/>
                </a:solidFill>
                <a:latin typeface="Times New Roman" panose="02020603050405020304" charset="0"/>
                <a:ea typeface="微软雅黑" panose="020B0503020204020204" charset="-122"/>
              </a:rPr>
              <a:t>甲</a:t>
            </a:r>
            <a:r>
              <a:rPr kumimoji="0" lang="zh-CN" altLang="en-US"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rPr>
              <a:t>烷与氯气的反应</a:t>
            </a:r>
            <a:endParaRPr kumimoji="0" lang="zh-CN" altLang="en-US"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sp>
        <p:nvSpPr>
          <p:cNvPr id="4" name="TextBox 3"/>
          <p:cNvSpPr txBox="1"/>
          <p:nvPr>
            <p:custDataLst>
              <p:tags r:id="rId3"/>
            </p:custDataLst>
          </p:nvPr>
        </p:nvSpPr>
        <p:spPr>
          <a:xfrm>
            <a:off x="4224020" y="2797810"/>
            <a:ext cx="3816985" cy="59499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Cl</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                      </a:t>
            </a:r>
            <a:r>
              <a:rPr lang="en-US" altLang="zh-CN" sz="3200" i="0" err="1" smtClean="0">
                <a:solidFill>
                  <a:schemeClr val="tx1"/>
                </a:solidFill>
                <a:latin typeface="Times New Roman" panose="02020603050405020304" charset="0"/>
                <a:ea typeface="微软雅黑" panose="020B0503020204020204" charset="-122"/>
                <a:cs typeface="Times New Roman" panose="02020603050405020304" charset="0"/>
              </a:rPr>
              <a:t>Cl· + Cl·</a:t>
            </a:r>
            <a:endParaRPr kumimoji="0" lang="en-US" altLang="zh-CN" sz="3200" b="0" i="0" u="none" strike="noStrike" cap="none" spc="0" normalizeH="0" baseline="-2500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cxnSp>
        <p:nvCxnSpPr>
          <p:cNvPr id="6" name="直接箭头连接符 5"/>
          <p:cNvCxnSpPr/>
          <p:nvPr>
            <p:custDataLst>
              <p:tags r:id="rId4"/>
            </p:custDataLst>
          </p:nvPr>
        </p:nvCxnSpPr>
        <p:spPr>
          <a:xfrm>
            <a:off x="5136515" y="3128645"/>
            <a:ext cx="1045210" cy="0"/>
          </a:xfrm>
          <a:prstGeom prst="straightConnector1">
            <a:avLst/>
          </a:prstGeom>
          <a:noFill/>
          <a:ln w="28575" cap="flat">
            <a:solidFill>
              <a:schemeClr val="tx1"/>
            </a:solidFill>
            <a:prstDash val="solid"/>
            <a:miter lim="400000"/>
            <a:headEnd type="none" w="med" len="med"/>
            <a:tailEnd type="arrow" w="med" len="med"/>
          </a:ln>
        </p:spPr>
        <p:style>
          <a:lnRef idx="0">
            <a:scrgbClr r="0" g="0" b="0"/>
          </a:lnRef>
          <a:fillRef idx="0">
            <a:scrgbClr r="0" g="0" b="0"/>
          </a:fillRef>
          <a:effectRef idx="0">
            <a:scrgbClr r="0" g="0" b="0"/>
          </a:effectRef>
          <a:fontRef idx="none"/>
        </p:style>
      </p:cxnSp>
      <p:sp>
        <p:nvSpPr>
          <p:cNvPr id="7" name="矩形 6"/>
          <p:cNvSpPr/>
          <p:nvPr>
            <p:custDataLst>
              <p:tags r:id="rId5"/>
            </p:custDataLst>
          </p:nvPr>
        </p:nvSpPr>
        <p:spPr>
          <a:xfrm>
            <a:off x="5136515" y="2621915"/>
            <a:ext cx="919480" cy="481965"/>
          </a:xfrm>
          <a:prstGeom prst="rect">
            <a:avLst/>
          </a:prstGeom>
          <a:ln>
            <a:noFill/>
          </a:ln>
        </p:spPr>
        <p:txBody>
          <a:bodyPr wrap="square">
            <a:spAutoFit/>
          </a:bodyPr>
          <a:lstStyle/>
          <a:p>
            <a:pPr>
              <a:lnSpc>
                <a:spcPct val="150000"/>
              </a:lnSpc>
            </a:pPr>
            <a:r>
              <a:rPr lang="zh-CN" altLang="en-US" sz="2000" i="0">
                <a:solidFill>
                  <a:schemeClr val="tx1"/>
                </a:solidFill>
                <a:effectLst/>
                <a:latin typeface="Times New Roman" panose="02020603050405020304" charset="0"/>
                <a:ea typeface="微软雅黑" panose="020B0503020204020204" charset="-122"/>
              </a:rPr>
              <a:t>光照</a:t>
            </a:r>
            <a:endParaRPr lang="zh-CN" altLang="en-US" sz="2000" i="0">
              <a:solidFill>
                <a:schemeClr val="tx1"/>
              </a:solidFill>
              <a:effectLst/>
              <a:latin typeface="Times New Roman" panose="02020603050405020304" charset="0"/>
              <a:ea typeface="微软雅黑" panose="020B0503020204020204" charset="-122"/>
            </a:endParaRPr>
          </a:p>
        </p:txBody>
      </p:sp>
      <p:grpSp>
        <p:nvGrpSpPr>
          <p:cNvPr id="11" name="组合 10"/>
          <p:cNvGrpSpPr/>
          <p:nvPr/>
        </p:nvGrpSpPr>
        <p:grpSpPr>
          <a:xfrm>
            <a:off x="2906055" y="3806115"/>
            <a:ext cx="5809284" cy="595035"/>
            <a:chOff x="2906055" y="3139365"/>
            <a:chExt cx="5809284" cy="595035"/>
          </a:xfrm>
        </p:grpSpPr>
        <p:sp>
          <p:nvSpPr>
            <p:cNvPr id="10" name="TextBox 9"/>
            <p:cNvSpPr txBox="1"/>
            <p:nvPr>
              <p:custDataLst>
                <p:tags r:id="rId6"/>
              </p:custDataLst>
            </p:nvPr>
          </p:nvSpPr>
          <p:spPr>
            <a:xfrm>
              <a:off x="2906055" y="3139365"/>
              <a:ext cx="5809284"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ctr" fontAlgn="auto" hangingPunct="0">
                <a:spcBef>
                  <a:spcPct val="0"/>
                </a:spcBef>
                <a:spcAft>
                  <a:spcPct val="0"/>
                </a:spcAft>
              </a:pPr>
              <a:r>
                <a:rPr lang="en-US" altLang="zh-CN" sz="3200" i="0" err="1" smtClean="0">
                  <a:solidFill>
                    <a:schemeClr val="tx1"/>
                  </a:solidFill>
                  <a:latin typeface="Times New Roman" panose="02020603050405020304" charset="0"/>
                  <a:ea typeface="微软雅黑" panose="020B0503020204020204" charset="-122"/>
                  <a:cs typeface="Times New Roman" panose="02020603050405020304" charset="0"/>
                </a:rPr>
                <a:t>Cl·  +  CH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4</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·CH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3</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  HCl</a:t>
              </a:r>
              <a:endParaRPr kumimoji="0" lang="en-US" altLang="zh-CN" sz="3200" b="0" i="0" u="none" strike="noStrike" cap="none" spc="0" normalizeH="0" baseline="0" err="1"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cxnSp>
          <p:nvCxnSpPr>
            <p:cNvPr id="13" name="直接箭头连接符 12"/>
            <p:cNvCxnSpPr/>
            <p:nvPr>
              <p:custDataLst>
                <p:tags r:id="rId7"/>
              </p:custDataLst>
            </p:nvPr>
          </p:nvCxnSpPr>
          <p:spPr>
            <a:xfrm>
              <a:off x="5219006" y="3452648"/>
              <a:ext cx="1045314" cy="0"/>
            </a:xfrm>
            <a:prstGeom prst="straightConnector1">
              <a:avLst/>
            </a:prstGeom>
            <a:noFill/>
            <a:ln w="28575" cap="flat">
              <a:solidFill>
                <a:schemeClr val="tx1"/>
              </a:solidFill>
              <a:prstDash val="solid"/>
              <a:miter lim="400000"/>
              <a:headEnd type="none" w="med" len="med"/>
              <a:tailEnd type="arrow" w="med" len="med"/>
            </a:ln>
          </p:spPr>
          <p:style>
            <a:lnRef idx="0">
              <a:scrgbClr r="0" g="0" b="0"/>
            </a:lnRef>
            <a:fillRef idx="0">
              <a:scrgbClr r="0" g="0" b="0"/>
            </a:fillRef>
            <a:effectRef idx="0">
              <a:scrgbClr r="0" g="0" b="0"/>
            </a:effectRef>
            <a:fontRef idx="none"/>
          </p:style>
        </p:cxnSp>
      </p:grpSp>
      <p:sp>
        <p:nvSpPr>
          <p:cNvPr id="17" name="TextBox 16"/>
          <p:cNvSpPr txBox="1"/>
          <p:nvPr>
            <p:custDataLst>
              <p:tags r:id="rId8"/>
            </p:custDataLst>
          </p:nvPr>
        </p:nvSpPr>
        <p:spPr>
          <a:xfrm>
            <a:off x="1186737" y="5636943"/>
            <a:ext cx="7899598"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ctr" fontAlgn="auto" hangingPunct="0">
              <a:spcBef>
                <a:spcPct val="0"/>
              </a:spcBef>
              <a:spcAft>
                <a:spcPct val="0"/>
              </a:spcAft>
            </a:pPr>
            <a:r>
              <a:rPr lang="zh-CN" altLang="en-US" sz="3200" i="0" smtClean="0">
                <a:solidFill>
                  <a:schemeClr val="tx1"/>
                </a:solidFill>
                <a:latin typeface="Times New Roman" panose="02020603050405020304" charset="0"/>
                <a:ea typeface="微软雅黑" panose="020B0503020204020204" charset="-122"/>
              </a:rPr>
              <a:t>自由基是指含有未成对电子的原子或基团。</a:t>
            </a:r>
            <a:endParaRPr kumimoji="0" lang="zh-CN" altLang="en-US"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grpSp>
        <p:nvGrpSpPr>
          <p:cNvPr id="12" name="组合 11"/>
          <p:cNvGrpSpPr/>
          <p:nvPr/>
        </p:nvGrpSpPr>
        <p:grpSpPr>
          <a:xfrm>
            <a:off x="2633283" y="4651414"/>
            <a:ext cx="6288581" cy="646331"/>
            <a:chOff x="2633283" y="3984664"/>
            <a:chExt cx="6288581" cy="646331"/>
          </a:xfrm>
        </p:grpSpPr>
        <p:grpSp>
          <p:nvGrpSpPr>
            <p:cNvPr id="14" name="组合 16"/>
            <p:cNvGrpSpPr/>
            <p:nvPr/>
          </p:nvGrpSpPr>
          <p:grpSpPr>
            <a:xfrm>
              <a:off x="2633283" y="3984664"/>
              <a:ext cx="6288581" cy="646331"/>
              <a:chOff x="2624386" y="4299984"/>
              <a:chExt cx="4893867" cy="646331"/>
            </a:xfrm>
          </p:grpSpPr>
          <p:sp>
            <p:nvSpPr>
              <p:cNvPr id="16" name="TextBox 15"/>
              <p:cNvSpPr txBox="1"/>
              <p:nvPr>
                <p:custDataLst>
                  <p:tags r:id="rId9"/>
                </p:custDataLst>
              </p:nvPr>
            </p:nvSpPr>
            <p:spPr>
              <a:xfrm>
                <a:off x="2624386" y="4351280"/>
                <a:ext cx="4893867"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fontAlgn="auto" hangingPunct="0">
                  <a:spcBef>
                    <a:spcPct val="0"/>
                  </a:spcBef>
                  <a:spcAft>
                    <a:spcPct val="0"/>
                  </a:spcAft>
                </a:pP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·CH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3</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  Cl    Cl           CH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3</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Cl + Cl·</a:t>
                </a:r>
                <a:endParaRPr kumimoji="0" lang="en-US" altLang="zh-CN"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sp>
            <p:nvSpPr>
              <p:cNvPr id="18" name="TextBox 12"/>
              <p:cNvSpPr txBox="1"/>
              <p:nvPr>
                <p:custDataLst>
                  <p:tags r:id="rId10"/>
                </p:custDataLst>
              </p:nvPr>
            </p:nvSpPr>
            <p:spPr>
              <a:xfrm>
                <a:off x="4196476" y="4299984"/>
                <a:ext cx="1003997" cy="646331"/>
              </a:xfrm>
              <a:prstGeom prst="rect">
                <a:avLst/>
              </a:prstGeom>
              <a:ln w="12700">
                <a:miter lim="400000"/>
              </a:ln>
            </p:spPr>
            <p:txBody>
              <a:bodyPr lIns="50800" tIns="50800" rIns="50800" bIns="50800" anchor="ctr">
                <a:no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2400" smtClean="0">
                    <a:solidFill>
                      <a:schemeClr val="tx1"/>
                    </a:solidFill>
                    <a:latin typeface="Times New Roman" panose="02020603050405020304" charset="0"/>
                    <a:ea typeface="微软雅黑" panose="020B0503020204020204" charset="-122"/>
                    <a:cs typeface="Times New Roman" panose="02020603050405020304" charset="0"/>
                  </a:rPr>
                  <a:t>—</a:t>
                </a:r>
                <a:endParaRPr lang="en-US" altLang="zh-CN" sz="2400" smtClean="0">
                  <a:solidFill>
                    <a:schemeClr val="tx1"/>
                  </a:solidFill>
                  <a:latin typeface="Times New Roman" panose="02020603050405020304" charset="0"/>
                  <a:ea typeface="微软雅黑" panose="020B0503020204020204" charset="-122"/>
                  <a:cs typeface="Times New Roman" panose="02020603050405020304" charset="0"/>
                </a:endParaRPr>
              </a:p>
            </p:txBody>
          </p:sp>
        </p:grpSp>
        <p:cxnSp>
          <p:nvCxnSpPr>
            <p:cNvPr id="15" name="直接箭头连接符 14"/>
            <p:cNvCxnSpPr/>
            <p:nvPr>
              <p:custDataLst>
                <p:tags r:id="rId11"/>
              </p:custDataLst>
            </p:nvPr>
          </p:nvCxnSpPr>
          <p:spPr>
            <a:xfrm flipV="1">
              <a:off x="5423806" y="4339155"/>
              <a:ext cx="913130" cy="15875"/>
            </a:xfrm>
            <a:prstGeom prst="straightConnector1">
              <a:avLst/>
            </a:prstGeom>
            <a:noFill/>
            <a:ln w="28575" cap="flat">
              <a:solidFill>
                <a:schemeClr val="tx1"/>
              </a:solidFill>
              <a:prstDash val="solid"/>
              <a:miter lim="400000"/>
              <a:headEnd type="none" w="med" len="med"/>
              <a:tailEnd type="arrow" w="med" len="med"/>
            </a:ln>
          </p:spPr>
          <p:style>
            <a:lnRef idx="0">
              <a:scrgbClr r="0" g="0" b="0"/>
            </a:lnRef>
            <a:fillRef idx="0">
              <a:scrgbClr r="0" g="0" b="0"/>
            </a:fillRef>
            <a:effectRef idx="0">
              <a:scrgbClr r="0" g="0" b="0"/>
            </a:effectRef>
            <a:fontRef idx="none"/>
          </p:style>
        </p:cxnSp>
      </p:grpSp>
      <p:sp>
        <p:nvSpPr>
          <p:cNvPr id="5" name="等腰三角形 4"/>
          <p:cNvSpPr/>
          <p:nvPr>
            <p:custDataLst>
              <p:tags r:id="rId12"/>
            </p:custDataLst>
          </p:nvPr>
        </p:nvSpPr>
        <p:spPr bwMode="auto">
          <a:xfrm rot="10800000">
            <a:off x="1212850" y="1069975"/>
            <a:ext cx="636588" cy="549275"/>
          </a:xfrm>
          <a:prstGeom prst="triangle">
            <a:avLst/>
          </a:prstGeom>
          <a:solidFill>
            <a:srgbClr val="3B2D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8" name="任意多边形 27"/>
          <p:cNvSpPr/>
          <p:nvPr>
            <p:custDataLst>
              <p:tags r:id="rId13"/>
            </p:custDataLst>
          </p:nvPr>
        </p:nvSpPr>
        <p:spPr bwMode="auto">
          <a:xfrm>
            <a:off x="1530350" y="1069975"/>
            <a:ext cx="6466840" cy="549275"/>
          </a:xfrm>
          <a:custGeom>
            <a:avLst/>
            <a:gdLst>
              <a:gd name="connsiteX0" fmla="*/ 0 w 4647346"/>
              <a:gd name="connsiteY0" fmla="*/ 0 h 548640"/>
              <a:gd name="connsiteX1" fmla="*/ 4338867 w 4647346"/>
              <a:gd name="connsiteY1" fmla="*/ 0 h 548640"/>
              <a:gd name="connsiteX2" fmla="*/ 4647346 w 4647346"/>
              <a:gd name="connsiteY2" fmla="*/ 506286 h 548640"/>
              <a:gd name="connsiteX3" fmla="*/ 4647346 w 4647346"/>
              <a:gd name="connsiteY3" fmla="*/ 548640 h 548640"/>
              <a:gd name="connsiteX4" fmla="*/ 0 w 4647346"/>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346" h="548640">
                <a:moveTo>
                  <a:pt x="0" y="0"/>
                </a:moveTo>
                <a:lnTo>
                  <a:pt x="4338867" y="0"/>
                </a:lnTo>
                <a:lnTo>
                  <a:pt x="4647346" y="506286"/>
                </a:lnTo>
                <a:lnTo>
                  <a:pt x="4647346" y="548640"/>
                </a:lnTo>
                <a:lnTo>
                  <a:pt x="0" y="54864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 name="等腰三角形 28"/>
          <p:cNvSpPr/>
          <p:nvPr>
            <p:custDataLst>
              <p:tags r:id="rId14"/>
            </p:custDataLst>
          </p:nvPr>
        </p:nvSpPr>
        <p:spPr bwMode="auto">
          <a:xfrm rot="10800000">
            <a:off x="1293813" y="1108075"/>
            <a:ext cx="565150" cy="4873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2C77E6"/>
              </a:solidFill>
              <a:effectLst/>
              <a:uLnTx/>
              <a:uFillTx/>
              <a:latin typeface="+mn-lt"/>
              <a:ea typeface="+mn-ea"/>
              <a:cs typeface="+mn-cs"/>
            </a:endParaRPr>
          </a:p>
        </p:txBody>
      </p:sp>
      <p:sp>
        <p:nvSpPr>
          <p:cNvPr id="4121" name="矩形 22"/>
          <p:cNvSpPr/>
          <p:nvPr>
            <p:custDataLst>
              <p:tags r:id="rId15"/>
            </p:custDataLst>
          </p:nvPr>
        </p:nvSpPr>
        <p:spPr>
          <a:xfrm>
            <a:off x="2091690" y="1125855"/>
            <a:ext cx="5692140"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buClrTx/>
              <a:buSzTx/>
              <a:buFontTx/>
              <a:buNone/>
            </a:pPr>
            <a:r>
              <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在光照条件下和氯气发生取代反应</a:t>
            </a:r>
            <a:endPar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16"/>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5" name="等腰三角形 4"/>
          <p:cNvSpPr/>
          <p:nvPr>
            <p:custDataLst>
              <p:tags r:id="rId1"/>
            </p:custDataLst>
          </p:nvPr>
        </p:nvSpPr>
        <p:spPr bwMode="auto">
          <a:xfrm rot="10800000">
            <a:off x="1212850" y="1133475"/>
            <a:ext cx="636588" cy="549275"/>
          </a:xfrm>
          <a:prstGeom prst="triangle">
            <a:avLst/>
          </a:prstGeom>
          <a:solidFill>
            <a:srgbClr val="3B2D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8" name="任意多边形 27"/>
          <p:cNvSpPr/>
          <p:nvPr>
            <p:custDataLst>
              <p:tags r:id="rId2"/>
            </p:custDataLst>
          </p:nvPr>
        </p:nvSpPr>
        <p:spPr bwMode="auto">
          <a:xfrm>
            <a:off x="1530350" y="1133475"/>
            <a:ext cx="6466840" cy="549275"/>
          </a:xfrm>
          <a:custGeom>
            <a:avLst/>
            <a:gdLst>
              <a:gd name="connsiteX0" fmla="*/ 0 w 4647346"/>
              <a:gd name="connsiteY0" fmla="*/ 0 h 548640"/>
              <a:gd name="connsiteX1" fmla="*/ 4338867 w 4647346"/>
              <a:gd name="connsiteY1" fmla="*/ 0 h 548640"/>
              <a:gd name="connsiteX2" fmla="*/ 4647346 w 4647346"/>
              <a:gd name="connsiteY2" fmla="*/ 506286 h 548640"/>
              <a:gd name="connsiteX3" fmla="*/ 4647346 w 4647346"/>
              <a:gd name="connsiteY3" fmla="*/ 548640 h 548640"/>
              <a:gd name="connsiteX4" fmla="*/ 0 w 4647346"/>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346" h="548640">
                <a:moveTo>
                  <a:pt x="0" y="0"/>
                </a:moveTo>
                <a:lnTo>
                  <a:pt x="4338867" y="0"/>
                </a:lnTo>
                <a:lnTo>
                  <a:pt x="4647346" y="506286"/>
                </a:lnTo>
                <a:lnTo>
                  <a:pt x="4647346" y="548640"/>
                </a:lnTo>
                <a:lnTo>
                  <a:pt x="0" y="54864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 name="等腰三角形 28"/>
          <p:cNvSpPr/>
          <p:nvPr>
            <p:custDataLst>
              <p:tags r:id="rId3"/>
            </p:custDataLst>
          </p:nvPr>
        </p:nvSpPr>
        <p:spPr bwMode="auto">
          <a:xfrm rot="10800000">
            <a:off x="1293813" y="1171575"/>
            <a:ext cx="565150" cy="4873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2C77E6"/>
              </a:solidFill>
              <a:effectLst/>
              <a:uLnTx/>
              <a:uFillTx/>
              <a:latin typeface="+mn-lt"/>
              <a:ea typeface="+mn-ea"/>
              <a:cs typeface="+mn-cs"/>
            </a:endParaRPr>
          </a:p>
        </p:txBody>
      </p:sp>
      <p:sp>
        <p:nvSpPr>
          <p:cNvPr id="4121" name="矩形 22"/>
          <p:cNvSpPr/>
          <p:nvPr>
            <p:custDataLst>
              <p:tags r:id="rId4"/>
            </p:custDataLst>
          </p:nvPr>
        </p:nvSpPr>
        <p:spPr>
          <a:xfrm>
            <a:off x="2091690" y="1189355"/>
            <a:ext cx="5692140"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buClrTx/>
              <a:buSzTx/>
              <a:buFontTx/>
              <a:buNone/>
            </a:pPr>
            <a:r>
              <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在光照条件下和氯气发生取代反应</a:t>
            </a:r>
            <a:endPar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8" name="TextBox 1"/>
          <p:cNvSpPr txBox="1"/>
          <p:nvPr>
            <p:custDataLst>
              <p:tags r:id="rId5"/>
            </p:custDataLst>
          </p:nvPr>
        </p:nvSpPr>
        <p:spPr>
          <a:xfrm>
            <a:off x="1510193" y="1852721"/>
            <a:ext cx="1727200" cy="59372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3200" i="0" smtClean="0">
                <a:solidFill>
                  <a:schemeClr val="tx1"/>
                </a:solidFill>
                <a:latin typeface="Times New Roman" panose="02020603050405020304" charset="0"/>
                <a:ea typeface="微软雅黑" panose="020B0503020204020204" charset="-122"/>
              </a:rPr>
              <a:t>追根寻源</a:t>
            </a:r>
            <a:endParaRPr kumimoji="0" lang="zh-CN" altLang="en-US"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sp>
        <p:nvSpPr>
          <p:cNvPr id="9" name="TextBox 2"/>
          <p:cNvSpPr txBox="1"/>
          <p:nvPr>
            <p:custDataLst>
              <p:tags r:id="rId6"/>
            </p:custDataLst>
          </p:nvPr>
        </p:nvSpPr>
        <p:spPr>
          <a:xfrm>
            <a:off x="4034145" y="1852066"/>
            <a:ext cx="6260738"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rPr>
              <a:t>甲烷与氯气的反应（自由基反应）</a:t>
            </a:r>
            <a:endParaRPr kumimoji="0" lang="zh-CN" altLang="en-US"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grpSp>
        <p:nvGrpSpPr>
          <p:cNvPr id="19" name="组合 17"/>
          <p:cNvGrpSpPr/>
          <p:nvPr/>
        </p:nvGrpSpPr>
        <p:grpSpPr>
          <a:xfrm>
            <a:off x="3797308" y="2861060"/>
            <a:ext cx="3525004" cy="595035"/>
            <a:chOff x="1810096" y="2067310"/>
            <a:chExt cx="3525004" cy="595035"/>
          </a:xfrm>
        </p:grpSpPr>
        <p:sp>
          <p:nvSpPr>
            <p:cNvPr id="20" name="TextBox 3"/>
            <p:cNvSpPr txBox="1"/>
            <p:nvPr>
              <p:custDataLst>
                <p:tags r:id="rId7"/>
              </p:custDataLst>
            </p:nvPr>
          </p:nvSpPr>
          <p:spPr>
            <a:xfrm>
              <a:off x="1810096" y="2067310"/>
              <a:ext cx="3525004"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en-US" altLang="zh-CN" sz="3200" i="0" err="1" smtClean="0">
                  <a:solidFill>
                    <a:schemeClr val="tx1"/>
                  </a:solidFill>
                  <a:latin typeface="Times New Roman" panose="02020603050405020304" charset="0"/>
                  <a:ea typeface="微软雅黑" panose="020B0503020204020204" charset="-122"/>
                  <a:cs typeface="Times New Roman" panose="02020603050405020304" charset="0"/>
                </a:rPr>
                <a:t>Cl· + Cl·            Cl</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a:t>
              </a:r>
              <a:endParaRPr kumimoji="0" lang="en-US" altLang="zh-CN" sz="3200" b="0" i="0" u="none" strike="noStrike" cap="none" spc="0" normalizeH="0" baseline="-2500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cxnSp>
          <p:nvCxnSpPr>
            <p:cNvPr id="21" name="直接箭头连接符 20"/>
            <p:cNvCxnSpPr/>
            <p:nvPr>
              <p:custDataLst>
                <p:tags r:id="rId8"/>
              </p:custDataLst>
            </p:nvPr>
          </p:nvCxnSpPr>
          <p:spPr>
            <a:xfrm>
              <a:off x="3518098" y="2364828"/>
              <a:ext cx="1045314" cy="0"/>
            </a:xfrm>
            <a:prstGeom prst="straightConnector1">
              <a:avLst/>
            </a:prstGeom>
            <a:noFill/>
            <a:ln w="28575" cap="flat">
              <a:solidFill>
                <a:schemeClr val="tx1"/>
              </a:solidFill>
              <a:prstDash val="solid"/>
              <a:miter lim="400000"/>
              <a:headEnd type="none" w="med" len="med"/>
              <a:tailEnd type="arrow" w="med" len="med"/>
            </a:ln>
          </p:spPr>
          <p:style>
            <a:lnRef idx="0">
              <a:scrgbClr r="0" g="0" b="0"/>
            </a:lnRef>
            <a:fillRef idx="0">
              <a:scrgbClr r="0" g="0" b="0"/>
            </a:fillRef>
            <a:effectRef idx="0">
              <a:scrgbClr r="0" g="0" b="0"/>
            </a:effectRef>
            <a:fontRef idx="none"/>
          </p:style>
        </p:cxnSp>
      </p:grpSp>
      <p:sp>
        <p:nvSpPr>
          <p:cNvPr id="22" name="TextBox 9"/>
          <p:cNvSpPr txBox="1"/>
          <p:nvPr>
            <p:custDataLst>
              <p:tags r:id="rId9"/>
            </p:custDataLst>
          </p:nvPr>
        </p:nvSpPr>
        <p:spPr>
          <a:xfrm>
            <a:off x="3210611" y="3679115"/>
            <a:ext cx="4589398"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ctr" fontAlgn="auto" hangingPunct="0">
              <a:spcBef>
                <a:spcPct val="0"/>
              </a:spcBef>
              <a:spcAft>
                <a:spcPct val="0"/>
              </a:spcAft>
            </a:pPr>
            <a:r>
              <a:rPr lang="en-US" altLang="zh-CN" sz="3200" i="0" err="1" smtClean="0">
                <a:solidFill>
                  <a:schemeClr val="tx1"/>
                </a:solidFill>
                <a:latin typeface="Times New Roman" panose="02020603050405020304" charset="0"/>
                <a:ea typeface="微软雅黑" panose="020B0503020204020204" charset="-122"/>
                <a:cs typeface="Times New Roman" panose="02020603050405020304" charset="0"/>
              </a:rPr>
              <a:t>Cl·  + ·CH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3</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CH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3</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Cl</a:t>
            </a:r>
            <a:endParaRPr kumimoji="0" lang="en-US" altLang="zh-CN"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cxnSp>
        <p:nvCxnSpPr>
          <p:cNvPr id="30" name="直接箭头连接符 29"/>
          <p:cNvCxnSpPr/>
          <p:nvPr>
            <p:custDataLst>
              <p:tags r:id="rId10"/>
            </p:custDataLst>
          </p:nvPr>
        </p:nvCxnSpPr>
        <p:spPr>
          <a:xfrm>
            <a:off x="5360299" y="3992398"/>
            <a:ext cx="1045314" cy="0"/>
          </a:xfrm>
          <a:prstGeom prst="straightConnector1">
            <a:avLst/>
          </a:prstGeom>
          <a:noFill/>
          <a:ln w="28575" cap="flat">
            <a:solidFill>
              <a:schemeClr val="tx1"/>
            </a:solidFill>
            <a:prstDash val="solid"/>
            <a:miter lim="400000"/>
            <a:headEnd type="none" w="med" len="med"/>
            <a:tailEnd type="arrow" w="med" len="med"/>
          </a:ln>
        </p:spPr>
        <p:style>
          <a:lnRef idx="0">
            <a:scrgbClr r="0" g="0" b="0"/>
          </a:lnRef>
          <a:fillRef idx="0">
            <a:scrgbClr r="0" g="0" b="0"/>
          </a:fillRef>
          <a:effectRef idx="0">
            <a:scrgbClr r="0" g="0" b="0"/>
          </a:effectRef>
          <a:fontRef idx="none"/>
        </p:style>
      </p:cxnSp>
      <p:grpSp>
        <p:nvGrpSpPr>
          <p:cNvPr id="31" name="组合 18"/>
          <p:cNvGrpSpPr/>
          <p:nvPr/>
        </p:nvGrpSpPr>
        <p:grpSpPr>
          <a:xfrm>
            <a:off x="2929826" y="4572486"/>
            <a:ext cx="5418150" cy="595035"/>
            <a:chOff x="2514647" y="5098715"/>
            <a:chExt cx="5418150" cy="595035"/>
          </a:xfrm>
        </p:grpSpPr>
        <p:sp>
          <p:nvSpPr>
            <p:cNvPr id="32" name="TextBox 14"/>
            <p:cNvSpPr txBox="1"/>
            <p:nvPr>
              <p:custDataLst>
                <p:tags r:id="rId11"/>
              </p:custDataLst>
            </p:nvPr>
          </p:nvSpPr>
          <p:spPr>
            <a:xfrm>
              <a:off x="2514647" y="5098715"/>
              <a:ext cx="5418150"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ctr" fontAlgn="auto" hangingPunct="0">
                <a:spcBef>
                  <a:spcPct val="0"/>
                </a:spcBef>
                <a:spcAft>
                  <a:spcPct val="0"/>
                </a:spcAft>
              </a:pP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·CH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3</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 ·CH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3</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CH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3</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CH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3</a:t>
              </a:r>
              <a:endParaRPr kumimoji="0" lang="en-US" altLang="zh-CN" sz="3200" b="0" i="0" u="none" strike="noStrike" cap="none" spc="0" normalizeH="0" baseline="-2500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cxnSp>
          <p:nvCxnSpPr>
            <p:cNvPr id="33" name="直接箭头连接符 32"/>
            <p:cNvCxnSpPr/>
            <p:nvPr>
              <p:custDataLst>
                <p:tags r:id="rId12"/>
              </p:custDataLst>
            </p:nvPr>
          </p:nvCxnSpPr>
          <p:spPr>
            <a:xfrm>
              <a:off x="5097773" y="5423338"/>
              <a:ext cx="1045314" cy="0"/>
            </a:xfrm>
            <a:prstGeom prst="straightConnector1">
              <a:avLst/>
            </a:prstGeom>
            <a:noFill/>
            <a:ln w="28575" cap="flat">
              <a:solidFill>
                <a:schemeClr val="tx1">
                  <a:lumMod val="95000"/>
                  <a:lumOff val="5000"/>
                </a:schemeClr>
              </a:solidFill>
              <a:prstDash val="solid"/>
              <a:miter lim="400000"/>
              <a:headEnd type="none" w="med" len="med"/>
              <a:tailEnd type="arrow" w="med" len="med"/>
            </a:ln>
          </p:spPr>
          <p:style>
            <a:lnRef idx="0">
              <a:scrgbClr r="0" g="0" b="0"/>
            </a:lnRef>
            <a:fillRef idx="0">
              <a:scrgbClr r="0" g="0" b="0"/>
            </a:fillRef>
            <a:effectRef idx="0">
              <a:scrgbClr r="0" g="0" b="0"/>
            </a:effectRef>
            <a:fontRef idx="none"/>
          </p:style>
        </p:cxnSp>
      </p:grpSp>
      <p:sp>
        <p:nvSpPr>
          <p:cNvPr id="35" name="文本框 34"/>
          <p:cNvSpPr txBox="1"/>
          <p:nvPr/>
        </p:nvSpPr>
        <p:spPr>
          <a:xfrm>
            <a:off x="859790" y="5339080"/>
            <a:ext cx="10897870" cy="737235"/>
          </a:xfrm>
          <a:prstGeom prst="rect">
            <a:avLst/>
          </a:prstGeom>
          <a:noFill/>
        </p:spPr>
        <p:txBody>
          <a:bodyPr wrap="square" rtlCol="0">
            <a:spAutoFit/>
          </a:bodyPr>
          <a:lstStyle/>
          <a:p>
            <a:pPr algn="l" fontAlgn="auto" hangingPunct="0">
              <a:lnSpc>
                <a:spcPct val="150000"/>
              </a:lnSpc>
              <a:spcBef>
                <a:spcPct val="0"/>
              </a:spcBef>
              <a:spcAft>
                <a:spcPct val="0"/>
              </a:spcAft>
            </a:pPr>
            <a:r>
              <a:rPr lang="zh-CN" altLang="en-US" sz="2800" smtClean="0">
                <a:latin typeface="Times New Roman" panose="02020603050405020304" charset="0"/>
                <a:ea typeface="微软雅黑" panose="020B0503020204020204" charset="-122"/>
                <a:cs typeface="Times New Roman" panose="02020603050405020304" charset="0"/>
                <a:sym typeface="+mn-ea"/>
              </a:rPr>
              <a:t>自由基之间可以相互结合形成稳定的化合物分子，反应即告终止。</a:t>
            </a:r>
            <a:endParaRPr lang="zh-CN" altLang="en-US" sz="2800" smtClean="0">
              <a:latin typeface="Times New Roman" panose="02020603050405020304" charset="0"/>
              <a:ea typeface="微软雅黑" panose="020B0503020204020204" charset="-122"/>
              <a:cs typeface="Times New Roman" panose="02020603050405020304" charset="0"/>
            </a:endParaRPr>
          </a:p>
        </p:txBody>
      </p:sp>
    </p:spTree>
    <p:custDataLst>
      <p:tags r:id="rId13"/>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grpSp>
        <p:nvGrpSpPr>
          <p:cNvPr id="8199" name="组合 12"/>
          <p:cNvGrpSpPr/>
          <p:nvPr/>
        </p:nvGrpSpPr>
        <p:grpSpPr>
          <a:xfrm>
            <a:off x="1198880" y="1181100"/>
            <a:ext cx="8881745" cy="1383030"/>
            <a:chOff x="3401461" y="3833813"/>
            <a:chExt cx="8695289" cy="2640013"/>
          </a:xfrm>
        </p:grpSpPr>
        <p:sp>
          <p:nvSpPr>
            <p:cNvPr id="19" name="矩形 18"/>
            <p:cNvSpPr/>
            <p:nvPr>
              <p:custDataLst>
                <p:tags r:id="rId1"/>
              </p:custDataLst>
            </p:nvPr>
          </p:nvSpPr>
          <p:spPr bwMode="auto">
            <a:xfrm>
              <a:off x="3401461" y="3833813"/>
              <a:ext cx="8695289" cy="2640013"/>
            </a:xfrm>
            <a:prstGeom prst="rect">
              <a:avLst/>
            </a:prstGeom>
            <a:solidFill>
              <a:srgbClr val="93B6D2"/>
            </a:solidFill>
          </p:spPr>
          <p:txBody>
            <a:bodyPr lIns="189833" tIns="49357" rIns="37967" anchor="ctr"/>
            <a:lstStyle/>
            <a:p>
              <a:pPr marL="0" marR="0" lvl="0" indent="0" algn="l" defTabSz="914400" rtl="0" eaLnBrk="1" fontAlgn="base" latinLnBrk="0" hangingPunct="1">
                <a:lnSpc>
                  <a:spcPct val="150000"/>
                </a:lnSpc>
                <a:spcBef>
                  <a:spcPts val="635"/>
                </a:spcBef>
                <a:spcAft>
                  <a:spcPct val="0"/>
                </a:spcAft>
                <a:buClr>
                  <a:schemeClr val="bg1"/>
                </a:buClr>
                <a:buSzPct val="80000"/>
                <a:buFontTx/>
                <a:buNone/>
                <a:defRPr/>
              </a:pPr>
              <a:endParaRPr kumimoji="0" lang="zh-CN" altLang="en-US" sz="1475" b="0" i="0" u="none" strike="noStrike" kern="1200" cap="none" spc="0" normalizeH="0" baseline="0" noProof="0">
                <a:ln>
                  <a:noFill/>
                </a:ln>
                <a:solidFill>
                  <a:srgbClr val="FFFFFF"/>
                </a:solidFill>
                <a:effectLst/>
                <a:uLnTx/>
                <a:uFillTx/>
                <a:latin typeface="冬青黑体简体中文 W3" pitchFamily="34" charset="-122"/>
                <a:ea typeface="冬青黑体简体中文 W3" pitchFamily="34" charset="-122"/>
                <a:cs typeface="+mn-cs"/>
              </a:endParaRPr>
            </a:p>
          </p:txBody>
        </p:sp>
        <p:cxnSp>
          <p:nvCxnSpPr>
            <p:cNvPr id="20" name="直接连接符 19"/>
            <p:cNvCxnSpPr/>
            <p:nvPr>
              <p:custDataLst>
                <p:tags r:id="rId2"/>
              </p:custDataLst>
            </p:nvPr>
          </p:nvCxnSpPr>
          <p:spPr>
            <a:xfrm>
              <a:off x="3837416" y="5060959"/>
              <a:ext cx="7759055" cy="13343"/>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grpSp>
      <p:sp>
        <p:nvSpPr>
          <p:cNvPr id="8200" name="矩形 13"/>
          <p:cNvSpPr/>
          <p:nvPr>
            <p:custDataLst>
              <p:tags r:id="rId3"/>
            </p:custDataLst>
          </p:nvPr>
        </p:nvSpPr>
        <p:spPr>
          <a:xfrm>
            <a:off x="1425575" y="1133475"/>
            <a:ext cx="8434705" cy="1383665"/>
          </a:xfrm>
          <a:prstGeom prst="rect">
            <a:avLst/>
          </a:prstGeom>
          <a:noFill/>
          <a:ln w="9525">
            <a:noFill/>
          </a:ln>
        </p:spPr>
        <p:txBody>
          <a:bodyPr wrap="square">
            <a:spAutoFit/>
          </a:bodyPr>
          <a:lstStyle/>
          <a:p>
            <a:pPr algn="l">
              <a:lnSpc>
                <a:spcPct val="150000"/>
              </a:lnSpc>
            </a:pPr>
            <a:r>
              <a:rPr lang="zh-CN" altLang="en-US" sz="2800" b="1">
                <a:latin typeface="微软雅黑" panose="020B0503020204020204" charset="-122"/>
                <a:ea typeface="微软雅黑" panose="020B0503020204020204" charset="-122"/>
              </a:rPr>
              <a:t>思考：</a:t>
            </a:r>
            <a:endParaRPr lang="zh-CN" altLang="en-US" sz="2800" b="1">
              <a:latin typeface="微软雅黑" panose="020B0503020204020204" charset="-122"/>
              <a:ea typeface="微软雅黑" panose="020B0503020204020204" charset="-122"/>
            </a:endParaRPr>
          </a:p>
          <a:p>
            <a:pPr algn="l">
              <a:lnSpc>
                <a:spcPct val="150000"/>
              </a:lnSpc>
            </a:pPr>
            <a:r>
              <a:rPr lang="zh-CN" altLang="en-US" sz="2800" smtClean="0">
                <a:ln>
                  <a:noFill/>
                </a:ln>
                <a:solidFill>
                  <a:schemeClr val="tx1"/>
                </a:solidFill>
                <a:effectLst/>
                <a:uFillTx/>
                <a:latin typeface="微软雅黑" panose="020B0503020204020204" charset="-122"/>
                <a:ea typeface="微软雅黑" panose="020B0503020204020204" charset="-122"/>
                <a:sym typeface="Hoefler Text"/>
              </a:rPr>
              <a:t>如何判断烷烃与卤素单质反应生成一取代产物的种类？</a:t>
            </a:r>
            <a:endParaRPr lang="zh-CN" altLang="en-US" sz="2800" smtClean="0">
              <a:ln>
                <a:noFill/>
              </a:ln>
              <a:solidFill>
                <a:schemeClr val="tx1"/>
              </a:solidFill>
              <a:effectLst/>
              <a:uFillTx/>
              <a:latin typeface="微软雅黑" panose="020B0503020204020204" charset="-122"/>
              <a:ea typeface="微软雅黑" panose="020B0503020204020204" charset="-122"/>
              <a:sym typeface="Hoefler Text"/>
            </a:endParaRPr>
          </a:p>
        </p:txBody>
      </p:sp>
      <p:sp>
        <p:nvSpPr>
          <p:cNvPr id="21" name="TextBox 3"/>
          <p:cNvSpPr txBox="1"/>
          <p:nvPr/>
        </p:nvSpPr>
        <p:spPr>
          <a:xfrm>
            <a:off x="280670" y="2515553"/>
            <a:ext cx="13070839" cy="84010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defTabSz="825500" rtl="0" fontAlgn="auto" latinLnBrk="0" hangingPunct="0">
              <a:lnSpc>
                <a:spcPct val="150000"/>
              </a:lnSpc>
              <a:spcBef>
                <a:spcPct val="0"/>
              </a:spcBef>
              <a:spcAft>
                <a:spcPct val="0"/>
              </a:spcAft>
              <a:buClrTx/>
              <a:buSzTx/>
            </a:pPr>
            <a:r>
              <a:rPr lang="zh-CN" altLang="en-US" sz="3200" i="0" smtClean="0">
                <a:solidFill>
                  <a:schemeClr val="tx1"/>
                </a:solidFill>
                <a:latin typeface="微软雅黑" panose="020B0503020204020204" charset="-122"/>
                <a:ea typeface="微软雅黑" panose="020B0503020204020204" charset="-122"/>
                <a:cs typeface="微软雅黑" panose="020B0503020204020204" charset="-122"/>
              </a:rPr>
              <a:t>烷烃分子中有几种不同化学环境的氢原子，就有几种一取代产物。</a:t>
            </a:r>
            <a:endParaRPr lang="zh-CN" altLang="en-US" sz="3200" i="0" smtClean="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28" name="TextBox 2"/>
          <p:cNvSpPr txBox="1"/>
          <p:nvPr>
            <p:custDataLst>
              <p:tags r:id="rId4"/>
            </p:custDataLst>
          </p:nvPr>
        </p:nvSpPr>
        <p:spPr>
          <a:xfrm>
            <a:off x="3749675" y="4324350"/>
            <a:ext cx="833120" cy="646430"/>
          </a:xfrm>
          <a:prstGeom prst="rect">
            <a:avLst/>
          </a:prstGeom>
          <a:ln w="12700">
            <a:miter lim="400000"/>
          </a:ln>
        </p:spPr>
        <p:txBody>
          <a:bodyPr lIns="50800" tIns="50800" rIns="50800" bIns="50800" anchor="ctr">
            <a:norm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H</a:t>
            </a:r>
            <a:endParaRPr lang="en-US" altLang="zh-CN" sz="3200" smtClean="0">
              <a:solidFill>
                <a:schemeClr val="tx1"/>
              </a:solidFill>
              <a:latin typeface="+mn-lt"/>
              <a:cs typeface="Times New Roman" panose="02020603050405020304" charset="0"/>
            </a:endParaRPr>
          </a:p>
        </p:txBody>
      </p:sp>
      <p:sp>
        <p:nvSpPr>
          <p:cNvPr id="30" name="矩形 29"/>
          <p:cNvSpPr/>
          <p:nvPr/>
        </p:nvSpPr>
        <p:spPr>
          <a:xfrm>
            <a:off x="1334135" y="3977640"/>
            <a:ext cx="647065" cy="646430"/>
          </a:xfrm>
          <a:prstGeom prst="rect">
            <a:avLst/>
          </a:prstGeom>
        </p:spPr>
        <p:txBody>
          <a:bodyPr wrap="square" lIns="91440" tIns="45720" rIns="91440" bIns="45720">
            <a:spAutoFit/>
          </a:bodyPr>
          <a:lstStyle/>
          <a:p>
            <a:pPr algn="l">
              <a:lnSpc>
                <a:spcPct val="150000"/>
              </a:lnSpc>
            </a:pPr>
            <a:r>
              <a:rPr lang="en-US" altLang="zh-CN" sz="2400" i="0" smtClean="0">
                <a:solidFill>
                  <a:srgbClr val="C00000"/>
                </a:solidFill>
                <a:effectLst/>
                <a:latin typeface="+mn-ea"/>
                <a:ea typeface="+mn-ea"/>
                <a:cs typeface="Times New Roman" panose="02020603050405020304" charset="0"/>
              </a:rPr>
              <a:t>1</a:t>
            </a:r>
            <a:endParaRPr lang="en-US" altLang="zh-CN" sz="2400" i="0" smtClean="0">
              <a:solidFill>
                <a:srgbClr val="C00000"/>
              </a:solidFill>
              <a:effectLst/>
              <a:latin typeface="+mn-ea"/>
              <a:ea typeface="+mn-ea"/>
              <a:cs typeface="Times New Roman" panose="02020603050405020304" charset="0"/>
            </a:endParaRPr>
          </a:p>
        </p:txBody>
      </p:sp>
      <p:sp>
        <p:nvSpPr>
          <p:cNvPr id="31" name="矩形 30"/>
          <p:cNvSpPr/>
          <p:nvPr/>
        </p:nvSpPr>
        <p:spPr>
          <a:xfrm>
            <a:off x="2092960" y="3998595"/>
            <a:ext cx="647065" cy="646430"/>
          </a:xfrm>
          <a:prstGeom prst="rect">
            <a:avLst/>
          </a:prstGeom>
        </p:spPr>
        <p:txBody>
          <a:bodyPr wrap="square" lIns="91440" tIns="45720" rIns="91440" bIns="45720">
            <a:spAutoFit/>
          </a:bodyPr>
          <a:lstStyle/>
          <a:p>
            <a:pPr algn="l">
              <a:lnSpc>
                <a:spcPct val="150000"/>
              </a:lnSpc>
            </a:pPr>
            <a:r>
              <a:rPr lang="en-US" altLang="zh-CN" sz="2400" i="0" smtClean="0">
                <a:solidFill>
                  <a:srgbClr val="C00000"/>
                </a:solidFill>
                <a:effectLst/>
                <a:latin typeface="+mn-ea"/>
                <a:ea typeface="+mn-ea"/>
                <a:cs typeface="Times New Roman" panose="02020603050405020304" charset="0"/>
              </a:rPr>
              <a:t>2</a:t>
            </a:r>
            <a:endParaRPr lang="en-US" altLang="zh-CN" sz="2400" i="0" smtClean="0">
              <a:solidFill>
                <a:srgbClr val="C00000"/>
              </a:solidFill>
              <a:effectLst/>
              <a:latin typeface="+mn-ea"/>
              <a:ea typeface="+mn-ea"/>
              <a:cs typeface="Times New Roman" panose="02020603050405020304" charset="0"/>
            </a:endParaRPr>
          </a:p>
        </p:txBody>
      </p:sp>
      <p:sp>
        <p:nvSpPr>
          <p:cNvPr id="32" name="矩形 31"/>
          <p:cNvSpPr/>
          <p:nvPr/>
        </p:nvSpPr>
        <p:spPr>
          <a:xfrm>
            <a:off x="2886075" y="4014470"/>
            <a:ext cx="647065" cy="646430"/>
          </a:xfrm>
          <a:prstGeom prst="rect">
            <a:avLst/>
          </a:prstGeom>
        </p:spPr>
        <p:txBody>
          <a:bodyPr wrap="square" lIns="91440" tIns="45720" rIns="91440" bIns="45720">
            <a:spAutoFit/>
          </a:bodyPr>
          <a:lstStyle/>
          <a:p>
            <a:pPr algn="l">
              <a:lnSpc>
                <a:spcPct val="150000"/>
              </a:lnSpc>
            </a:pPr>
            <a:r>
              <a:rPr lang="en-US" altLang="zh-CN" sz="2400" i="0" smtClean="0">
                <a:solidFill>
                  <a:srgbClr val="C00000"/>
                </a:solidFill>
                <a:effectLst/>
                <a:latin typeface="+mn-ea"/>
                <a:ea typeface="+mn-ea"/>
                <a:cs typeface="Times New Roman" panose="02020603050405020304" charset="0"/>
              </a:rPr>
              <a:t>3</a:t>
            </a:r>
            <a:endParaRPr lang="en-US" altLang="zh-CN" sz="2400" i="0" smtClean="0">
              <a:solidFill>
                <a:srgbClr val="C00000"/>
              </a:solidFill>
              <a:effectLst/>
              <a:latin typeface="+mn-ea"/>
              <a:ea typeface="+mn-ea"/>
              <a:cs typeface="Times New Roman" panose="02020603050405020304" charset="0"/>
            </a:endParaRPr>
          </a:p>
        </p:txBody>
      </p:sp>
      <p:grpSp>
        <p:nvGrpSpPr>
          <p:cNvPr id="33" name="组合 20"/>
          <p:cNvGrpSpPr/>
          <p:nvPr/>
        </p:nvGrpSpPr>
        <p:grpSpPr>
          <a:xfrm>
            <a:off x="633095" y="3502660"/>
            <a:ext cx="3317875" cy="2174240"/>
            <a:chOff x="1418850" y="3647080"/>
            <a:chExt cx="3317560" cy="2174780"/>
          </a:xfrm>
        </p:grpSpPr>
        <p:grpSp>
          <p:nvGrpSpPr>
            <p:cNvPr id="34" name="组合 8"/>
            <p:cNvGrpSpPr/>
            <p:nvPr/>
          </p:nvGrpSpPr>
          <p:grpSpPr>
            <a:xfrm>
              <a:off x="1418850" y="3647080"/>
              <a:ext cx="2534779" cy="2174780"/>
              <a:chOff x="4329771" y="3655833"/>
              <a:chExt cx="2534779" cy="2174780"/>
            </a:xfrm>
          </p:grpSpPr>
          <p:sp>
            <p:nvSpPr>
              <p:cNvPr id="35" name="TextBox 12"/>
              <p:cNvSpPr txBox="1"/>
              <p:nvPr>
                <p:custDataLst>
                  <p:tags r:id="rId5"/>
                </p:custDataLst>
              </p:nvPr>
            </p:nvSpPr>
            <p:spPr>
              <a:xfrm>
                <a:off x="5902696" y="4522788"/>
                <a:ext cx="961854" cy="557918"/>
              </a:xfrm>
              <a:prstGeom prst="rect">
                <a:avLst/>
              </a:prstGeom>
              <a:ln w="12700">
                <a:miter lim="400000"/>
              </a:ln>
            </p:spPr>
            <p:txBody>
              <a:bodyPr lIns="50800" tIns="50800" rIns="50800" bIns="50800" anchor="ctr">
                <a:normAutofit lnSpcReduction="10000"/>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C</a:t>
                </a:r>
                <a:endParaRPr lang="en-US" altLang="zh-CN" sz="3200" smtClean="0">
                  <a:solidFill>
                    <a:schemeClr val="tx1"/>
                  </a:solidFill>
                  <a:latin typeface="+mn-lt"/>
                  <a:cs typeface="Times New Roman" panose="02020603050405020304" charset="0"/>
                </a:endParaRPr>
              </a:p>
            </p:txBody>
          </p:sp>
          <p:grpSp>
            <p:nvGrpSpPr>
              <p:cNvPr id="36" name="组合 33"/>
              <p:cNvGrpSpPr/>
              <p:nvPr/>
            </p:nvGrpSpPr>
            <p:grpSpPr>
              <a:xfrm>
                <a:off x="4329771" y="3655833"/>
                <a:ext cx="2434536" cy="2121033"/>
                <a:chOff x="4329771" y="3655833"/>
                <a:chExt cx="2434536" cy="2121033"/>
              </a:xfrm>
            </p:grpSpPr>
            <p:sp>
              <p:nvSpPr>
                <p:cNvPr id="37" name="TextBox 23"/>
                <p:cNvSpPr txBox="1"/>
                <p:nvPr>
                  <p:custDataLst>
                    <p:tags r:id="rId6"/>
                  </p:custDataLst>
                </p:nvPr>
              </p:nvSpPr>
              <p:spPr>
                <a:xfrm>
                  <a:off x="5118422" y="3655833"/>
                  <a:ext cx="788077" cy="646331"/>
                </a:xfrm>
                <a:prstGeom prst="rect">
                  <a:avLst/>
                </a:prstGeom>
                <a:ln w="12700">
                  <a:miter lim="400000"/>
                </a:ln>
              </p:spPr>
              <p:txBody>
                <a:bodyPr lIns="50800" tIns="50800" rIns="50800" bIns="50800" anchor="ctr">
                  <a:norm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H</a:t>
                  </a:r>
                  <a:endParaRPr lang="en-US" altLang="zh-CN" sz="3200" smtClean="0">
                    <a:solidFill>
                      <a:schemeClr val="tx1"/>
                    </a:solidFill>
                    <a:latin typeface="+mn-lt"/>
                    <a:cs typeface="Times New Roman" panose="02020603050405020304" charset="0"/>
                  </a:endParaRPr>
                </a:p>
              </p:txBody>
            </p:sp>
            <p:sp>
              <p:nvSpPr>
                <p:cNvPr id="38" name="TextBox 12"/>
                <p:cNvSpPr txBox="1"/>
                <p:nvPr>
                  <p:custDataLst>
                    <p:tags r:id="rId7"/>
                  </p:custDataLst>
                </p:nvPr>
              </p:nvSpPr>
              <p:spPr>
                <a:xfrm rot="5400000">
                  <a:off x="4949051" y="4942211"/>
                  <a:ext cx="828964" cy="840345"/>
                </a:xfrm>
                <a:prstGeom prst="rect">
                  <a:avLst/>
                </a:prstGeom>
                <a:ln w="12700">
                  <a:miter lim="400000"/>
                </a:ln>
              </p:spPr>
              <p:txBody>
                <a:bodyPr lIns="50800" tIns="50800" rIns="50800" bIns="50800" anchor="ctr">
                  <a:no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a:t>
                  </a:r>
                  <a:endParaRPr lang="en-US" altLang="zh-CN" sz="3200" smtClean="0">
                    <a:solidFill>
                      <a:schemeClr val="tx1"/>
                    </a:solidFill>
                    <a:latin typeface="+mn-lt"/>
                    <a:cs typeface="Times New Roman" panose="02020603050405020304" charset="0"/>
                  </a:endParaRPr>
                </a:p>
              </p:txBody>
            </p:sp>
            <p:sp>
              <p:nvSpPr>
                <p:cNvPr id="39" name="TextBox 12"/>
                <p:cNvSpPr txBox="1"/>
                <p:nvPr>
                  <p:custDataLst>
                    <p:tags r:id="rId8"/>
                  </p:custDataLst>
                </p:nvPr>
              </p:nvSpPr>
              <p:spPr>
                <a:xfrm rot="10800000">
                  <a:off x="5935343" y="4386503"/>
                  <a:ext cx="828964" cy="840345"/>
                </a:xfrm>
                <a:prstGeom prst="rect">
                  <a:avLst/>
                </a:prstGeom>
                <a:ln w="12700">
                  <a:miter lim="400000"/>
                </a:ln>
              </p:spPr>
              <p:txBody>
                <a:bodyPr lIns="50800" tIns="50800" rIns="50800" bIns="50800" anchor="ctr">
                  <a:no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a:t>
                  </a:r>
                  <a:endParaRPr lang="en-US" altLang="zh-CN" sz="3200" smtClean="0">
                    <a:solidFill>
                      <a:schemeClr val="tx1"/>
                    </a:solidFill>
                    <a:latin typeface="+mn-lt"/>
                    <a:cs typeface="Times New Roman" panose="02020603050405020304" charset="0"/>
                  </a:endParaRPr>
                </a:p>
              </p:txBody>
            </p:sp>
            <p:sp>
              <p:nvSpPr>
                <p:cNvPr id="40" name="TextBox 26"/>
                <p:cNvSpPr txBox="1"/>
                <p:nvPr>
                  <p:custDataLst>
                    <p:tags r:id="rId9"/>
                  </p:custDataLst>
                </p:nvPr>
              </p:nvSpPr>
              <p:spPr>
                <a:xfrm>
                  <a:off x="5117438" y="4490687"/>
                  <a:ext cx="399148"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en-US" altLang="zh-CN" sz="3200" b="0" i="0" u="none" strike="noStrike" cap="none" spc="0" normalizeH="0" baseline="0" smtClean="0">
                      <a:ln>
                        <a:noFill/>
                      </a:ln>
                      <a:solidFill>
                        <a:schemeClr val="tx1"/>
                      </a:solidFill>
                      <a:effectLst/>
                      <a:uFillTx/>
                      <a:latin typeface="+mn-lt"/>
                      <a:ea typeface="黑体" panose="02010609060101010101" charset="-122"/>
                      <a:sym typeface="Hoefler Text"/>
                    </a:rPr>
                    <a:t>C</a:t>
                  </a:r>
                  <a:endParaRPr kumimoji="0" lang="en-US" altLang="zh-CN" sz="3200" b="0" i="0" u="none" strike="noStrike" cap="none" spc="0" normalizeH="0" baseline="0" smtClean="0">
                    <a:ln>
                      <a:noFill/>
                    </a:ln>
                    <a:solidFill>
                      <a:schemeClr val="tx1"/>
                    </a:solidFill>
                    <a:effectLst/>
                    <a:uFillTx/>
                    <a:latin typeface="+mn-lt"/>
                    <a:ea typeface="黑体" panose="02010609060101010101" charset="-122"/>
                    <a:sym typeface="Hoefler Text"/>
                  </a:endParaRPr>
                </a:p>
              </p:txBody>
            </p:sp>
            <p:sp>
              <p:nvSpPr>
                <p:cNvPr id="41" name="TextBox 12"/>
                <p:cNvSpPr txBox="1"/>
                <p:nvPr>
                  <p:custDataLst>
                    <p:tags r:id="rId10"/>
                  </p:custDataLst>
                </p:nvPr>
              </p:nvSpPr>
              <p:spPr>
                <a:xfrm>
                  <a:off x="4683257" y="4343400"/>
                  <a:ext cx="828964" cy="840345"/>
                </a:xfrm>
                <a:prstGeom prst="rect">
                  <a:avLst/>
                </a:prstGeom>
                <a:ln w="12700">
                  <a:miter lim="400000"/>
                </a:ln>
              </p:spPr>
              <p:txBody>
                <a:bodyPr lIns="50800" tIns="50800" rIns="50800" bIns="50800" anchor="ctr">
                  <a:no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a:t>
                  </a:r>
                  <a:endParaRPr lang="en-US" altLang="zh-CN" sz="3200" smtClean="0">
                    <a:solidFill>
                      <a:schemeClr val="tx1"/>
                    </a:solidFill>
                    <a:latin typeface="+mn-lt"/>
                    <a:cs typeface="Times New Roman" panose="02020603050405020304" charset="0"/>
                  </a:endParaRPr>
                </a:p>
              </p:txBody>
            </p:sp>
            <p:sp>
              <p:nvSpPr>
                <p:cNvPr id="42" name="TextBox 12"/>
                <p:cNvSpPr txBox="1"/>
                <p:nvPr>
                  <p:custDataLst>
                    <p:tags r:id="rId11"/>
                  </p:custDataLst>
                </p:nvPr>
              </p:nvSpPr>
              <p:spPr>
                <a:xfrm>
                  <a:off x="4329771" y="4553751"/>
                  <a:ext cx="961854" cy="557918"/>
                </a:xfrm>
                <a:prstGeom prst="rect">
                  <a:avLst/>
                </a:prstGeom>
                <a:ln w="12700">
                  <a:miter lim="400000"/>
                </a:ln>
              </p:spPr>
              <p:txBody>
                <a:bodyPr lIns="50800" tIns="50800" rIns="50800" bIns="50800" anchor="ctr">
                  <a:normAutofit lnSpcReduction="10000"/>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H</a:t>
                  </a:r>
                  <a:endParaRPr lang="en-US" altLang="zh-CN" sz="3200" smtClean="0">
                    <a:solidFill>
                      <a:schemeClr val="tx1"/>
                    </a:solidFill>
                    <a:latin typeface="+mn-lt"/>
                    <a:cs typeface="Times New Roman" panose="02020603050405020304" charset="0"/>
                  </a:endParaRPr>
                </a:p>
              </p:txBody>
            </p:sp>
            <p:sp>
              <p:nvSpPr>
                <p:cNvPr id="43" name="TextBox 12"/>
                <p:cNvSpPr txBox="1"/>
                <p:nvPr>
                  <p:custDataLst>
                    <p:tags r:id="rId12"/>
                  </p:custDataLst>
                </p:nvPr>
              </p:nvSpPr>
              <p:spPr>
                <a:xfrm rot="5400000">
                  <a:off x="4954810" y="4124490"/>
                  <a:ext cx="828964" cy="840345"/>
                </a:xfrm>
                <a:prstGeom prst="rect">
                  <a:avLst/>
                </a:prstGeom>
                <a:ln w="12700">
                  <a:miter lim="400000"/>
                </a:ln>
              </p:spPr>
              <p:txBody>
                <a:bodyPr lIns="50800" tIns="50800" rIns="50800" bIns="50800" anchor="ctr">
                  <a:no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a:t>
                  </a:r>
                  <a:endParaRPr lang="en-US" altLang="zh-CN" sz="3200" smtClean="0">
                    <a:solidFill>
                      <a:schemeClr val="tx1"/>
                    </a:solidFill>
                    <a:latin typeface="+mn-lt"/>
                    <a:cs typeface="Times New Roman" panose="02020603050405020304" charset="0"/>
                  </a:endParaRPr>
                </a:p>
              </p:txBody>
            </p:sp>
          </p:grpSp>
          <p:sp>
            <p:nvSpPr>
              <p:cNvPr id="44" name="TextBox 12"/>
              <p:cNvSpPr txBox="1"/>
              <p:nvPr>
                <p:custDataLst>
                  <p:tags r:id="rId13"/>
                </p:custDataLst>
              </p:nvPr>
            </p:nvSpPr>
            <p:spPr>
              <a:xfrm>
                <a:off x="5123116" y="5272695"/>
                <a:ext cx="961854" cy="557918"/>
              </a:xfrm>
              <a:prstGeom prst="rect">
                <a:avLst/>
              </a:prstGeom>
              <a:ln w="12700">
                <a:miter lim="400000"/>
              </a:ln>
            </p:spPr>
            <p:txBody>
              <a:bodyPr lIns="50800" tIns="50800" rIns="50800" bIns="50800" anchor="ctr">
                <a:normAutofit lnSpcReduction="10000"/>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H</a:t>
                </a:r>
                <a:endParaRPr lang="en-US" altLang="zh-CN" sz="3200" smtClean="0">
                  <a:solidFill>
                    <a:schemeClr val="tx1"/>
                  </a:solidFill>
                  <a:latin typeface="+mn-lt"/>
                  <a:cs typeface="Times New Roman" panose="02020603050405020304" charset="0"/>
                </a:endParaRPr>
              </a:p>
            </p:txBody>
          </p:sp>
        </p:grpSp>
        <p:sp>
          <p:nvSpPr>
            <p:cNvPr id="45" name="TextBox 12"/>
            <p:cNvSpPr txBox="1"/>
            <p:nvPr>
              <p:custDataLst>
                <p:tags r:id="rId14"/>
              </p:custDataLst>
            </p:nvPr>
          </p:nvSpPr>
          <p:spPr>
            <a:xfrm rot="10800000">
              <a:off x="2211294" y="4369743"/>
              <a:ext cx="828964" cy="840345"/>
            </a:xfrm>
            <a:prstGeom prst="rect">
              <a:avLst/>
            </a:prstGeom>
            <a:ln w="12700">
              <a:miter lim="400000"/>
            </a:ln>
          </p:spPr>
          <p:txBody>
            <a:bodyPr lIns="50800" tIns="50800" rIns="50800" bIns="50800" anchor="ctr">
              <a:no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a:t>
              </a:r>
              <a:endParaRPr lang="en-US" altLang="zh-CN" sz="3200" smtClean="0">
                <a:solidFill>
                  <a:schemeClr val="tx1"/>
                </a:solidFill>
                <a:latin typeface="+mn-lt"/>
                <a:cs typeface="Times New Roman" panose="02020603050405020304" charset="0"/>
              </a:endParaRPr>
            </a:p>
          </p:txBody>
        </p:sp>
        <p:sp>
          <p:nvSpPr>
            <p:cNvPr id="46" name="TextBox 12"/>
            <p:cNvSpPr txBox="1"/>
            <p:nvPr>
              <p:custDataLst>
                <p:tags r:id="rId15"/>
              </p:custDataLst>
            </p:nvPr>
          </p:nvSpPr>
          <p:spPr>
            <a:xfrm>
              <a:off x="3774556" y="4504377"/>
              <a:ext cx="961854" cy="557918"/>
            </a:xfrm>
            <a:prstGeom prst="rect">
              <a:avLst/>
            </a:prstGeom>
            <a:ln w="12700">
              <a:miter lim="400000"/>
            </a:ln>
          </p:spPr>
          <p:txBody>
            <a:bodyPr lIns="50800" tIns="50800" rIns="50800" bIns="50800" anchor="ctr">
              <a:normAutofit lnSpcReduction="10000"/>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C</a:t>
              </a:r>
              <a:endParaRPr lang="en-US" altLang="zh-CN" sz="3200" smtClean="0">
                <a:solidFill>
                  <a:schemeClr val="tx1"/>
                </a:solidFill>
                <a:latin typeface="+mn-lt"/>
                <a:cs typeface="Times New Roman" panose="02020603050405020304" charset="0"/>
              </a:endParaRPr>
            </a:p>
          </p:txBody>
        </p:sp>
        <p:sp>
          <p:nvSpPr>
            <p:cNvPr id="47" name="TextBox 12"/>
            <p:cNvSpPr txBox="1"/>
            <p:nvPr>
              <p:custDataLst>
                <p:tags r:id="rId16"/>
              </p:custDataLst>
            </p:nvPr>
          </p:nvSpPr>
          <p:spPr>
            <a:xfrm>
              <a:off x="3017660" y="5263942"/>
              <a:ext cx="961854" cy="557918"/>
            </a:xfrm>
            <a:prstGeom prst="rect">
              <a:avLst/>
            </a:prstGeom>
            <a:ln w="12700">
              <a:miter lim="400000"/>
            </a:ln>
          </p:spPr>
          <p:txBody>
            <a:bodyPr lIns="50800" tIns="50800" rIns="50800" bIns="50800" anchor="ctr">
              <a:normAutofit lnSpcReduction="10000"/>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H</a:t>
              </a:r>
              <a:endParaRPr lang="en-US" altLang="zh-CN" sz="3200" smtClean="0">
                <a:solidFill>
                  <a:schemeClr val="tx1"/>
                </a:solidFill>
                <a:latin typeface="+mn-lt"/>
                <a:cs typeface="Times New Roman" panose="02020603050405020304" charset="0"/>
              </a:endParaRPr>
            </a:p>
          </p:txBody>
        </p:sp>
        <p:sp>
          <p:nvSpPr>
            <p:cNvPr id="48" name="TextBox 12"/>
            <p:cNvSpPr txBox="1"/>
            <p:nvPr>
              <p:custDataLst>
                <p:tags r:id="rId17"/>
              </p:custDataLst>
            </p:nvPr>
          </p:nvSpPr>
          <p:spPr>
            <a:xfrm rot="5400000">
              <a:off x="2806864" y="4105163"/>
              <a:ext cx="828964" cy="840345"/>
            </a:xfrm>
            <a:prstGeom prst="rect">
              <a:avLst/>
            </a:prstGeom>
            <a:ln w="12700">
              <a:miter lim="400000"/>
            </a:ln>
          </p:spPr>
          <p:txBody>
            <a:bodyPr lIns="50800" tIns="50800" rIns="50800" bIns="50800" anchor="ctr">
              <a:no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a:t>
              </a:r>
              <a:endParaRPr lang="en-US" altLang="zh-CN" sz="3200" smtClean="0">
                <a:solidFill>
                  <a:schemeClr val="tx1"/>
                </a:solidFill>
                <a:latin typeface="+mn-lt"/>
                <a:cs typeface="Times New Roman" panose="02020603050405020304" charset="0"/>
              </a:endParaRPr>
            </a:p>
          </p:txBody>
        </p:sp>
        <p:sp>
          <p:nvSpPr>
            <p:cNvPr id="49" name="TextBox 12"/>
            <p:cNvSpPr txBox="1"/>
            <p:nvPr>
              <p:custDataLst>
                <p:tags r:id="rId18"/>
              </p:custDataLst>
            </p:nvPr>
          </p:nvSpPr>
          <p:spPr>
            <a:xfrm rot="5400000">
              <a:off x="2847443" y="4902595"/>
              <a:ext cx="828964" cy="840345"/>
            </a:xfrm>
            <a:prstGeom prst="rect">
              <a:avLst/>
            </a:prstGeom>
            <a:ln w="12700">
              <a:miter lim="400000"/>
            </a:ln>
          </p:spPr>
          <p:txBody>
            <a:bodyPr lIns="50800" tIns="50800" rIns="50800" bIns="50800" anchor="ctr">
              <a:no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a:t>
              </a:r>
              <a:endParaRPr lang="en-US" altLang="zh-CN" sz="3200" smtClean="0">
                <a:solidFill>
                  <a:schemeClr val="tx1"/>
                </a:solidFill>
                <a:latin typeface="+mn-lt"/>
                <a:cs typeface="Times New Roman" panose="02020603050405020304" charset="0"/>
              </a:endParaRPr>
            </a:p>
          </p:txBody>
        </p:sp>
        <p:sp>
          <p:nvSpPr>
            <p:cNvPr id="50" name="TextBox 19"/>
            <p:cNvSpPr txBox="1"/>
            <p:nvPr>
              <p:custDataLst>
                <p:tags r:id="rId19"/>
              </p:custDataLst>
            </p:nvPr>
          </p:nvSpPr>
          <p:spPr>
            <a:xfrm>
              <a:off x="2993877" y="3652340"/>
              <a:ext cx="788077" cy="646331"/>
            </a:xfrm>
            <a:prstGeom prst="rect">
              <a:avLst/>
            </a:prstGeom>
            <a:ln w="12700">
              <a:miter lim="400000"/>
            </a:ln>
          </p:spPr>
          <p:txBody>
            <a:bodyPr lIns="50800" tIns="50800" rIns="50800" bIns="50800" anchor="ctr">
              <a:norm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H</a:t>
              </a:r>
              <a:endParaRPr lang="en-US" altLang="zh-CN" sz="3200" smtClean="0">
                <a:solidFill>
                  <a:schemeClr val="tx1"/>
                </a:solidFill>
                <a:latin typeface="+mn-lt"/>
                <a:cs typeface="Times New Roman" panose="02020603050405020304" charset="0"/>
              </a:endParaRPr>
            </a:p>
          </p:txBody>
        </p:sp>
      </p:grpSp>
      <p:sp>
        <p:nvSpPr>
          <p:cNvPr id="51" name="TextBox 12"/>
          <p:cNvSpPr txBox="1"/>
          <p:nvPr>
            <p:custDataLst>
              <p:tags r:id="rId20"/>
            </p:custDataLst>
          </p:nvPr>
        </p:nvSpPr>
        <p:spPr>
          <a:xfrm rot="10800000">
            <a:off x="2983865" y="4246880"/>
            <a:ext cx="829310" cy="840105"/>
          </a:xfrm>
          <a:prstGeom prst="rect">
            <a:avLst/>
          </a:prstGeom>
          <a:ln w="12700">
            <a:miter lim="400000"/>
          </a:ln>
        </p:spPr>
        <p:txBody>
          <a:bodyPr lIns="50800" tIns="50800" rIns="50800" bIns="50800" anchor="ctr">
            <a:no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a:t>
            </a:r>
            <a:endParaRPr lang="en-US" altLang="zh-CN" sz="3200" smtClean="0">
              <a:solidFill>
                <a:schemeClr val="tx1"/>
              </a:solidFill>
              <a:latin typeface="+mn-lt"/>
              <a:cs typeface="Times New Roman" panose="02020603050405020304" charset="0"/>
            </a:endParaRPr>
          </a:p>
        </p:txBody>
      </p:sp>
      <p:sp>
        <p:nvSpPr>
          <p:cNvPr id="52" name="TextBox 12"/>
          <p:cNvSpPr txBox="1"/>
          <p:nvPr>
            <p:custDataLst>
              <p:tags r:id="rId21"/>
            </p:custDataLst>
          </p:nvPr>
        </p:nvSpPr>
        <p:spPr>
          <a:xfrm rot="5400000">
            <a:off x="2844800" y="4784090"/>
            <a:ext cx="828675" cy="840740"/>
          </a:xfrm>
          <a:prstGeom prst="rect">
            <a:avLst/>
          </a:prstGeom>
          <a:ln w="12700">
            <a:miter lim="400000"/>
          </a:ln>
        </p:spPr>
        <p:txBody>
          <a:bodyPr lIns="50800" tIns="50800" rIns="50800" bIns="50800" anchor="ctr">
            <a:no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a:t>
            </a:r>
            <a:endParaRPr lang="en-US" altLang="zh-CN" sz="3200" smtClean="0">
              <a:solidFill>
                <a:schemeClr val="tx1"/>
              </a:solidFill>
              <a:latin typeface="+mn-lt"/>
              <a:cs typeface="Times New Roman" panose="02020603050405020304" charset="0"/>
            </a:endParaRPr>
          </a:p>
        </p:txBody>
      </p:sp>
      <p:sp>
        <p:nvSpPr>
          <p:cNvPr id="53" name="TextBox 12"/>
          <p:cNvSpPr txBox="1"/>
          <p:nvPr>
            <p:custDataLst>
              <p:tags r:id="rId22"/>
            </p:custDataLst>
          </p:nvPr>
        </p:nvSpPr>
        <p:spPr>
          <a:xfrm>
            <a:off x="3030855" y="5129530"/>
            <a:ext cx="962025" cy="558165"/>
          </a:xfrm>
          <a:prstGeom prst="rect">
            <a:avLst/>
          </a:prstGeom>
          <a:ln w="12700">
            <a:miter lim="400000"/>
          </a:ln>
        </p:spPr>
        <p:txBody>
          <a:bodyPr lIns="50800" tIns="50800" rIns="50800" bIns="50800" anchor="ctr">
            <a:normAutofit lnSpcReduction="10000"/>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H</a:t>
            </a:r>
            <a:endParaRPr lang="en-US" altLang="zh-CN" sz="3200" smtClean="0">
              <a:solidFill>
                <a:schemeClr val="tx1"/>
              </a:solidFill>
              <a:latin typeface="+mn-lt"/>
              <a:cs typeface="Times New Roman" panose="02020603050405020304" charset="0"/>
            </a:endParaRPr>
          </a:p>
        </p:txBody>
      </p:sp>
      <p:sp>
        <p:nvSpPr>
          <p:cNvPr id="54" name="TextBox 11"/>
          <p:cNvSpPr txBox="1"/>
          <p:nvPr>
            <p:custDataLst>
              <p:tags r:id="rId23"/>
            </p:custDataLst>
          </p:nvPr>
        </p:nvSpPr>
        <p:spPr>
          <a:xfrm>
            <a:off x="3020695" y="3502660"/>
            <a:ext cx="732790" cy="646430"/>
          </a:xfrm>
          <a:prstGeom prst="rect">
            <a:avLst/>
          </a:prstGeom>
          <a:ln w="12700">
            <a:miter lim="400000"/>
          </a:ln>
        </p:spPr>
        <p:txBody>
          <a:bodyPr lIns="50800" tIns="50800" rIns="50800" bIns="50800" anchor="ctr">
            <a:norm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H</a:t>
            </a:r>
            <a:endParaRPr lang="en-US" altLang="zh-CN" sz="3200" smtClean="0">
              <a:solidFill>
                <a:schemeClr val="tx1"/>
              </a:solidFill>
              <a:latin typeface="+mn-lt"/>
              <a:cs typeface="Times New Roman" panose="02020603050405020304" charset="0"/>
            </a:endParaRPr>
          </a:p>
        </p:txBody>
      </p:sp>
      <p:sp>
        <p:nvSpPr>
          <p:cNvPr id="55" name="TextBox 12"/>
          <p:cNvSpPr txBox="1"/>
          <p:nvPr>
            <p:custDataLst>
              <p:tags r:id="rId24"/>
            </p:custDataLst>
          </p:nvPr>
        </p:nvSpPr>
        <p:spPr>
          <a:xfrm rot="5400000">
            <a:off x="2830830" y="3966210"/>
            <a:ext cx="828675" cy="857885"/>
          </a:xfrm>
          <a:prstGeom prst="rect">
            <a:avLst/>
          </a:prstGeom>
          <a:ln w="12700">
            <a:miter lim="400000"/>
          </a:ln>
        </p:spPr>
        <p:txBody>
          <a:bodyPr lIns="50800" tIns="50800" rIns="50800" bIns="50800" anchor="ctr">
            <a:noAutofit/>
          </a:bodyPr>
          <a:lstStyle>
            <a:lvl1pPr algn="l" defTabSz="412750">
              <a:spcBef>
                <a:spcPct val="0"/>
              </a:spcBef>
              <a:defRPr sz="3600" i="0">
                <a:solidFill>
                  <a:srgbClr val="FFFF00"/>
                </a:solidFill>
                <a:effectLst/>
                <a:latin typeface="黑体" panose="02010609060101010101" charset="-122"/>
                <a:ea typeface="黑体" panose="02010609060101010101" charset="-122"/>
                <a:cs typeface="+mn-cs"/>
                <a:sym typeface="Helvetica Neue" panose="02000503000000020004"/>
              </a:defRPr>
            </a:lvl1pPr>
            <a:lvl2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2pPr>
            <a:lvl3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3pPr>
            <a:lvl4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4pPr>
            <a:lvl5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5pPr>
            <a:lvl6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6pPr>
            <a:lvl7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7pPr>
            <a:lvl8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8pPr>
            <a:lvl9pPr>
              <a:defRPr sz="9400" i="0">
                <a:solidFill>
                  <a:srgbClr val="BCB08F"/>
                </a:solidFill>
                <a:effectLst>
                  <a:outerShdw blurRad="12700" dist="12700" dir="16200000" rotWithShape="0">
                    <a:srgbClr val="000000">
                      <a:alpha val="50000"/>
                    </a:srgbClr>
                  </a:outerShdw>
                </a:effectLst>
                <a:latin typeface="+mn-lt"/>
                <a:ea typeface="+mn-ea"/>
                <a:cs typeface="+mn-cs"/>
                <a:sym typeface="Helvetica Neue" panose="02000503000000020004"/>
              </a:defRPr>
            </a:lvl9pPr>
          </a:lstStyle>
          <a:p>
            <a:r>
              <a:rPr lang="en-US" altLang="zh-CN" sz="3200" smtClean="0">
                <a:solidFill>
                  <a:schemeClr val="tx1"/>
                </a:solidFill>
                <a:latin typeface="+mn-lt"/>
                <a:cs typeface="Times New Roman" panose="02020603050405020304" charset="0"/>
              </a:rPr>
              <a:t>—</a:t>
            </a:r>
            <a:endParaRPr lang="en-US" altLang="zh-CN" sz="3200" smtClean="0">
              <a:solidFill>
                <a:schemeClr val="tx1"/>
              </a:solidFill>
              <a:latin typeface="+mn-lt"/>
              <a:cs typeface="Times New Roman" panose="02020603050405020304" charset="0"/>
            </a:endParaRPr>
          </a:p>
        </p:txBody>
      </p:sp>
      <p:sp>
        <p:nvSpPr>
          <p:cNvPr id="56" name="TextBox 30"/>
          <p:cNvSpPr txBox="1"/>
          <p:nvPr/>
        </p:nvSpPr>
        <p:spPr>
          <a:xfrm>
            <a:off x="4727499" y="4241883"/>
            <a:ext cx="6258123"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3200" i="0" smtClean="0">
                <a:solidFill>
                  <a:schemeClr val="tx1"/>
                </a:solidFill>
                <a:latin typeface="黑体" panose="02010609060101010101" charset="-122"/>
                <a:ea typeface="黑体" panose="02010609060101010101" charset="-122"/>
              </a:rPr>
              <a:t>丙烷的一氯代物有</a:t>
            </a:r>
            <a:r>
              <a:rPr lang="zh-CN" altLang="en-US" sz="3200" i="0" smtClean="0">
                <a:solidFill>
                  <a:srgbClr val="C00000"/>
                </a:solidFill>
                <a:latin typeface="黑体" panose="02010609060101010101" charset="-122"/>
                <a:ea typeface="黑体" panose="02010609060101010101" charset="-122"/>
              </a:rPr>
              <a:t>两</a:t>
            </a:r>
            <a:r>
              <a:rPr lang="zh-CN" altLang="en-US" sz="3200" i="0" smtClean="0">
                <a:solidFill>
                  <a:schemeClr val="tx1"/>
                </a:solidFill>
                <a:latin typeface="黑体" panose="02010609060101010101" charset="-122"/>
                <a:ea typeface="黑体" panose="02010609060101010101" charset="-122"/>
              </a:rPr>
              <a:t>种同分异构体</a:t>
            </a:r>
            <a:endParaRPr kumimoji="0" lang="zh-CN" altLang="en-US" sz="3200" b="0" i="0" u="none" strike="noStrike" cap="none" spc="0" normalizeH="0" baseline="0" smtClean="0">
              <a:ln>
                <a:noFill/>
              </a:ln>
              <a:solidFill>
                <a:schemeClr val="tx1"/>
              </a:solidFill>
              <a:effectLst/>
              <a:uFillTx/>
              <a:latin typeface="黑体" panose="02010609060101010101" charset="-122"/>
              <a:ea typeface="黑体" panose="02010609060101010101" charset="-122"/>
              <a:sym typeface="Hoefler Text"/>
            </a:endParaRPr>
          </a:p>
        </p:txBody>
      </p:sp>
    </p:spTree>
    <p:custDataLst>
      <p:tags r:id="rId25"/>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p:tgtEl>
                                          <p:spTgt spid="21"/>
                                        </p:tgtEl>
                                        <p:attrNameLst>
                                          <p:attrName>ppt_y</p:attrName>
                                        </p:attrNameLst>
                                      </p:cBhvr>
                                      <p:tavLst>
                                        <p:tav tm="0">
                                          <p:val>
                                            <p:strVal val="#ppt_y+#ppt_h*1.125000"/>
                                          </p:val>
                                        </p:tav>
                                        <p:tav tm="100000">
                                          <p:val>
                                            <p:strVal val="#ppt_y"/>
                                          </p:val>
                                        </p:tav>
                                      </p:tavLst>
                                    </p:anim>
                                    <p:animEffect transition="in" filter="wipe(up)">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0"/>
                                        </p:tgtEl>
                                        <p:attrNameLst>
                                          <p:attrName>style.visibility</p:attrName>
                                        </p:attrNameLst>
                                      </p:cBhvr>
                                      <p:to>
                                        <p:strVal val="visible"/>
                                      </p:to>
                                    </p:set>
                                    <p:anim calcmode="lin" valueType="num">
                                      <p:cBhvr additive="base">
                                        <p:cTn id="18" dur="500" fill="hold"/>
                                        <p:tgtEl>
                                          <p:spTgt spid="30"/>
                                        </p:tgtEl>
                                        <p:attrNameLst>
                                          <p:attrName>ppt_x</p:attrName>
                                        </p:attrNameLst>
                                      </p:cBhvr>
                                      <p:tavLst>
                                        <p:tav tm="0">
                                          <p:val>
                                            <p:strVal val="#ppt_x"/>
                                          </p:val>
                                        </p:tav>
                                        <p:tav tm="100000">
                                          <p:val>
                                            <p:strVal val="#ppt_x"/>
                                          </p:val>
                                        </p:tav>
                                      </p:tavLst>
                                    </p:anim>
                                    <p:anim calcmode="lin" valueType="num">
                                      <p:cBhvr additive="base">
                                        <p:cTn id="19" dur="500" fill="hold"/>
                                        <p:tgtEl>
                                          <p:spTgt spid="30"/>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additive="base">
                                        <p:cTn id="22" dur="500" fill="hold"/>
                                        <p:tgtEl>
                                          <p:spTgt spid="31"/>
                                        </p:tgtEl>
                                        <p:attrNameLst>
                                          <p:attrName>ppt_x</p:attrName>
                                        </p:attrNameLst>
                                      </p:cBhvr>
                                      <p:tavLst>
                                        <p:tav tm="0">
                                          <p:val>
                                            <p:strVal val="#ppt_x"/>
                                          </p:val>
                                        </p:tav>
                                        <p:tav tm="100000">
                                          <p:val>
                                            <p:strVal val="#ppt_x"/>
                                          </p:val>
                                        </p:tav>
                                      </p:tavLst>
                                    </p:anim>
                                    <p:anim calcmode="lin" valueType="num">
                                      <p:cBhvr additive="base">
                                        <p:cTn id="23" dur="500" fill="hold"/>
                                        <p:tgtEl>
                                          <p:spTgt spid="3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 calcmode="lin" valueType="num">
                                      <p:cBhvr additive="base">
                                        <p:cTn id="26" dur="500" fill="hold"/>
                                        <p:tgtEl>
                                          <p:spTgt spid="32"/>
                                        </p:tgtEl>
                                        <p:attrNameLst>
                                          <p:attrName>ppt_x</p:attrName>
                                        </p:attrNameLst>
                                      </p:cBhvr>
                                      <p:tavLst>
                                        <p:tav tm="0">
                                          <p:val>
                                            <p:strVal val="#ppt_x"/>
                                          </p:val>
                                        </p:tav>
                                        <p:tav tm="100000">
                                          <p:val>
                                            <p:strVal val="#ppt_x"/>
                                          </p:val>
                                        </p:tav>
                                      </p:tavLst>
                                    </p:anim>
                                    <p:anim calcmode="lin" valueType="num">
                                      <p:cBhvr additive="base">
                                        <p:cTn id="2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6"/>
                                        </p:tgtEl>
                                        <p:attrNameLst>
                                          <p:attrName>style.visibility</p:attrName>
                                        </p:attrNameLst>
                                      </p:cBhvr>
                                      <p:to>
                                        <p:strVal val="visible"/>
                                      </p:to>
                                    </p:set>
                                    <p:anim calcmode="lin" valueType="num">
                                      <p:cBhvr additive="base">
                                        <p:cTn id="32" dur="500" fill="hold"/>
                                        <p:tgtEl>
                                          <p:spTgt spid="56"/>
                                        </p:tgtEl>
                                        <p:attrNameLst>
                                          <p:attrName>ppt_x</p:attrName>
                                        </p:attrNameLst>
                                      </p:cBhvr>
                                      <p:tavLst>
                                        <p:tav tm="0">
                                          <p:val>
                                            <p:strVal val="#ppt_x"/>
                                          </p:val>
                                        </p:tav>
                                        <p:tav tm="100000">
                                          <p:val>
                                            <p:strVal val="#ppt_x"/>
                                          </p:val>
                                        </p:tav>
                                      </p:tavLst>
                                    </p:anim>
                                    <p:anim calcmode="lin" valueType="num">
                                      <p:cBhvr additive="base">
                                        <p:cTn id="33"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30" grpId="0"/>
      <p:bldP spid="31" grpId="0"/>
      <p:bldP spid="32" grpId="0"/>
      <p:bldP spid="56"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5" name="等腰三角形 4"/>
          <p:cNvSpPr/>
          <p:nvPr>
            <p:custDataLst>
              <p:tags r:id="rId1"/>
            </p:custDataLst>
          </p:nvPr>
        </p:nvSpPr>
        <p:spPr bwMode="auto">
          <a:xfrm rot="10800000">
            <a:off x="1212850" y="1133475"/>
            <a:ext cx="636588" cy="549275"/>
          </a:xfrm>
          <a:prstGeom prst="triangle">
            <a:avLst/>
          </a:prstGeom>
          <a:solidFill>
            <a:srgbClr val="3B2D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8" name="任意多边形 27"/>
          <p:cNvSpPr/>
          <p:nvPr>
            <p:custDataLst>
              <p:tags r:id="rId2"/>
            </p:custDataLst>
          </p:nvPr>
        </p:nvSpPr>
        <p:spPr bwMode="auto">
          <a:xfrm>
            <a:off x="1530350" y="1133475"/>
            <a:ext cx="3636645" cy="549275"/>
          </a:xfrm>
          <a:custGeom>
            <a:avLst/>
            <a:gdLst>
              <a:gd name="connsiteX0" fmla="*/ 0 w 4647346"/>
              <a:gd name="connsiteY0" fmla="*/ 0 h 548640"/>
              <a:gd name="connsiteX1" fmla="*/ 4338867 w 4647346"/>
              <a:gd name="connsiteY1" fmla="*/ 0 h 548640"/>
              <a:gd name="connsiteX2" fmla="*/ 4647346 w 4647346"/>
              <a:gd name="connsiteY2" fmla="*/ 506286 h 548640"/>
              <a:gd name="connsiteX3" fmla="*/ 4647346 w 4647346"/>
              <a:gd name="connsiteY3" fmla="*/ 548640 h 548640"/>
              <a:gd name="connsiteX4" fmla="*/ 0 w 4647346"/>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346" h="548640">
                <a:moveTo>
                  <a:pt x="0" y="0"/>
                </a:moveTo>
                <a:lnTo>
                  <a:pt x="4338867" y="0"/>
                </a:lnTo>
                <a:lnTo>
                  <a:pt x="4647346" y="506286"/>
                </a:lnTo>
                <a:lnTo>
                  <a:pt x="4647346" y="548640"/>
                </a:lnTo>
                <a:lnTo>
                  <a:pt x="0" y="54864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 name="等腰三角形 28"/>
          <p:cNvSpPr/>
          <p:nvPr>
            <p:custDataLst>
              <p:tags r:id="rId3"/>
            </p:custDataLst>
          </p:nvPr>
        </p:nvSpPr>
        <p:spPr bwMode="auto">
          <a:xfrm rot="10800000">
            <a:off x="1293813" y="1171575"/>
            <a:ext cx="565150" cy="4873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2C77E6"/>
              </a:solidFill>
              <a:effectLst/>
              <a:uLnTx/>
              <a:uFillTx/>
              <a:latin typeface="+mn-lt"/>
              <a:ea typeface="+mn-ea"/>
              <a:cs typeface="+mn-cs"/>
            </a:endParaRPr>
          </a:p>
        </p:txBody>
      </p:sp>
      <p:sp>
        <p:nvSpPr>
          <p:cNvPr id="4121" name="矩形 22"/>
          <p:cNvSpPr/>
          <p:nvPr>
            <p:custDataLst>
              <p:tags r:id="rId4"/>
            </p:custDataLst>
          </p:nvPr>
        </p:nvSpPr>
        <p:spPr>
          <a:xfrm>
            <a:off x="1917065" y="1189355"/>
            <a:ext cx="3300730"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buClrTx/>
              <a:buSzTx/>
              <a:buFontTx/>
              <a:buNone/>
            </a:pPr>
            <a:r>
              <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在空气中能燃烧</a:t>
            </a:r>
            <a:endPar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102" name="文本框 101"/>
          <p:cNvSpPr txBox="1"/>
          <p:nvPr/>
        </p:nvSpPr>
        <p:spPr>
          <a:xfrm>
            <a:off x="1562735" y="1884680"/>
            <a:ext cx="7997190" cy="521970"/>
          </a:xfrm>
          <a:prstGeom prst="rect">
            <a:avLst/>
          </a:prstGeom>
          <a:noFill/>
          <a:ln w="9525">
            <a:noFill/>
          </a:ln>
        </p:spPr>
        <p:txBody>
          <a:bodyPr wrap="square">
            <a:spAutoFit/>
          </a:bodyPr>
          <a:lstStyle/>
          <a:p>
            <a:pPr indent="0"/>
            <a:r>
              <a:rPr lang="zh-CN" sz="2800" b="1">
                <a:latin typeface="Times New Roman" panose="02020603050405020304" charset="0"/>
                <a:ea typeface="微软雅黑" panose="020B0503020204020204" charset="-122"/>
                <a:cs typeface="Times New Roman" panose="02020603050405020304" charset="0"/>
              </a:rPr>
              <a:t>烷烃可在空气或氧气中完全燃烧生成</a:t>
            </a:r>
            <a:r>
              <a:rPr lang="en-US" sz="2800" b="1">
                <a:solidFill>
                  <a:srgbClr val="C00000"/>
                </a:solidFill>
                <a:latin typeface="Times New Roman" panose="02020603050405020304" charset="0"/>
                <a:ea typeface="微软雅黑" panose="020B0503020204020204" charset="-122"/>
                <a:cs typeface="Times New Roman" panose="02020603050405020304" charset="0"/>
              </a:rPr>
              <a:t>CO</a:t>
            </a:r>
            <a:r>
              <a:rPr lang="en-US" sz="2800" b="1" baseline="-25000">
                <a:solidFill>
                  <a:srgbClr val="C00000"/>
                </a:solidFill>
                <a:latin typeface="Times New Roman" panose="02020603050405020304" charset="0"/>
                <a:ea typeface="微软雅黑" panose="020B0503020204020204" charset="-122"/>
                <a:cs typeface="Times New Roman" panose="02020603050405020304" charset="0"/>
              </a:rPr>
              <a:t>2</a:t>
            </a:r>
            <a:r>
              <a:rPr lang="zh-CN" sz="2800" b="1">
                <a:solidFill>
                  <a:srgbClr val="C00000"/>
                </a:solidFill>
                <a:latin typeface="Times New Roman" panose="02020603050405020304" charset="0"/>
                <a:ea typeface="微软雅黑" panose="020B0503020204020204" charset="-122"/>
                <a:cs typeface="Times New Roman" panose="02020603050405020304" charset="0"/>
              </a:rPr>
              <a:t>和</a:t>
            </a:r>
            <a:r>
              <a:rPr lang="en-US" sz="2800" b="1">
                <a:solidFill>
                  <a:srgbClr val="C00000"/>
                </a:solidFill>
                <a:latin typeface="Times New Roman" panose="02020603050405020304" charset="0"/>
                <a:ea typeface="微软雅黑" panose="020B0503020204020204" charset="-122"/>
                <a:cs typeface="Times New Roman" panose="02020603050405020304" charset="0"/>
              </a:rPr>
              <a:t>H</a:t>
            </a:r>
            <a:r>
              <a:rPr lang="en-US" sz="2800" b="1" baseline="-25000">
                <a:solidFill>
                  <a:srgbClr val="C00000"/>
                </a:solidFill>
                <a:latin typeface="Times New Roman" panose="02020603050405020304" charset="0"/>
                <a:ea typeface="微软雅黑" panose="020B0503020204020204" charset="-122"/>
                <a:cs typeface="Times New Roman" panose="02020603050405020304" charset="0"/>
              </a:rPr>
              <a:t>2</a:t>
            </a:r>
            <a:r>
              <a:rPr lang="en-US" sz="2800" b="1">
                <a:solidFill>
                  <a:srgbClr val="C00000"/>
                </a:solidFill>
                <a:latin typeface="Times New Roman" panose="02020603050405020304" charset="0"/>
                <a:ea typeface="微软雅黑" panose="020B0503020204020204" charset="-122"/>
                <a:cs typeface="Times New Roman" panose="02020603050405020304" charset="0"/>
              </a:rPr>
              <a:t>O</a:t>
            </a:r>
            <a:endParaRPr lang="en-US" altLang="en-US" sz="2800" b="1">
              <a:solidFill>
                <a:srgbClr val="C00000"/>
              </a:solidFill>
              <a:latin typeface="Times New Roman" panose="02020603050405020304" charset="0"/>
              <a:ea typeface="微软雅黑" panose="020B0503020204020204" charset="-122"/>
              <a:cs typeface="Times New Roman" panose="02020603050405020304" charset="0"/>
            </a:endParaRPr>
          </a:p>
        </p:txBody>
      </p:sp>
      <p:sp>
        <p:nvSpPr>
          <p:cNvPr id="14" name="TextBox 13"/>
          <p:cNvSpPr txBox="1"/>
          <p:nvPr>
            <p:custDataLst>
              <p:tags r:id="rId5"/>
            </p:custDataLst>
          </p:nvPr>
        </p:nvSpPr>
        <p:spPr>
          <a:xfrm>
            <a:off x="8949775" y="4486191"/>
            <a:ext cx="1879600" cy="532130"/>
          </a:xfrm>
          <a:prstGeom prst="rect">
            <a:avLst/>
          </a:prstGeom>
          <a:noFill/>
          <a:ln w="12700" cap="flat">
            <a:solidFill>
              <a:schemeClr val="tx1">
                <a:lumMod val="95000"/>
                <a:lumOff val="5000"/>
              </a:schemeClr>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2800" i="0" smtClean="0">
                <a:solidFill>
                  <a:schemeClr val="tx1"/>
                </a:solidFill>
                <a:latin typeface="Times New Roman" panose="02020603050405020304" charset="0"/>
                <a:ea typeface="微软雅黑" panose="020B0503020204020204" charset="-122"/>
              </a:rPr>
              <a:t>氢原子守恒</a:t>
            </a:r>
            <a:endParaRPr kumimoji="0" lang="zh-CN" altLang="en-US" sz="28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sp>
        <p:nvSpPr>
          <p:cNvPr id="18" name="TextBox 17"/>
          <p:cNvSpPr txBox="1"/>
          <p:nvPr>
            <p:custDataLst>
              <p:tags r:id="rId6"/>
            </p:custDataLst>
          </p:nvPr>
        </p:nvSpPr>
        <p:spPr>
          <a:xfrm>
            <a:off x="9559660" y="5394684"/>
            <a:ext cx="1897956" cy="533479"/>
          </a:xfrm>
          <a:prstGeom prst="rect">
            <a:avLst/>
          </a:prstGeom>
          <a:noFill/>
          <a:ln w="12700" cap="flat">
            <a:solidFill>
              <a:schemeClr val="tx1">
                <a:lumMod val="95000"/>
                <a:lumOff val="5000"/>
              </a:schemeClr>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2800" i="0" smtClean="0">
                <a:solidFill>
                  <a:schemeClr val="tx1"/>
                </a:solidFill>
                <a:latin typeface="Times New Roman" panose="02020603050405020304" charset="0"/>
                <a:ea typeface="微软雅黑" panose="020B0503020204020204" charset="-122"/>
              </a:rPr>
              <a:t>氧原子守恒</a:t>
            </a:r>
            <a:endParaRPr kumimoji="0" lang="zh-CN" altLang="en-US" sz="28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grpSp>
        <p:nvGrpSpPr>
          <p:cNvPr id="30" name="组合 29"/>
          <p:cNvGrpSpPr/>
          <p:nvPr/>
        </p:nvGrpSpPr>
        <p:grpSpPr>
          <a:xfrm>
            <a:off x="1736879" y="3585198"/>
            <a:ext cx="6343083" cy="680781"/>
            <a:chOff x="1736879" y="2506243"/>
            <a:chExt cx="6343083" cy="680781"/>
          </a:xfrm>
        </p:grpSpPr>
        <p:grpSp>
          <p:nvGrpSpPr>
            <p:cNvPr id="2" name="组合 6"/>
            <p:cNvGrpSpPr/>
            <p:nvPr/>
          </p:nvGrpSpPr>
          <p:grpSpPr>
            <a:xfrm>
              <a:off x="1736879" y="2591989"/>
              <a:ext cx="6343083" cy="595035"/>
              <a:chOff x="2052184" y="5098715"/>
              <a:chExt cx="6343083" cy="595035"/>
            </a:xfrm>
          </p:grpSpPr>
          <p:sp>
            <p:nvSpPr>
              <p:cNvPr id="8" name="TextBox 7"/>
              <p:cNvSpPr txBox="1"/>
              <p:nvPr>
                <p:custDataLst>
                  <p:tags r:id="rId7"/>
                </p:custDataLst>
              </p:nvPr>
            </p:nvSpPr>
            <p:spPr>
              <a:xfrm>
                <a:off x="2052184" y="5098715"/>
                <a:ext cx="6343083"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ctr" fontAlgn="auto" hangingPunct="0">
                  <a:spcBef>
                    <a:spcPct val="0"/>
                  </a:spcBef>
                  <a:spcAft>
                    <a:spcPct val="0"/>
                  </a:spcAft>
                </a:pP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C</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n</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2n+2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  O</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nCO</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O</a:t>
                </a:r>
                <a:endParaRPr kumimoji="0" lang="en-US" altLang="zh-CN"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cxnSp>
            <p:nvCxnSpPr>
              <p:cNvPr id="9" name="直接箭头连接符 8"/>
              <p:cNvCxnSpPr/>
              <p:nvPr>
                <p:custDataLst>
                  <p:tags r:id="rId8"/>
                </p:custDataLst>
              </p:nvPr>
            </p:nvCxnSpPr>
            <p:spPr>
              <a:xfrm>
                <a:off x="4877049" y="5423338"/>
                <a:ext cx="1045314" cy="0"/>
              </a:xfrm>
              <a:prstGeom prst="straightConnector1">
                <a:avLst/>
              </a:prstGeom>
              <a:noFill/>
              <a:ln w="28575" cap="flat">
                <a:solidFill>
                  <a:schemeClr val="tx1">
                    <a:lumMod val="95000"/>
                    <a:lumOff val="5000"/>
                  </a:schemeClr>
                </a:solidFill>
                <a:prstDash val="solid"/>
                <a:miter lim="400000"/>
                <a:headEnd type="none" w="med" len="med"/>
                <a:tailEnd type="arrow" w="med" len="med"/>
              </a:ln>
            </p:spPr>
            <p:style>
              <a:lnRef idx="0">
                <a:scrgbClr r="0" g="0" b="0"/>
              </a:lnRef>
              <a:fillRef idx="0">
                <a:scrgbClr r="0" g="0" b="0"/>
              </a:fillRef>
              <a:effectRef idx="0">
                <a:scrgbClr r="0" g="0" b="0"/>
              </a:effectRef>
              <a:fontRef idx="none"/>
            </p:style>
          </p:cxnSp>
        </p:grpSp>
        <p:sp>
          <p:nvSpPr>
            <p:cNvPr id="3" name="TextBox 24"/>
            <p:cNvSpPr txBox="1"/>
            <p:nvPr>
              <p:custDataLst>
                <p:tags r:id="rId9"/>
              </p:custDataLst>
            </p:nvPr>
          </p:nvSpPr>
          <p:spPr>
            <a:xfrm>
              <a:off x="4710679" y="2506243"/>
              <a:ext cx="615553" cy="410369"/>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20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rPr>
                <a:t>点燃</a:t>
              </a:r>
              <a:endParaRPr kumimoji="0" lang="zh-CN" altLang="en-US" sz="20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grpSp>
      <p:grpSp>
        <p:nvGrpSpPr>
          <p:cNvPr id="34" name="组合 33"/>
          <p:cNvGrpSpPr/>
          <p:nvPr/>
        </p:nvGrpSpPr>
        <p:grpSpPr>
          <a:xfrm>
            <a:off x="1146826" y="4399770"/>
            <a:ext cx="7859524" cy="680781"/>
            <a:chOff x="1146826" y="3399645"/>
            <a:chExt cx="7859524" cy="680781"/>
          </a:xfrm>
        </p:grpSpPr>
        <p:grpSp>
          <p:nvGrpSpPr>
            <p:cNvPr id="4" name="组合 10"/>
            <p:cNvGrpSpPr/>
            <p:nvPr/>
          </p:nvGrpSpPr>
          <p:grpSpPr>
            <a:xfrm>
              <a:off x="1146826" y="3485391"/>
              <a:ext cx="7859524" cy="595035"/>
              <a:chOff x="1293965" y="5098715"/>
              <a:chExt cx="7859524" cy="595035"/>
            </a:xfrm>
          </p:grpSpPr>
          <p:sp>
            <p:nvSpPr>
              <p:cNvPr id="12" name="TextBox 11"/>
              <p:cNvSpPr txBox="1"/>
              <p:nvPr>
                <p:custDataLst>
                  <p:tags r:id="rId10"/>
                </p:custDataLst>
              </p:nvPr>
            </p:nvSpPr>
            <p:spPr>
              <a:xfrm>
                <a:off x="1293965" y="5098715"/>
                <a:ext cx="7859524"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ctr" fontAlgn="auto" hangingPunct="0">
                  <a:spcBef>
                    <a:spcPct val="0"/>
                  </a:spcBef>
                  <a:spcAft>
                    <a:spcPct val="0"/>
                  </a:spcAft>
                </a:pP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C</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n</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2n+2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  O</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nCO</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a:t>
                </a:r>
                <a:r>
                  <a:rPr lang="zh-CN" altLang="en-US" sz="3200" i="0" smtClean="0">
                    <a:solidFill>
                      <a:schemeClr val="tx1"/>
                    </a:solidFill>
                    <a:latin typeface="Times New Roman" panose="02020603050405020304" charset="0"/>
                    <a:ea typeface="微软雅黑" panose="020B0503020204020204" charset="-122"/>
                    <a:cs typeface="Times New Roman" panose="02020603050405020304" charset="0"/>
                  </a:rPr>
                  <a:t>（</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n+1</a:t>
                </a:r>
                <a:r>
                  <a:rPr lang="zh-CN" altLang="en-US" sz="3200" i="0" smtClean="0">
                    <a:solidFill>
                      <a:schemeClr val="tx1"/>
                    </a:solidFill>
                    <a:latin typeface="Times New Roman" panose="02020603050405020304" charset="0"/>
                    <a:ea typeface="微软雅黑" panose="020B0503020204020204" charset="-122"/>
                    <a:cs typeface="Times New Roman" panose="02020603050405020304" charset="0"/>
                  </a:rPr>
                  <a:t>）</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O</a:t>
                </a:r>
                <a:endParaRPr kumimoji="0" lang="en-US" altLang="zh-CN"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cxnSp>
            <p:nvCxnSpPr>
              <p:cNvPr id="13" name="直接箭头连接符 12"/>
              <p:cNvCxnSpPr/>
              <p:nvPr>
                <p:custDataLst>
                  <p:tags r:id="rId11"/>
                </p:custDataLst>
              </p:nvPr>
            </p:nvCxnSpPr>
            <p:spPr>
              <a:xfrm>
                <a:off x="4120281" y="5423338"/>
                <a:ext cx="1045314" cy="0"/>
              </a:xfrm>
              <a:prstGeom prst="straightConnector1">
                <a:avLst/>
              </a:prstGeom>
              <a:noFill/>
              <a:ln w="28575" cap="flat">
                <a:solidFill>
                  <a:schemeClr val="tx1">
                    <a:lumMod val="95000"/>
                    <a:lumOff val="5000"/>
                  </a:schemeClr>
                </a:solidFill>
                <a:prstDash val="solid"/>
                <a:miter lim="400000"/>
                <a:headEnd type="none" w="med" len="med"/>
                <a:tailEnd type="arrow" w="med" len="med"/>
              </a:ln>
            </p:spPr>
            <p:style>
              <a:lnRef idx="0">
                <a:scrgbClr r="0" g="0" b="0"/>
              </a:lnRef>
              <a:fillRef idx="0">
                <a:scrgbClr r="0" g="0" b="0"/>
              </a:fillRef>
              <a:effectRef idx="0">
                <a:scrgbClr r="0" g="0" b="0"/>
              </a:effectRef>
              <a:fontRef idx="none"/>
            </p:style>
          </p:cxnSp>
        </p:grpSp>
        <p:sp>
          <p:nvSpPr>
            <p:cNvPr id="6" name="TextBox 25"/>
            <p:cNvSpPr txBox="1"/>
            <p:nvPr>
              <p:custDataLst>
                <p:tags r:id="rId12"/>
              </p:custDataLst>
            </p:nvPr>
          </p:nvSpPr>
          <p:spPr>
            <a:xfrm>
              <a:off x="4095126" y="3399645"/>
              <a:ext cx="615553" cy="410369"/>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20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rPr>
                <a:t>点燃</a:t>
              </a:r>
              <a:endParaRPr kumimoji="0" lang="zh-CN" altLang="en-US" sz="20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grpSp>
      <p:grpSp>
        <p:nvGrpSpPr>
          <p:cNvPr id="35" name="组合 34"/>
          <p:cNvGrpSpPr/>
          <p:nvPr/>
        </p:nvGrpSpPr>
        <p:grpSpPr>
          <a:xfrm>
            <a:off x="787069" y="5247963"/>
            <a:ext cx="8883843" cy="951448"/>
            <a:chOff x="787069" y="4247838"/>
            <a:chExt cx="8883843" cy="951448"/>
          </a:xfrm>
        </p:grpSpPr>
        <p:grpSp>
          <p:nvGrpSpPr>
            <p:cNvPr id="7" name="组合 14"/>
            <p:cNvGrpSpPr/>
            <p:nvPr/>
          </p:nvGrpSpPr>
          <p:grpSpPr>
            <a:xfrm>
              <a:off x="787069" y="4394559"/>
              <a:ext cx="8883843" cy="595035"/>
              <a:chOff x="781808" y="5098715"/>
              <a:chExt cx="8883843" cy="595035"/>
            </a:xfrm>
          </p:grpSpPr>
          <p:sp>
            <p:nvSpPr>
              <p:cNvPr id="16" name="TextBox 15"/>
              <p:cNvSpPr txBox="1"/>
              <p:nvPr>
                <p:custDataLst>
                  <p:tags r:id="rId13"/>
                </p:custDataLst>
              </p:nvPr>
            </p:nvSpPr>
            <p:spPr>
              <a:xfrm>
                <a:off x="781808" y="5098715"/>
                <a:ext cx="8883843"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ctr" fontAlgn="auto" hangingPunct="0">
                  <a:spcBef>
                    <a:spcPct val="0"/>
                  </a:spcBef>
                  <a:spcAft>
                    <a:spcPct val="0"/>
                  </a:spcAft>
                </a:pP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C</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n</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2n+2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           O</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nCO</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  +</a:t>
                </a:r>
                <a:r>
                  <a:rPr lang="zh-CN" altLang="en-US" sz="3200" i="0" smtClean="0">
                    <a:solidFill>
                      <a:schemeClr val="tx1"/>
                    </a:solidFill>
                    <a:latin typeface="Times New Roman" panose="02020603050405020304" charset="0"/>
                    <a:ea typeface="微软雅黑" panose="020B0503020204020204" charset="-122"/>
                    <a:cs typeface="Times New Roman" panose="02020603050405020304" charset="0"/>
                  </a:rPr>
                  <a:t>（</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n+1</a:t>
                </a:r>
                <a:r>
                  <a:rPr lang="zh-CN" altLang="en-US" sz="3200" i="0" smtClean="0">
                    <a:solidFill>
                      <a:schemeClr val="tx1"/>
                    </a:solidFill>
                    <a:latin typeface="Times New Roman" panose="02020603050405020304" charset="0"/>
                    <a:ea typeface="微软雅黑" panose="020B0503020204020204" charset="-122"/>
                    <a:cs typeface="Times New Roman" panose="02020603050405020304" charset="0"/>
                  </a:rPr>
                  <a:t>）</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H</a:t>
                </a:r>
                <a:r>
                  <a:rPr lang="en-US" altLang="zh-CN" sz="3200"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i="0" smtClean="0">
                    <a:solidFill>
                      <a:schemeClr val="tx1"/>
                    </a:solidFill>
                    <a:latin typeface="Times New Roman" panose="02020603050405020304" charset="0"/>
                    <a:ea typeface="微软雅黑" panose="020B0503020204020204" charset="-122"/>
                    <a:cs typeface="Times New Roman" panose="02020603050405020304" charset="0"/>
                  </a:rPr>
                  <a:t>O</a:t>
                </a:r>
                <a:endParaRPr kumimoji="0" lang="en-US" altLang="zh-CN"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cxnSp>
            <p:nvCxnSpPr>
              <p:cNvPr id="17" name="直接箭头连接符 16"/>
              <p:cNvCxnSpPr/>
              <p:nvPr>
                <p:custDataLst>
                  <p:tags r:id="rId14"/>
                </p:custDataLst>
              </p:nvPr>
            </p:nvCxnSpPr>
            <p:spPr>
              <a:xfrm>
                <a:off x="4545963" y="5423338"/>
                <a:ext cx="1045314" cy="0"/>
              </a:xfrm>
              <a:prstGeom prst="straightConnector1">
                <a:avLst/>
              </a:prstGeom>
              <a:noFill/>
              <a:ln w="28575" cap="flat">
                <a:solidFill>
                  <a:schemeClr val="tx1">
                    <a:lumMod val="95000"/>
                    <a:lumOff val="5000"/>
                  </a:schemeClr>
                </a:solidFill>
                <a:prstDash val="solid"/>
                <a:miter lim="400000"/>
                <a:headEnd type="none" w="med" len="med"/>
                <a:tailEnd type="arrow" w="med" len="med"/>
              </a:ln>
            </p:spPr>
            <p:style>
              <a:lnRef idx="0">
                <a:scrgbClr r="0" g="0" b="0"/>
              </a:lnRef>
              <a:fillRef idx="0">
                <a:scrgbClr r="0" g="0" b="0"/>
              </a:fillRef>
              <a:effectRef idx="0">
                <a:scrgbClr r="0" g="0" b="0"/>
              </a:effectRef>
              <a:fontRef idx="none"/>
            </p:style>
          </p:cxnSp>
        </p:grpSp>
        <p:grpSp>
          <p:nvGrpSpPr>
            <p:cNvPr id="10" name="组合 22"/>
            <p:cNvGrpSpPr/>
            <p:nvPr/>
          </p:nvGrpSpPr>
          <p:grpSpPr>
            <a:xfrm>
              <a:off x="3013520" y="4247838"/>
              <a:ext cx="928090" cy="951448"/>
              <a:chOff x="3139648" y="5020372"/>
              <a:chExt cx="928090" cy="951448"/>
            </a:xfrm>
          </p:grpSpPr>
          <p:sp>
            <p:nvSpPr>
              <p:cNvPr id="19" name="TextBox 18"/>
              <p:cNvSpPr txBox="1"/>
              <p:nvPr>
                <p:custDataLst>
                  <p:tags r:id="rId15"/>
                </p:custDataLst>
              </p:nvPr>
            </p:nvSpPr>
            <p:spPr>
              <a:xfrm>
                <a:off x="3494430" y="5438341"/>
                <a:ext cx="282129" cy="533479"/>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en-US" altLang="zh-CN" sz="28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rPr>
                  <a:t>2</a:t>
                </a:r>
                <a:endParaRPr kumimoji="0" lang="en-US" altLang="zh-CN" sz="28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sp>
            <p:nvSpPr>
              <p:cNvPr id="20" name="TextBox 19"/>
              <p:cNvSpPr txBox="1"/>
              <p:nvPr>
                <p:custDataLst>
                  <p:tags r:id="rId16"/>
                </p:custDataLst>
              </p:nvPr>
            </p:nvSpPr>
            <p:spPr>
              <a:xfrm>
                <a:off x="3139648" y="5020372"/>
                <a:ext cx="841577" cy="533479"/>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en-US" altLang="zh-CN" sz="28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rPr>
                  <a:t>3n+1</a:t>
                </a:r>
                <a:endParaRPr kumimoji="0" lang="en-US" altLang="zh-CN" sz="28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cxnSp>
            <p:nvCxnSpPr>
              <p:cNvPr id="22" name="直接连接符 21"/>
              <p:cNvCxnSpPr/>
              <p:nvPr>
                <p:custDataLst>
                  <p:tags r:id="rId17"/>
                </p:custDataLst>
              </p:nvPr>
            </p:nvCxnSpPr>
            <p:spPr>
              <a:xfrm>
                <a:off x="3180543" y="5505799"/>
                <a:ext cx="887195" cy="0"/>
              </a:xfrm>
              <a:prstGeom prst="line">
                <a:avLst/>
              </a:prstGeom>
              <a:noFill/>
              <a:ln w="38100" cap="flat">
                <a:solidFill>
                  <a:schemeClr val="tx1">
                    <a:lumMod val="95000"/>
                    <a:lumOff val="5000"/>
                  </a:schemeClr>
                </a:solidFill>
                <a:prstDash val="solid"/>
                <a:miter lim="400000"/>
              </a:ln>
            </p:spPr>
            <p:style>
              <a:lnRef idx="0">
                <a:scrgbClr r="0" g="0" b="0"/>
              </a:lnRef>
              <a:fillRef idx="0">
                <a:scrgbClr r="0" g="0" b="0"/>
              </a:fillRef>
              <a:effectRef idx="0">
                <a:scrgbClr r="0" g="0" b="0"/>
              </a:effectRef>
              <a:fontRef idx="none"/>
            </p:style>
          </p:cxnSp>
        </p:grpSp>
        <p:sp>
          <p:nvSpPr>
            <p:cNvPr id="11" name="TextBox 26"/>
            <p:cNvSpPr txBox="1"/>
            <p:nvPr>
              <p:custDataLst>
                <p:tags r:id="rId18"/>
              </p:custDataLst>
            </p:nvPr>
          </p:nvSpPr>
          <p:spPr>
            <a:xfrm>
              <a:off x="4710679" y="4308813"/>
              <a:ext cx="615553" cy="410369"/>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20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rPr>
                <a:t>点燃</a:t>
              </a:r>
              <a:endParaRPr kumimoji="0" lang="zh-CN" altLang="en-US" sz="20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grpSp>
      <p:sp>
        <p:nvSpPr>
          <p:cNvPr id="15" name="TextBox 27"/>
          <p:cNvSpPr txBox="1"/>
          <p:nvPr>
            <p:custDataLst>
              <p:tags r:id="rId19"/>
            </p:custDataLst>
          </p:nvPr>
        </p:nvSpPr>
        <p:spPr>
          <a:xfrm>
            <a:off x="1284377" y="2663346"/>
            <a:ext cx="1879600" cy="532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2800" b="1" i="0" smtClean="0">
                <a:solidFill>
                  <a:schemeClr val="tx1"/>
                </a:solidFill>
                <a:latin typeface="Times New Roman" panose="02020603050405020304" charset="0"/>
                <a:ea typeface="微软雅黑" panose="020B0503020204020204" charset="-122"/>
              </a:rPr>
              <a:t>燃烧通式：</a:t>
            </a:r>
            <a:endParaRPr kumimoji="0" lang="zh-CN" altLang="en-US" sz="28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grpSp>
        <p:nvGrpSpPr>
          <p:cNvPr id="21" name="组合 28"/>
          <p:cNvGrpSpPr/>
          <p:nvPr/>
        </p:nvGrpSpPr>
        <p:grpSpPr>
          <a:xfrm>
            <a:off x="3054159" y="2566836"/>
            <a:ext cx="7088505" cy="652184"/>
            <a:chOff x="2968367" y="2376298"/>
            <a:chExt cx="5401156" cy="652184"/>
          </a:xfrm>
        </p:grpSpPr>
        <p:grpSp>
          <p:nvGrpSpPr>
            <p:cNvPr id="31" name="组合 3"/>
            <p:cNvGrpSpPr/>
            <p:nvPr/>
          </p:nvGrpSpPr>
          <p:grpSpPr>
            <a:xfrm>
              <a:off x="2968367" y="2434757"/>
              <a:ext cx="5401156" cy="593725"/>
              <a:chOff x="2206151" y="5093883"/>
              <a:chExt cx="5401156" cy="593725"/>
            </a:xfrm>
          </p:grpSpPr>
          <p:sp>
            <p:nvSpPr>
              <p:cNvPr id="32" name="TextBox 31"/>
              <p:cNvSpPr txBox="1"/>
              <p:nvPr>
                <p:custDataLst>
                  <p:tags r:id="rId20"/>
                </p:custDataLst>
              </p:nvPr>
            </p:nvSpPr>
            <p:spPr>
              <a:xfrm>
                <a:off x="2206151" y="5093883"/>
                <a:ext cx="5401156" cy="59372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fontAlgn="auto" hangingPunct="0">
                  <a:spcBef>
                    <a:spcPct val="0"/>
                  </a:spcBef>
                  <a:spcAft>
                    <a:spcPct val="0"/>
                  </a:spcAft>
                </a:pPr>
                <a:r>
                  <a:rPr lang="en-US" altLang="zh-CN" sz="3200" b="1" i="0" smtClean="0">
                    <a:solidFill>
                      <a:schemeClr val="tx1"/>
                    </a:solidFill>
                    <a:latin typeface="Times New Roman" panose="02020603050405020304" charset="0"/>
                    <a:ea typeface="微软雅黑" panose="020B0503020204020204" charset="-122"/>
                    <a:cs typeface="Times New Roman" panose="02020603050405020304" charset="0"/>
                  </a:rPr>
                  <a:t>C</a:t>
                </a:r>
                <a:r>
                  <a:rPr lang="en-US" altLang="zh-CN" sz="3200" b="1" i="0" baseline="-25000" smtClean="0">
                    <a:solidFill>
                      <a:schemeClr val="tx1"/>
                    </a:solidFill>
                    <a:latin typeface="Times New Roman" panose="02020603050405020304" charset="0"/>
                    <a:ea typeface="微软雅黑" panose="020B0503020204020204" charset="-122"/>
                    <a:cs typeface="Times New Roman" panose="02020603050405020304" charset="0"/>
                  </a:rPr>
                  <a:t>n</a:t>
                </a:r>
                <a:r>
                  <a:rPr lang="en-US" altLang="zh-CN" sz="3200" b="1" i="0" smtClean="0">
                    <a:solidFill>
                      <a:schemeClr val="tx1"/>
                    </a:solidFill>
                    <a:latin typeface="Times New Roman" panose="02020603050405020304" charset="0"/>
                    <a:ea typeface="微软雅黑" panose="020B0503020204020204" charset="-122"/>
                    <a:cs typeface="Times New Roman" panose="02020603050405020304" charset="0"/>
                  </a:rPr>
                  <a:t>H</a:t>
                </a:r>
                <a:r>
                  <a:rPr lang="en-US" altLang="zh-CN" sz="3200" b="1" i="0" baseline="-25000" smtClean="0">
                    <a:solidFill>
                      <a:schemeClr val="tx1"/>
                    </a:solidFill>
                    <a:latin typeface="Times New Roman" panose="02020603050405020304" charset="0"/>
                    <a:ea typeface="微软雅黑" panose="020B0503020204020204" charset="-122"/>
                    <a:cs typeface="Times New Roman" panose="02020603050405020304" charset="0"/>
                  </a:rPr>
                  <a:t>2n+2</a:t>
                </a:r>
                <a:r>
                  <a:rPr lang="en-US" altLang="zh-CN" sz="3200" b="1" i="0" smtClean="0">
                    <a:solidFill>
                      <a:schemeClr val="tx1"/>
                    </a:solidFill>
                    <a:latin typeface="Times New Roman" panose="02020603050405020304" charset="0"/>
                    <a:ea typeface="微软雅黑" panose="020B0503020204020204" charset="-122"/>
                    <a:cs typeface="Times New Roman" panose="02020603050405020304" charset="0"/>
                  </a:rPr>
                  <a:t>  +  ? O</a:t>
                </a:r>
                <a:r>
                  <a:rPr lang="en-US" altLang="zh-CN" sz="3200" b="1"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b="1" i="0" smtClean="0">
                    <a:solidFill>
                      <a:schemeClr val="tx1"/>
                    </a:solidFill>
                    <a:latin typeface="Times New Roman" panose="02020603050405020304" charset="0"/>
                    <a:ea typeface="微软雅黑" panose="020B0503020204020204" charset="-122"/>
                    <a:cs typeface="Times New Roman" panose="02020603050405020304" charset="0"/>
                  </a:rPr>
                  <a:t>                ? CO</a:t>
                </a:r>
                <a:r>
                  <a:rPr lang="en-US" altLang="zh-CN" sz="3200" b="1"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b="1" i="0" smtClean="0">
                    <a:solidFill>
                      <a:schemeClr val="tx1"/>
                    </a:solidFill>
                    <a:latin typeface="Times New Roman" panose="02020603050405020304" charset="0"/>
                    <a:ea typeface="微软雅黑" panose="020B0503020204020204" charset="-122"/>
                    <a:cs typeface="Times New Roman" panose="02020603050405020304" charset="0"/>
                  </a:rPr>
                  <a:t>  + ? H</a:t>
                </a:r>
                <a:r>
                  <a:rPr lang="en-US" altLang="zh-CN" sz="3200" b="1" i="0" baseline="-25000" smtClean="0">
                    <a:solidFill>
                      <a:schemeClr val="tx1"/>
                    </a:solidFill>
                    <a:latin typeface="Times New Roman" panose="02020603050405020304" charset="0"/>
                    <a:ea typeface="微软雅黑" panose="020B0503020204020204" charset="-122"/>
                    <a:cs typeface="Times New Roman" panose="02020603050405020304" charset="0"/>
                  </a:rPr>
                  <a:t>2</a:t>
                </a:r>
                <a:r>
                  <a:rPr lang="en-US" altLang="zh-CN" sz="3200" b="1" i="0" smtClean="0">
                    <a:solidFill>
                      <a:schemeClr val="tx1"/>
                    </a:solidFill>
                    <a:latin typeface="Times New Roman" panose="02020603050405020304" charset="0"/>
                    <a:ea typeface="微软雅黑" panose="020B0503020204020204" charset="-122"/>
                    <a:cs typeface="Times New Roman" panose="02020603050405020304" charset="0"/>
                  </a:rPr>
                  <a:t>O</a:t>
                </a:r>
                <a:endParaRPr kumimoji="0" lang="en-US" altLang="zh-CN" sz="32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cxnSp>
            <p:nvCxnSpPr>
              <p:cNvPr id="33" name="直接箭头连接符 32"/>
              <p:cNvCxnSpPr/>
              <p:nvPr>
                <p:custDataLst>
                  <p:tags r:id="rId21"/>
                </p:custDataLst>
              </p:nvPr>
            </p:nvCxnSpPr>
            <p:spPr>
              <a:xfrm>
                <a:off x="4395613" y="5423338"/>
                <a:ext cx="1045314" cy="0"/>
              </a:xfrm>
              <a:prstGeom prst="straightConnector1">
                <a:avLst/>
              </a:prstGeom>
              <a:noFill/>
              <a:ln w="28575" cap="flat">
                <a:solidFill>
                  <a:schemeClr val="tx1">
                    <a:lumMod val="95000"/>
                    <a:lumOff val="5000"/>
                  </a:schemeClr>
                </a:solidFill>
                <a:prstDash val="solid"/>
                <a:miter lim="400000"/>
                <a:headEnd type="none" w="med" len="med"/>
                <a:tailEnd type="arrow" w="med" len="med"/>
              </a:ln>
            </p:spPr>
            <p:style>
              <a:lnRef idx="0">
                <a:scrgbClr r="0" g="0" b="0"/>
              </a:lnRef>
              <a:fillRef idx="0">
                <a:scrgbClr r="0" g="0" b="0"/>
              </a:fillRef>
              <a:effectRef idx="0">
                <a:scrgbClr r="0" g="0" b="0"/>
              </a:effectRef>
              <a:fontRef idx="none"/>
            </p:style>
          </p:cxnSp>
        </p:grpSp>
        <p:sp>
          <p:nvSpPr>
            <p:cNvPr id="36" name="TextBox 30"/>
            <p:cNvSpPr txBox="1"/>
            <p:nvPr>
              <p:custDataLst>
                <p:tags r:id="rId22"/>
              </p:custDataLst>
            </p:nvPr>
          </p:nvSpPr>
          <p:spPr>
            <a:xfrm>
              <a:off x="5445611" y="2376298"/>
              <a:ext cx="615553" cy="410369"/>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20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rPr>
                <a:t>点燃</a:t>
              </a:r>
              <a:endParaRPr kumimoji="0" lang="zh-CN" altLang="en-US" sz="20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grpSp>
      <p:sp>
        <p:nvSpPr>
          <p:cNvPr id="37" name="TextBox 28"/>
          <p:cNvSpPr txBox="1"/>
          <p:nvPr>
            <p:custDataLst>
              <p:tags r:id="rId23"/>
            </p:custDataLst>
          </p:nvPr>
        </p:nvSpPr>
        <p:spPr>
          <a:xfrm>
            <a:off x="8012645" y="3634231"/>
            <a:ext cx="1897955" cy="533479"/>
          </a:xfrm>
          <a:prstGeom prst="rect">
            <a:avLst/>
          </a:prstGeom>
          <a:noFill/>
          <a:ln w="12700" cap="flat">
            <a:solidFill>
              <a:schemeClr val="tx1">
                <a:lumMod val="95000"/>
                <a:lumOff val="5000"/>
              </a:schemeClr>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2800" i="0" smtClean="0">
                <a:solidFill>
                  <a:schemeClr val="tx1"/>
                </a:solidFill>
                <a:latin typeface="Times New Roman" panose="02020603050405020304" charset="0"/>
                <a:ea typeface="微软雅黑" panose="020B0503020204020204" charset="-122"/>
              </a:rPr>
              <a:t>碳原子守恒</a:t>
            </a:r>
            <a:endParaRPr kumimoji="0" lang="zh-CN" altLang="en-US" sz="28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spTree>
    <p:custDataLst>
      <p:tags r:id="rId24"/>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8" grpId="0" bldLvl="0" animBg="1"/>
      <p:bldP spid="37"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8" name="TextBox 7"/>
          <p:cNvSpPr txBox="1"/>
          <p:nvPr>
            <p:custDataLst>
              <p:tags r:id="rId1"/>
            </p:custDataLst>
          </p:nvPr>
        </p:nvSpPr>
        <p:spPr>
          <a:xfrm>
            <a:off x="1488183" y="2630414"/>
            <a:ext cx="2133600" cy="59372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32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rPr>
              <a:t>燃烧通式：</a:t>
            </a:r>
            <a:endParaRPr kumimoji="0" lang="zh-CN" altLang="en-US" sz="32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grpSp>
        <p:nvGrpSpPr>
          <p:cNvPr id="10" name="组合 14"/>
          <p:cNvGrpSpPr/>
          <p:nvPr/>
        </p:nvGrpSpPr>
        <p:grpSpPr>
          <a:xfrm>
            <a:off x="2490966" y="3448194"/>
            <a:ext cx="6742430" cy="593725"/>
            <a:chOff x="1724628" y="5099370"/>
            <a:chExt cx="5882431" cy="593725"/>
          </a:xfrm>
        </p:grpSpPr>
        <p:sp>
          <p:nvSpPr>
            <p:cNvPr id="11" name="TextBox 10"/>
            <p:cNvSpPr txBox="1"/>
            <p:nvPr>
              <p:custDataLst>
                <p:tags r:id="rId2"/>
              </p:custDataLst>
            </p:nvPr>
          </p:nvSpPr>
          <p:spPr>
            <a:xfrm>
              <a:off x="1724628" y="5099370"/>
              <a:ext cx="5882431" cy="59372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l" fontAlgn="auto" hangingPunct="0">
                <a:spcBef>
                  <a:spcPct val="0"/>
                </a:spcBef>
                <a:spcAft>
                  <a:spcPct val="0"/>
                </a:spcAft>
              </a:pPr>
              <a:r>
                <a:rPr lang="en-US" altLang="zh-CN" sz="3200" b="1" i="0" err="1" smtClean="0">
                  <a:solidFill>
                    <a:schemeClr val="tx1"/>
                  </a:solidFill>
                  <a:effectLst/>
                  <a:latin typeface="Times New Roman" panose="02020603050405020304" charset="0"/>
                  <a:ea typeface="微软雅黑" panose="020B0503020204020204" charset="-122"/>
                  <a:cs typeface="Times New Roman" panose="02020603050405020304" charset="0"/>
                </a:rPr>
                <a:t>C</a:t>
              </a:r>
              <a:r>
                <a:rPr lang="en-US" altLang="zh-CN" sz="3200" b="1" i="0" baseline="-25000" err="1" smtClean="0">
                  <a:solidFill>
                    <a:schemeClr val="tx1"/>
                  </a:solidFill>
                  <a:effectLst/>
                  <a:latin typeface="Times New Roman" panose="02020603050405020304" charset="0"/>
                  <a:ea typeface="微软雅黑" panose="020B0503020204020204" charset="-122"/>
                  <a:cs typeface="Times New Roman" panose="02020603050405020304" charset="0"/>
                </a:rPr>
                <a:t>x</a:t>
              </a:r>
              <a:r>
                <a:rPr lang="en-US" altLang="zh-CN" sz="3200" b="1" i="0" err="1" smtClean="0">
                  <a:solidFill>
                    <a:schemeClr val="tx1"/>
                  </a:solidFill>
                  <a:effectLst/>
                  <a:latin typeface="Times New Roman" panose="02020603050405020304" charset="0"/>
                  <a:ea typeface="微软雅黑" panose="020B0503020204020204" charset="-122"/>
                  <a:cs typeface="Times New Roman" panose="02020603050405020304" charset="0"/>
                </a:rPr>
                <a:t>H</a:t>
              </a:r>
              <a:r>
                <a:rPr lang="en-US" altLang="zh-CN" sz="3200" b="1" i="0" baseline="-25000" err="1" smtClean="0">
                  <a:solidFill>
                    <a:schemeClr val="tx1"/>
                  </a:solidFill>
                  <a:effectLst/>
                  <a:latin typeface="Times New Roman" panose="02020603050405020304" charset="0"/>
                  <a:ea typeface="微软雅黑" panose="020B0503020204020204" charset="-122"/>
                  <a:cs typeface="Times New Roman" panose="02020603050405020304" charset="0"/>
                </a:rPr>
                <a:t>y</a:t>
              </a:r>
              <a:r>
                <a:rPr lang="en-US" altLang="zh-CN" sz="3200" b="1" i="0" smtClean="0">
                  <a:solidFill>
                    <a:schemeClr val="tx1"/>
                  </a:solidFill>
                  <a:effectLst/>
                  <a:latin typeface="Times New Roman" panose="02020603050405020304" charset="0"/>
                  <a:ea typeface="微软雅黑" panose="020B0503020204020204" charset="-122"/>
                  <a:cs typeface="Times New Roman" panose="02020603050405020304" charset="0"/>
                </a:rPr>
                <a:t> </a:t>
              </a:r>
              <a:r>
                <a:rPr lang="en-US" altLang="zh-CN" sz="2800" b="1" i="0" smtClean="0">
                  <a:solidFill>
                    <a:schemeClr val="tx1"/>
                  </a:solidFill>
                  <a:effectLst/>
                  <a:latin typeface="Times New Roman" panose="02020603050405020304" charset="0"/>
                  <a:ea typeface="微软雅黑" panose="020B0503020204020204" charset="-122"/>
                  <a:cs typeface="Times New Roman" panose="02020603050405020304" charset="0"/>
                </a:rPr>
                <a:t>+              </a:t>
              </a:r>
              <a:r>
                <a:rPr lang="en-US" altLang="zh-CN" sz="3200" b="1" i="0" smtClean="0">
                  <a:solidFill>
                    <a:schemeClr val="tx1"/>
                  </a:solidFill>
                  <a:effectLst/>
                  <a:latin typeface="Times New Roman" panose="02020603050405020304" charset="0"/>
                  <a:ea typeface="微软雅黑" panose="020B0503020204020204" charset="-122"/>
                  <a:cs typeface="Times New Roman" panose="02020603050405020304" charset="0"/>
                </a:rPr>
                <a:t>O</a:t>
              </a:r>
              <a:r>
                <a:rPr lang="en-US" altLang="zh-CN" sz="3200" b="1" i="0" baseline="-25000" smtClean="0">
                  <a:solidFill>
                    <a:schemeClr val="tx1"/>
                  </a:solidFill>
                  <a:effectLst/>
                  <a:latin typeface="Times New Roman" panose="02020603050405020304" charset="0"/>
                  <a:ea typeface="微软雅黑" panose="020B0503020204020204" charset="-122"/>
                  <a:cs typeface="Times New Roman" panose="02020603050405020304" charset="0"/>
                </a:rPr>
                <a:t>2</a:t>
              </a:r>
              <a:r>
                <a:rPr lang="en-US" altLang="zh-CN" sz="3200" b="1" i="0" smtClean="0">
                  <a:solidFill>
                    <a:schemeClr val="tx1"/>
                  </a:solidFill>
                  <a:effectLst/>
                  <a:latin typeface="Times New Roman" panose="02020603050405020304" charset="0"/>
                  <a:ea typeface="微软雅黑" panose="020B0503020204020204" charset="-122"/>
                  <a:cs typeface="Times New Roman" panose="02020603050405020304" charset="0"/>
                </a:rPr>
                <a:t>            xCO</a:t>
              </a:r>
              <a:r>
                <a:rPr lang="en-US" altLang="zh-CN" sz="3200" b="1" i="0" baseline="-25000" smtClean="0">
                  <a:solidFill>
                    <a:schemeClr val="tx1"/>
                  </a:solidFill>
                  <a:effectLst/>
                  <a:latin typeface="Times New Roman" panose="02020603050405020304" charset="0"/>
                  <a:ea typeface="微软雅黑" panose="020B0503020204020204" charset="-122"/>
                  <a:cs typeface="Times New Roman" panose="02020603050405020304" charset="0"/>
                </a:rPr>
                <a:t>2</a:t>
              </a:r>
              <a:r>
                <a:rPr lang="en-US" altLang="zh-CN" sz="3200" b="1" i="0" smtClean="0">
                  <a:solidFill>
                    <a:schemeClr val="tx1"/>
                  </a:solidFill>
                  <a:effectLst/>
                  <a:latin typeface="Times New Roman" panose="02020603050405020304" charset="0"/>
                  <a:ea typeface="微软雅黑" panose="020B0503020204020204" charset="-122"/>
                  <a:cs typeface="Times New Roman" panose="02020603050405020304" charset="0"/>
                </a:rPr>
                <a:t>  +    H</a:t>
              </a:r>
              <a:r>
                <a:rPr lang="en-US" altLang="zh-CN" sz="3200" b="1" i="0" baseline="-25000" smtClean="0">
                  <a:solidFill>
                    <a:schemeClr val="tx1"/>
                  </a:solidFill>
                  <a:effectLst/>
                  <a:latin typeface="Times New Roman" panose="02020603050405020304" charset="0"/>
                  <a:ea typeface="微软雅黑" panose="020B0503020204020204" charset="-122"/>
                  <a:cs typeface="Times New Roman" panose="02020603050405020304" charset="0"/>
                </a:rPr>
                <a:t>2</a:t>
              </a:r>
              <a:r>
                <a:rPr lang="en-US" altLang="zh-CN" sz="3200" b="1" i="0" smtClean="0">
                  <a:solidFill>
                    <a:schemeClr val="tx1"/>
                  </a:solidFill>
                  <a:effectLst/>
                  <a:latin typeface="Times New Roman" panose="02020603050405020304" charset="0"/>
                  <a:ea typeface="微软雅黑" panose="020B0503020204020204" charset="-122"/>
                  <a:cs typeface="Times New Roman" panose="02020603050405020304" charset="0"/>
                </a:rPr>
                <a:t>O</a:t>
              </a:r>
              <a:endParaRPr kumimoji="0" lang="en-US" altLang="zh-CN" sz="32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cxnSp>
          <p:nvCxnSpPr>
            <p:cNvPr id="12" name="直接箭头连接符 11"/>
            <p:cNvCxnSpPr/>
            <p:nvPr>
              <p:custDataLst>
                <p:tags r:id="rId3"/>
              </p:custDataLst>
            </p:nvPr>
          </p:nvCxnSpPr>
          <p:spPr>
            <a:xfrm>
              <a:off x="4294507" y="5376040"/>
              <a:ext cx="1045313" cy="0"/>
            </a:xfrm>
            <a:prstGeom prst="straightConnector1">
              <a:avLst/>
            </a:prstGeom>
            <a:noFill/>
            <a:ln w="28575" cap="flat">
              <a:solidFill>
                <a:schemeClr val="tx1">
                  <a:lumMod val="95000"/>
                  <a:lumOff val="5000"/>
                </a:schemeClr>
              </a:solidFill>
              <a:prstDash val="solid"/>
              <a:miter lim="400000"/>
              <a:headEnd type="none" w="med" len="med"/>
              <a:tailEnd type="arrow" w="med" len="med"/>
            </a:ln>
          </p:spPr>
          <p:style>
            <a:lnRef idx="0">
              <a:scrgbClr r="0" g="0" b="0"/>
            </a:lnRef>
            <a:fillRef idx="0">
              <a:scrgbClr r="0" g="0" b="0"/>
            </a:fillRef>
            <a:effectRef idx="0">
              <a:scrgbClr r="0" g="0" b="0"/>
            </a:effectRef>
            <a:fontRef idx="none"/>
          </p:style>
        </p:cxnSp>
      </p:grpSp>
      <p:grpSp>
        <p:nvGrpSpPr>
          <p:cNvPr id="17" name="组合 16"/>
          <p:cNvGrpSpPr/>
          <p:nvPr/>
        </p:nvGrpSpPr>
        <p:grpSpPr>
          <a:xfrm>
            <a:off x="8020863" y="3225469"/>
            <a:ext cx="328063" cy="1002545"/>
            <a:chOff x="4619297" y="3246344"/>
            <a:chExt cx="328063" cy="1002545"/>
          </a:xfrm>
        </p:grpSpPr>
        <p:grpSp>
          <p:nvGrpSpPr>
            <p:cNvPr id="19" name="组合 22"/>
            <p:cNvGrpSpPr/>
            <p:nvPr/>
          </p:nvGrpSpPr>
          <p:grpSpPr>
            <a:xfrm>
              <a:off x="4649253" y="3246344"/>
              <a:ext cx="298107" cy="1002545"/>
              <a:chOff x="3543093" y="4905537"/>
              <a:chExt cx="298107" cy="1002545"/>
            </a:xfrm>
          </p:grpSpPr>
          <p:sp>
            <p:nvSpPr>
              <p:cNvPr id="2" name="TextBox 13"/>
              <p:cNvSpPr txBox="1"/>
              <p:nvPr>
                <p:custDataLst>
                  <p:tags r:id="rId4"/>
                </p:custDataLst>
              </p:nvPr>
            </p:nvSpPr>
            <p:spPr>
              <a:xfrm>
                <a:off x="3543093" y="5375952"/>
                <a:ext cx="279400" cy="532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en-US" altLang="zh-CN" sz="28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rPr>
                  <a:t>2</a:t>
                </a:r>
                <a:endParaRPr kumimoji="0" lang="en-US" altLang="zh-CN" sz="28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sp>
            <p:nvSpPr>
              <p:cNvPr id="3" name="TextBox 14"/>
              <p:cNvSpPr txBox="1"/>
              <p:nvPr>
                <p:custDataLst>
                  <p:tags r:id="rId5"/>
                </p:custDataLst>
              </p:nvPr>
            </p:nvSpPr>
            <p:spPr>
              <a:xfrm>
                <a:off x="3561800" y="4905537"/>
                <a:ext cx="279400" cy="532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en-US" altLang="zh-CN" sz="2800" b="1" i="0" smtClean="0">
                    <a:solidFill>
                      <a:schemeClr val="tx1"/>
                    </a:solidFill>
                    <a:effectLst/>
                    <a:latin typeface="Times New Roman" panose="02020603050405020304" charset="0"/>
                    <a:ea typeface="微软雅黑" panose="020B0503020204020204" charset="-122"/>
                    <a:cs typeface="Times New Roman" panose="02020603050405020304" charset="0"/>
                  </a:rPr>
                  <a:t>y</a:t>
                </a:r>
                <a:endParaRPr kumimoji="0" lang="en-US" altLang="zh-CN" sz="28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grpSp>
        <p:cxnSp>
          <p:nvCxnSpPr>
            <p:cNvPr id="4" name="直接连接符 3"/>
            <p:cNvCxnSpPr/>
            <p:nvPr>
              <p:custDataLst>
                <p:tags r:id="rId6"/>
              </p:custDataLst>
            </p:nvPr>
          </p:nvCxnSpPr>
          <p:spPr>
            <a:xfrm>
              <a:off x="4619297" y="3793037"/>
              <a:ext cx="282129" cy="0"/>
            </a:xfrm>
            <a:prstGeom prst="line">
              <a:avLst/>
            </a:prstGeom>
            <a:noFill/>
            <a:ln w="57150" cap="flat">
              <a:solidFill>
                <a:schemeClr val="tx1">
                  <a:lumMod val="95000"/>
                  <a:lumOff val="5000"/>
                </a:schemeClr>
              </a:solidFill>
              <a:prstDash val="solid"/>
              <a:miter lim="400000"/>
            </a:ln>
          </p:spPr>
          <p:style>
            <a:lnRef idx="0">
              <a:scrgbClr r="0" g="0" b="0"/>
            </a:lnRef>
            <a:fillRef idx="0">
              <a:scrgbClr r="0" g="0" b="0"/>
            </a:fillRef>
            <a:effectRef idx="0">
              <a:scrgbClr r="0" g="0" b="0"/>
            </a:effectRef>
            <a:fontRef idx="none"/>
          </p:style>
        </p:cxnSp>
      </p:grpSp>
      <p:grpSp>
        <p:nvGrpSpPr>
          <p:cNvPr id="30" name="组合 29"/>
          <p:cNvGrpSpPr/>
          <p:nvPr/>
        </p:nvGrpSpPr>
        <p:grpSpPr>
          <a:xfrm>
            <a:off x="3400974" y="3207826"/>
            <a:ext cx="1422400" cy="1002545"/>
            <a:chOff x="3929476" y="4250238"/>
            <a:chExt cx="1422400" cy="1002545"/>
          </a:xfrm>
        </p:grpSpPr>
        <p:grpSp>
          <p:nvGrpSpPr>
            <p:cNvPr id="21" name="组合 20"/>
            <p:cNvGrpSpPr/>
            <p:nvPr/>
          </p:nvGrpSpPr>
          <p:grpSpPr>
            <a:xfrm>
              <a:off x="4978323" y="4250238"/>
              <a:ext cx="328062" cy="1002545"/>
              <a:chOff x="4619297" y="3246344"/>
              <a:chExt cx="328062" cy="1002545"/>
            </a:xfrm>
          </p:grpSpPr>
          <p:grpSp>
            <p:nvGrpSpPr>
              <p:cNvPr id="13" name="组合 22"/>
              <p:cNvGrpSpPr/>
              <p:nvPr/>
            </p:nvGrpSpPr>
            <p:grpSpPr>
              <a:xfrm>
                <a:off x="4649253" y="3246344"/>
                <a:ext cx="298106" cy="1002545"/>
                <a:chOff x="3543093" y="4905537"/>
                <a:chExt cx="298106" cy="1002545"/>
              </a:xfrm>
            </p:grpSpPr>
            <p:sp>
              <p:nvSpPr>
                <p:cNvPr id="14" name="TextBox 13"/>
                <p:cNvSpPr txBox="1"/>
                <p:nvPr>
                  <p:custDataLst>
                    <p:tags r:id="rId7"/>
                  </p:custDataLst>
                </p:nvPr>
              </p:nvSpPr>
              <p:spPr>
                <a:xfrm>
                  <a:off x="3543093" y="5375952"/>
                  <a:ext cx="279400" cy="532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en-US" altLang="zh-CN" sz="28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rPr>
                    <a:t>4</a:t>
                  </a:r>
                  <a:endParaRPr kumimoji="0" lang="en-US" altLang="zh-CN" sz="28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sp>
              <p:nvSpPr>
                <p:cNvPr id="15" name="TextBox 14"/>
                <p:cNvSpPr txBox="1"/>
                <p:nvPr>
                  <p:custDataLst>
                    <p:tags r:id="rId8"/>
                  </p:custDataLst>
                </p:nvPr>
              </p:nvSpPr>
              <p:spPr>
                <a:xfrm>
                  <a:off x="3561799" y="4905537"/>
                  <a:ext cx="279400" cy="532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en-US" altLang="zh-CN" sz="2800" b="1" i="0" smtClean="0">
                      <a:solidFill>
                        <a:schemeClr val="tx1"/>
                      </a:solidFill>
                      <a:effectLst/>
                      <a:latin typeface="Times New Roman" panose="02020603050405020304" charset="0"/>
                      <a:ea typeface="微软雅黑" panose="020B0503020204020204" charset="-122"/>
                      <a:cs typeface="Times New Roman" panose="02020603050405020304" charset="0"/>
                    </a:rPr>
                    <a:t>y</a:t>
                  </a:r>
                  <a:endParaRPr kumimoji="0" lang="en-US" altLang="zh-CN" sz="28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grpSp>
          <p:cxnSp>
            <p:nvCxnSpPr>
              <p:cNvPr id="20" name="直接连接符 19"/>
              <p:cNvCxnSpPr/>
              <p:nvPr>
                <p:custDataLst>
                  <p:tags r:id="rId9"/>
                </p:custDataLst>
              </p:nvPr>
            </p:nvCxnSpPr>
            <p:spPr>
              <a:xfrm>
                <a:off x="4619297" y="3793037"/>
                <a:ext cx="282129" cy="0"/>
              </a:xfrm>
              <a:prstGeom prst="line">
                <a:avLst/>
              </a:prstGeom>
              <a:noFill/>
              <a:ln w="57150" cap="flat">
                <a:solidFill>
                  <a:srgbClr val="FFFFFF"/>
                </a:solidFill>
                <a:prstDash val="solid"/>
                <a:miter lim="400000"/>
              </a:ln>
            </p:spPr>
            <p:style>
              <a:lnRef idx="0">
                <a:scrgbClr r="0" g="0" b="0"/>
              </a:lnRef>
              <a:fillRef idx="0">
                <a:scrgbClr r="0" g="0" b="0"/>
              </a:fillRef>
              <a:effectRef idx="0">
                <a:scrgbClr r="0" g="0" b="0"/>
              </a:effectRef>
              <a:fontRef idx="none"/>
            </p:style>
          </p:cxnSp>
        </p:grpSp>
        <p:grpSp>
          <p:nvGrpSpPr>
            <p:cNvPr id="29" name="组合 28"/>
            <p:cNvGrpSpPr/>
            <p:nvPr/>
          </p:nvGrpSpPr>
          <p:grpSpPr>
            <a:xfrm>
              <a:off x="3929476" y="4500068"/>
              <a:ext cx="1422400" cy="593725"/>
              <a:chOff x="3855848" y="5045621"/>
              <a:chExt cx="1422400" cy="593725"/>
            </a:xfrm>
          </p:grpSpPr>
          <p:sp>
            <p:nvSpPr>
              <p:cNvPr id="22" name="TextBox 21"/>
              <p:cNvSpPr txBox="1"/>
              <p:nvPr>
                <p:custDataLst>
                  <p:tags r:id="rId10"/>
                </p:custDataLst>
              </p:nvPr>
            </p:nvSpPr>
            <p:spPr>
              <a:xfrm>
                <a:off x="4133077" y="5045641"/>
                <a:ext cx="688975" cy="532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en-US" altLang="zh-CN" sz="2800" b="1" i="0" smtClean="0">
                    <a:solidFill>
                      <a:schemeClr val="tx1"/>
                    </a:solidFill>
                    <a:effectLst/>
                    <a:latin typeface="Times New Roman" panose="02020603050405020304" charset="0"/>
                    <a:ea typeface="微软雅黑" panose="020B0503020204020204" charset="-122"/>
                    <a:cs typeface="Times New Roman" panose="02020603050405020304" charset="0"/>
                  </a:rPr>
                  <a:t>( x+</a:t>
                </a:r>
                <a:endParaRPr kumimoji="0" lang="en-US" altLang="zh-CN" sz="28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sp>
            <p:nvSpPr>
              <p:cNvPr id="5" name="TextBox 26"/>
              <p:cNvSpPr txBox="1"/>
              <p:nvPr>
                <p:custDataLst>
                  <p:tags r:id="rId11"/>
                </p:custDataLst>
              </p:nvPr>
            </p:nvSpPr>
            <p:spPr>
              <a:xfrm>
                <a:off x="3855848" y="5045621"/>
                <a:ext cx="1422400" cy="59372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32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rPr>
                  <a:t>         ）</a:t>
                </a:r>
                <a:endParaRPr kumimoji="0" lang="zh-CN" altLang="en-US" sz="32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grpSp>
      </p:grpSp>
      <p:sp>
        <p:nvSpPr>
          <p:cNvPr id="6" name="TextBox 22"/>
          <p:cNvSpPr txBox="1"/>
          <p:nvPr>
            <p:custDataLst>
              <p:tags r:id="rId12"/>
            </p:custDataLst>
          </p:nvPr>
        </p:nvSpPr>
        <p:spPr>
          <a:xfrm>
            <a:off x="4650585" y="2091481"/>
            <a:ext cx="2540000" cy="59372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32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rPr>
              <a:t>烃的燃烧规律</a:t>
            </a:r>
            <a:endParaRPr kumimoji="0" lang="zh-CN" altLang="en-US" sz="32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sp>
        <p:nvSpPr>
          <p:cNvPr id="28" name="TextBox 27"/>
          <p:cNvSpPr txBox="1"/>
          <p:nvPr>
            <p:custDataLst>
              <p:tags r:id="rId13"/>
            </p:custDataLst>
          </p:nvPr>
        </p:nvSpPr>
        <p:spPr>
          <a:xfrm>
            <a:off x="5791364" y="3283832"/>
            <a:ext cx="711200" cy="4705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24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rPr>
              <a:t>点燃</a:t>
            </a:r>
            <a:endParaRPr kumimoji="0" lang="zh-CN" altLang="en-US" sz="2400" b="1"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endParaRPr>
          </a:p>
        </p:txBody>
      </p:sp>
      <p:sp>
        <p:nvSpPr>
          <p:cNvPr id="7" name="等腰三角形 6"/>
          <p:cNvSpPr/>
          <p:nvPr>
            <p:custDataLst>
              <p:tags r:id="rId14"/>
            </p:custDataLst>
          </p:nvPr>
        </p:nvSpPr>
        <p:spPr bwMode="auto">
          <a:xfrm rot="10800000">
            <a:off x="1212850" y="1133475"/>
            <a:ext cx="636588" cy="549275"/>
          </a:xfrm>
          <a:prstGeom prst="triangle">
            <a:avLst/>
          </a:prstGeom>
          <a:solidFill>
            <a:srgbClr val="3B2D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任意多边形 8"/>
          <p:cNvSpPr/>
          <p:nvPr>
            <p:custDataLst>
              <p:tags r:id="rId15"/>
            </p:custDataLst>
          </p:nvPr>
        </p:nvSpPr>
        <p:spPr bwMode="auto">
          <a:xfrm>
            <a:off x="1530350" y="1133475"/>
            <a:ext cx="3636645" cy="549275"/>
          </a:xfrm>
          <a:custGeom>
            <a:avLst/>
            <a:gdLst>
              <a:gd name="connsiteX0" fmla="*/ 0 w 4647346"/>
              <a:gd name="connsiteY0" fmla="*/ 0 h 548640"/>
              <a:gd name="connsiteX1" fmla="*/ 4338867 w 4647346"/>
              <a:gd name="connsiteY1" fmla="*/ 0 h 548640"/>
              <a:gd name="connsiteX2" fmla="*/ 4647346 w 4647346"/>
              <a:gd name="connsiteY2" fmla="*/ 506286 h 548640"/>
              <a:gd name="connsiteX3" fmla="*/ 4647346 w 4647346"/>
              <a:gd name="connsiteY3" fmla="*/ 548640 h 548640"/>
              <a:gd name="connsiteX4" fmla="*/ 0 w 4647346"/>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346" h="548640">
                <a:moveTo>
                  <a:pt x="0" y="0"/>
                </a:moveTo>
                <a:lnTo>
                  <a:pt x="4338867" y="0"/>
                </a:lnTo>
                <a:lnTo>
                  <a:pt x="4647346" y="506286"/>
                </a:lnTo>
                <a:lnTo>
                  <a:pt x="4647346" y="548640"/>
                </a:lnTo>
                <a:lnTo>
                  <a:pt x="0" y="54864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等腰三角形 15"/>
          <p:cNvSpPr/>
          <p:nvPr>
            <p:custDataLst>
              <p:tags r:id="rId16"/>
            </p:custDataLst>
          </p:nvPr>
        </p:nvSpPr>
        <p:spPr bwMode="auto">
          <a:xfrm rot="10800000">
            <a:off x="1293813" y="1171575"/>
            <a:ext cx="565150" cy="4873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2C77E6"/>
              </a:solidFill>
              <a:effectLst/>
              <a:uLnTx/>
              <a:uFillTx/>
              <a:latin typeface="+mn-lt"/>
              <a:ea typeface="+mn-ea"/>
              <a:cs typeface="+mn-cs"/>
            </a:endParaRPr>
          </a:p>
        </p:txBody>
      </p:sp>
      <p:sp>
        <p:nvSpPr>
          <p:cNvPr id="4121" name="矩形 22"/>
          <p:cNvSpPr/>
          <p:nvPr>
            <p:custDataLst>
              <p:tags r:id="rId17"/>
            </p:custDataLst>
          </p:nvPr>
        </p:nvSpPr>
        <p:spPr>
          <a:xfrm>
            <a:off x="1917065" y="1189355"/>
            <a:ext cx="3300730"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buClrTx/>
              <a:buSzTx/>
              <a:buFontTx/>
              <a:buNone/>
            </a:pPr>
            <a:r>
              <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在空气中能燃烧</a:t>
            </a:r>
            <a:endPar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18"/>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graphicFrame>
        <p:nvGraphicFramePr>
          <p:cNvPr id="18" name="表格 17"/>
          <p:cNvGraphicFramePr>
            <a:graphicFrameLocks noGrp="1"/>
          </p:cNvGraphicFramePr>
          <p:nvPr>
            <p:custDataLst>
              <p:tags r:id="rId1"/>
            </p:custDataLst>
          </p:nvPr>
        </p:nvGraphicFramePr>
        <p:xfrm>
          <a:off x="1236345" y="1817370"/>
          <a:ext cx="8212455" cy="2914330"/>
        </p:xfrm>
        <a:graphic>
          <a:graphicData uri="http://schemas.openxmlformats.org/drawingml/2006/table">
            <a:tbl>
              <a:tblPr/>
              <a:tblGrid>
                <a:gridCol w="1986915"/>
                <a:gridCol w="1784350"/>
                <a:gridCol w="2453640"/>
                <a:gridCol w="1987550"/>
              </a:tblGrid>
              <a:tr h="716144">
                <a:tc>
                  <a:txBody>
                    <a:bodyPr wrap="square"/>
                    <a:lstStyle/>
                    <a:p>
                      <a:pPr algn="ctr"/>
                      <a:r>
                        <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rPr>
                        <a:t>100g</a:t>
                      </a:r>
                      <a:r>
                        <a:rPr lang="zh-CN" altLang="en-US"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rPr>
                        <a:t>烃</a:t>
                      </a:r>
                      <a:endParaRPr lang="zh-CN" altLang="en-US"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zh-CN" altLang="en-US" sz="2800" b="0" cap="none" spc="0" smtClean="0">
                          <a:ln>
                            <a:noFill/>
                          </a:ln>
                          <a:solidFill>
                            <a:schemeClr val="tx1"/>
                          </a:solidFill>
                          <a:effectLst/>
                          <a:latin typeface="Times New Roman" panose="02020603050405020304" charset="0"/>
                          <a:ea typeface="微软雅黑" panose="020B0503020204020204" charset="-122"/>
                        </a:rPr>
                        <a:t>乙烷</a:t>
                      </a:r>
                      <a:endParaRPr lang="zh-CN" altLang="en-US" sz="2800" b="0" cap="none" spc="0" smtClean="0">
                        <a:ln>
                          <a:noFill/>
                        </a:ln>
                        <a:solidFill>
                          <a:schemeClr val="tx1"/>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zh-CN" altLang="en-US" sz="2800" b="0" cap="none" spc="0" smtClean="0">
                          <a:ln>
                            <a:noFill/>
                          </a:ln>
                          <a:solidFill>
                            <a:schemeClr val="tx1"/>
                          </a:solidFill>
                          <a:effectLst/>
                          <a:latin typeface="Times New Roman" panose="02020603050405020304" charset="0"/>
                          <a:ea typeface="微软雅黑" panose="020B0503020204020204" charset="-122"/>
                        </a:rPr>
                        <a:t>乙烯</a:t>
                      </a:r>
                      <a:endParaRPr lang="zh-CN" altLang="en-US" sz="2800" b="0" cap="none" spc="0" smtClean="0">
                        <a:ln>
                          <a:noFill/>
                        </a:ln>
                        <a:solidFill>
                          <a:schemeClr val="tx1"/>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zh-CN" altLang="en-US" sz="2800" b="0" cap="none" spc="0" smtClean="0">
                          <a:ln>
                            <a:noFill/>
                          </a:ln>
                          <a:solidFill>
                            <a:schemeClr val="tx1"/>
                          </a:solidFill>
                          <a:effectLst/>
                          <a:latin typeface="Times New Roman" panose="02020603050405020304" charset="0"/>
                          <a:ea typeface="微软雅黑" panose="020B0503020204020204" charset="-122"/>
                        </a:rPr>
                        <a:t>乙炔</a:t>
                      </a:r>
                      <a:endParaRPr lang="zh-CN" altLang="en-US" sz="2800" b="0" cap="none" spc="0" smtClean="0">
                        <a:ln>
                          <a:noFill/>
                        </a:ln>
                        <a:solidFill>
                          <a:schemeClr val="tx1"/>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r>
              <a:tr h="940004">
                <a:tc>
                  <a:txBody>
                    <a:bodyPr wrap="square"/>
                    <a:lstStyle/>
                    <a:p>
                      <a:pPr algn="ctr"/>
                      <a:r>
                        <a:rPr lang="zh-CN" altLang="en-US" sz="2800" b="0" cap="none" spc="0" smtClean="0">
                          <a:ln>
                            <a:noFill/>
                          </a:ln>
                          <a:solidFill>
                            <a:schemeClr val="tx1"/>
                          </a:solidFill>
                          <a:effectLst/>
                          <a:latin typeface="Times New Roman" panose="02020603050405020304" charset="0"/>
                          <a:ea typeface="微软雅黑" panose="020B0503020204020204" charset="-122"/>
                        </a:rPr>
                        <a:t>碳元素的</a:t>
                      </a:r>
                      <a:endParaRPr lang="en-US" altLang="zh-CN" sz="2800" b="0" cap="none" spc="0" smtClean="0">
                        <a:ln>
                          <a:noFill/>
                        </a:ln>
                        <a:solidFill>
                          <a:schemeClr val="tx1"/>
                        </a:solidFill>
                        <a:effectLst/>
                        <a:latin typeface="Times New Roman" panose="02020603050405020304" charset="0"/>
                        <a:ea typeface="微软雅黑" panose="020B0503020204020204" charset="-122"/>
                      </a:endParaRPr>
                    </a:p>
                    <a:p>
                      <a:pPr algn="ctr"/>
                      <a:r>
                        <a:rPr lang="zh-CN" altLang="en-US" sz="2800" b="0" cap="none" spc="0" smtClean="0">
                          <a:ln>
                            <a:noFill/>
                          </a:ln>
                          <a:solidFill>
                            <a:schemeClr val="tx1"/>
                          </a:solidFill>
                          <a:effectLst/>
                          <a:latin typeface="Times New Roman" panose="02020603050405020304" charset="0"/>
                          <a:ea typeface="微软雅黑" panose="020B0503020204020204" charset="-122"/>
                        </a:rPr>
                        <a:t>质量分数</a:t>
                      </a:r>
                      <a:endParaRPr lang="zh-CN" altLang="en-US" sz="2800" b="0" cap="none" spc="0" smtClean="0">
                        <a:ln>
                          <a:noFill/>
                        </a:ln>
                        <a:solidFill>
                          <a:schemeClr val="tx1"/>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rPr>
                        <a:t>0.80</a:t>
                      </a:r>
                      <a:endPar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rPr>
                        <a:t>0.86</a:t>
                      </a:r>
                      <a:endPar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rPr>
                        <a:t>0.92</a:t>
                      </a:r>
                      <a:endPar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r>
              <a:tr h="1253306">
                <a:tc>
                  <a:txBody>
                    <a:bodyPr wrap="square"/>
                    <a:lstStyle/>
                    <a:p>
                      <a:pPr algn="ctr"/>
                      <a:r>
                        <a:rPr lang="zh-CN" altLang="en-US" sz="2800" b="0" cap="none" spc="0" smtClean="0">
                          <a:ln>
                            <a:noFill/>
                          </a:ln>
                          <a:solidFill>
                            <a:schemeClr val="tx1"/>
                          </a:solidFill>
                          <a:effectLst/>
                          <a:latin typeface="Times New Roman" panose="02020603050405020304" charset="0"/>
                          <a:ea typeface="微软雅黑" panose="020B0503020204020204" charset="-122"/>
                        </a:rPr>
                        <a:t>完全燃烧</a:t>
                      </a:r>
                      <a:endParaRPr lang="en-US" altLang="zh-CN" sz="2800" b="0" cap="none" spc="0" smtClean="0">
                        <a:ln>
                          <a:noFill/>
                        </a:ln>
                        <a:solidFill>
                          <a:schemeClr val="tx1"/>
                        </a:solidFill>
                        <a:effectLst/>
                        <a:latin typeface="Times New Roman" panose="02020603050405020304" charset="0"/>
                        <a:ea typeface="微软雅黑" panose="020B0503020204020204" charset="-122"/>
                      </a:endParaRPr>
                    </a:p>
                    <a:p>
                      <a:pPr algn="ctr"/>
                      <a:r>
                        <a:rPr lang="zh-CN" altLang="en-US" sz="2800" b="0" cap="none" spc="0" smtClean="0">
                          <a:ln>
                            <a:noFill/>
                          </a:ln>
                          <a:solidFill>
                            <a:schemeClr val="tx1"/>
                          </a:solidFill>
                          <a:effectLst/>
                          <a:latin typeface="Times New Roman" panose="02020603050405020304" charset="0"/>
                          <a:ea typeface="微软雅黑" panose="020B0503020204020204" charset="-122"/>
                        </a:rPr>
                        <a:t>放出热量</a:t>
                      </a:r>
                      <a:endParaRPr lang="zh-CN" altLang="en-US" sz="2800" b="0" cap="none" spc="0" smtClean="0">
                        <a:ln>
                          <a:noFill/>
                        </a:ln>
                        <a:solidFill>
                          <a:schemeClr val="tx1"/>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rPr>
                        <a:t>5200kJ</a:t>
                      </a:r>
                      <a:endPar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rPr>
                        <a:t>5040kJ</a:t>
                      </a:r>
                      <a:endPar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rPr>
                        <a:t>5000kJ</a:t>
                      </a:r>
                      <a:endParaRPr lang="en-US" altLang="zh-CN" sz="2800" b="0" cap="none" spc="0" smtClean="0">
                        <a:ln>
                          <a:noFill/>
                        </a:ln>
                        <a:solidFill>
                          <a:schemeClr val="tx1"/>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r>
            </a:tbl>
          </a:graphicData>
        </a:graphic>
      </p:graphicFrame>
      <p:sp>
        <p:nvSpPr>
          <p:cNvPr id="31" name="TextBox 5"/>
          <p:cNvSpPr txBox="1"/>
          <p:nvPr>
            <p:custDataLst>
              <p:tags r:id="rId2"/>
            </p:custDataLst>
          </p:nvPr>
        </p:nvSpPr>
        <p:spPr>
          <a:xfrm>
            <a:off x="1536611" y="1034772"/>
            <a:ext cx="9541073"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ctr" fontAlgn="auto" hangingPunct="0">
              <a:spcBef>
                <a:spcPct val="0"/>
              </a:spcBef>
              <a:spcAft>
                <a:spcPct val="0"/>
              </a:spcAft>
            </a:pPr>
            <a:r>
              <a:rPr kumimoji="0" lang="zh-CN" altLang="en-US" sz="3200" b="0" i="0" u="none" strike="noStrike" cap="none" spc="0" normalizeH="0" baseline="0" smtClean="0">
                <a:ln>
                  <a:noFill/>
                </a:ln>
                <a:solidFill>
                  <a:schemeClr val="tx1"/>
                </a:solidFill>
                <a:effectLst/>
                <a:uFillTx/>
                <a:latin typeface="Times New Roman" panose="02020603050405020304" charset="0"/>
                <a:ea typeface="微软雅黑" panose="020B0503020204020204" charset="-122"/>
                <a:sym typeface="Hoefler Text"/>
              </a:rPr>
              <a:t>根据下表思考</a:t>
            </a:r>
            <a:r>
              <a:rPr lang="zh-CN" altLang="en-US" sz="3200" i="0" smtClean="0">
                <a:solidFill>
                  <a:schemeClr val="tx1"/>
                </a:solidFill>
                <a:latin typeface="Times New Roman" panose="02020603050405020304" charset="0"/>
                <a:ea typeface="微软雅黑" panose="020B0503020204020204" charset="-122"/>
              </a:rPr>
              <a:t>，</a:t>
            </a:r>
            <a:r>
              <a:rPr lang="zh-CN" altLang="en-US" sz="3200" i="0">
                <a:solidFill>
                  <a:schemeClr val="tx1"/>
                </a:solidFill>
                <a:latin typeface="Times New Roman" panose="02020603050405020304" charset="0"/>
                <a:ea typeface="微软雅黑" panose="020B0503020204020204" charset="-122"/>
              </a:rPr>
              <a:t>人们倾向于选择哪</a:t>
            </a:r>
            <a:r>
              <a:rPr lang="zh-CN" altLang="en-US" sz="3200" i="0" smtClean="0">
                <a:solidFill>
                  <a:schemeClr val="tx1"/>
                </a:solidFill>
                <a:latin typeface="Times New Roman" panose="02020603050405020304" charset="0"/>
                <a:ea typeface="微软雅黑" panose="020B0503020204020204" charset="-122"/>
              </a:rPr>
              <a:t>种烃</a:t>
            </a:r>
            <a:r>
              <a:rPr lang="zh-CN" altLang="en-US" sz="3200" i="0">
                <a:solidFill>
                  <a:schemeClr val="tx1"/>
                </a:solidFill>
                <a:latin typeface="Times New Roman" panose="02020603050405020304" charset="0"/>
                <a:ea typeface="微软雅黑" panose="020B0503020204020204" charset="-122"/>
              </a:rPr>
              <a:t>作为燃料呢？</a:t>
            </a:r>
            <a:endParaRPr lang="zh-CN" altLang="en-US" sz="3200" i="0">
              <a:solidFill>
                <a:schemeClr val="tx1"/>
              </a:solidFill>
              <a:latin typeface="Times New Roman" panose="02020603050405020304" charset="0"/>
              <a:ea typeface="微软雅黑" panose="020B0503020204020204" charset="-122"/>
            </a:endParaRPr>
          </a:p>
        </p:txBody>
      </p:sp>
      <p:sp>
        <p:nvSpPr>
          <p:cNvPr id="32" name="TextBox 6"/>
          <p:cNvSpPr txBox="1"/>
          <p:nvPr>
            <p:custDataLst>
              <p:tags r:id="rId3"/>
            </p:custDataLst>
          </p:nvPr>
        </p:nvSpPr>
        <p:spPr>
          <a:xfrm>
            <a:off x="478790" y="4841240"/>
            <a:ext cx="11234420" cy="74739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fontAlgn="auto" hangingPunct="0">
              <a:lnSpc>
                <a:spcPct val="150000"/>
              </a:lnSpc>
              <a:spcBef>
                <a:spcPct val="0"/>
              </a:spcBef>
              <a:spcAft>
                <a:spcPct val="0"/>
              </a:spcAft>
            </a:pPr>
            <a:r>
              <a:rPr lang="zh-CN" altLang="en-US" sz="2800" b="1" i="0" smtClean="0">
                <a:solidFill>
                  <a:srgbClr val="C00000"/>
                </a:solidFill>
                <a:latin typeface="Times New Roman" panose="02020603050405020304" charset="0"/>
                <a:ea typeface="微软雅黑" panose="020B0503020204020204" charset="-122"/>
                <a:cs typeface="Times New Roman" panose="02020603050405020304" charset="0"/>
              </a:rPr>
              <a:t>质量相同的烃，碳元素的质量分数越低，完全燃烧时放出的热量越多。</a:t>
            </a:r>
            <a:endParaRPr kumimoji="0" lang="zh-CN" altLang="en-US" sz="2800" b="1" i="0" u="none" strike="noStrike" cap="none" spc="0" normalizeH="0" baseline="0" smtClean="0">
              <a:ln>
                <a:noFill/>
              </a:ln>
              <a:solidFill>
                <a:srgbClr val="C00000"/>
              </a:solidFill>
              <a:effectLst/>
              <a:uFillTx/>
              <a:latin typeface="Times New Roman" panose="02020603050405020304" charset="0"/>
              <a:ea typeface="微软雅黑" panose="020B0503020204020204" charset="-122"/>
              <a:cs typeface="Times New Roman" panose="02020603050405020304" charset="0"/>
              <a:sym typeface="Hoefler Text"/>
            </a:endParaRPr>
          </a:p>
        </p:txBody>
      </p:sp>
    </p:spTree>
    <p:custDataLst>
      <p:tags r:id="rId4"/>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3" name="TextBox 2"/>
          <p:cNvSpPr txBox="1"/>
          <p:nvPr>
            <p:custDataLst>
              <p:tags r:id="rId1"/>
            </p:custDataLst>
          </p:nvPr>
        </p:nvSpPr>
        <p:spPr>
          <a:xfrm>
            <a:off x="1138446" y="973753"/>
            <a:ext cx="10261600" cy="59372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3200" i="0" smtClean="0">
                <a:solidFill>
                  <a:schemeClr val="tx1">
                    <a:lumMod val="95000"/>
                    <a:lumOff val="5000"/>
                  </a:schemeClr>
                </a:solidFill>
                <a:latin typeface="Times New Roman" panose="02020603050405020304" charset="0"/>
                <a:ea typeface="微软雅黑" panose="020B0503020204020204" charset="-122"/>
              </a:rPr>
              <a:t>烷烃的种类很多，人们倾向于选择哪种烷烃作为燃料呢？</a:t>
            </a:r>
            <a:endParaRPr kumimoji="0" lang="zh-CN" altLang="en-US" sz="3200" b="0" i="0" u="none" strike="noStrike" cap="none" spc="0" normalizeH="0" baseline="0" smtClean="0">
              <a:ln>
                <a:noFill/>
              </a:ln>
              <a:solidFill>
                <a:schemeClr val="tx1">
                  <a:lumMod val="95000"/>
                  <a:lumOff val="5000"/>
                </a:schemeClr>
              </a:solidFill>
              <a:effectLst/>
              <a:uFillTx/>
              <a:latin typeface="Times New Roman" panose="02020603050405020304" charset="0"/>
              <a:ea typeface="微软雅黑" panose="020B0503020204020204" charset="-122"/>
              <a:sym typeface="Hoefler Text"/>
            </a:endParaRPr>
          </a:p>
        </p:txBody>
      </p:sp>
      <p:graphicFrame>
        <p:nvGraphicFramePr>
          <p:cNvPr id="5" name="表格 4"/>
          <p:cNvGraphicFramePr>
            <a:graphicFrameLocks noGrp="1"/>
          </p:cNvGraphicFramePr>
          <p:nvPr>
            <p:custDataLst>
              <p:tags r:id="rId2"/>
            </p:custDataLst>
          </p:nvPr>
        </p:nvGraphicFramePr>
        <p:xfrm>
          <a:off x="821032" y="1799806"/>
          <a:ext cx="8196346" cy="2914330"/>
        </p:xfrm>
        <a:graphic>
          <a:graphicData uri="http://schemas.openxmlformats.org/drawingml/2006/table">
            <a:tbl>
              <a:tblPr/>
              <a:tblGrid>
                <a:gridCol w="1629410"/>
                <a:gridCol w="1496155"/>
                <a:gridCol w="1795549"/>
                <a:gridCol w="1645920"/>
                <a:gridCol w="1629312"/>
              </a:tblGrid>
              <a:tr h="716144">
                <a:tc>
                  <a:txBody>
                    <a:bodyPr wrap="square"/>
                    <a:lstStyle/>
                    <a:p>
                      <a:pPr algn="ctr"/>
                      <a:r>
                        <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rPr>
                        <a:t>烷烃</a:t>
                      </a:r>
                      <a:endPar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rPr>
                        <a:t>甲烷</a:t>
                      </a:r>
                      <a:endPar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rPr>
                        <a:t>丙烷</a:t>
                      </a:r>
                      <a:endPar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rPr>
                        <a:t>戊烷</a:t>
                      </a:r>
                      <a:endPar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rPr>
                        <a:t>庚烷</a:t>
                      </a:r>
                      <a:endPar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r>
              <a:tr h="873621">
                <a:tc>
                  <a:txBody>
                    <a:bodyPr wrap="square"/>
                    <a:lstStyle/>
                    <a:p>
                      <a:pPr algn="ctr"/>
                      <a:r>
                        <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rPr>
                        <a:t>碳、氢原子个数比</a:t>
                      </a:r>
                      <a:endPar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rPr>
                        <a:t>1:4</a:t>
                      </a:r>
                      <a:endPar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rPr>
                        <a:t>3:8</a:t>
                      </a:r>
                      <a:endPar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rPr>
                        <a:t>5:12</a:t>
                      </a:r>
                      <a:endPar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rPr>
                        <a:t>7:16</a:t>
                      </a:r>
                      <a:endPar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r>
              <a:tr h="1253306">
                <a:tc>
                  <a:txBody>
                    <a:bodyPr wrap="square"/>
                    <a:lstStyle/>
                    <a:p>
                      <a:pPr algn="ctr"/>
                      <a:r>
                        <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rPr>
                        <a:t>碳元素的</a:t>
                      </a:r>
                      <a:endPar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endParaRPr>
                    </a:p>
                    <a:p>
                      <a:pPr algn="ctr"/>
                      <a:r>
                        <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rPr>
                        <a:t>质量分数</a:t>
                      </a:r>
                      <a:endParaRPr lang="zh-CN" altLang="en-US" sz="2800" b="0" cap="none" spc="0" smtClean="0">
                        <a:ln>
                          <a:noFill/>
                        </a:ln>
                        <a:solidFill>
                          <a:schemeClr val="tx1">
                            <a:lumMod val="95000"/>
                            <a:lumOff val="5000"/>
                          </a:schemeClr>
                        </a:solidFill>
                        <a:effectLst/>
                        <a:latin typeface="Times New Roman" panose="02020603050405020304" charset="0"/>
                        <a:ea typeface="微软雅黑" panose="020B0503020204020204" charset="-122"/>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rPr>
                        <a:t>75%</a:t>
                      </a:r>
                      <a:endPar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rPr>
                        <a:t>81.8%</a:t>
                      </a:r>
                      <a:endPar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rPr>
                        <a:t>83.3%</a:t>
                      </a:r>
                      <a:endPar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wrap="square"/>
                    <a:lstStyle/>
                    <a:p>
                      <a:pPr algn="ctr"/>
                      <a:r>
                        <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rPr>
                        <a:t>84%</a:t>
                      </a:r>
                      <a:endParaRPr lang="en-US" altLang="zh-CN" sz="2800" b="0" cap="none" spc="0" smtClean="0">
                        <a:ln>
                          <a:noFill/>
                        </a:ln>
                        <a:solidFill>
                          <a:schemeClr val="tx1">
                            <a:lumMod val="95000"/>
                            <a:lumOff val="5000"/>
                          </a:schemeClr>
                        </a:solidFill>
                        <a:effectLst/>
                        <a:latin typeface="Times New Roman" panose="02020603050405020304" charset="0"/>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r>
            </a:tbl>
          </a:graphicData>
        </a:graphic>
      </p:graphicFrame>
      <p:sp>
        <p:nvSpPr>
          <p:cNvPr id="6" name="TextBox 5"/>
          <p:cNvSpPr txBox="1"/>
          <p:nvPr>
            <p:custDataLst>
              <p:tags r:id="rId3"/>
            </p:custDataLst>
          </p:nvPr>
        </p:nvSpPr>
        <p:spPr>
          <a:xfrm>
            <a:off x="1003300" y="4518660"/>
            <a:ext cx="5541010" cy="139382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fontAlgn="auto" hangingPunct="0">
              <a:lnSpc>
                <a:spcPct val="150000"/>
              </a:lnSpc>
              <a:spcBef>
                <a:spcPct val="0"/>
              </a:spcBef>
              <a:spcAft>
                <a:spcPct val="0"/>
              </a:spcAft>
            </a:pPr>
            <a:r>
              <a:rPr lang="zh-CN" altLang="en-US" sz="2800" b="1" i="0" smtClean="0">
                <a:solidFill>
                  <a:srgbClr val="C00000"/>
                </a:solidFill>
                <a:latin typeface="Times New Roman" panose="02020603050405020304" charset="0"/>
                <a:ea typeface="微软雅黑" panose="020B0503020204020204" charset="-122"/>
                <a:cs typeface="Times New Roman" panose="02020603050405020304" charset="0"/>
              </a:rPr>
              <a:t>人们倾向于选用烷烃中相对分子质量小的烷烃作为燃料。</a:t>
            </a:r>
            <a:endParaRPr kumimoji="0" lang="zh-CN" altLang="en-US" sz="2800" b="1" i="0" u="none" strike="noStrike" cap="none" spc="0" normalizeH="0" baseline="0" smtClean="0">
              <a:solidFill>
                <a:srgbClr val="C00000"/>
              </a:solidFill>
              <a:latin typeface="Times New Roman" panose="02020603050405020304" charset="0"/>
              <a:ea typeface="微软雅黑" panose="020B0503020204020204" charset="-122"/>
              <a:cs typeface="Times New Roman" panose="02020603050405020304" charset="0"/>
              <a:sym typeface="Hoefler Text"/>
            </a:endParaRPr>
          </a:p>
        </p:txBody>
      </p:sp>
      <p:pic>
        <p:nvPicPr>
          <p:cNvPr id="103" name="图片 102"/>
          <p:cNvPicPr/>
          <p:nvPr/>
        </p:nvPicPr>
        <p:blipFill>
          <a:blip r:embed="rId4"/>
          <a:stretch>
            <a:fillRect/>
          </a:stretch>
        </p:blipFill>
        <p:spPr>
          <a:xfrm>
            <a:off x="9017635" y="1955800"/>
            <a:ext cx="3078480" cy="2870835"/>
          </a:xfrm>
          <a:prstGeom prst="rect">
            <a:avLst/>
          </a:prstGeom>
          <a:noFill/>
          <a:ln w="9525">
            <a:noFill/>
          </a:ln>
        </p:spPr>
      </p:pic>
      <p:sp>
        <p:nvSpPr>
          <p:cNvPr id="2" name="TextBox 5"/>
          <p:cNvSpPr txBox="1"/>
          <p:nvPr>
            <p:custDataLst>
              <p:tags r:id="rId5"/>
            </p:custDataLst>
          </p:nvPr>
        </p:nvSpPr>
        <p:spPr>
          <a:xfrm>
            <a:off x="8291830" y="4826635"/>
            <a:ext cx="3804285" cy="74739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fontAlgn="auto" hangingPunct="0">
              <a:lnSpc>
                <a:spcPct val="150000"/>
              </a:lnSpc>
              <a:spcBef>
                <a:spcPct val="0"/>
              </a:spcBef>
              <a:spcAft>
                <a:spcPct val="0"/>
              </a:spcAft>
            </a:pPr>
            <a:r>
              <a:rPr lang="zh-CN" altLang="en-US" sz="2800" b="1" i="0" smtClean="0">
                <a:solidFill>
                  <a:srgbClr val="C00000"/>
                </a:solidFill>
                <a:latin typeface="Times New Roman" panose="02020603050405020304" charset="0"/>
                <a:ea typeface="微软雅黑" panose="020B0503020204020204" charset="-122"/>
                <a:cs typeface="Times New Roman" panose="02020603050405020304" charset="0"/>
              </a:rPr>
              <a:t>天然气主要成分是甲烷</a:t>
            </a:r>
            <a:endParaRPr kumimoji="0" lang="zh-CN" altLang="en-US" sz="2800" b="1" i="0" u="none" strike="noStrike" cap="none" spc="0" normalizeH="0" baseline="0" smtClean="0">
              <a:solidFill>
                <a:srgbClr val="C00000"/>
              </a:solidFill>
              <a:latin typeface="Times New Roman" panose="02020603050405020304" charset="0"/>
              <a:ea typeface="微软雅黑" panose="020B0503020204020204" charset="-122"/>
              <a:cs typeface="Times New Roman" panose="02020603050405020304" charset="0"/>
              <a:sym typeface="Hoefler Text"/>
            </a:endParaRPr>
          </a:p>
        </p:txBody>
      </p:sp>
    </p:spTree>
    <p:custDataLst>
      <p:tags r:id="rId6"/>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03"/>
                                        </p:tgtEl>
                                        <p:attrNameLst>
                                          <p:attrName>style.visibility</p:attrName>
                                        </p:attrNameLst>
                                      </p:cBhvr>
                                      <p:to>
                                        <p:strVal val="visible"/>
                                      </p:to>
                                    </p:set>
                                    <p:anim calcmode="lin" valueType="num">
                                      <p:cBhvr additive="base">
                                        <p:cTn id="16" dur="500" fill="hold"/>
                                        <p:tgtEl>
                                          <p:spTgt spid="103"/>
                                        </p:tgtEl>
                                        <p:attrNameLst>
                                          <p:attrName>ppt_x</p:attrName>
                                        </p:attrNameLst>
                                      </p:cBhvr>
                                      <p:tavLst>
                                        <p:tav tm="0">
                                          <p:val>
                                            <p:strVal val="#ppt_x"/>
                                          </p:val>
                                        </p:tav>
                                        <p:tav tm="100000">
                                          <p:val>
                                            <p:strVal val="#ppt_x"/>
                                          </p:val>
                                        </p:tav>
                                      </p:tavLst>
                                    </p:anim>
                                    <p:anim calcmode="lin" valueType="num">
                                      <p:cBhvr additive="base">
                                        <p:cTn id="17"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2"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flipH="1">
            <a:off x="6786563" y="1851343"/>
            <a:ext cx="0" cy="468313"/>
          </a:xfrm>
          <a:prstGeom prst="line">
            <a:avLst/>
          </a:prstGeom>
          <a:noFill/>
          <a:ln w="38100" cap="flat">
            <a:solidFill>
              <a:schemeClr val="tx1">
                <a:lumMod val="50000"/>
                <a:lumOff val="50000"/>
              </a:schemeClr>
            </a:solidFill>
            <a:prstDash val="solid"/>
            <a:miter lim="400000"/>
          </a:ln>
        </p:spPr>
        <p:style>
          <a:lnRef idx="0">
            <a:scrgbClr r="0" g="0" b="0"/>
          </a:lnRef>
          <a:fillRef idx="0">
            <a:scrgbClr r="0" g="0" b="0"/>
          </a:fillRef>
          <a:effectRef idx="0">
            <a:scrgbClr r="0" g="0" b="0"/>
          </a:effectRef>
          <a:fontRef idx="none"/>
        </p:style>
      </p:cxnSp>
      <p:cxnSp>
        <p:nvCxnSpPr>
          <p:cNvPr id="10" name="直接连接符 9"/>
          <p:cNvCxnSpPr/>
          <p:nvPr/>
        </p:nvCxnSpPr>
        <p:spPr>
          <a:xfrm flipV="1">
            <a:off x="4637723" y="2326640"/>
            <a:ext cx="4445635" cy="32385"/>
          </a:xfrm>
          <a:prstGeom prst="line">
            <a:avLst/>
          </a:prstGeom>
          <a:noFill/>
          <a:ln w="38100" cap="flat">
            <a:solidFill>
              <a:schemeClr val="tx1">
                <a:lumMod val="50000"/>
                <a:lumOff val="50000"/>
              </a:schemeClr>
            </a:solidFill>
            <a:prstDash val="solid"/>
            <a:miter lim="400000"/>
          </a:ln>
        </p:spPr>
        <p:style>
          <a:lnRef idx="0">
            <a:scrgbClr r="0" g="0" b="0"/>
          </a:lnRef>
          <a:fillRef idx="0">
            <a:scrgbClr r="0" g="0" b="0"/>
          </a:fillRef>
          <a:effectRef idx="0">
            <a:scrgbClr r="0" g="0" b="0"/>
          </a:effectRef>
          <a:fontRef idx="none"/>
        </p:style>
      </p:cxnSp>
      <p:cxnSp>
        <p:nvCxnSpPr>
          <p:cNvPr id="66" name="直接连接符 65"/>
          <p:cNvCxnSpPr/>
          <p:nvPr/>
        </p:nvCxnSpPr>
        <p:spPr>
          <a:xfrm flipH="1">
            <a:off x="4652645" y="2341880"/>
            <a:ext cx="0" cy="468313"/>
          </a:xfrm>
          <a:prstGeom prst="line">
            <a:avLst/>
          </a:prstGeom>
          <a:noFill/>
          <a:ln w="38100" cap="flat">
            <a:solidFill>
              <a:schemeClr val="tx1">
                <a:lumMod val="50000"/>
                <a:lumOff val="50000"/>
              </a:schemeClr>
            </a:solidFill>
            <a:prstDash val="solid"/>
            <a:miter lim="400000"/>
          </a:ln>
        </p:spPr>
        <p:style>
          <a:lnRef idx="0">
            <a:scrgbClr r="0" g="0" b="0"/>
          </a:lnRef>
          <a:fillRef idx="0">
            <a:scrgbClr r="0" g="0" b="0"/>
          </a:fillRef>
          <a:effectRef idx="0">
            <a:scrgbClr r="0" g="0" b="0"/>
          </a:effectRef>
          <a:fontRef idx="none"/>
        </p:style>
      </p:cxnSp>
      <p:cxnSp>
        <p:nvCxnSpPr>
          <p:cNvPr id="67" name="直接连接符 66"/>
          <p:cNvCxnSpPr/>
          <p:nvPr/>
        </p:nvCxnSpPr>
        <p:spPr>
          <a:xfrm flipH="1">
            <a:off x="9086850" y="2341880"/>
            <a:ext cx="0" cy="468313"/>
          </a:xfrm>
          <a:prstGeom prst="line">
            <a:avLst/>
          </a:prstGeom>
          <a:noFill/>
          <a:ln w="38100" cap="flat">
            <a:solidFill>
              <a:schemeClr val="tx1">
                <a:lumMod val="50000"/>
                <a:lumOff val="50000"/>
              </a:schemeClr>
            </a:solidFill>
            <a:prstDash val="solid"/>
            <a:miter lim="400000"/>
          </a:ln>
        </p:spPr>
        <p:style>
          <a:lnRef idx="0">
            <a:scrgbClr r="0" g="0" b="0"/>
          </a:lnRef>
          <a:fillRef idx="0">
            <a:scrgbClr r="0" g="0" b="0"/>
          </a:fillRef>
          <a:effectRef idx="0">
            <a:scrgbClr r="0" g="0" b="0"/>
          </a:effectRef>
          <a:fontRef idx="none"/>
        </p:style>
      </p:cxnSp>
      <p:sp>
        <p:nvSpPr>
          <p:cNvPr id="68" name="文本框 67"/>
          <p:cNvSpPr txBox="1"/>
          <p:nvPr/>
        </p:nvSpPr>
        <p:spPr>
          <a:xfrm>
            <a:off x="4010819" y="2811145"/>
            <a:ext cx="1244600" cy="563245"/>
          </a:xfrm>
          <a:prstGeom prst="rect">
            <a:avLst/>
          </a:prstGeom>
          <a:noFill/>
          <a:ln w="12700" cap="flat">
            <a:noFill/>
            <a:miter lim="400000"/>
          </a:ln>
        </p:spPr>
        <p:style>
          <a:lnRef idx="0">
            <a:scrgbClr r="0" g="0" b="0"/>
          </a:lnRef>
          <a:fillRef idx="0">
            <a:scrgbClr r="0" g="0" b="0"/>
          </a:fillRef>
          <a:effectRef idx="0">
            <a:scrgbClr r="0" g="0" b="0"/>
          </a:effectRef>
          <a:fontRef idx="none"/>
        </p:style>
        <p:txBody>
          <a:bodyPr spcFirstLastPara="1" wrap="none" lIns="50800" tIns="50800" rIns="50800" bIns="50800" anchor="ctr">
            <a:spAutoFit/>
          </a:bodyPr>
          <a:lstStyle/>
          <a:p>
            <a:pPr marL="0" marR="0" lvl="0" indent="0" algn="ctr" defTabSz="825500" rtl="0" eaLnBrk="1" fontAlgn="auto" latinLnBrk="0" hangingPunct="0">
              <a:lnSpc>
                <a:spcPct val="100000"/>
              </a:lnSpc>
              <a:spcBef>
                <a:spcPct val="0"/>
              </a:spcBef>
              <a:spcAft>
                <a:spcPct val="0"/>
              </a:spcAft>
              <a:buClrTx/>
              <a:buSzTx/>
              <a:buFontTx/>
              <a:buNone/>
              <a:defRPr/>
            </a:pPr>
            <a:r>
              <a:rPr kumimoji="0" lang="zh-CN" altLang="en-US" sz="3000" b="1" i="0" u="none" strike="noStrike" kern="1200" cap="none" spc="0" normalizeH="0" baseline="0" noProof="0">
                <a:ln>
                  <a:noFill/>
                </a:ln>
                <a:solidFill>
                  <a:srgbClr val="002060"/>
                </a:solidFill>
                <a:effectLst/>
                <a:uLnTx/>
                <a:uFillTx/>
                <a:latin typeface="微软雅黑" panose="020B0503020204020204" charset="-122"/>
                <a:ea typeface="微软雅黑" panose="020B0503020204020204" charset="-122"/>
                <a:cs typeface="Hoefler Text"/>
                <a:sym typeface="Hoefler Text"/>
              </a:rPr>
              <a:t>脂肪烃</a:t>
            </a:r>
            <a:endParaRPr kumimoji="0" lang="zh-CN" altLang="en-US" sz="3000" b="1" i="0" u="none" strike="noStrike" kern="1200" cap="none" spc="0" normalizeH="0" baseline="0" noProof="0">
              <a:ln>
                <a:noFill/>
              </a:ln>
              <a:solidFill>
                <a:srgbClr val="002060"/>
              </a:solidFill>
              <a:effectLst/>
              <a:uLnTx/>
              <a:uFillTx/>
              <a:latin typeface="微软雅黑" panose="020B0503020204020204" charset="-122"/>
              <a:ea typeface="微软雅黑" panose="020B0503020204020204" charset="-122"/>
              <a:cs typeface="Hoefler Text"/>
              <a:sym typeface="Hoefler Text"/>
            </a:endParaRPr>
          </a:p>
        </p:txBody>
      </p:sp>
      <p:sp>
        <p:nvSpPr>
          <p:cNvPr id="15368" name="矩形 10"/>
          <p:cNvSpPr/>
          <p:nvPr/>
        </p:nvSpPr>
        <p:spPr>
          <a:xfrm>
            <a:off x="2461895" y="3311525"/>
            <a:ext cx="4264660" cy="521970"/>
          </a:xfrm>
          <a:prstGeom prst="rect">
            <a:avLst/>
          </a:prstGeom>
          <a:noFill/>
          <a:ln w="9525">
            <a:noFill/>
          </a:ln>
        </p:spPr>
        <p:txBody>
          <a:bodyPr wrap="square">
            <a:spAutoFit/>
          </a:bodyPr>
          <a:lstStyle/>
          <a:p>
            <a:pPr algn="ctr" eaLnBrk="1"/>
            <a:r>
              <a:rPr lang="zh-CN" altLang="en-US" sz="2800" b="1" i="0">
                <a:solidFill>
                  <a:srgbClr val="002060"/>
                </a:solidFill>
                <a:latin typeface="微软雅黑" panose="020B0503020204020204" charset="-122"/>
                <a:ea typeface="微软雅黑" panose="020B0503020204020204" charset="-122"/>
              </a:rPr>
              <a:t>（分子中一定不含有苯环）</a:t>
            </a:r>
            <a:endParaRPr lang="zh-CN" altLang="en-US" sz="2800" b="1" i="0">
              <a:solidFill>
                <a:srgbClr val="002060"/>
              </a:solidFill>
              <a:latin typeface="微软雅黑" panose="020B0503020204020204" charset="-122"/>
              <a:ea typeface="微软雅黑" panose="020B0503020204020204" charset="-122"/>
            </a:endParaRPr>
          </a:p>
        </p:txBody>
      </p:sp>
      <p:sp>
        <p:nvSpPr>
          <p:cNvPr id="3" name="文本框 2"/>
          <p:cNvSpPr txBox="1"/>
          <p:nvPr>
            <p:custDataLst>
              <p:tags r:id="rId1"/>
            </p:custDataLst>
          </p:nvPr>
        </p:nvSpPr>
        <p:spPr>
          <a:xfrm>
            <a:off x="6454140" y="806450"/>
            <a:ext cx="558165" cy="593725"/>
          </a:xfrm>
          <a:prstGeom prst="rect">
            <a:avLst/>
          </a:prstGeom>
          <a:noFill/>
          <a:ln w="12700" cap="flat">
            <a:noFill/>
            <a:miter lim="400000"/>
          </a:ln>
        </p:spPr>
        <p:style>
          <a:lnRef idx="0">
            <a:scrgbClr r="0" g="0" b="0"/>
          </a:lnRef>
          <a:fillRef idx="0">
            <a:scrgbClr r="0" g="0" b="0"/>
          </a:fillRef>
          <a:effectRef idx="0">
            <a:scrgbClr r="0" g="0" b="0"/>
          </a:effectRef>
          <a:fontRef idx="none"/>
        </p:style>
        <p:txBody>
          <a:bodyPr spcFirstLastPara="1" wrap="square" lIns="50800" tIns="50800" rIns="50800" bIns="50800" anchor="ctr">
            <a:spAutoFit/>
          </a:bodyPr>
          <a:lstStyle/>
          <a:p>
            <a:pPr marL="0" marR="0" lvl="0" indent="0" algn="ctr" defTabSz="825500" rtl="0" eaLnBrk="1" fontAlgn="auto"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tx1">
                    <a:lumMod val="95000"/>
                    <a:lumOff val="5000"/>
                  </a:schemeClr>
                </a:solidFill>
                <a:effectLst/>
                <a:uLnTx/>
                <a:uFillTx/>
                <a:latin typeface="微软雅黑" panose="020B0503020204020204" charset="-122"/>
                <a:ea typeface="微软雅黑" panose="020B0503020204020204" charset="-122"/>
                <a:cs typeface="Hoefler Text"/>
                <a:sym typeface="Hoefler Text"/>
              </a:rPr>
              <a:t>烃</a:t>
            </a:r>
            <a:endParaRPr kumimoji="0" lang="zh-CN" altLang="en-US" sz="3200" b="1" i="0" u="none" strike="noStrike" kern="1200" cap="none" spc="0" normalizeH="0" baseline="0" noProof="0">
              <a:ln>
                <a:noFill/>
              </a:ln>
              <a:solidFill>
                <a:schemeClr val="tx1">
                  <a:lumMod val="95000"/>
                  <a:lumOff val="5000"/>
                </a:schemeClr>
              </a:solidFill>
              <a:effectLst/>
              <a:uLnTx/>
              <a:uFillTx/>
              <a:latin typeface="微软雅黑" panose="020B0503020204020204" charset="-122"/>
              <a:ea typeface="微软雅黑" panose="020B0503020204020204" charset="-122"/>
              <a:cs typeface="Hoefler Text"/>
              <a:sym typeface="Hoefler Text"/>
            </a:endParaRPr>
          </a:p>
        </p:txBody>
      </p:sp>
      <p:sp>
        <p:nvSpPr>
          <p:cNvPr id="5" name="矩形 10"/>
          <p:cNvSpPr/>
          <p:nvPr>
            <p:custDataLst>
              <p:tags r:id="rId2"/>
            </p:custDataLst>
          </p:nvPr>
        </p:nvSpPr>
        <p:spPr>
          <a:xfrm>
            <a:off x="4652010" y="1313815"/>
            <a:ext cx="4555490" cy="583565"/>
          </a:xfrm>
          <a:prstGeom prst="rect">
            <a:avLst/>
          </a:prstGeom>
          <a:noFill/>
          <a:ln w="9525">
            <a:noFill/>
          </a:ln>
        </p:spPr>
        <p:txBody>
          <a:bodyPr wrap="square">
            <a:spAutoFit/>
          </a:bodyPr>
          <a:lstStyle/>
          <a:p>
            <a:pPr algn="ctr" eaLnBrk="1"/>
            <a:r>
              <a:rPr lang="zh-CN" altLang="en-US" sz="3200" b="1" i="0">
                <a:solidFill>
                  <a:schemeClr val="tx1">
                    <a:lumMod val="95000"/>
                    <a:lumOff val="5000"/>
                  </a:schemeClr>
                </a:solidFill>
                <a:latin typeface="微软雅黑" panose="020B0503020204020204" charset="-122"/>
                <a:ea typeface="微软雅黑" panose="020B0503020204020204" charset="-122"/>
              </a:rPr>
              <a:t>（只由碳、氢元素组成）</a:t>
            </a:r>
            <a:endParaRPr lang="zh-CN" altLang="en-US" sz="3200" b="1" i="0">
              <a:solidFill>
                <a:schemeClr val="tx1">
                  <a:lumMod val="95000"/>
                  <a:lumOff val="5000"/>
                </a:schemeClr>
              </a:solidFill>
              <a:latin typeface="微软雅黑" panose="020B0503020204020204" charset="-122"/>
              <a:ea typeface="微软雅黑" panose="020B0503020204020204" charset="-122"/>
            </a:endParaRPr>
          </a:p>
        </p:txBody>
      </p:sp>
      <p:sp>
        <p:nvSpPr>
          <p:cNvPr id="7" name="文本框 6"/>
          <p:cNvSpPr txBox="1"/>
          <p:nvPr/>
        </p:nvSpPr>
        <p:spPr>
          <a:xfrm>
            <a:off x="8243094" y="2812415"/>
            <a:ext cx="1244600" cy="563245"/>
          </a:xfrm>
          <a:prstGeom prst="rect">
            <a:avLst/>
          </a:prstGeom>
          <a:noFill/>
          <a:ln w="12700" cap="flat">
            <a:noFill/>
            <a:miter lim="400000"/>
          </a:ln>
        </p:spPr>
        <p:style>
          <a:lnRef idx="0">
            <a:scrgbClr r="0" g="0" b="0"/>
          </a:lnRef>
          <a:fillRef idx="0">
            <a:scrgbClr r="0" g="0" b="0"/>
          </a:fillRef>
          <a:effectRef idx="0">
            <a:scrgbClr r="0" g="0" b="0"/>
          </a:effectRef>
          <a:fontRef idx="none"/>
        </p:style>
        <p:txBody>
          <a:bodyPr spcFirstLastPara="1" wrap="none" lIns="50800" tIns="50800" rIns="50800" bIns="50800" anchor="ctr">
            <a:spAutoFit/>
          </a:bodyPr>
          <a:lstStyle/>
          <a:p>
            <a:pPr marL="0" marR="0" lvl="0" indent="0" algn="ctr" defTabSz="825500" rtl="0" eaLnBrk="1" fontAlgn="auto" latinLnBrk="0" hangingPunct="0">
              <a:lnSpc>
                <a:spcPct val="100000"/>
              </a:lnSpc>
              <a:spcBef>
                <a:spcPct val="0"/>
              </a:spcBef>
              <a:spcAft>
                <a:spcPct val="0"/>
              </a:spcAft>
              <a:buClrTx/>
              <a:buSzTx/>
              <a:buFontTx/>
              <a:buNone/>
              <a:defRPr/>
            </a:pPr>
            <a:r>
              <a:rPr kumimoji="0" lang="zh-CN" altLang="en-US" sz="3000" b="1" i="0" u="none" strike="noStrike" kern="1200" cap="none" spc="0" normalizeH="0" baseline="0" noProof="0">
                <a:ln>
                  <a:noFill/>
                </a:ln>
                <a:solidFill>
                  <a:srgbClr val="002060"/>
                </a:solidFill>
                <a:effectLst/>
                <a:uLnTx/>
                <a:uFillTx/>
                <a:latin typeface="微软雅黑" panose="020B0503020204020204" charset="-122"/>
                <a:ea typeface="微软雅黑" panose="020B0503020204020204" charset="-122"/>
                <a:cs typeface="Hoefler Text"/>
                <a:sym typeface="Hoefler Text"/>
              </a:rPr>
              <a:t>芳香烃</a:t>
            </a:r>
            <a:endParaRPr kumimoji="0" lang="zh-CN" altLang="en-US" sz="3000" b="1" i="0" u="none" strike="noStrike" kern="1200" cap="none" spc="0" normalizeH="0" baseline="0" noProof="0">
              <a:ln>
                <a:noFill/>
              </a:ln>
              <a:solidFill>
                <a:srgbClr val="002060"/>
              </a:solidFill>
              <a:effectLst/>
              <a:uLnTx/>
              <a:uFillTx/>
              <a:latin typeface="微软雅黑" panose="020B0503020204020204" charset="-122"/>
              <a:ea typeface="微软雅黑" panose="020B0503020204020204" charset="-122"/>
              <a:cs typeface="Hoefler Text"/>
              <a:sym typeface="Hoefler Text"/>
            </a:endParaRPr>
          </a:p>
        </p:txBody>
      </p:sp>
      <p:sp>
        <p:nvSpPr>
          <p:cNvPr id="8" name="矩形 10"/>
          <p:cNvSpPr/>
          <p:nvPr/>
        </p:nvSpPr>
        <p:spPr>
          <a:xfrm>
            <a:off x="6466840" y="3316605"/>
            <a:ext cx="4361815" cy="521970"/>
          </a:xfrm>
          <a:prstGeom prst="rect">
            <a:avLst/>
          </a:prstGeom>
          <a:noFill/>
          <a:ln w="9525">
            <a:noFill/>
          </a:ln>
        </p:spPr>
        <p:txBody>
          <a:bodyPr wrap="square">
            <a:spAutoFit/>
          </a:bodyPr>
          <a:lstStyle/>
          <a:p>
            <a:pPr algn="ctr" eaLnBrk="1"/>
            <a:r>
              <a:rPr lang="zh-CN" altLang="en-US" sz="2800" b="1" i="0">
                <a:solidFill>
                  <a:srgbClr val="002060"/>
                </a:solidFill>
                <a:latin typeface="微软雅黑" panose="020B0503020204020204" charset="-122"/>
                <a:ea typeface="微软雅黑" panose="020B0503020204020204" charset="-122"/>
              </a:rPr>
              <a:t>（</a:t>
            </a:r>
            <a:r>
              <a:rPr lang="zh-CN" altLang="en-US" sz="2800" b="1">
                <a:solidFill>
                  <a:srgbClr val="002060"/>
                </a:solidFill>
                <a:latin typeface="微软雅黑" panose="020B0503020204020204" charset="-122"/>
                <a:ea typeface="微软雅黑" panose="020B0503020204020204" charset="-122"/>
                <a:sym typeface="+mn-ea"/>
              </a:rPr>
              <a:t>分子中一定含有苯环</a:t>
            </a:r>
            <a:r>
              <a:rPr lang="zh-CN" altLang="en-US" sz="2800" b="1" i="0">
                <a:solidFill>
                  <a:srgbClr val="002060"/>
                </a:solidFill>
                <a:latin typeface="微软雅黑" panose="020B0503020204020204" charset="-122"/>
                <a:ea typeface="微软雅黑" panose="020B0503020204020204" charset="-122"/>
              </a:rPr>
              <a:t>）</a:t>
            </a:r>
            <a:endParaRPr lang="zh-CN" altLang="en-US" sz="2800" b="1" i="0">
              <a:solidFill>
                <a:srgbClr val="002060"/>
              </a:solidFill>
              <a:latin typeface="微软雅黑" panose="020B0503020204020204" charset="-122"/>
              <a:ea typeface="微软雅黑" panose="020B0503020204020204" charset="-122"/>
            </a:endParaRPr>
          </a:p>
        </p:txBody>
      </p:sp>
      <p:cxnSp>
        <p:nvCxnSpPr>
          <p:cNvPr id="14" name="直接连接符 13"/>
          <p:cNvCxnSpPr/>
          <p:nvPr/>
        </p:nvCxnSpPr>
        <p:spPr>
          <a:xfrm flipH="1">
            <a:off x="4579938" y="3788093"/>
            <a:ext cx="0" cy="468313"/>
          </a:xfrm>
          <a:prstGeom prst="line">
            <a:avLst/>
          </a:prstGeom>
          <a:noFill/>
          <a:ln w="38100" cap="flat">
            <a:solidFill>
              <a:schemeClr val="tx1">
                <a:lumMod val="50000"/>
                <a:lumOff val="50000"/>
              </a:schemeClr>
            </a:solidFill>
            <a:prstDash val="solid"/>
            <a:miter lim="400000"/>
          </a:ln>
        </p:spPr>
        <p:style>
          <a:lnRef idx="0">
            <a:scrgbClr r="0" g="0" b="0"/>
          </a:lnRef>
          <a:fillRef idx="0">
            <a:scrgbClr r="0" g="0" b="0"/>
          </a:fillRef>
          <a:effectRef idx="0">
            <a:scrgbClr r="0" g="0" b="0"/>
          </a:effectRef>
          <a:fontRef idx="none"/>
        </p:style>
      </p:cxnSp>
      <p:cxnSp>
        <p:nvCxnSpPr>
          <p:cNvPr id="15" name="直接连接符 14"/>
          <p:cNvCxnSpPr/>
          <p:nvPr/>
        </p:nvCxnSpPr>
        <p:spPr>
          <a:xfrm flipV="1">
            <a:off x="2431098" y="4263390"/>
            <a:ext cx="4445635" cy="32385"/>
          </a:xfrm>
          <a:prstGeom prst="line">
            <a:avLst/>
          </a:prstGeom>
          <a:noFill/>
          <a:ln w="38100" cap="flat">
            <a:solidFill>
              <a:schemeClr val="tx1">
                <a:lumMod val="50000"/>
                <a:lumOff val="50000"/>
              </a:schemeClr>
            </a:solidFill>
            <a:prstDash val="solid"/>
            <a:miter lim="400000"/>
          </a:ln>
        </p:spPr>
        <p:style>
          <a:lnRef idx="0">
            <a:scrgbClr r="0" g="0" b="0"/>
          </a:lnRef>
          <a:fillRef idx="0">
            <a:scrgbClr r="0" g="0" b="0"/>
          </a:fillRef>
          <a:effectRef idx="0">
            <a:scrgbClr r="0" g="0" b="0"/>
          </a:effectRef>
          <a:fontRef idx="none"/>
        </p:style>
      </p:cxnSp>
      <p:cxnSp>
        <p:nvCxnSpPr>
          <p:cNvPr id="16" name="直接连接符 15"/>
          <p:cNvCxnSpPr/>
          <p:nvPr/>
        </p:nvCxnSpPr>
        <p:spPr>
          <a:xfrm flipH="1">
            <a:off x="2446020" y="4278630"/>
            <a:ext cx="0" cy="468313"/>
          </a:xfrm>
          <a:prstGeom prst="line">
            <a:avLst/>
          </a:prstGeom>
          <a:noFill/>
          <a:ln w="38100" cap="flat">
            <a:solidFill>
              <a:schemeClr val="tx1">
                <a:lumMod val="50000"/>
                <a:lumOff val="50000"/>
              </a:schemeClr>
            </a:solidFill>
            <a:prstDash val="solid"/>
            <a:miter lim="400000"/>
          </a:ln>
        </p:spPr>
        <p:style>
          <a:lnRef idx="0">
            <a:scrgbClr r="0" g="0" b="0"/>
          </a:lnRef>
          <a:fillRef idx="0">
            <a:scrgbClr r="0" g="0" b="0"/>
          </a:fillRef>
          <a:effectRef idx="0">
            <a:scrgbClr r="0" g="0" b="0"/>
          </a:effectRef>
          <a:fontRef idx="none"/>
        </p:style>
      </p:cxnSp>
      <p:cxnSp>
        <p:nvCxnSpPr>
          <p:cNvPr id="17" name="直接连接符 16"/>
          <p:cNvCxnSpPr/>
          <p:nvPr/>
        </p:nvCxnSpPr>
        <p:spPr>
          <a:xfrm flipH="1">
            <a:off x="6880225" y="4278630"/>
            <a:ext cx="0" cy="468313"/>
          </a:xfrm>
          <a:prstGeom prst="line">
            <a:avLst/>
          </a:prstGeom>
          <a:noFill/>
          <a:ln w="38100" cap="flat">
            <a:solidFill>
              <a:schemeClr val="tx1">
                <a:lumMod val="50000"/>
                <a:lumOff val="50000"/>
              </a:schemeClr>
            </a:solidFill>
            <a:prstDash val="solid"/>
            <a:miter lim="400000"/>
          </a:ln>
        </p:spPr>
        <p:style>
          <a:lnRef idx="0">
            <a:scrgbClr r="0" g="0" b="0"/>
          </a:lnRef>
          <a:fillRef idx="0">
            <a:scrgbClr r="0" g="0" b="0"/>
          </a:fillRef>
          <a:effectRef idx="0">
            <a:scrgbClr r="0" g="0" b="0"/>
          </a:effectRef>
          <a:fontRef idx="none"/>
        </p:style>
      </p:cxnSp>
      <p:sp>
        <p:nvSpPr>
          <p:cNvPr id="18" name="文本框 17"/>
          <p:cNvSpPr txBox="1"/>
          <p:nvPr/>
        </p:nvSpPr>
        <p:spPr>
          <a:xfrm>
            <a:off x="1714659" y="4808855"/>
            <a:ext cx="2006600" cy="563245"/>
          </a:xfrm>
          <a:prstGeom prst="rect">
            <a:avLst/>
          </a:prstGeom>
          <a:noFill/>
          <a:ln w="12700" cap="flat">
            <a:noFill/>
            <a:miter lim="400000"/>
          </a:ln>
        </p:spPr>
        <p:style>
          <a:lnRef idx="0">
            <a:scrgbClr r="0" g="0" b="0"/>
          </a:lnRef>
          <a:fillRef idx="0">
            <a:scrgbClr r="0" g="0" b="0"/>
          </a:fillRef>
          <a:effectRef idx="0">
            <a:scrgbClr r="0" g="0" b="0"/>
          </a:effectRef>
          <a:fontRef idx="none"/>
        </p:style>
        <p:txBody>
          <a:bodyPr spcFirstLastPara="1" wrap="none" lIns="50800" tIns="50800" rIns="50800" bIns="50800" anchor="ctr">
            <a:spAutoFit/>
          </a:bodyPr>
          <a:lstStyle/>
          <a:p>
            <a:pPr marL="0" marR="0" lvl="0" indent="0" algn="ctr" defTabSz="825500" rtl="0" eaLnBrk="1" fontAlgn="auto" latinLnBrk="0" hangingPunct="0">
              <a:lnSpc>
                <a:spcPct val="100000"/>
              </a:lnSpc>
              <a:spcBef>
                <a:spcPct val="0"/>
              </a:spcBef>
              <a:spcAft>
                <a:spcPct val="0"/>
              </a:spcAft>
              <a:buClrTx/>
              <a:buSzTx/>
              <a:buFontTx/>
              <a:buNone/>
              <a:defRPr/>
            </a:pPr>
            <a:r>
              <a:rPr lang="zh-CN" altLang="en-US" sz="3000" b="1" noProof="0">
                <a:ln>
                  <a:noFill/>
                </a:ln>
                <a:solidFill>
                  <a:schemeClr val="accent1">
                    <a:lumMod val="50000"/>
                  </a:schemeClr>
                </a:solidFill>
                <a:effectLst/>
                <a:uLnTx/>
                <a:uFillTx/>
                <a:latin typeface="微软雅黑" panose="020B0503020204020204" charset="-122"/>
                <a:ea typeface="微软雅黑" panose="020B0503020204020204" charset="-122"/>
                <a:cs typeface="Hoefler Text"/>
                <a:sym typeface="+mn-ea"/>
              </a:rPr>
              <a:t>饱和脂肪烃</a:t>
            </a:r>
            <a:endParaRPr kumimoji="0" lang="zh-CN" altLang="en-US" sz="3000" b="1" i="0" u="none" strike="noStrike" kern="1200" cap="none" spc="0" normalizeH="0" baseline="0" noProof="0">
              <a:ln>
                <a:noFill/>
              </a:ln>
              <a:solidFill>
                <a:schemeClr val="accent1">
                  <a:lumMod val="50000"/>
                </a:schemeClr>
              </a:solidFill>
              <a:effectLst/>
              <a:uLnTx/>
              <a:uFillTx/>
              <a:latin typeface="微软雅黑" panose="020B0503020204020204" charset="-122"/>
              <a:ea typeface="微软雅黑" panose="020B0503020204020204" charset="-122"/>
              <a:cs typeface="Hoefler Text"/>
              <a:sym typeface="+mn-ea"/>
            </a:endParaRPr>
          </a:p>
        </p:txBody>
      </p:sp>
      <p:sp>
        <p:nvSpPr>
          <p:cNvPr id="19" name="矩形 10"/>
          <p:cNvSpPr/>
          <p:nvPr/>
        </p:nvSpPr>
        <p:spPr>
          <a:xfrm>
            <a:off x="546735" y="5309235"/>
            <a:ext cx="4264660" cy="553085"/>
          </a:xfrm>
          <a:prstGeom prst="rect">
            <a:avLst/>
          </a:prstGeom>
          <a:noFill/>
          <a:ln w="9525">
            <a:noFill/>
          </a:ln>
        </p:spPr>
        <p:txBody>
          <a:bodyPr wrap="square">
            <a:spAutoFit/>
          </a:bodyPr>
          <a:lstStyle/>
          <a:p>
            <a:pPr algn="ctr" eaLnBrk="1"/>
            <a:r>
              <a:rPr lang="zh-CN" altLang="en-US" sz="2800" b="1" i="0">
                <a:solidFill>
                  <a:schemeClr val="accent1">
                    <a:lumMod val="50000"/>
                  </a:schemeClr>
                </a:solidFill>
                <a:latin typeface="微软雅黑" panose="020B0503020204020204" charset="-122"/>
                <a:ea typeface="微软雅黑" panose="020B0503020204020204" charset="-122"/>
              </a:rPr>
              <a:t>（</a:t>
            </a:r>
            <a:r>
              <a:rPr lang="zh-CN" altLang="en-US" sz="3000" b="1" noProof="0">
                <a:ln>
                  <a:noFill/>
                </a:ln>
                <a:solidFill>
                  <a:schemeClr val="accent1">
                    <a:lumMod val="50000"/>
                  </a:schemeClr>
                </a:solidFill>
                <a:effectLst/>
                <a:uLnTx/>
                <a:uFillTx/>
                <a:latin typeface="微软雅黑" panose="020B0503020204020204" charset="-122"/>
                <a:ea typeface="微软雅黑" panose="020B0503020204020204" charset="-122"/>
                <a:cs typeface="Hoefler Text"/>
                <a:sym typeface="+mn-ea"/>
              </a:rPr>
              <a:t>如烷烃</a:t>
            </a:r>
            <a:r>
              <a:rPr lang="zh-CN" altLang="en-US" sz="2800" b="1" i="0">
                <a:solidFill>
                  <a:schemeClr val="accent1">
                    <a:lumMod val="50000"/>
                  </a:schemeClr>
                </a:solidFill>
                <a:latin typeface="微软雅黑" panose="020B0503020204020204" charset="-122"/>
                <a:ea typeface="微软雅黑" panose="020B0503020204020204" charset="-122"/>
              </a:rPr>
              <a:t>）</a:t>
            </a:r>
            <a:endParaRPr lang="zh-CN" altLang="en-US" sz="2800" b="1" i="0">
              <a:solidFill>
                <a:schemeClr val="accent1">
                  <a:lumMod val="50000"/>
                </a:schemeClr>
              </a:solidFill>
              <a:latin typeface="微软雅黑" panose="020B0503020204020204" charset="-122"/>
              <a:ea typeface="微软雅黑" panose="020B0503020204020204" charset="-122"/>
            </a:endParaRPr>
          </a:p>
        </p:txBody>
      </p:sp>
      <p:sp>
        <p:nvSpPr>
          <p:cNvPr id="20" name="文本框 19"/>
          <p:cNvSpPr txBox="1"/>
          <p:nvPr/>
        </p:nvSpPr>
        <p:spPr>
          <a:xfrm>
            <a:off x="5686584" y="4742815"/>
            <a:ext cx="2387600" cy="563245"/>
          </a:xfrm>
          <a:prstGeom prst="rect">
            <a:avLst/>
          </a:prstGeom>
          <a:noFill/>
          <a:ln w="12700" cap="flat">
            <a:noFill/>
            <a:miter lim="400000"/>
          </a:ln>
        </p:spPr>
        <p:style>
          <a:lnRef idx="0">
            <a:scrgbClr r="0" g="0" b="0"/>
          </a:lnRef>
          <a:fillRef idx="0">
            <a:scrgbClr r="0" g="0" b="0"/>
          </a:fillRef>
          <a:effectRef idx="0">
            <a:scrgbClr r="0" g="0" b="0"/>
          </a:effectRef>
          <a:fontRef idx="none"/>
        </p:style>
        <p:txBody>
          <a:bodyPr spcFirstLastPara="1" wrap="none" lIns="50800" tIns="50800" rIns="50800" bIns="50800" anchor="ctr">
            <a:spAutoFit/>
          </a:bodyPr>
          <a:lstStyle/>
          <a:p>
            <a:pPr marL="0" marR="0" lvl="0" indent="0" algn="ctr" defTabSz="825500" rtl="0" eaLnBrk="1" fontAlgn="auto" latinLnBrk="0" hangingPunct="0">
              <a:lnSpc>
                <a:spcPct val="100000"/>
              </a:lnSpc>
              <a:spcBef>
                <a:spcPct val="0"/>
              </a:spcBef>
              <a:spcAft>
                <a:spcPct val="0"/>
              </a:spcAft>
              <a:buClrTx/>
              <a:buSzTx/>
              <a:buFontTx/>
              <a:buNone/>
              <a:defRPr/>
            </a:pPr>
            <a:r>
              <a:rPr lang="zh-CN" altLang="en-US" sz="3000" b="1" noProof="0">
                <a:ln>
                  <a:noFill/>
                </a:ln>
                <a:solidFill>
                  <a:schemeClr val="accent1">
                    <a:lumMod val="50000"/>
                  </a:schemeClr>
                </a:solidFill>
                <a:effectLst/>
                <a:uLnTx/>
                <a:uFillTx/>
                <a:latin typeface="微软雅黑" panose="020B0503020204020204" charset="-122"/>
                <a:ea typeface="微软雅黑" panose="020B0503020204020204" charset="-122"/>
                <a:cs typeface="Hoefler Text"/>
                <a:sym typeface="+mn-ea"/>
              </a:rPr>
              <a:t>不饱和脂肪烃</a:t>
            </a:r>
            <a:endParaRPr kumimoji="0" lang="zh-CN" altLang="en-US" sz="3000" b="1" i="0" u="none" strike="noStrike" kern="1200" cap="none" spc="0" normalizeH="0" baseline="0" noProof="0">
              <a:ln>
                <a:noFill/>
              </a:ln>
              <a:solidFill>
                <a:schemeClr val="accent1">
                  <a:lumMod val="50000"/>
                </a:schemeClr>
              </a:solidFill>
              <a:effectLst/>
              <a:uLnTx/>
              <a:uFillTx/>
              <a:latin typeface="微软雅黑" panose="020B0503020204020204" charset="-122"/>
              <a:ea typeface="微软雅黑" panose="020B0503020204020204" charset="-122"/>
              <a:cs typeface="Hoefler Text"/>
              <a:sym typeface="+mn-ea"/>
            </a:endParaRPr>
          </a:p>
        </p:txBody>
      </p:sp>
      <p:sp>
        <p:nvSpPr>
          <p:cNvPr id="21" name="矩形 10"/>
          <p:cNvSpPr/>
          <p:nvPr/>
        </p:nvSpPr>
        <p:spPr>
          <a:xfrm>
            <a:off x="4811395" y="5261610"/>
            <a:ext cx="4264660" cy="553085"/>
          </a:xfrm>
          <a:prstGeom prst="rect">
            <a:avLst/>
          </a:prstGeom>
          <a:noFill/>
          <a:ln w="9525">
            <a:noFill/>
          </a:ln>
        </p:spPr>
        <p:txBody>
          <a:bodyPr wrap="square">
            <a:spAutoFit/>
          </a:bodyPr>
          <a:lstStyle/>
          <a:p>
            <a:pPr algn="ctr" eaLnBrk="1"/>
            <a:r>
              <a:rPr lang="zh-CN" altLang="en-US" sz="2800" b="1" i="0">
                <a:solidFill>
                  <a:schemeClr val="accent1">
                    <a:lumMod val="50000"/>
                  </a:schemeClr>
                </a:solidFill>
                <a:latin typeface="微软雅黑" panose="020B0503020204020204" charset="-122"/>
                <a:ea typeface="微软雅黑" panose="020B0503020204020204" charset="-122"/>
              </a:rPr>
              <a:t>（</a:t>
            </a:r>
            <a:r>
              <a:rPr lang="zh-CN" altLang="en-US" sz="3000" b="1" noProof="0">
                <a:ln>
                  <a:noFill/>
                </a:ln>
                <a:solidFill>
                  <a:schemeClr val="accent1">
                    <a:lumMod val="50000"/>
                  </a:schemeClr>
                </a:solidFill>
                <a:effectLst/>
                <a:uLnTx/>
                <a:uFillTx/>
                <a:latin typeface="微软雅黑" panose="020B0503020204020204" charset="-122"/>
                <a:ea typeface="微软雅黑" panose="020B0503020204020204" charset="-122"/>
                <a:cs typeface="Hoefler Text"/>
                <a:sym typeface="+mn-ea"/>
              </a:rPr>
              <a:t>如烯烃、炔烃</a:t>
            </a:r>
            <a:r>
              <a:rPr lang="zh-CN" altLang="en-US" sz="2800" b="1" i="0">
                <a:solidFill>
                  <a:schemeClr val="accent1">
                    <a:lumMod val="50000"/>
                  </a:schemeClr>
                </a:solidFill>
                <a:latin typeface="微软雅黑" panose="020B0503020204020204" charset="-122"/>
                <a:ea typeface="微软雅黑" panose="020B0503020204020204" charset="-122"/>
              </a:rPr>
              <a:t>）</a:t>
            </a:r>
            <a:endParaRPr lang="zh-CN" altLang="en-US" sz="2800" b="1" i="0">
              <a:solidFill>
                <a:schemeClr val="accent1">
                  <a:lumMod val="50000"/>
                </a:schemeClr>
              </a:solidFill>
              <a:latin typeface="微软雅黑" panose="020B0503020204020204" charset="-122"/>
              <a:ea typeface="微软雅黑" panose="020B0503020204020204" charset="-122"/>
            </a:endParaRPr>
          </a:p>
        </p:txBody>
      </p:sp>
    </p:spTree>
    <p:custDataLst>
      <p:tags r:id="rId3"/>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down)">
                                      <p:cBhvr>
                                        <p:cTn id="8" dur="500"/>
                                        <p:tgtEl>
                                          <p:spTgt spid="6"/>
                                        </p:tgtEl>
                                      </p:cBhvr>
                                    </p:animEffect>
                                  </p:childTnLst>
                                </p:cTn>
                              </p:par>
                              <p:par>
                                <p:cTn id="9" presetID="12" presetClass="entr" presetSubtype="1"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p:tgtEl>
                                          <p:spTgt spid="10"/>
                                        </p:tgtEl>
                                        <p:attrNameLst>
                                          <p:attrName>ppt_y</p:attrName>
                                        </p:attrNameLst>
                                      </p:cBhvr>
                                      <p:tavLst>
                                        <p:tav tm="0">
                                          <p:val>
                                            <p:strVal val="#ppt_y-#ppt_h*1.125000"/>
                                          </p:val>
                                        </p:tav>
                                        <p:tav tm="100000">
                                          <p:val>
                                            <p:strVal val="#ppt_y"/>
                                          </p:val>
                                        </p:tav>
                                      </p:tavLst>
                                    </p:anim>
                                    <p:animEffect transition="in" filter="wipe(down)">
                                      <p:cBhvr>
                                        <p:cTn id="12" dur="500"/>
                                        <p:tgtEl>
                                          <p:spTgt spid="10"/>
                                        </p:tgtEl>
                                      </p:cBhvr>
                                    </p:animEffect>
                                  </p:childTnLst>
                                </p:cTn>
                              </p:par>
                              <p:par>
                                <p:cTn id="13" presetID="12" presetClass="entr" presetSubtype="1"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anim calcmode="lin" valueType="num">
                                      <p:cBhvr additive="base">
                                        <p:cTn id="15" dur="500"/>
                                        <p:tgtEl>
                                          <p:spTgt spid="66"/>
                                        </p:tgtEl>
                                        <p:attrNameLst>
                                          <p:attrName>ppt_y</p:attrName>
                                        </p:attrNameLst>
                                      </p:cBhvr>
                                      <p:tavLst>
                                        <p:tav tm="0">
                                          <p:val>
                                            <p:strVal val="#ppt_y-#ppt_h*1.125000"/>
                                          </p:val>
                                        </p:tav>
                                        <p:tav tm="100000">
                                          <p:val>
                                            <p:strVal val="#ppt_y"/>
                                          </p:val>
                                        </p:tav>
                                      </p:tavLst>
                                    </p:anim>
                                    <p:animEffect transition="in" filter="wipe(down)">
                                      <p:cBhvr>
                                        <p:cTn id="16" dur="500"/>
                                        <p:tgtEl>
                                          <p:spTgt spid="66"/>
                                        </p:tgtEl>
                                      </p:cBhvr>
                                    </p:animEffect>
                                  </p:childTnLst>
                                </p:cTn>
                              </p:par>
                              <p:par>
                                <p:cTn id="17" presetID="12" presetClass="entr" presetSubtype="1"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anim calcmode="lin" valueType="num">
                                      <p:cBhvr additive="base">
                                        <p:cTn id="19" dur="500"/>
                                        <p:tgtEl>
                                          <p:spTgt spid="67"/>
                                        </p:tgtEl>
                                        <p:attrNameLst>
                                          <p:attrName>ppt_y</p:attrName>
                                        </p:attrNameLst>
                                      </p:cBhvr>
                                      <p:tavLst>
                                        <p:tav tm="0">
                                          <p:val>
                                            <p:strVal val="#ppt_y-#ppt_h*1.125000"/>
                                          </p:val>
                                        </p:tav>
                                        <p:tav tm="100000">
                                          <p:val>
                                            <p:strVal val="#ppt_y"/>
                                          </p:val>
                                        </p:tav>
                                      </p:tavLst>
                                    </p:anim>
                                    <p:animEffect transition="in" filter="wipe(down)">
                                      <p:cBhvr>
                                        <p:cTn id="20" dur="500"/>
                                        <p:tgtEl>
                                          <p:spTgt spid="67"/>
                                        </p:tgtEl>
                                      </p:cBhvr>
                                    </p:animEffect>
                                  </p:childTnLst>
                                </p:cTn>
                              </p:par>
                              <p:par>
                                <p:cTn id="21" presetID="12" presetClass="entr" presetSubtype="1"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anim calcmode="lin" valueType="num">
                                      <p:cBhvr additive="base">
                                        <p:cTn id="23" dur="500"/>
                                        <p:tgtEl>
                                          <p:spTgt spid="68"/>
                                        </p:tgtEl>
                                        <p:attrNameLst>
                                          <p:attrName>ppt_y</p:attrName>
                                        </p:attrNameLst>
                                      </p:cBhvr>
                                      <p:tavLst>
                                        <p:tav tm="0">
                                          <p:val>
                                            <p:strVal val="#ppt_y-#ppt_h*1.125000"/>
                                          </p:val>
                                        </p:tav>
                                        <p:tav tm="100000">
                                          <p:val>
                                            <p:strVal val="#ppt_y"/>
                                          </p:val>
                                        </p:tav>
                                      </p:tavLst>
                                    </p:anim>
                                    <p:animEffect transition="in" filter="wipe(down)">
                                      <p:cBhvr>
                                        <p:cTn id="24" dur="500"/>
                                        <p:tgtEl>
                                          <p:spTgt spid="68"/>
                                        </p:tgtEl>
                                      </p:cBhvr>
                                    </p:animEffect>
                                  </p:childTnLst>
                                </p:cTn>
                              </p:par>
                              <p:par>
                                <p:cTn id="25" presetID="12" presetClass="entr" presetSubtype="1"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p:tgtEl>
                                          <p:spTgt spid="7"/>
                                        </p:tgtEl>
                                        <p:attrNameLst>
                                          <p:attrName>ppt_y</p:attrName>
                                        </p:attrNameLst>
                                      </p:cBhvr>
                                      <p:tavLst>
                                        <p:tav tm="0">
                                          <p:val>
                                            <p:strVal val="#ppt_y-#ppt_h*1.125000"/>
                                          </p:val>
                                        </p:tav>
                                        <p:tav tm="100000">
                                          <p:val>
                                            <p:strVal val="#ppt_y"/>
                                          </p:val>
                                        </p:tav>
                                      </p:tavLst>
                                    </p:anim>
                                    <p:animEffect transition="in" filter="wipe(down)">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grpId="0" nodeType="clickEffect">
                                  <p:stCondLst>
                                    <p:cond delay="0"/>
                                  </p:stCondLst>
                                  <p:childTnLst>
                                    <p:set>
                                      <p:cBhvr>
                                        <p:cTn id="32" dur="1" fill="hold">
                                          <p:stCondLst>
                                            <p:cond delay="0"/>
                                          </p:stCondLst>
                                        </p:cTn>
                                        <p:tgtEl>
                                          <p:spTgt spid="15368"/>
                                        </p:tgtEl>
                                        <p:attrNameLst>
                                          <p:attrName>style.visibility</p:attrName>
                                        </p:attrNameLst>
                                      </p:cBhvr>
                                      <p:to>
                                        <p:strVal val="visible"/>
                                      </p:to>
                                    </p:set>
                                    <p:anim calcmode="lin" valueType="num">
                                      <p:cBhvr additive="base">
                                        <p:cTn id="33" dur="500"/>
                                        <p:tgtEl>
                                          <p:spTgt spid="15368"/>
                                        </p:tgtEl>
                                        <p:attrNameLst>
                                          <p:attrName>ppt_y</p:attrName>
                                        </p:attrNameLst>
                                      </p:cBhvr>
                                      <p:tavLst>
                                        <p:tav tm="0">
                                          <p:val>
                                            <p:strVal val="#ppt_y-#ppt_h*1.125000"/>
                                          </p:val>
                                        </p:tav>
                                        <p:tav tm="100000">
                                          <p:val>
                                            <p:strVal val="#ppt_y"/>
                                          </p:val>
                                        </p:tav>
                                      </p:tavLst>
                                    </p:anim>
                                    <p:animEffect transition="in" filter="wipe(down)">
                                      <p:cBhvr>
                                        <p:cTn id="34" dur="500"/>
                                        <p:tgtEl>
                                          <p:spTgt spid="15368"/>
                                        </p:tgtEl>
                                      </p:cBhvr>
                                    </p:animEffect>
                                  </p:childTnLst>
                                </p:cTn>
                              </p:par>
                              <p:par>
                                <p:cTn id="35" presetID="12" presetClass="entr" presetSubtype="1"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p:tgtEl>
                                          <p:spTgt spid="8"/>
                                        </p:tgtEl>
                                        <p:attrNameLst>
                                          <p:attrName>ppt_y</p:attrName>
                                        </p:attrNameLst>
                                      </p:cBhvr>
                                      <p:tavLst>
                                        <p:tav tm="0">
                                          <p:val>
                                            <p:strVal val="#ppt_y-#ppt_h*1.125000"/>
                                          </p:val>
                                        </p:tav>
                                        <p:tav tm="100000">
                                          <p:val>
                                            <p:strVal val="#ppt_y"/>
                                          </p:val>
                                        </p:tav>
                                      </p:tavLst>
                                    </p:anim>
                                    <p:animEffect transition="in" filter="wipe(down)">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1"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p:tgtEl>
                                          <p:spTgt spid="14"/>
                                        </p:tgtEl>
                                        <p:attrNameLst>
                                          <p:attrName>ppt_y</p:attrName>
                                        </p:attrNameLst>
                                      </p:cBhvr>
                                      <p:tavLst>
                                        <p:tav tm="0">
                                          <p:val>
                                            <p:strVal val="#ppt_y-#ppt_h*1.125000"/>
                                          </p:val>
                                        </p:tav>
                                        <p:tav tm="100000">
                                          <p:val>
                                            <p:strVal val="#ppt_y"/>
                                          </p:val>
                                        </p:tav>
                                      </p:tavLst>
                                    </p:anim>
                                    <p:animEffect transition="in" filter="wipe(down)">
                                      <p:cBhvr>
                                        <p:cTn id="44" dur="500"/>
                                        <p:tgtEl>
                                          <p:spTgt spid="14"/>
                                        </p:tgtEl>
                                      </p:cBhvr>
                                    </p:animEffect>
                                  </p:childTnLst>
                                </p:cTn>
                              </p:par>
                              <p:par>
                                <p:cTn id="45" presetID="12" presetClass="entr" presetSubtype="1"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p:tgtEl>
                                          <p:spTgt spid="15"/>
                                        </p:tgtEl>
                                        <p:attrNameLst>
                                          <p:attrName>ppt_y</p:attrName>
                                        </p:attrNameLst>
                                      </p:cBhvr>
                                      <p:tavLst>
                                        <p:tav tm="0">
                                          <p:val>
                                            <p:strVal val="#ppt_y-#ppt_h*1.125000"/>
                                          </p:val>
                                        </p:tav>
                                        <p:tav tm="100000">
                                          <p:val>
                                            <p:strVal val="#ppt_y"/>
                                          </p:val>
                                        </p:tav>
                                      </p:tavLst>
                                    </p:anim>
                                    <p:animEffect transition="in" filter="wipe(down)">
                                      <p:cBhvr>
                                        <p:cTn id="48" dur="500"/>
                                        <p:tgtEl>
                                          <p:spTgt spid="15"/>
                                        </p:tgtEl>
                                      </p:cBhvr>
                                    </p:animEffect>
                                  </p:childTnLst>
                                </p:cTn>
                              </p:par>
                              <p:par>
                                <p:cTn id="49" presetID="12" presetClass="entr" presetSubtype="1" fill="hold"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p:tgtEl>
                                          <p:spTgt spid="16"/>
                                        </p:tgtEl>
                                        <p:attrNameLst>
                                          <p:attrName>ppt_y</p:attrName>
                                        </p:attrNameLst>
                                      </p:cBhvr>
                                      <p:tavLst>
                                        <p:tav tm="0">
                                          <p:val>
                                            <p:strVal val="#ppt_y-#ppt_h*1.125000"/>
                                          </p:val>
                                        </p:tav>
                                        <p:tav tm="100000">
                                          <p:val>
                                            <p:strVal val="#ppt_y"/>
                                          </p:val>
                                        </p:tav>
                                      </p:tavLst>
                                    </p:anim>
                                    <p:animEffect transition="in" filter="wipe(down)">
                                      <p:cBhvr>
                                        <p:cTn id="52" dur="500"/>
                                        <p:tgtEl>
                                          <p:spTgt spid="16"/>
                                        </p:tgtEl>
                                      </p:cBhvr>
                                    </p:animEffect>
                                  </p:childTnLst>
                                </p:cTn>
                              </p:par>
                              <p:par>
                                <p:cTn id="53" presetID="12" presetClass="entr" presetSubtype="1" fill="hold"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p:tgtEl>
                                          <p:spTgt spid="17"/>
                                        </p:tgtEl>
                                        <p:attrNameLst>
                                          <p:attrName>ppt_y</p:attrName>
                                        </p:attrNameLst>
                                      </p:cBhvr>
                                      <p:tavLst>
                                        <p:tav tm="0">
                                          <p:val>
                                            <p:strVal val="#ppt_y-#ppt_h*1.125000"/>
                                          </p:val>
                                        </p:tav>
                                        <p:tav tm="100000">
                                          <p:val>
                                            <p:strVal val="#ppt_y"/>
                                          </p:val>
                                        </p:tav>
                                      </p:tavLst>
                                    </p:anim>
                                    <p:animEffect transition="in" filter="wipe(down)">
                                      <p:cBhvr>
                                        <p:cTn id="56" dur="500"/>
                                        <p:tgtEl>
                                          <p:spTgt spid="17"/>
                                        </p:tgtEl>
                                      </p:cBhvr>
                                    </p:animEffect>
                                  </p:childTnLst>
                                </p:cTn>
                              </p:par>
                              <p:par>
                                <p:cTn id="57" presetID="12" presetClass="entr" presetSubtype="1"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p:tgtEl>
                                          <p:spTgt spid="18"/>
                                        </p:tgtEl>
                                        <p:attrNameLst>
                                          <p:attrName>ppt_y</p:attrName>
                                        </p:attrNameLst>
                                      </p:cBhvr>
                                      <p:tavLst>
                                        <p:tav tm="0">
                                          <p:val>
                                            <p:strVal val="#ppt_y-#ppt_h*1.125000"/>
                                          </p:val>
                                        </p:tav>
                                        <p:tav tm="100000">
                                          <p:val>
                                            <p:strVal val="#ppt_y"/>
                                          </p:val>
                                        </p:tav>
                                      </p:tavLst>
                                    </p:anim>
                                    <p:animEffect transition="in" filter="wipe(down)">
                                      <p:cBhvr>
                                        <p:cTn id="60" dur="500"/>
                                        <p:tgtEl>
                                          <p:spTgt spid="18"/>
                                        </p:tgtEl>
                                      </p:cBhvr>
                                    </p:animEffect>
                                  </p:childTnLst>
                                </p:cTn>
                              </p:par>
                              <p:par>
                                <p:cTn id="61" presetID="12" presetClass="entr" presetSubtype="1"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p:tgtEl>
                                          <p:spTgt spid="20"/>
                                        </p:tgtEl>
                                        <p:attrNameLst>
                                          <p:attrName>ppt_y</p:attrName>
                                        </p:attrNameLst>
                                      </p:cBhvr>
                                      <p:tavLst>
                                        <p:tav tm="0">
                                          <p:val>
                                            <p:strVal val="#ppt_y-#ppt_h*1.125000"/>
                                          </p:val>
                                        </p:tav>
                                        <p:tav tm="100000">
                                          <p:val>
                                            <p:strVal val="#ppt_y"/>
                                          </p:val>
                                        </p:tav>
                                      </p:tavLst>
                                    </p:anim>
                                    <p:animEffect transition="in" filter="wipe(down)">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1"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p:tgtEl>
                                          <p:spTgt spid="19"/>
                                        </p:tgtEl>
                                        <p:attrNameLst>
                                          <p:attrName>ppt_y</p:attrName>
                                        </p:attrNameLst>
                                      </p:cBhvr>
                                      <p:tavLst>
                                        <p:tav tm="0">
                                          <p:val>
                                            <p:strVal val="#ppt_y-#ppt_h*1.125000"/>
                                          </p:val>
                                        </p:tav>
                                        <p:tav tm="100000">
                                          <p:val>
                                            <p:strVal val="#ppt_y"/>
                                          </p:val>
                                        </p:tav>
                                      </p:tavLst>
                                    </p:anim>
                                    <p:animEffect transition="in" filter="wipe(down)">
                                      <p:cBhvr>
                                        <p:cTn id="70" dur="500"/>
                                        <p:tgtEl>
                                          <p:spTgt spid="19"/>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p:tgtEl>
                                          <p:spTgt spid="21"/>
                                        </p:tgtEl>
                                        <p:attrNameLst>
                                          <p:attrName>ppt_y</p:attrName>
                                        </p:attrNameLst>
                                      </p:cBhvr>
                                      <p:tavLst>
                                        <p:tav tm="0">
                                          <p:val>
                                            <p:strVal val="#ppt_y-#ppt_h*1.125000"/>
                                          </p:val>
                                        </p:tav>
                                        <p:tav tm="100000">
                                          <p:val>
                                            <p:strVal val="#ppt_y"/>
                                          </p:val>
                                        </p:tav>
                                      </p:tavLst>
                                    </p:anim>
                                    <p:animEffect transition="in" filter="wipe(down)">
                                      <p:cBhvr>
                                        <p:cTn id="7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ldLvl="0" animBg="1"/>
      <p:bldP spid="7" grpId="0" bldLvl="0" animBg="1"/>
      <p:bldP spid="15368" grpId="0"/>
      <p:bldP spid="8" grpId="0"/>
      <p:bldP spid="18" grpId="0" bldLvl="0" animBg="1"/>
      <p:bldP spid="20" grpId="0" bldLvl="0" animBg="1"/>
      <p:bldP spid="19" grpId="0"/>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7" name="等腰三角形 6"/>
          <p:cNvSpPr/>
          <p:nvPr>
            <p:custDataLst>
              <p:tags r:id="rId1"/>
            </p:custDataLst>
          </p:nvPr>
        </p:nvSpPr>
        <p:spPr bwMode="auto">
          <a:xfrm rot="10800000">
            <a:off x="1212850" y="1133475"/>
            <a:ext cx="636588" cy="549275"/>
          </a:xfrm>
          <a:prstGeom prst="triangle">
            <a:avLst/>
          </a:prstGeom>
          <a:solidFill>
            <a:srgbClr val="3B2D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任意多边形 8"/>
          <p:cNvSpPr/>
          <p:nvPr>
            <p:custDataLst>
              <p:tags r:id="rId2"/>
            </p:custDataLst>
          </p:nvPr>
        </p:nvSpPr>
        <p:spPr bwMode="auto">
          <a:xfrm>
            <a:off x="1530350" y="1133475"/>
            <a:ext cx="3636645" cy="549275"/>
          </a:xfrm>
          <a:custGeom>
            <a:avLst/>
            <a:gdLst>
              <a:gd name="connsiteX0" fmla="*/ 0 w 4647346"/>
              <a:gd name="connsiteY0" fmla="*/ 0 h 548640"/>
              <a:gd name="connsiteX1" fmla="*/ 4338867 w 4647346"/>
              <a:gd name="connsiteY1" fmla="*/ 0 h 548640"/>
              <a:gd name="connsiteX2" fmla="*/ 4647346 w 4647346"/>
              <a:gd name="connsiteY2" fmla="*/ 506286 h 548640"/>
              <a:gd name="connsiteX3" fmla="*/ 4647346 w 4647346"/>
              <a:gd name="connsiteY3" fmla="*/ 548640 h 548640"/>
              <a:gd name="connsiteX4" fmla="*/ 0 w 4647346"/>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346" h="548640">
                <a:moveTo>
                  <a:pt x="0" y="0"/>
                </a:moveTo>
                <a:lnTo>
                  <a:pt x="4338867" y="0"/>
                </a:lnTo>
                <a:lnTo>
                  <a:pt x="4647346" y="506286"/>
                </a:lnTo>
                <a:lnTo>
                  <a:pt x="4647346" y="548640"/>
                </a:lnTo>
                <a:lnTo>
                  <a:pt x="0" y="54864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等腰三角形 15"/>
          <p:cNvSpPr/>
          <p:nvPr>
            <p:custDataLst>
              <p:tags r:id="rId3"/>
            </p:custDataLst>
          </p:nvPr>
        </p:nvSpPr>
        <p:spPr bwMode="auto">
          <a:xfrm rot="10800000">
            <a:off x="1293813" y="1171575"/>
            <a:ext cx="565150" cy="4873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2C77E6"/>
              </a:solidFill>
              <a:effectLst/>
              <a:uLnTx/>
              <a:uFillTx/>
              <a:latin typeface="+mn-lt"/>
              <a:ea typeface="+mn-ea"/>
              <a:cs typeface="+mn-cs"/>
            </a:endParaRPr>
          </a:p>
        </p:txBody>
      </p:sp>
      <p:sp>
        <p:nvSpPr>
          <p:cNvPr id="4121" name="矩形 22"/>
          <p:cNvSpPr/>
          <p:nvPr>
            <p:custDataLst>
              <p:tags r:id="rId4"/>
            </p:custDataLst>
          </p:nvPr>
        </p:nvSpPr>
        <p:spPr>
          <a:xfrm>
            <a:off x="1917065" y="1189355"/>
            <a:ext cx="3300730"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buClrTx/>
              <a:buSzTx/>
              <a:buFontTx/>
              <a:buNone/>
            </a:pPr>
            <a:r>
              <a:rPr lang="zh-CN" altLang="en-US" sz="2800" b="1">
                <a:latin typeface="Times New Roman" panose="02020603050405020304" charset="0"/>
                <a:sym typeface="+mn-ea"/>
              </a:rPr>
              <a:t>热分解</a:t>
            </a:r>
            <a:endPar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p:txBody>
      </p:sp>
      <p:grpSp>
        <p:nvGrpSpPr>
          <p:cNvPr id="215043" name="组合 215042"/>
          <p:cNvGrpSpPr/>
          <p:nvPr/>
        </p:nvGrpSpPr>
        <p:grpSpPr>
          <a:xfrm>
            <a:off x="793566" y="3542097"/>
            <a:ext cx="5258071" cy="796966"/>
            <a:chOff x="624" y="816"/>
            <a:chExt cx="3312" cy="502"/>
          </a:xfrm>
        </p:grpSpPr>
        <p:sp>
          <p:nvSpPr>
            <p:cNvPr id="215044" name="直接连接符 215043"/>
            <p:cNvSpPr/>
            <p:nvPr>
              <p:custDataLst>
                <p:tags r:id="rId5"/>
              </p:custDataLst>
            </p:nvPr>
          </p:nvSpPr>
          <p:spPr>
            <a:xfrm>
              <a:off x="1488" y="1152"/>
              <a:ext cx="912" cy="0"/>
            </a:xfrm>
            <a:prstGeom prst="line">
              <a:avLst/>
            </a:prstGeom>
            <a:ln w="9525" cap="flat" cmpd="sng">
              <a:solidFill>
                <a:schemeClr val="tx1"/>
              </a:solidFill>
              <a:prstDash val="solid"/>
              <a:headEnd type="none" w="med" len="med"/>
              <a:tailEnd type="triangle" w="med" len="med"/>
            </a:ln>
          </p:spPr>
          <p:txBody>
            <a:bodyPr/>
            <a:lstStyle/>
            <a:p/>
          </p:txBody>
        </p:sp>
        <p:sp>
          <p:nvSpPr>
            <p:cNvPr id="215045" name="文本框 215044"/>
            <p:cNvSpPr txBox="1"/>
            <p:nvPr>
              <p:custDataLst>
                <p:tags r:id="rId6"/>
              </p:custDataLst>
            </p:nvPr>
          </p:nvSpPr>
          <p:spPr>
            <a:xfrm>
              <a:off x="624" y="912"/>
              <a:ext cx="3312" cy="406"/>
            </a:xfrm>
            <a:prstGeom prst="rect">
              <a:avLst/>
            </a:prstGeom>
            <a:noFill/>
            <a:ln w="9525">
              <a:noFill/>
            </a:ln>
          </p:spPr>
          <p:txBody>
            <a:bodyPr>
              <a:spAutoFit/>
            </a:bodyPr>
            <a:lstStyle/>
            <a:p>
              <a:pPr algn="l">
                <a:spcBef>
                  <a:spcPct val="50000"/>
                </a:spcBef>
              </a:pPr>
              <a:r>
                <a:rPr lang="en-US" altLang="zh-CN" sz="3600" b="1">
                  <a:solidFill>
                    <a:srgbClr val="660066"/>
                  </a:solidFill>
                  <a:latin typeface="Times New Roman" panose="02020603050405020304" charset="0"/>
                </a:rPr>
                <a:t>C</a:t>
              </a:r>
              <a:r>
                <a:rPr lang="en-US" altLang="zh-CN" sz="3600" b="1" baseline="-25000">
                  <a:solidFill>
                    <a:srgbClr val="660066"/>
                  </a:solidFill>
                  <a:latin typeface="Times New Roman" panose="02020603050405020304" charset="0"/>
                </a:rPr>
                <a:t>4</a:t>
              </a:r>
              <a:r>
                <a:rPr lang="en-US" altLang="zh-CN" sz="3600" b="1">
                  <a:solidFill>
                    <a:srgbClr val="660066"/>
                  </a:solidFill>
                  <a:latin typeface="Times New Roman" panose="02020603050405020304" charset="0"/>
                </a:rPr>
                <a:t>H</a:t>
              </a:r>
              <a:r>
                <a:rPr lang="en-US" altLang="zh-CN" sz="3600" b="1" baseline="-25000">
                  <a:solidFill>
                    <a:srgbClr val="660066"/>
                  </a:solidFill>
                  <a:latin typeface="Times New Roman" panose="02020603050405020304" charset="0"/>
                </a:rPr>
                <a:t>10</a:t>
              </a:r>
              <a:r>
                <a:rPr lang="en-US" altLang="zh-CN" sz="3600" b="1">
                  <a:solidFill>
                    <a:srgbClr val="660066"/>
                  </a:solidFill>
                  <a:latin typeface="Times New Roman" panose="02020603050405020304" charset="0"/>
                </a:rPr>
                <a:t>              C</a:t>
              </a:r>
              <a:r>
                <a:rPr lang="en-US" altLang="zh-CN" sz="3600" b="1" baseline="-25000">
                  <a:solidFill>
                    <a:srgbClr val="660066"/>
                  </a:solidFill>
                  <a:latin typeface="Times New Roman" panose="02020603050405020304" charset="0"/>
                </a:rPr>
                <a:t>2</a:t>
              </a:r>
              <a:r>
                <a:rPr lang="en-US" altLang="zh-CN" sz="3600" b="1">
                  <a:solidFill>
                    <a:srgbClr val="660066"/>
                  </a:solidFill>
                  <a:latin typeface="Times New Roman" panose="02020603050405020304" charset="0"/>
                </a:rPr>
                <a:t>H</a:t>
              </a:r>
              <a:r>
                <a:rPr lang="en-US" altLang="zh-CN" sz="3600" b="1" baseline="-25000">
                  <a:solidFill>
                    <a:srgbClr val="660066"/>
                  </a:solidFill>
                  <a:latin typeface="Times New Roman" panose="02020603050405020304" charset="0"/>
                </a:rPr>
                <a:t>4</a:t>
              </a:r>
              <a:r>
                <a:rPr lang="en-US" altLang="zh-CN" sz="3600" b="1">
                  <a:solidFill>
                    <a:srgbClr val="660066"/>
                  </a:solidFill>
                  <a:latin typeface="Times New Roman" panose="02020603050405020304" charset="0"/>
                </a:rPr>
                <a:t>+C</a:t>
              </a:r>
              <a:r>
                <a:rPr lang="en-US" altLang="zh-CN" sz="3600" b="1" baseline="-25000">
                  <a:solidFill>
                    <a:srgbClr val="660066"/>
                  </a:solidFill>
                  <a:latin typeface="Times New Roman" panose="02020603050405020304" charset="0"/>
                </a:rPr>
                <a:t>2</a:t>
              </a:r>
              <a:r>
                <a:rPr lang="en-US" altLang="zh-CN" sz="3600" b="1">
                  <a:solidFill>
                    <a:srgbClr val="660066"/>
                  </a:solidFill>
                  <a:latin typeface="Times New Roman" panose="02020603050405020304" charset="0"/>
                </a:rPr>
                <a:t>H</a:t>
              </a:r>
              <a:r>
                <a:rPr lang="en-US" altLang="zh-CN" sz="3600" b="1" baseline="-25000">
                  <a:solidFill>
                    <a:srgbClr val="660066"/>
                  </a:solidFill>
                  <a:latin typeface="Times New Roman" panose="02020603050405020304" charset="0"/>
                </a:rPr>
                <a:t>6</a:t>
              </a:r>
              <a:endParaRPr lang="en-US" altLang="zh-CN" sz="3600" b="1">
                <a:solidFill>
                  <a:srgbClr val="660066"/>
                </a:solidFill>
                <a:latin typeface="Times New Roman" panose="02020603050405020304" charset="0"/>
              </a:endParaRPr>
            </a:p>
          </p:txBody>
        </p:sp>
        <p:sp>
          <p:nvSpPr>
            <p:cNvPr id="215046" name="文本框 215045"/>
            <p:cNvSpPr txBox="1"/>
            <p:nvPr>
              <p:custDataLst>
                <p:tags r:id="rId7"/>
              </p:custDataLst>
            </p:nvPr>
          </p:nvSpPr>
          <p:spPr>
            <a:xfrm>
              <a:off x="1776" y="816"/>
              <a:ext cx="384" cy="445"/>
            </a:xfrm>
            <a:prstGeom prst="rect">
              <a:avLst/>
            </a:prstGeom>
            <a:noFill/>
            <a:ln w="9525">
              <a:noFill/>
            </a:ln>
          </p:spPr>
          <p:txBody>
            <a:bodyPr>
              <a:spAutoFit/>
            </a:bodyPr>
            <a:lstStyle/>
            <a:p>
              <a:pPr algn="l">
                <a:spcBef>
                  <a:spcPct val="50000"/>
                </a:spcBef>
              </a:pPr>
              <a:r>
                <a:rPr lang="en-US" altLang="zh-CN" sz="4000" b="1">
                  <a:latin typeface="Arial" panose="020B0604020202020204" pitchFamily="34" charset="0"/>
                </a:rPr>
                <a:t>△</a:t>
              </a:r>
              <a:r>
                <a:rPr lang="en-US" altLang="zh-CN" sz="2800">
                  <a:latin typeface="Arial" panose="020B0604020202020204" pitchFamily="34" charset="0"/>
                </a:rPr>
                <a:t> </a:t>
              </a:r>
              <a:endParaRPr lang="en-US" altLang="zh-CN" sz="2800">
                <a:latin typeface="Arial" panose="020B0604020202020204" pitchFamily="34" charset="0"/>
              </a:endParaRPr>
            </a:p>
          </p:txBody>
        </p:sp>
      </p:grpSp>
      <p:grpSp>
        <p:nvGrpSpPr>
          <p:cNvPr id="215047" name="组合 215046"/>
          <p:cNvGrpSpPr/>
          <p:nvPr/>
        </p:nvGrpSpPr>
        <p:grpSpPr>
          <a:xfrm>
            <a:off x="6422841" y="3542144"/>
            <a:ext cx="5181867" cy="796966"/>
            <a:chOff x="624" y="1392"/>
            <a:chExt cx="3264" cy="502"/>
          </a:xfrm>
        </p:grpSpPr>
        <p:sp>
          <p:nvSpPr>
            <p:cNvPr id="215048" name="直接连接符 215047"/>
            <p:cNvSpPr/>
            <p:nvPr>
              <p:custDataLst>
                <p:tags r:id="rId8"/>
              </p:custDataLst>
            </p:nvPr>
          </p:nvSpPr>
          <p:spPr>
            <a:xfrm>
              <a:off x="1440" y="1728"/>
              <a:ext cx="912" cy="0"/>
            </a:xfrm>
            <a:prstGeom prst="line">
              <a:avLst/>
            </a:prstGeom>
            <a:ln w="9525" cap="flat" cmpd="sng">
              <a:solidFill>
                <a:schemeClr val="tx1"/>
              </a:solidFill>
              <a:prstDash val="solid"/>
              <a:headEnd type="none" w="med" len="med"/>
              <a:tailEnd type="triangle" w="med" len="med"/>
            </a:ln>
          </p:spPr>
          <p:txBody>
            <a:bodyPr/>
            <a:lstStyle/>
            <a:p/>
          </p:txBody>
        </p:sp>
        <p:sp>
          <p:nvSpPr>
            <p:cNvPr id="215049" name="文本框 215048"/>
            <p:cNvSpPr txBox="1"/>
            <p:nvPr>
              <p:custDataLst>
                <p:tags r:id="rId9"/>
              </p:custDataLst>
            </p:nvPr>
          </p:nvSpPr>
          <p:spPr>
            <a:xfrm>
              <a:off x="624" y="1488"/>
              <a:ext cx="3264" cy="406"/>
            </a:xfrm>
            <a:prstGeom prst="rect">
              <a:avLst/>
            </a:prstGeom>
            <a:noFill/>
            <a:ln w="9525">
              <a:noFill/>
            </a:ln>
          </p:spPr>
          <p:txBody>
            <a:bodyPr>
              <a:spAutoFit/>
            </a:bodyPr>
            <a:lstStyle/>
            <a:p>
              <a:pPr algn="l">
                <a:spcBef>
                  <a:spcPct val="50000"/>
                </a:spcBef>
              </a:pPr>
              <a:r>
                <a:rPr lang="en-US" altLang="zh-CN" sz="3600" b="1">
                  <a:solidFill>
                    <a:srgbClr val="660066"/>
                  </a:solidFill>
                  <a:latin typeface="Times New Roman" panose="02020603050405020304" charset="0"/>
                </a:rPr>
                <a:t>C</a:t>
              </a:r>
              <a:r>
                <a:rPr lang="en-US" altLang="zh-CN" sz="3600" b="1" baseline="-25000">
                  <a:solidFill>
                    <a:srgbClr val="660066"/>
                  </a:solidFill>
                  <a:latin typeface="Times New Roman" panose="02020603050405020304" charset="0"/>
                </a:rPr>
                <a:t>4</a:t>
              </a:r>
              <a:r>
                <a:rPr lang="en-US" altLang="zh-CN" sz="3600" b="1">
                  <a:solidFill>
                    <a:srgbClr val="660066"/>
                  </a:solidFill>
                  <a:latin typeface="Times New Roman" panose="02020603050405020304" charset="0"/>
                </a:rPr>
                <a:t>H</a:t>
              </a:r>
              <a:r>
                <a:rPr lang="en-US" altLang="zh-CN" sz="3600" b="1" baseline="-25000">
                  <a:solidFill>
                    <a:srgbClr val="660066"/>
                  </a:solidFill>
                  <a:latin typeface="Times New Roman" panose="02020603050405020304" charset="0"/>
                </a:rPr>
                <a:t>10</a:t>
              </a:r>
              <a:r>
                <a:rPr lang="en-US" altLang="zh-CN" sz="3600" b="1">
                  <a:solidFill>
                    <a:srgbClr val="660066"/>
                  </a:solidFill>
                  <a:latin typeface="Times New Roman" panose="02020603050405020304" charset="0"/>
                </a:rPr>
                <a:t>              CH</a:t>
              </a:r>
              <a:r>
                <a:rPr lang="en-US" altLang="zh-CN" sz="3600" b="1" baseline="-25000">
                  <a:solidFill>
                    <a:srgbClr val="660066"/>
                  </a:solidFill>
                  <a:latin typeface="Times New Roman" panose="02020603050405020304" charset="0"/>
                </a:rPr>
                <a:t>4</a:t>
              </a:r>
              <a:r>
                <a:rPr lang="en-US" altLang="zh-CN" sz="3600" b="1">
                  <a:solidFill>
                    <a:srgbClr val="660066"/>
                  </a:solidFill>
                  <a:latin typeface="Times New Roman" panose="02020603050405020304" charset="0"/>
                </a:rPr>
                <a:t>+C</a:t>
              </a:r>
              <a:r>
                <a:rPr lang="en-US" altLang="zh-CN" sz="3600" b="1" baseline="-25000">
                  <a:solidFill>
                    <a:srgbClr val="660066"/>
                  </a:solidFill>
                  <a:latin typeface="Times New Roman" panose="02020603050405020304" charset="0"/>
                </a:rPr>
                <a:t>3</a:t>
              </a:r>
              <a:r>
                <a:rPr lang="en-US" altLang="zh-CN" sz="3600" b="1">
                  <a:solidFill>
                    <a:srgbClr val="660066"/>
                  </a:solidFill>
                  <a:latin typeface="Times New Roman" panose="02020603050405020304" charset="0"/>
                </a:rPr>
                <a:t>H</a:t>
              </a:r>
              <a:r>
                <a:rPr lang="en-US" altLang="zh-CN" sz="3600" b="1" baseline="-25000">
                  <a:solidFill>
                    <a:srgbClr val="660066"/>
                  </a:solidFill>
                  <a:latin typeface="Times New Roman" panose="02020603050405020304" charset="0"/>
                </a:rPr>
                <a:t>6</a:t>
              </a:r>
              <a:endParaRPr lang="en-US" altLang="zh-CN" sz="3600" b="1">
                <a:solidFill>
                  <a:srgbClr val="660066"/>
                </a:solidFill>
                <a:latin typeface="Times New Roman" panose="02020603050405020304" charset="0"/>
              </a:endParaRPr>
            </a:p>
          </p:txBody>
        </p:sp>
        <p:sp>
          <p:nvSpPr>
            <p:cNvPr id="215050" name="文本框 215049"/>
            <p:cNvSpPr txBox="1"/>
            <p:nvPr>
              <p:custDataLst>
                <p:tags r:id="rId10"/>
              </p:custDataLst>
            </p:nvPr>
          </p:nvSpPr>
          <p:spPr>
            <a:xfrm>
              <a:off x="1728" y="1392"/>
              <a:ext cx="384" cy="484"/>
            </a:xfrm>
            <a:prstGeom prst="rect">
              <a:avLst/>
            </a:prstGeom>
            <a:noFill/>
            <a:ln w="9525">
              <a:noFill/>
            </a:ln>
          </p:spPr>
          <p:txBody>
            <a:bodyPr>
              <a:spAutoFit/>
            </a:bodyPr>
            <a:lstStyle/>
            <a:p>
              <a:pPr algn="l">
                <a:spcBef>
                  <a:spcPct val="50000"/>
                </a:spcBef>
              </a:pPr>
              <a:r>
                <a:rPr lang="en-US" altLang="zh-CN" sz="4400" b="1">
                  <a:latin typeface="Arial" panose="020B0604020202020204" pitchFamily="34" charset="0"/>
                </a:rPr>
                <a:t>△</a:t>
              </a:r>
              <a:r>
                <a:rPr lang="en-US" altLang="zh-CN" sz="3200">
                  <a:latin typeface="Arial" panose="020B0604020202020204" pitchFamily="34" charset="0"/>
                </a:rPr>
                <a:t> </a:t>
              </a:r>
              <a:endParaRPr lang="en-US" altLang="zh-CN" sz="3200">
                <a:latin typeface="Arial" panose="020B0604020202020204" pitchFamily="34" charset="0"/>
              </a:endParaRPr>
            </a:p>
          </p:txBody>
        </p:sp>
      </p:grpSp>
      <p:sp>
        <p:nvSpPr>
          <p:cNvPr id="3" name="文本框 2"/>
          <p:cNvSpPr txBox="1"/>
          <p:nvPr/>
        </p:nvSpPr>
        <p:spPr>
          <a:xfrm>
            <a:off x="989330" y="1767840"/>
            <a:ext cx="10213975" cy="1753235"/>
          </a:xfrm>
          <a:prstGeom prst="rect">
            <a:avLst/>
          </a:prstGeom>
          <a:noFill/>
        </p:spPr>
        <p:txBody>
          <a:bodyPr wrap="square" rtlCol="0" anchor="t">
            <a:spAutoFit/>
          </a:bodyPr>
          <a:lstStyle/>
          <a:p>
            <a:pPr>
              <a:lnSpc>
                <a:spcPct val="150000"/>
              </a:lnSpc>
            </a:pPr>
            <a:r>
              <a:rPr lang="zh-CN" altLang="en-US" sz="2400"/>
              <a:t>烷烃在没有氧气存在下热分解反应称为裂解。</a:t>
            </a:r>
            <a:endParaRPr lang="zh-CN" altLang="en-US" sz="2400"/>
          </a:p>
          <a:p>
            <a:pPr>
              <a:lnSpc>
                <a:spcPct val="150000"/>
              </a:lnSpc>
            </a:pPr>
            <a:r>
              <a:rPr lang="zh-CN" altLang="en-US" sz="2400"/>
              <a:t>裂解反应是一个复杂的过程。烷烃分子的碳原子数越多，裂解的产物越多；反应条件不同，产物也不同。</a:t>
            </a:r>
            <a:endParaRPr lang="zh-CN" altLang="en-US" sz="2400"/>
          </a:p>
        </p:txBody>
      </p:sp>
      <p:sp>
        <p:nvSpPr>
          <p:cNvPr id="4" name="文本框 3"/>
          <p:cNvSpPr txBox="1"/>
          <p:nvPr/>
        </p:nvSpPr>
        <p:spPr>
          <a:xfrm>
            <a:off x="314325" y="4636770"/>
            <a:ext cx="11643995" cy="1383665"/>
          </a:xfrm>
          <a:prstGeom prst="rect">
            <a:avLst/>
          </a:prstGeom>
          <a:noFill/>
        </p:spPr>
        <p:txBody>
          <a:bodyPr wrap="square" rtlCol="0" anchor="t">
            <a:spAutoFit/>
          </a:bodyPr>
          <a:lstStyle/>
          <a:p>
            <a:pPr>
              <a:lnSpc>
                <a:spcPct val="150000"/>
              </a:lnSpc>
            </a:pPr>
            <a:r>
              <a:rPr lang="zh-CN" altLang="en-US" sz="2800"/>
              <a:t>烷烃通过热解反应可以生成相对分子质量较小的烷烃和烯烃的复杂混合物。</a:t>
            </a:r>
            <a:endParaRPr lang="zh-CN" altLang="en-US" sz="2800"/>
          </a:p>
          <a:p>
            <a:pPr>
              <a:lnSpc>
                <a:spcPct val="150000"/>
              </a:lnSpc>
            </a:pPr>
            <a:r>
              <a:rPr lang="zh-CN" altLang="en-US" sz="2800"/>
              <a:t>裂解反应对化学工业十分重要。</a:t>
            </a:r>
            <a:endParaRPr lang="zh-CN" altLang="en-US" sz="2800"/>
          </a:p>
        </p:txBody>
      </p:sp>
    </p:spTree>
    <p:custDataLst>
      <p:tags r:id="rId1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15043"/>
                                        </p:tgtEl>
                                        <p:attrNameLst>
                                          <p:attrName>style.visibility</p:attrName>
                                        </p:attrNameLst>
                                      </p:cBhvr>
                                      <p:to>
                                        <p:strVal val="visible"/>
                                      </p:to>
                                    </p:set>
                                    <p:anim calcmode="lin" valueType="num">
                                      <p:cBhvr additive="base">
                                        <p:cTn id="12" dur="500"/>
                                        <p:tgtEl>
                                          <p:spTgt spid="215043"/>
                                        </p:tgtEl>
                                        <p:attrNameLst>
                                          <p:attrName>ppt_y</p:attrName>
                                        </p:attrNameLst>
                                      </p:cBhvr>
                                      <p:tavLst>
                                        <p:tav tm="0">
                                          <p:val>
                                            <p:strVal val="#ppt_y+#ppt_h*1.125000"/>
                                          </p:val>
                                        </p:tav>
                                        <p:tav tm="100000">
                                          <p:val>
                                            <p:strVal val="#ppt_y"/>
                                          </p:val>
                                        </p:tav>
                                      </p:tavLst>
                                    </p:anim>
                                    <p:animEffect transition="in" filter="wipe(up)">
                                      <p:cBhvr>
                                        <p:cTn id="13" dur="500"/>
                                        <p:tgtEl>
                                          <p:spTgt spid="215043"/>
                                        </p:tgtEl>
                                      </p:cBhvr>
                                    </p:animEffect>
                                  </p:childTnLst>
                                </p:cTn>
                              </p:par>
                              <p:par>
                                <p:cTn id="14" presetID="12" presetClass="entr" presetSubtype="4" fill="hold" nodeType="withEffect">
                                  <p:stCondLst>
                                    <p:cond delay="0"/>
                                  </p:stCondLst>
                                  <p:childTnLst>
                                    <p:set>
                                      <p:cBhvr>
                                        <p:cTn id="15" dur="1" fill="hold">
                                          <p:stCondLst>
                                            <p:cond delay="0"/>
                                          </p:stCondLst>
                                        </p:cTn>
                                        <p:tgtEl>
                                          <p:spTgt spid="215047"/>
                                        </p:tgtEl>
                                        <p:attrNameLst>
                                          <p:attrName>style.visibility</p:attrName>
                                        </p:attrNameLst>
                                      </p:cBhvr>
                                      <p:to>
                                        <p:strVal val="visible"/>
                                      </p:to>
                                    </p:set>
                                    <p:anim calcmode="lin" valueType="num">
                                      <p:cBhvr additive="base">
                                        <p:cTn id="16" dur="500"/>
                                        <p:tgtEl>
                                          <p:spTgt spid="215047"/>
                                        </p:tgtEl>
                                        <p:attrNameLst>
                                          <p:attrName>ppt_y</p:attrName>
                                        </p:attrNameLst>
                                      </p:cBhvr>
                                      <p:tavLst>
                                        <p:tav tm="0">
                                          <p:val>
                                            <p:strVal val="#ppt_y+#ppt_h*1.125000"/>
                                          </p:val>
                                        </p:tav>
                                        <p:tav tm="100000">
                                          <p:val>
                                            <p:strVal val="#ppt_y"/>
                                          </p:val>
                                        </p:tav>
                                      </p:tavLst>
                                    </p:anim>
                                    <p:animEffect transition="in" filter="wipe(up)">
                                      <p:cBhvr>
                                        <p:cTn id="17" dur="500"/>
                                        <p:tgtEl>
                                          <p:spTgt spid="21504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p:tgtEl>
                                          <p:spTgt spid="4"/>
                                        </p:tgtEl>
                                        <p:attrNameLst>
                                          <p:attrName>ppt_y</p:attrName>
                                        </p:attrNameLst>
                                      </p:cBhvr>
                                      <p:tavLst>
                                        <p:tav tm="0">
                                          <p:val>
                                            <p:strVal val="#ppt_y+#ppt_h*1.125000"/>
                                          </p:val>
                                        </p:tav>
                                        <p:tav tm="100000">
                                          <p:val>
                                            <p:strVal val="#ppt_y"/>
                                          </p:val>
                                        </p:tav>
                                      </p:tavLst>
                                    </p:anim>
                                    <p:animEffect transition="in" filter="wipe(up)">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文本框 103"/>
          <p:cNvSpPr txBox="1"/>
          <p:nvPr/>
        </p:nvSpPr>
        <p:spPr>
          <a:xfrm>
            <a:off x="950595" y="1623060"/>
            <a:ext cx="9824720" cy="2306955"/>
          </a:xfrm>
          <a:prstGeom prst="rect">
            <a:avLst/>
          </a:prstGeom>
          <a:noFill/>
          <a:ln w="9525">
            <a:noFill/>
          </a:ln>
        </p:spPr>
        <p:txBody>
          <a:bodyPr wrap="square">
            <a:spAutoFit/>
          </a:bodyPr>
          <a:lstStyle/>
          <a:p>
            <a:pPr indent="0">
              <a:lnSpc>
                <a:spcPct val="150000"/>
              </a:lnSpc>
            </a:pPr>
            <a:r>
              <a:rPr lang="en-US" sz="3200" b="0">
                <a:latin typeface="Times New Roman" panose="02020603050405020304" charset="0"/>
                <a:ea typeface="微软雅黑" panose="020B0503020204020204" charset="-122"/>
                <a:cs typeface="Times New Roman" panose="02020603050405020304" charset="0"/>
              </a:rPr>
              <a:t>1 mol</a:t>
            </a:r>
            <a:r>
              <a:rPr lang="zh-CN" sz="3200" b="0">
                <a:latin typeface="Times New Roman" panose="02020603050405020304" charset="0"/>
                <a:ea typeface="微软雅黑" panose="020B0503020204020204" charset="-122"/>
                <a:cs typeface="Times New Roman" panose="02020603050405020304" charset="0"/>
              </a:rPr>
              <a:t>某烷烃完全燃烧消耗的</a:t>
            </a:r>
            <a:r>
              <a:rPr lang="en-US" sz="3200" b="0">
                <a:latin typeface="Times New Roman" panose="02020603050405020304" charset="0"/>
                <a:ea typeface="微软雅黑" panose="020B0503020204020204" charset="-122"/>
                <a:cs typeface="Times New Roman" panose="02020603050405020304" charset="0"/>
              </a:rPr>
              <a:t>O</a:t>
            </a:r>
            <a:r>
              <a:rPr lang="en-US" sz="3200" b="0" baseline="-25000">
                <a:latin typeface="Times New Roman" panose="02020603050405020304" charset="0"/>
                <a:ea typeface="微软雅黑" panose="020B0503020204020204" charset="-122"/>
                <a:cs typeface="Times New Roman" panose="02020603050405020304" charset="0"/>
              </a:rPr>
              <a:t>2</a:t>
            </a:r>
            <a:r>
              <a:rPr lang="zh-CN" sz="3200" b="0">
                <a:latin typeface="Times New Roman" panose="02020603050405020304" charset="0"/>
                <a:ea typeface="微软雅黑" panose="020B0503020204020204" charset="-122"/>
                <a:cs typeface="Times New Roman" panose="02020603050405020304" charset="0"/>
              </a:rPr>
              <a:t>为</a:t>
            </a:r>
            <a:r>
              <a:rPr lang="en-US" sz="3200" b="0">
                <a:latin typeface="Times New Roman" panose="02020603050405020304" charset="0"/>
                <a:ea typeface="微软雅黑" panose="020B0503020204020204" charset="-122"/>
                <a:cs typeface="Times New Roman" panose="02020603050405020304" charset="0"/>
              </a:rPr>
              <a:t>11 mol</a:t>
            </a:r>
            <a:r>
              <a:rPr lang="zh-CN" sz="3200" b="0">
                <a:latin typeface="Times New Roman" panose="02020603050405020304" charset="0"/>
                <a:ea typeface="微软雅黑" panose="020B0503020204020204" charset="-122"/>
                <a:cs typeface="Times New Roman" panose="02020603050405020304" charset="0"/>
              </a:rPr>
              <a:t>，则其主链上含有</a:t>
            </a:r>
            <a:r>
              <a:rPr lang="en-US" sz="3200" b="0">
                <a:latin typeface="Times New Roman" panose="02020603050405020304" charset="0"/>
                <a:ea typeface="微软雅黑" panose="020B0503020204020204" charset="-122"/>
                <a:cs typeface="Times New Roman" panose="02020603050405020304" charset="0"/>
              </a:rPr>
              <a:t>5</a:t>
            </a:r>
            <a:r>
              <a:rPr lang="zh-CN" sz="3200" b="0">
                <a:latin typeface="Times New Roman" panose="02020603050405020304" charset="0"/>
                <a:ea typeface="微软雅黑" panose="020B0503020204020204" charset="-122"/>
                <a:cs typeface="Times New Roman" panose="02020603050405020304" charset="0"/>
              </a:rPr>
              <a:t>个碳原子的同分异构体</a:t>
            </a:r>
            <a:r>
              <a:rPr lang="en-US" sz="3200" b="0">
                <a:latin typeface="Times New Roman" panose="02020603050405020304" charset="0"/>
                <a:ea typeface="微软雅黑" panose="020B0503020204020204" charset="-122"/>
                <a:cs typeface="Times New Roman" panose="02020603050405020304" charset="0"/>
              </a:rPr>
              <a:t>(</a:t>
            </a:r>
            <a:r>
              <a:rPr lang="zh-CN" sz="3200" b="0">
                <a:latin typeface="Times New Roman" panose="02020603050405020304" charset="0"/>
                <a:ea typeface="微软雅黑" panose="020B0503020204020204" charset="-122"/>
                <a:cs typeface="Times New Roman" panose="02020603050405020304" charset="0"/>
              </a:rPr>
              <a:t>不考虑立体异构</a:t>
            </a:r>
            <a:r>
              <a:rPr lang="en-US" sz="3200" b="0">
                <a:latin typeface="Times New Roman" panose="02020603050405020304" charset="0"/>
                <a:ea typeface="微软雅黑" panose="020B0503020204020204" charset="-122"/>
                <a:cs typeface="Times New Roman" panose="02020603050405020304" charset="0"/>
              </a:rPr>
              <a:t>)</a:t>
            </a:r>
            <a:r>
              <a:rPr lang="zh-CN" sz="3200" b="0">
                <a:latin typeface="Times New Roman" panose="02020603050405020304" charset="0"/>
                <a:ea typeface="微软雅黑" panose="020B0503020204020204" charset="-122"/>
                <a:cs typeface="Times New Roman" panose="02020603050405020304" charset="0"/>
              </a:rPr>
              <a:t>有</a:t>
            </a:r>
            <a:r>
              <a:rPr lang="en-US" sz="3200" b="0">
                <a:latin typeface="Times New Roman" panose="02020603050405020304" charset="0"/>
                <a:ea typeface="微软雅黑" panose="020B0503020204020204" charset="-122"/>
                <a:cs typeface="Times New Roman" panose="02020603050405020304" charset="0"/>
              </a:rPr>
              <a:t>(</a:t>
            </a:r>
            <a:r>
              <a:rPr lang="zh-CN" sz="3200" b="0">
                <a:latin typeface="Times New Roman" panose="02020603050405020304" charset="0"/>
                <a:ea typeface="微软雅黑" panose="020B0503020204020204" charset="-122"/>
                <a:cs typeface="Times New Roman" panose="02020603050405020304" charset="0"/>
              </a:rPr>
              <a:t>　　</a:t>
            </a:r>
            <a:r>
              <a:rPr lang="en-US" sz="3200" b="0">
                <a:latin typeface="Times New Roman" panose="02020603050405020304" charset="0"/>
                <a:ea typeface="微软雅黑" panose="020B0503020204020204" charset="-122"/>
                <a:cs typeface="Times New Roman" panose="02020603050405020304" charset="0"/>
              </a:rPr>
              <a:t>)A</a:t>
            </a:r>
            <a:r>
              <a:rPr lang="zh-CN" sz="3200" b="0">
                <a:latin typeface="Times New Roman" panose="02020603050405020304" charset="0"/>
                <a:ea typeface="微软雅黑" panose="020B0503020204020204" charset="-122"/>
                <a:cs typeface="Times New Roman" panose="02020603050405020304" charset="0"/>
              </a:rPr>
              <a:t>．</a:t>
            </a:r>
            <a:r>
              <a:rPr lang="en-US" sz="3200" b="0">
                <a:latin typeface="Times New Roman" panose="02020603050405020304" charset="0"/>
                <a:ea typeface="微软雅黑" panose="020B0503020204020204" charset="-122"/>
                <a:cs typeface="Times New Roman" panose="02020603050405020304" charset="0"/>
              </a:rPr>
              <a:t>3</a:t>
            </a:r>
            <a:r>
              <a:rPr lang="zh-CN" sz="3200" b="0">
                <a:latin typeface="Times New Roman" panose="02020603050405020304" charset="0"/>
                <a:ea typeface="微软雅黑" panose="020B0503020204020204" charset="-122"/>
                <a:cs typeface="Times New Roman" panose="02020603050405020304" charset="0"/>
              </a:rPr>
              <a:t>种  </a:t>
            </a:r>
            <a:r>
              <a:rPr lang="en-US" sz="3200" b="0">
                <a:latin typeface="Times New Roman" panose="02020603050405020304" charset="0"/>
                <a:ea typeface="微软雅黑" panose="020B0503020204020204" charset="-122"/>
                <a:cs typeface="Times New Roman" panose="02020603050405020304" charset="0"/>
              </a:rPr>
              <a:t>B</a:t>
            </a:r>
            <a:r>
              <a:rPr lang="zh-CN" sz="3200" b="0">
                <a:latin typeface="Times New Roman" panose="02020603050405020304" charset="0"/>
                <a:ea typeface="微软雅黑" panose="020B0503020204020204" charset="-122"/>
                <a:cs typeface="Times New Roman" panose="02020603050405020304" charset="0"/>
              </a:rPr>
              <a:t>．</a:t>
            </a:r>
            <a:r>
              <a:rPr lang="en-US" sz="3200" b="0">
                <a:latin typeface="Times New Roman" panose="02020603050405020304" charset="0"/>
                <a:ea typeface="微软雅黑" panose="020B0503020204020204" charset="-122"/>
                <a:cs typeface="Times New Roman" panose="02020603050405020304" charset="0"/>
              </a:rPr>
              <a:t>6</a:t>
            </a:r>
            <a:r>
              <a:rPr lang="zh-CN" sz="3200" b="0">
                <a:latin typeface="Times New Roman" panose="02020603050405020304" charset="0"/>
                <a:ea typeface="微软雅黑" panose="020B0503020204020204" charset="-122"/>
                <a:cs typeface="Times New Roman" panose="02020603050405020304" charset="0"/>
              </a:rPr>
              <a:t>种  </a:t>
            </a:r>
            <a:r>
              <a:rPr lang="en-US" sz="3200" b="0">
                <a:latin typeface="Times New Roman" panose="02020603050405020304" charset="0"/>
                <a:ea typeface="微软雅黑" panose="020B0503020204020204" charset="-122"/>
                <a:cs typeface="Times New Roman" panose="02020603050405020304" charset="0"/>
              </a:rPr>
              <a:t>C</a:t>
            </a:r>
            <a:r>
              <a:rPr lang="zh-CN" sz="3200" b="0">
                <a:latin typeface="Times New Roman" panose="02020603050405020304" charset="0"/>
                <a:ea typeface="微软雅黑" panose="020B0503020204020204" charset="-122"/>
                <a:cs typeface="Times New Roman" panose="02020603050405020304" charset="0"/>
              </a:rPr>
              <a:t>．</a:t>
            </a:r>
            <a:r>
              <a:rPr lang="en-US" sz="3200" b="0">
                <a:latin typeface="Times New Roman" panose="02020603050405020304" charset="0"/>
                <a:ea typeface="微软雅黑" panose="020B0503020204020204" charset="-122"/>
                <a:cs typeface="Times New Roman" panose="02020603050405020304" charset="0"/>
              </a:rPr>
              <a:t>5</a:t>
            </a:r>
            <a:r>
              <a:rPr lang="zh-CN" sz="3200" b="0">
                <a:latin typeface="Times New Roman" panose="02020603050405020304" charset="0"/>
                <a:ea typeface="微软雅黑" panose="020B0503020204020204" charset="-122"/>
                <a:cs typeface="Times New Roman" panose="02020603050405020304" charset="0"/>
              </a:rPr>
              <a:t>种  </a:t>
            </a:r>
            <a:r>
              <a:rPr lang="en-US" sz="3200" b="0">
                <a:latin typeface="Times New Roman" panose="02020603050405020304" charset="0"/>
                <a:ea typeface="微软雅黑" panose="020B0503020204020204" charset="-122"/>
                <a:cs typeface="Times New Roman" panose="02020603050405020304" charset="0"/>
              </a:rPr>
              <a:t>D</a:t>
            </a:r>
            <a:r>
              <a:rPr lang="zh-CN" sz="3200" b="0">
                <a:latin typeface="Times New Roman" panose="02020603050405020304" charset="0"/>
                <a:ea typeface="微软雅黑" panose="020B0503020204020204" charset="-122"/>
                <a:cs typeface="Times New Roman" panose="02020603050405020304" charset="0"/>
              </a:rPr>
              <a:t>．</a:t>
            </a:r>
            <a:r>
              <a:rPr lang="en-US" sz="3200" b="0">
                <a:latin typeface="Times New Roman" panose="02020603050405020304" charset="0"/>
                <a:ea typeface="微软雅黑" panose="020B0503020204020204" charset="-122"/>
                <a:cs typeface="Times New Roman" panose="02020603050405020304" charset="0"/>
              </a:rPr>
              <a:t>7</a:t>
            </a:r>
            <a:r>
              <a:rPr lang="zh-CN" sz="3200" b="0">
                <a:latin typeface="Times New Roman" panose="02020603050405020304" charset="0"/>
                <a:ea typeface="微软雅黑" panose="020B0503020204020204" charset="-122"/>
                <a:cs typeface="Times New Roman" panose="02020603050405020304" charset="0"/>
              </a:rPr>
              <a:t>种
</a:t>
            </a:r>
            <a:endParaRPr lang="zh-CN" altLang="en-US" sz="3200" b="0">
              <a:latin typeface="Times New Roman" panose="02020603050405020304" charset="0"/>
              <a:ea typeface="微软雅黑" panose="020B0503020204020204" charset="-122"/>
              <a:cs typeface="Times New Roman" panose="02020603050405020304" charset="0"/>
            </a:endParaRPr>
          </a:p>
        </p:txBody>
      </p:sp>
      <p:sp>
        <p:nvSpPr>
          <p:cNvPr id="2" name="文本框 1"/>
          <p:cNvSpPr txBox="1"/>
          <p:nvPr/>
        </p:nvSpPr>
        <p:spPr>
          <a:xfrm>
            <a:off x="9812655" y="2601595"/>
            <a:ext cx="737235" cy="583565"/>
          </a:xfrm>
          <a:prstGeom prst="rect">
            <a:avLst/>
          </a:prstGeom>
          <a:noFill/>
          <a:ln w="9525">
            <a:noFill/>
          </a:ln>
        </p:spPr>
        <p:txBody>
          <a:bodyPr wrap="square">
            <a:spAutoFit/>
          </a:bodyPr>
          <a:lstStyle/>
          <a:p>
            <a:pPr indent="0"/>
            <a:r>
              <a:rPr lang="en-US" sz="3200" b="1">
                <a:solidFill>
                  <a:srgbClr val="C00000"/>
                </a:solidFill>
                <a:latin typeface="Times New Roman" panose="02020603050405020304" charset="0"/>
                <a:ea typeface="宋体" panose="02010600030101010101" pitchFamily="2" charset="-122"/>
              </a:rPr>
              <a:t>C</a:t>
            </a:r>
            <a:endParaRPr lang="en-US" altLang="en-US" sz="3200" b="1">
              <a:solidFill>
                <a:srgbClr val="C00000"/>
              </a:solidFill>
              <a:latin typeface="Times New Roman" panose="02020603050405020304" charset="0"/>
              <a:ea typeface="宋体" panose="02010600030101010101" pitchFamily="2"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AutoShape 8"/>
          <p:cNvSpPr>
            <a:spLocks noChangeArrowheads="1"/>
          </p:cNvSpPr>
          <p:nvPr>
            <p:custDataLst>
              <p:tags r:id="rId1"/>
            </p:custDataLst>
          </p:nvPr>
        </p:nvSpPr>
        <p:spPr bwMode="auto">
          <a:xfrm>
            <a:off x="3182938" y="2074863"/>
            <a:ext cx="1984375" cy="1981200"/>
          </a:xfrm>
          <a:prstGeom prst="diamond">
            <a:avLst/>
          </a:prstGeom>
          <a:solidFill>
            <a:srgbClr val="DEE7F6"/>
          </a:solidFill>
          <a:ln>
            <a:noFill/>
          </a:ln>
        </p:spPr>
        <p:txBody>
          <a:bodyPr lIns="0" tIns="0" rIns="0" bIns="0"/>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marL="0" marR="0" lvl="0" indent="0" algn="ctr" defTabSz="914400" rtl="0" eaLnBrk="1" fontAlgn="base" latinLnBrk="0" hangingPunct="1">
              <a:lnSpc>
                <a:spcPct val="130000"/>
              </a:lnSpc>
              <a:spcBef>
                <a:spcPct val="0"/>
              </a:spcBef>
              <a:spcAft>
                <a:spcPct val="0"/>
              </a:spcAft>
              <a:buClrTx/>
              <a:buSzTx/>
              <a:buFontTx/>
              <a:buNone/>
              <a:defRPr/>
            </a:pPr>
            <a:endParaRPr kumimoji="0" lang="es-ES" altLang="en-US" sz="3060" b="0"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charset="-122"/>
              <a:cs typeface="ヒラギノ角ゴ ProN W3"/>
              <a:sym typeface="Arial" panose="020B0604020202020204" pitchFamily="34" charset="0"/>
            </a:endParaRPr>
          </a:p>
        </p:txBody>
      </p:sp>
      <p:sp>
        <p:nvSpPr>
          <p:cNvPr id="44" name="AutoShape 9"/>
          <p:cNvSpPr>
            <a:spLocks noChangeArrowheads="1"/>
          </p:cNvSpPr>
          <p:nvPr>
            <p:custDataLst>
              <p:tags r:id="rId2"/>
            </p:custDataLst>
          </p:nvPr>
        </p:nvSpPr>
        <p:spPr bwMode="auto">
          <a:xfrm>
            <a:off x="5153025" y="2074863"/>
            <a:ext cx="1985963" cy="1981200"/>
          </a:xfrm>
          <a:prstGeom prst="diamond">
            <a:avLst/>
          </a:prstGeom>
          <a:solidFill>
            <a:srgbClr val="93B6D2"/>
          </a:solidFill>
          <a:ln w="25400" cap="flat" cmpd="sng" algn="ctr">
            <a:noFill/>
            <a:prstDash val="solid"/>
          </a:ln>
          <a:effectLst/>
        </p:spPr>
        <p:txBody>
          <a:bodyPr lIns="96417" tIns="48208" rIns="96417" bIns="48208" anchor="ctr"/>
          <a:lstStyle/>
          <a:p>
            <a:pPr marL="0" marR="0" lvl="0" indent="0" algn="ctr" defTabSz="914400" rtl="0" eaLnBrk="1" fontAlgn="base" latinLnBrk="0" hangingPunct="1">
              <a:lnSpc>
                <a:spcPct val="130000"/>
              </a:lnSpc>
              <a:spcBef>
                <a:spcPct val="0"/>
              </a:spcBef>
              <a:spcAft>
                <a:spcPct val="0"/>
              </a:spcAft>
              <a:buClrTx/>
              <a:buSzTx/>
              <a:buFontTx/>
              <a:buNone/>
              <a:defRPr/>
            </a:pPr>
            <a:endParaRPr kumimoji="0" lang="es-ES" altLang="en-US" sz="2000" b="0" i="0" u="none" strike="noStrike" kern="0" cap="none" spc="0" normalizeH="0" baseline="0" noProof="0">
              <a:ln>
                <a:noFill/>
              </a:ln>
              <a:solidFill>
                <a:sysClr val="window" lastClr="FFFFFF"/>
              </a:solidFill>
              <a:effectLst/>
              <a:uLnTx/>
              <a:uFillTx/>
              <a:latin typeface="Arial" panose="020B0604020202020204" pitchFamily="34" charset="0"/>
              <a:ea typeface="微软雅黑" panose="020B0503020204020204" charset="-122"/>
              <a:cs typeface="+mn-cs"/>
              <a:sym typeface="Arial" panose="020B0604020202020204" pitchFamily="34" charset="0"/>
            </a:endParaRPr>
          </a:p>
        </p:txBody>
      </p:sp>
      <p:sp>
        <p:nvSpPr>
          <p:cNvPr id="5134" name="矩形 15"/>
          <p:cNvSpPr/>
          <p:nvPr>
            <p:custDataLst>
              <p:tags r:id="rId3"/>
            </p:custDataLst>
          </p:nvPr>
        </p:nvSpPr>
        <p:spPr>
          <a:xfrm>
            <a:off x="3313113" y="2852738"/>
            <a:ext cx="1605280" cy="521970"/>
          </a:xfrm>
          <a:prstGeom prst="rect">
            <a:avLst/>
          </a:prstGeom>
          <a:noFill/>
          <a:ln w="9525">
            <a:noFill/>
          </a:ln>
        </p:spPr>
        <p:txBody>
          <a:bodyPr wrap="none">
            <a:spAutoFit/>
          </a:bodyPr>
          <a:lstStyle/>
          <a:p>
            <a:r>
              <a:rPr lang="zh-CN" altLang="en-US" sz="2800" b="1">
                <a:latin typeface="微软雅黑" panose="020B0503020204020204" charset="-122"/>
                <a:ea typeface="微软雅黑" panose="020B0503020204020204" charset="-122"/>
              </a:rPr>
              <a:t>物理性质</a:t>
            </a:r>
            <a:endParaRPr lang="zh-CN" altLang="en-US" sz="2800" b="1">
              <a:latin typeface="微软雅黑" panose="020B0503020204020204" charset="-122"/>
              <a:ea typeface="微软雅黑" panose="020B0503020204020204" charset="-122"/>
            </a:endParaRPr>
          </a:p>
        </p:txBody>
      </p:sp>
      <p:sp>
        <p:nvSpPr>
          <p:cNvPr id="5136" name="矩形 15"/>
          <p:cNvSpPr/>
          <p:nvPr>
            <p:custDataLst>
              <p:tags r:id="rId4"/>
            </p:custDataLst>
          </p:nvPr>
        </p:nvSpPr>
        <p:spPr>
          <a:xfrm>
            <a:off x="5330825" y="2852738"/>
            <a:ext cx="1605280" cy="521970"/>
          </a:xfrm>
          <a:prstGeom prst="rect">
            <a:avLst/>
          </a:prstGeom>
          <a:noFill/>
          <a:ln w="9525">
            <a:noFill/>
          </a:ln>
        </p:spPr>
        <p:txBody>
          <a:bodyPr wrap="none">
            <a:spAutoFit/>
          </a:bodyPr>
          <a:lstStyle/>
          <a:p>
            <a:r>
              <a:rPr lang="zh-CN" altLang="en-US" sz="2800" b="1">
                <a:latin typeface="微软雅黑" panose="020B0503020204020204" charset="-122"/>
                <a:ea typeface="微软雅黑" panose="020B0503020204020204" charset="-122"/>
              </a:rPr>
              <a:t>化学性质</a:t>
            </a:r>
            <a:endParaRPr lang="zh-CN" altLang="en-US" sz="2800" b="1">
              <a:latin typeface="微软雅黑" panose="020B0503020204020204" charset="-122"/>
              <a:ea typeface="微软雅黑" panose="020B0503020204020204" charset="-122"/>
            </a:endParaRPr>
          </a:p>
        </p:txBody>
      </p:sp>
      <p:sp>
        <p:nvSpPr>
          <p:cNvPr id="2" name="文本框 1"/>
          <p:cNvSpPr txBox="1"/>
          <p:nvPr/>
        </p:nvSpPr>
        <p:spPr>
          <a:xfrm>
            <a:off x="4639945" y="1929765"/>
            <a:ext cx="1222375" cy="553085"/>
          </a:xfrm>
          <a:prstGeom prst="rect">
            <a:avLst/>
          </a:prstGeom>
          <a:noFill/>
        </p:spPr>
        <p:txBody>
          <a:bodyPr wrap="square" rtlCol="0" anchor="t">
            <a:spAutoFit/>
          </a:bodyPr>
          <a:lstStyle/>
          <a:p>
            <a:r>
              <a:rPr lang="zh-CN" altLang="en-US" sz="3000" b="1" noProof="0">
                <a:ln>
                  <a:noFill/>
                </a:ln>
                <a:solidFill>
                  <a:schemeClr val="accent1">
                    <a:lumMod val="50000"/>
                  </a:schemeClr>
                </a:solidFill>
                <a:effectLst/>
                <a:uLnTx/>
                <a:uFillTx/>
                <a:latin typeface="微软雅黑" panose="020B0503020204020204" charset="-122"/>
                <a:ea typeface="微软雅黑" panose="020B0503020204020204" charset="-122"/>
                <a:cs typeface="Hoefler Text"/>
                <a:sym typeface="+mn-ea"/>
              </a:rPr>
              <a:t>烷烃</a:t>
            </a:r>
            <a:endParaRPr lang="zh-CN" altLang="en-US" sz="3000" b="1" noProof="0">
              <a:ln>
                <a:noFill/>
              </a:ln>
              <a:solidFill>
                <a:schemeClr val="accent1">
                  <a:lumMod val="50000"/>
                </a:schemeClr>
              </a:solidFill>
              <a:effectLst/>
              <a:uLnTx/>
              <a:uFillTx/>
              <a:latin typeface="微软雅黑" panose="020B0503020204020204" charset="-122"/>
              <a:ea typeface="微软雅黑" panose="020B0503020204020204" charset="-122"/>
              <a:cs typeface="Hoefler Text"/>
              <a:sym typeface="+mn-ea"/>
            </a:endParaRPr>
          </a:p>
        </p:txBody>
      </p:sp>
      <p:sp>
        <p:nvSpPr>
          <p:cNvPr id="3" name="右大括号 2"/>
          <p:cNvSpPr/>
          <p:nvPr/>
        </p:nvSpPr>
        <p:spPr>
          <a:xfrm>
            <a:off x="2603500" y="1618615"/>
            <a:ext cx="546735" cy="292735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 name="左大括号 3"/>
          <p:cNvSpPr/>
          <p:nvPr/>
        </p:nvSpPr>
        <p:spPr>
          <a:xfrm>
            <a:off x="7241540" y="1538605"/>
            <a:ext cx="426085" cy="3039745"/>
          </a:xfrm>
          <a:prstGeom prst="leftBrac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文本框 4"/>
          <p:cNvSpPr txBox="1"/>
          <p:nvPr/>
        </p:nvSpPr>
        <p:spPr>
          <a:xfrm>
            <a:off x="1551305" y="1763395"/>
            <a:ext cx="1221105" cy="460375"/>
          </a:xfrm>
          <a:prstGeom prst="rect">
            <a:avLst/>
          </a:prstGeom>
          <a:noFill/>
        </p:spPr>
        <p:txBody>
          <a:bodyPr wrap="square" rtlCol="0" anchor="t">
            <a:spAutoFit/>
          </a:bodyPr>
          <a:lstStyle/>
          <a:p>
            <a:r>
              <a:rPr lang="zh-CN" altLang="en-US" sz="2400" b="1" noProof="0">
                <a:ln>
                  <a:noFill/>
                </a:ln>
                <a:solidFill>
                  <a:schemeClr val="tx1">
                    <a:lumMod val="95000"/>
                    <a:lumOff val="5000"/>
                  </a:schemeClr>
                </a:solidFill>
                <a:effectLst/>
                <a:uLnTx/>
                <a:uFillTx/>
                <a:latin typeface="微软雅黑" panose="020B0503020204020204" charset="-122"/>
                <a:ea typeface="微软雅黑" panose="020B0503020204020204" charset="-122"/>
                <a:cs typeface="Hoefler Text"/>
                <a:sym typeface="+mn-ea"/>
              </a:rPr>
              <a:t>熔沸点</a:t>
            </a:r>
            <a:endParaRPr lang="zh-CN" altLang="en-US" sz="2400" b="1" noProof="0">
              <a:ln>
                <a:noFill/>
              </a:ln>
              <a:solidFill>
                <a:schemeClr val="tx1">
                  <a:lumMod val="95000"/>
                  <a:lumOff val="5000"/>
                </a:schemeClr>
              </a:solidFill>
              <a:effectLst/>
              <a:uLnTx/>
              <a:uFillTx/>
              <a:latin typeface="微软雅黑" panose="020B0503020204020204" charset="-122"/>
              <a:ea typeface="微软雅黑" panose="020B0503020204020204" charset="-122"/>
              <a:cs typeface="Hoefler Text"/>
              <a:sym typeface="+mn-ea"/>
            </a:endParaRPr>
          </a:p>
        </p:txBody>
      </p:sp>
      <p:sp>
        <p:nvSpPr>
          <p:cNvPr id="6" name="文本框 5"/>
          <p:cNvSpPr txBox="1"/>
          <p:nvPr/>
        </p:nvSpPr>
        <p:spPr>
          <a:xfrm>
            <a:off x="1551305" y="2482850"/>
            <a:ext cx="1221105" cy="460375"/>
          </a:xfrm>
          <a:prstGeom prst="rect">
            <a:avLst/>
          </a:prstGeom>
          <a:noFill/>
        </p:spPr>
        <p:txBody>
          <a:bodyPr wrap="square" rtlCol="0" anchor="t">
            <a:spAutoFit/>
          </a:bodyPr>
          <a:lstStyle/>
          <a:p>
            <a:r>
              <a:rPr lang="zh-CN" altLang="en-US" sz="2400" b="1" noProof="0">
                <a:ln>
                  <a:noFill/>
                </a:ln>
                <a:solidFill>
                  <a:schemeClr val="tx1">
                    <a:lumMod val="95000"/>
                    <a:lumOff val="5000"/>
                  </a:schemeClr>
                </a:solidFill>
                <a:effectLst/>
                <a:uLnTx/>
                <a:uFillTx/>
                <a:latin typeface="微软雅黑" panose="020B0503020204020204" charset="-122"/>
                <a:ea typeface="微软雅黑" panose="020B0503020204020204" charset="-122"/>
                <a:cs typeface="Hoefler Text"/>
                <a:sym typeface="+mn-ea"/>
              </a:rPr>
              <a:t>状态</a:t>
            </a:r>
            <a:endParaRPr lang="zh-CN" altLang="en-US" sz="2400" b="1" noProof="0">
              <a:ln>
                <a:noFill/>
              </a:ln>
              <a:solidFill>
                <a:schemeClr val="tx1">
                  <a:lumMod val="95000"/>
                  <a:lumOff val="5000"/>
                </a:schemeClr>
              </a:solidFill>
              <a:effectLst/>
              <a:uLnTx/>
              <a:uFillTx/>
              <a:latin typeface="微软雅黑" panose="020B0503020204020204" charset="-122"/>
              <a:ea typeface="微软雅黑" panose="020B0503020204020204" charset="-122"/>
              <a:cs typeface="Hoefler Text"/>
              <a:sym typeface="+mn-ea"/>
            </a:endParaRPr>
          </a:p>
        </p:txBody>
      </p:sp>
      <p:sp>
        <p:nvSpPr>
          <p:cNvPr id="7" name="文本框 6"/>
          <p:cNvSpPr txBox="1"/>
          <p:nvPr/>
        </p:nvSpPr>
        <p:spPr>
          <a:xfrm>
            <a:off x="1551305" y="3328670"/>
            <a:ext cx="1221105" cy="460375"/>
          </a:xfrm>
          <a:prstGeom prst="rect">
            <a:avLst/>
          </a:prstGeom>
          <a:noFill/>
        </p:spPr>
        <p:txBody>
          <a:bodyPr wrap="square" rtlCol="0" anchor="t">
            <a:spAutoFit/>
          </a:bodyPr>
          <a:lstStyle/>
          <a:p>
            <a:r>
              <a:rPr lang="zh-CN" altLang="en-US" sz="2400" b="1" noProof="0">
                <a:ln>
                  <a:noFill/>
                </a:ln>
                <a:solidFill>
                  <a:schemeClr val="tx1">
                    <a:lumMod val="95000"/>
                    <a:lumOff val="5000"/>
                  </a:schemeClr>
                </a:solidFill>
                <a:effectLst/>
                <a:uLnTx/>
                <a:uFillTx/>
                <a:latin typeface="微软雅黑" panose="020B0503020204020204" charset="-122"/>
                <a:ea typeface="微软雅黑" panose="020B0503020204020204" charset="-122"/>
                <a:cs typeface="Hoefler Text"/>
                <a:sym typeface="+mn-ea"/>
              </a:rPr>
              <a:t>溶解性</a:t>
            </a:r>
            <a:endParaRPr lang="zh-CN" altLang="en-US" sz="2400" b="1" noProof="0">
              <a:ln>
                <a:noFill/>
              </a:ln>
              <a:solidFill>
                <a:schemeClr val="tx1">
                  <a:lumMod val="95000"/>
                  <a:lumOff val="5000"/>
                </a:schemeClr>
              </a:solidFill>
              <a:effectLst/>
              <a:uLnTx/>
              <a:uFillTx/>
              <a:latin typeface="微软雅黑" panose="020B0503020204020204" charset="-122"/>
              <a:ea typeface="微软雅黑" panose="020B0503020204020204" charset="-122"/>
              <a:cs typeface="Hoefler Text"/>
              <a:sym typeface="+mn-ea"/>
            </a:endParaRPr>
          </a:p>
        </p:txBody>
      </p:sp>
      <p:sp>
        <p:nvSpPr>
          <p:cNvPr id="8" name="文本框 7"/>
          <p:cNvSpPr txBox="1"/>
          <p:nvPr/>
        </p:nvSpPr>
        <p:spPr>
          <a:xfrm>
            <a:off x="1598930" y="4051935"/>
            <a:ext cx="1221105" cy="460375"/>
          </a:xfrm>
          <a:prstGeom prst="rect">
            <a:avLst/>
          </a:prstGeom>
          <a:noFill/>
        </p:spPr>
        <p:txBody>
          <a:bodyPr wrap="square" rtlCol="0" anchor="t">
            <a:spAutoFit/>
          </a:bodyPr>
          <a:lstStyle/>
          <a:p>
            <a:r>
              <a:rPr lang="zh-CN" altLang="en-US" sz="2400" b="1" noProof="0">
                <a:ln>
                  <a:noFill/>
                </a:ln>
                <a:solidFill>
                  <a:schemeClr val="tx1">
                    <a:lumMod val="95000"/>
                    <a:lumOff val="5000"/>
                  </a:schemeClr>
                </a:solidFill>
                <a:effectLst/>
                <a:uLnTx/>
                <a:uFillTx/>
                <a:latin typeface="微软雅黑" panose="020B0503020204020204" charset="-122"/>
                <a:ea typeface="微软雅黑" panose="020B0503020204020204" charset="-122"/>
                <a:cs typeface="Hoefler Text"/>
                <a:sym typeface="+mn-ea"/>
              </a:rPr>
              <a:t>密度</a:t>
            </a:r>
            <a:endParaRPr lang="zh-CN" altLang="en-US" sz="2400" b="1" noProof="0">
              <a:ln>
                <a:noFill/>
              </a:ln>
              <a:solidFill>
                <a:schemeClr val="tx1">
                  <a:lumMod val="95000"/>
                  <a:lumOff val="5000"/>
                </a:schemeClr>
              </a:solidFill>
              <a:effectLst/>
              <a:uLnTx/>
              <a:uFillTx/>
              <a:latin typeface="微软雅黑" panose="020B0503020204020204" charset="-122"/>
              <a:ea typeface="微软雅黑" panose="020B0503020204020204" charset="-122"/>
              <a:cs typeface="Hoefler Text"/>
              <a:sym typeface="+mn-ea"/>
            </a:endParaRPr>
          </a:p>
        </p:txBody>
      </p:sp>
      <p:sp>
        <p:nvSpPr>
          <p:cNvPr id="9" name="文本框 8"/>
          <p:cNvSpPr txBox="1"/>
          <p:nvPr/>
        </p:nvSpPr>
        <p:spPr>
          <a:xfrm>
            <a:off x="7629525" y="1539240"/>
            <a:ext cx="3842385" cy="2026285"/>
          </a:xfrm>
          <a:prstGeom prst="rect">
            <a:avLst/>
          </a:prstGeom>
          <a:noFill/>
        </p:spPr>
        <p:txBody>
          <a:bodyPr wrap="square" rtlCol="0" anchor="t">
            <a:noAutofit/>
          </a:bodyPr>
          <a:lstStyle/>
          <a:p>
            <a:r>
              <a:rPr lang="zh-CN" altLang="en-US" sz="2400" b="1" smtClean="0">
                <a:solidFill>
                  <a:srgbClr val="002060"/>
                </a:solidFill>
                <a:latin typeface="微软雅黑" panose="020B0503020204020204" charset="-122"/>
                <a:ea typeface="微软雅黑" panose="020B0503020204020204" charset="-122"/>
                <a:sym typeface="+mn-ea"/>
              </a:rPr>
              <a:t>通常条件下稳定</a:t>
            </a:r>
            <a:endParaRPr lang="en-US" altLang="zh-CN" sz="2400" b="1" i="0" smtClean="0">
              <a:solidFill>
                <a:srgbClr val="002060"/>
              </a:solidFill>
              <a:latin typeface="微软雅黑" panose="020B0503020204020204" charset="-122"/>
              <a:ea typeface="微软雅黑" panose="020B0503020204020204" charset="-122"/>
            </a:endParaRPr>
          </a:p>
          <a:p>
            <a:endParaRPr lang="en-US" altLang="zh-CN" sz="2400" b="1" i="0" noProof="0" smtClean="0">
              <a:ln>
                <a:noFill/>
              </a:ln>
              <a:solidFill>
                <a:srgbClr val="002060"/>
              </a:solidFill>
              <a:effectLst/>
              <a:uLnTx/>
              <a:uFillTx/>
              <a:latin typeface="微软雅黑" panose="020B0503020204020204" charset="-122"/>
              <a:ea typeface="微软雅黑" panose="020B0503020204020204" charset="-122"/>
              <a:cs typeface="Hoefler Text"/>
              <a:sym typeface="+mn-ea"/>
            </a:endParaRPr>
          </a:p>
        </p:txBody>
      </p:sp>
      <p:sp>
        <p:nvSpPr>
          <p:cNvPr id="10" name="文本框 9"/>
          <p:cNvSpPr txBox="1"/>
          <p:nvPr/>
        </p:nvSpPr>
        <p:spPr>
          <a:xfrm>
            <a:off x="7629525" y="2241550"/>
            <a:ext cx="3842385" cy="2412365"/>
          </a:xfrm>
          <a:prstGeom prst="rect">
            <a:avLst/>
          </a:prstGeom>
          <a:noFill/>
        </p:spPr>
        <p:txBody>
          <a:bodyPr wrap="square" rtlCol="0" anchor="t">
            <a:noAutofit/>
          </a:bodyPr>
          <a:lstStyle/>
          <a:p>
            <a:r>
              <a:rPr lang="zh-CN" altLang="en-US" sz="2400" b="1" smtClean="0">
                <a:solidFill>
                  <a:srgbClr val="002060"/>
                </a:solidFill>
                <a:latin typeface="微软雅黑" panose="020B0503020204020204" charset="-122"/>
                <a:ea typeface="微软雅黑" panose="020B0503020204020204" charset="-122"/>
                <a:sym typeface="+mn-ea"/>
              </a:rPr>
              <a:t>在光照条件下和氯气发生取代反应</a:t>
            </a:r>
            <a:endParaRPr lang="zh-CN" altLang="en-US" sz="2400" b="1" i="0" noProof="0" smtClean="0">
              <a:ln>
                <a:noFill/>
              </a:ln>
              <a:solidFill>
                <a:srgbClr val="002060"/>
              </a:solidFill>
              <a:effectLst/>
              <a:uLnTx/>
              <a:uFillTx/>
              <a:latin typeface="微软雅黑" panose="020B0503020204020204" charset="-122"/>
              <a:ea typeface="微软雅黑" panose="020B0503020204020204" charset="-122"/>
              <a:cs typeface="Hoefler Text"/>
              <a:sym typeface="+mn-ea"/>
            </a:endParaRPr>
          </a:p>
        </p:txBody>
      </p:sp>
      <p:sp>
        <p:nvSpPr>
          <p:cNvPr id="11" name="文本框 10"/>
          <p:cNvSpPr txBox="1"/>
          <p:nvPr/>
        </p:nvSpPr>
        <p:spPr>
          <a:xfrm>
            <a:off x="7629525" y="3171825"/>
            <a:ext cx="3842385" cy="481330"/>
          </a:xfrm>
          <a:prstGeom prst="rect">
            <a:avLst/>
          </a:prstGeom>
          <a:noFill/>
        </p:spPr>
        <p:txBody>
          <a:bodyPr wrap="square" rtlCol="0" anchor="t">
            <a:noAutofit/>
          </a:bodyPr>
          <a:lstStyle/>
          <a:p>
            <a:r>
              <a:rPr lang="zh-CN" altLang="en-US" sz="2400" b="1" smtClean="0">
                <a:solidFill>
                  <a:srgbClr val="002060"/>
                </a:solidFill>
                <a:latin typeface="微软雅黑" panose="020B0503020204020204" charset="-122"/>
                <a:ea typeface="微软雅黑" panose="020B0503020204020204" charset="-122"/>
                <a:sym typeface="+mn-ea"/>
              </a:rPr>
              <a:t>在空气中能燃烧</a:t>
            </a:r>
            <a:endParaRPr lang="zh-CN" altLang="en-US" sz="2400" b="1" smtClean="0">
              <a:solidFill>
                <a:srgbClr val="002060"/>
              </a:solidFill>
              <a:latin typeface="微软雅黑" panose="020B0503020204020204" charset="-122"/>
              <a:ea typeface="微软雅黑" panose="020B0503020204020204" charset="-122"/>
              <a:sym typeface="+mn-ea"/>
            </a:endParaRPr>
          </a:p>
          <a:p>
            <a:endParaRPr lang="zh-CN" altLang="en-US" sz="2400" b="1" noProof="0">
              <a:ln>
                <a:noFill/>
              </a:ln>
              <a:solidFill>
                <a:schemeClr val="tx1">
                  <a:lumMod val="95000"/>
                  <a:lumOff val="5000"/>
                </a:schemeClr>
              </a:solidFill>
              <a:effectLst/>
              <a:uLnTx/>
              <a:uFillTx/>
              <a:latin typeface="微软雅黑" panose="020B0503020204020204" charset="-122"/>
              <a:ea typeface="微软雅黑" panose="020B0503020204020204" charset="-122"/>
              <a:cs typeface="Hoefler Text"/>
              <a:sym typeface="+mn-ea"/>
            </a:endParaRPr>
          </a:p>
        </p:txBody>
      </p:sp>
      <p:sp>
        <p:nvSpPr>
          <p:cNvPr id="12" name="文本框 11"/>
          <p:cNvSpPr txBox="1"/>
          <p:nvPr/>
        </p:nvSpPr>
        <p:spPr>
          <a:xfrm>
            <a:off x="7677150" y="3895090"/>
            <a:ext cx="3842385" cy="481330"/>
          </a:xfrm>
          <a:prstGeom prst="rect">
            <a:avLst/>
          </a:prstGeom>
          <a:noFill/>
        </p:spPr>
        <p:txBody>
          <a:bodyPr wrap="square" rtlCol="0" anchor="t">
            <a:noAutofit/>
          </a:bodyPr>
          <a:lstStyle/>
          <a:p>
            <a:r>
              <a:rPr lang="zh-CN" altLang="en-US" sz="2400" b="1" noProof="0">
                <a:ln>
                  <a:noFill/>
                </a:ln>
                <a:solidFill>
                  <a:srgbClr val="002060"/>
                </a:solidFill>
                <a:effectLst/>
                <a:uLnTx/>
                <a:uFillTx/>
                <a:latin typeface="微软雅黑" panose="020B0503020204020204" charset="-122"/>
                <a:ea typeface="微软雅黑" panose="020B0503020204020204" charset="-122"/>
                <a:cs typeface="Hoefler Text"/>
                <a:sym typeface="+mn-ea"/>
              </a:rPr>
              <a:t>热分解</a:t>
            </a:r>
            <a:endParaRPr lang="zh-CN" altLang="en-US" sz="2400" b="1" noProof="0">
              <a:ln>
                <a:noFill/>
              </a:ln>
              <a:solidFill>
                <a:srgbClr val="002060"/>
              </a:solidFill>
              <a:effectLst/>
              <a:uLnTx/>
              <a:uFillTx/>
              <a:latin typeface="微软雅黑" panose="020B0503020204020204" charset="-122"/>
              <a:ea typeface="微软雅黑" panose="020B0503020204020204" charset="-122"/>
              <a:cs typeface="Hoefler Text"/>
              <a:sym typeface="+mn-ea"/>
            </a:endParaRPr>
          </a:p>
        </p:txBody>
      </p:sp>
    </p:spTree>
    <p:custDataLst>
      <p:tags r:id="rId5"/>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ppt_x</p:attrName>
                                        </p:attrNameLst>
                                      </p:cBhvr>
                                      <p:tavLst>
                                        <p:tav tm="0">
                                          <p:val>
                                            <p:strVal val="#ppt_x+#ppt_w*1.125000"/>
                                          </p:val>
                                        </p:tav>
                                        <p:tav tm="100000">
                                          <p:val>
                                            <p:strVal val="#ppt_x"/>
                                          </p:val>
                                        </p:tav>
                                      </p:tavLst>
                                    </p:anim>
                                    <p:animEffect transition="in" filter="wipe(left)">
                                      <p:cBhvr>
                                        <p:cTn id="8" dur="500"/>
                                        <p:tgtEl>
                                          <p:spTgt spid="3"/>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ppt_x</p:attrName>
                                        </p:attrNameLst>
                                      </p:cBhvr>
                                      <p:tavLst>
                                        <p:tav tm="0">
                                          <p:val>
                                            <p:strVal val="#ppt_x+#ppt_w*1.125000"/>
                                          </p:val>
                                        </p:tav>
                                        <p:tav tm="100000">
                                          <p:val>
                                            <p:strVal val="#ppt_x"/>
                                          </p:val>
                                        </p:tav>
                                      </p:tavLst>
                                    </p:anim>
                                    <p:animEffect transition="in" filter="wipe(left)">
                                      <p:cBhvr>
                                        <p:cTn id="12" dur="500"/>
                                        <p:tgtEl>
                                          <p:spTgt spid="5"/>
                                        </p:tgtEl>
                                      </p:cBhvr>
                                    </p:animEffect>
                                  </p:childTnLst>
                                </p:cTn>
                              </p:par>
                              <p:par>
                                <p:cTn id="13" presetID="12" presetClass="entr" presetSubtype="2"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p:tgtEl>
                                          <p:spTgt spid="6"/>
                                        </p:tgtEl>
                                        <p:attrNameLst>
                                          <p:attrName>ppt_x</p:attrName>
                                        </p:attrNameLst>
                                      </p:cBhvr>
                                      <p:tavLst>
                                        <p:tav tm="0">
                                          <p:val>
                                            <p:strVal val="#ppt_x+#ppt_w*1.125000"/>
                                          </p:val>
                                        </p:tav>
                                        <p:tav tm="100000">
                                          <p:val>
                                            <p:strVal val="#ppt_x"/>
                                          </p:val>
                                        </p:tav>
                                      </p:tavLst>
                                    </p:anim>
                                    <p:animEffect transition="in" filter="wipe(left)">
                                      <p:cBhvr>
                                        <p:cTn id="16" dur="500"/>
                                        <p:tgtEl>
                                          <p:spTgt spid="6"/>
                                        </p:tgtEl>
                                      </p:cBhvr>
                                    </p:animEffect>
                                  </p:childTnLst>
                                </p:cTn>
                              </p:par>
                              <p:par>
                                <p:cTn id="17" presetID="12" presetClass="entr" presetSubtype="2"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ppt_x</p:attrName>
                                        </p:attrNameLst>
                                      </p:cBhvr>
                                      <p:tavLst>
                                        <p:tav tm="0">
                                          <p:val>
                                            <p:strVal val="#ppt_x+#ppt_w*1.125000"/>
                                          </p:val>
                                        </p:tav>
                                        <p:tav tm="100000">
                                          <p:val>
                                            <p:strVal val="#ppt_x"/>
                                          </p:val>
                                        </p:tav>
                                      </p:tavLst>
                                    </p:anim>
                                    <p:animEffect transition="in" filter="wipe(left)">
                                      <p:cBhvr>
                                        <p:cTn id="20" dur="500"/>
                                        <p:tgtEl>
                                          <p:spTgt spid="7"/>
                                        </p:tgtEl>
                                      </p:cBhvr>
                                    </p:animEffect>
                                  </p:childTnLst>
                                </p:cTn>
                              </p:par>
                              <p:par>
                                <p:cTn id="21" presetID="12" presetClass="entr" presetSubtype="2"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p:tgtEl>
                                          <p:spTgt spid="8"/>
                                        </p:tgtEl>
                                        <p:attrNameLst>
                                          <p:attrName>ppt_x</p:attrName>
                                        </p:attrNameLst>
                                      </p:cBhvr>
                                      <p:tavLst>
                                        <p:tav tm="0">
                                          <p:val>
                                            <p:strVal val="#ppt_x+#ppt_w*1.125000"/>
                                          </p:val>
                                        </p:tav>
                                        <p:tav tm="100000">
                                          <p:val>
                                            <p:strVal val="#ppt_x"/>
                                          </p:val>
                                        </p:tav>
                                      </p:tavLst>
                                    </p:anim>
                                    <p:animEffect transition="in" filter="wipe(left)">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p:tgtEl>
                                          <p:spTgt spid="4"/>
                                        </p:tgtEl>
                                        <p:attrNameLst>
                                          <p:attrName>ppt_x</p:attrName>
                                        </p:attrNameLst>
                                      </p:cBhvr>
                                      <p:tavLst>
                                        <p:tav tm="0">
                                          <p:val>
                                            <p:strVal val="#ppt_x-#ppt_w*1.125000"/>
                                          </p:val>
                                        </p:tav>
                                        <p:tav tm="100000">
                                          <p:val>
                                            <p:strVal val="#ppt_x"/>
                                          </p:val>
                                        </p:tav>
                                      </p:tavLst>
                                    </p:anim>
                                    <p:animEffect transition="in" filter="wipe(right)">
                                      <p:cBhvr>
                                        <p:cTn id="30" dur="500"/>
                                        <p:tgtEl>
                                          <p:spTgt spid="4"/>
                                        </p:tgtEl>
                                      </p:cBhvr>
                                    </p:animEffect>
                                  </p:childTnLst>
                                </p:cTn>
                              </p:par>
                              <p:par>
                                <p:cTn id="31" presetID="12" presetClass="entr" presetSubtype="8"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p:tgtEl>
                                          <p:spTgt spid="9"/>
                                        </p:tgtEl>
                                        <p:attrNameLst>
                                          <p:attrName>ppt_x</p:attrName>
                                        </p:attrNameLst>
                                      </p:cBhvr>
                                      <p:tavLst>
                                        <p:tav tm="0">
                                          <p:val>
                                            <p:strVal val="#ppt_x-#ppt_w*1.125000"/>
                                          </p:val>
                                        </p:tav>
                                        <p:tav tm="100000">
                                          <p:val>
                                            <p:strVal val="#ppt_x"/>
                                          </p:val>
                                        </p:tav>
                                      </p:tavLst>
                                    </p:anim>
                                    <p:animEffect transition="in" filter="wipe(right)">
                                      <p:cBhvr>
                                        <p:cTn id="34" dur="500"/>
                                        <p:tgtEl>
                                          <p:spTgt spid="9"/>
                                        </p:tgtEl>
                                      </p:cBhvr>
                                    </p:animEffect>
                                  </p:childTnLst>
                                </p:cTn>
                              </p:par>
                              <p:par>
                                <p:cTn id="35" presetID="12" presetClass="entr" presetSubtype="8"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p:tgtEl>
                                          <p:spTgt spid="10"/>
                                        </p:tgtEl>
                                        <p:attrNameLst>
                                          <p:attrName>ppt_x</p:attrName>
                                        </p:attrNameLst>
                                      </p:cBhvr>
                                      <p:tavLst>
                                        <p:tav tm="0">
                                          <p:val>
                                            <p:strVal val="#ppt_x-#ppt_w*1.125000"/>
                                          </p:val>
                                        </p:tav>
                                        <p:tav tm="100000">
                                          <p:val>
                                            <p:strVal val="#ppt_x"/>
                                          </p:val>
                                        </p:tav>
                                      </p:tavLst>
                                    </p:anim>
                                    <p:animEffect transition="in" filter="wipe(right)">
                                      <p:cBhvr>
                                        <p:cTn id="38" dur="500"/>
                                        <p:tgtEl>
                                          <p:spTgt spid="10"/>
                                        </p:tgtEl>
                                      </p:cBhvr>
                                    </p:animEffect>
                                  </p:childTnLst>
                                </p:cTn>
                              </p:par>
                              <p:par>
                                <p:cTn id="39" presetID="12" presetClass="entr" presetSubtype="8"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p:tgtEl>
                                          <p:spTgt spid="11"/>
                                        </p:tgtEl>
                                        <p:attrNameLst>
                                          <p:attrName>ppt_x</p:attrName>
                                        </p:attrNameLst>
                                      </p:cBhvr>
                                      <p:tavLst>
                                        <p:tav tm="0">
                                          <p:val>
                                            <p:strVal val="#ppt_x-#ppt_w*1.125000"/>
                                          </p:val>
                                        </p:tav>
                                        <p:tav tm="100000">
                                          <p:val>
                                            <p:strVal val="#ppt_x"/>
                                          </p:val>
                                        </p:tav>
                                      </p:tavLst>
                                    </p:anim>
                                    <p:animEffect transition="in" filter="wipe(right)">
                                      <p:cBhvr>
                                        <p:cTn id="42" dur="500"/>
                                        <p:tgtEl>
                                          <p:spTgt spid="11"/>
                                        </p:tgtEl>
                                      </p:cBhvr>
                                    </p:animEffect>
                                  </p:childTnLst>
                                </p:cTn>
                              </p:par>
                              <p:par>
                                <p:cTn id="43" presetID="12" presetClass="entr" presetSubtype="8"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p:tgtEl>
                                          <p:spTgt spid="12"/>
                                        </p:tgtEl>
                                        <p:attrNameLst>
                                          <p:attrName>ppt_x</p:attrName>
                                        </p:attrNameLst>
                                      </p:cBhvr>
                                      <p:tavLst>
                                        <p:tav tm="0">
                                          <p:val>
                                            <p:strVal val="#ppt_x-#ppt_w*1.125000"/>
                                          </p:val>
                                        </p:tav>
                                        <p:tav tm="100000">
                                          <p:val>
                                            <p:strVal val="#ppt_x"/>
                                          </p:val>
                                        </p:tav>
                                      </p:tavLst>
                                    </p:anim>
                                    <p:animEffect transition="in" filter="wipe(right)">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p:bldP spid="6" grpId="0"/>
      <p:bldP spid="7" grpId="0"/>
      <p:bldP spid="8" grpId="0"/>
      <p:bldP spid="4" grpId="0" bldLvl="0" animBg="1"/>
      <p:bldP spid="9" grpId="0"/>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7252970" y="2082165"/>
            <a:ext cx="4876800" cy="1322070"/>
          </a:xfrm>
          <a:prstGeom prst="rect">
            <a:avLst/>
          </a:prstGeom>
          <a:noFill/>
        </p:spPr>
        <p:txBody>
          <a:bodyPr wrap="square" rtlCol="0">
            <a:spAutoFit/>
            <a:scene3d>
              <a:camera prst="orthographicFront"/>
              <a:lightRig rig="threePt" dir="t"/>
            </a:scene3d>
            <a:sp3d contourW="12700"/>
          </a:bodyPr>
          <a:lstStyle/>
          <a:p>
            <a:pPr algn="ctr"/>
            <a:r>
              <a:rPr lang="zh-CN" altLang="en-US" sz="4000" b="1">
                <a:solidFill>
                  <a:srgbClr val="3F83BC"/>
                </a:solidFill>
                <a:latin typeface="黑体" panose="02010609060101010101" charset="-122"/>
                <a:ea typeface="黑体" panose="02010609060101010101" charset="-122"/>
                <a:cs typeface="经典综艺体简" panose="02010609000101010101" pitchFamily="49" charset="-122"/>
              </a:rPr>
              <a:t>第</a:t>
            </a:r>
            <a:r>
              <a:rPr lang="en-US" altLang="zh-CN" sz="4000" b="1">
                <a:solidFill>
                  <a:srgbClr val="3F83BC"/>
                </a:solidFill>
                <a:latin typeface="黑体" panose="02010609060101010101" charset="-122"/>
                <a:ea typeface="黑体" panose="02010609060101010101" charset="-122"/>
                <a:cs typeface="经典综艺体简" panose="02010609000101010101" pitchFamily="49" charset="-122"/>
              </a:rPr>
              <a:t>1</a:t>
            </a:r>
            <a:r>
              <a:rPr lang="zh-CN" altLang="en-US" sz="4000" b="1">
                <a:solidFill>
                  <a:srgbClr val="3F83BC"/>
                </a:solidFill>
                <a:latin typeface="黑体" panose="02010609060101010101" charset="-122"/>
                <a:ea typeface="黑体" panose="02010609060101010101" charset="-122"/>
                <a:cs typeface="经典综艺体简" panose="02010609000101010101" pitchFamily="49" charset="-122"/>
              </a:rPr>
              <a:t>课 </a:t>
            </a:r>
            <a:r>
              <a:rPr lang="en-US" altLang="zh-CN" sz="4000" b="1">
                <a:solidFill>
                  <a:srgbClr val="3F83BC"/>
                </a:solidFill>
                <a:latin typeface="黑体" panose="02010609060101010101" charset="-122"/>
                <a:ea typeface="黑体" panose="02010609060101010101" charset="-122"/>
                <a:cs typeface="黑体" panose="02010609060101010101" charset="-122"/>
                <a:sym typeface="+mn-ea"/>
              </a:rPr>
              <a:t>脂肪烃的性质及应用</a:t>
            </a:r>
            <a:endParaRPr lang="en-US" altLang="zh-CN" sz="4000" b="1">
              <a:solidFill>
                <a:srgbClr val="3F83BC"/>
              </a:solidFill>
              <a:latin typeface="黑体" panose="02010609060101010101" charset="-122"/>
              <a:ea typeface="黑体" panose="02010609060101010101" charset="-122"/>
              <a:cs typeface="经典综艺体简" panose="02010609000101010101" pitchFamily="49" charset="-122"/>
            </a:endParaRPr>
          </a:p>
        </p:txBody>
      </p:sp>
      <p:pic>
        <p:nvPicPr>
          <p:cNvPr id="11" name="New picture"/>
          <p:cNvPicPr/>
          <p:nvPr/>
        </p:nvPicPr>
        <p:blipFill>
          <a:blip r:embed="rId1"/>
          <a:stretch>
            <a:fillRect/>
          </a:stretch>
        </p:blipFill>
        <p:spPr>
          <a:xfrm>
            <a:off x="11582400" y="12534900"/>
            <a:ext cx="342900" cy="254000"/>
          </a:xfrm>
          <a:prstGeom prst="cube">
            <a:avLst/>
          </a:prstGeom>
        </p:spPr>
      </p:pic>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文本框 5"/>
          <p:cNvSpPr txBox="1"/>
          <p:nvPr/>
        </p:nvSpPr>
        <p:spPr>
          <a:xfrm>
            <a:off x="5397500" y="2817495"/>
            <a:ext cx="5732145" cy="175323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sz="5400"/>
              <a:t>烃的类别及脂肪烃的物理性质</a:t>
            </a:r>
            <a:endParaRPr lang="en-US" altLang="zh-CN" sz="540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6645275" cy="1241260"/>
            <a:chOff x="693" y="-17"/>
            <a:chExt cx="1532" cy="782"/>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782"/>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烃的类别及脂肪烃的物理性质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9" name="标题 1"/>
          <p:cNvSpPr>
            <a:spLocks noGrp="1"/>
          </p:cNvSpPr>
          <p:nvPr>
            <p:ph type="title"/>
            <p:custDataLst>
              <p:tags r:id="rId1"/>
            </p:custDataLst>
          </p:nvPr>
        </p:nvSpPr>
        <p:spPr>
          <a:xfrm>
            <a:off x="1400175" y="4739005"/>
            <a:ext cx="9298305" cy="866140"/>
          </a:xfrm>
        </p:spPr>
        <p:txBody>
          <a:bodyPr/>
          <a:lstStyle/>
          <a:p>
            <a:pPr algn="l"/>
            <a:r>
              <a:rPr lang="zh-CN" altLang="en-US" sz="2400" smtClean="0">
                <a:solidFill>
                  <a:schemeClr val="tx1">
                    <a:lumMod val="95000"/>
                    <a:lumOff val="5000"/>
                  </a:schemeClr>
                </a:solidFill>
                <a:latin typeface="微软雅黑" panose="020B0503020204020204" charset="-122"/>
                <a:ea typeface="微软雅黑" panose="020B0503020204020204" charset="-122"/>
              </a:rPr>
              <a:t>烷烃的沸点、</a:t>
            </a:r>
            <a:r>
              <a:rPr lang="zh-CN" altLang="en-US" sz="2400" smtClean="0">
                <a:solidFill>
                  <a:schemeClr val="tx1">
                    <a:lumMod val="95000"/>
                    <a:lumOff val="5000"/>
                  </a:schemeClr>
                </a:solidFill>
                <a:latin typeface="微软雅黑" panose="020B0503020204020204" charset="-122"/>
                <a:ea typeface="微软雅黑" panose="020B0503020204020204" charset="-122"/>
                <a:sym typeface="+mn-ea"/>
              </a:rPr>
              <a:t>相对密度</a:t>
            </a:r>
            <a:r>
              <a:rPr lang="zh-CN" altLang="en-US" sz="2400" smtClean="0">
                <a:solidFill>
                  <a:schemeClr val="tx1">
                    <a:lumMod val="95000"/>
                    <a:lumOff val="5000"/>
                  </a:schemeClr>
                </a:solidFill>
                <a:latin typeface="微软雅黑" panose="020B0503020204020204" charset="-122"/>
                <a:ea typeface="微软雅黑" panose="020B0503020204020204" charset="-122"/>
              </a:rPr>
              <a:t>随分子中碳原子数变化曲线</a:t>
            </a:r>
            <a:endParaRPr lang="zh-CN" altLang="en-US" sz="2400" smtClean="0">
              <a:solidFill>
                <a:schemeClr val="tx1">
                  <a:lumMod val="95000"/>
                  <a:lumOff val="5000"/>
                </a:schemeClr>
              </a:solidFill>
              <a:latin typeface="微软雅黑" panose="020B0503020204020204" charset="-122"/>
              <a:ea typeface="微软雅黑" panose="020B0503020204020204" charset="-122"/>
            </a:endParaRPr>
          </a:p>
        </p:txBody>
      </p:sp>
      <p:pic>
        <p:nvPicPr>
          <p:cNvPr id="13" name="图片 12"/>
          <p:cNvPicPr>
            <a:picLocks noChangeAspect="1"/>
          </p:cNvPicPr>
          <p:nvPr>
            <p:custDataLst>
              <p:tags r:id="rId2"/>
            </p:custDataLst>
          </p:nvPr>
        </p:nvPicPr>
        <p:blipFill>
          <a:blip r:embed="rId3"/>
          <a:srcRect t="13427"/>
          <a:stretch>
            <a:fillRect/>
          </a:stretch>
        </p:blipFill>
        <p:spPr>
          <a:xfrm>
            <a:off x="410845" y="1836420"/>
            <a:ext cx="5447030" cy="2833370"/>
          </a:xfrm>
          <a:prstGeom prst="rect">
            <a:avLst/>
          </a:prstGeom>
        </p:spPr>
      </p:pic>
      <p:pic>
        <p:nvPicPr>
          <p:cNvPr id="6" name="图片 5"/>
          <p:cNvPicPr>
            <a:picLocks noChangeAspect="1"/>
          </p:cNvPicPr>
          <p:nvPr>
            <p:custDataLst>
              <p:tags r:id="rId4"/>
            </p:custDataLst>
          </p:nvPr>
        </p:nvPicPr>
        <p:blipFill>
          <a:blip r:embed="rId5"/>
          <a:srcRect t="13316"/>
          <a:stretch>
            <a:fillRect/>
          </a:stretch>
        </p:blipFill>
        <p:spPr>
          <a:xfrm>
            <a:off x="5857875" y="1634490"/>
            <a:ext cx="5840730" cy="3037840"/>
          </a:xfrm>
          <a:prstGeom prst="rect">
            <a:avLst/>
          </a:prstGeom>
        </p:spPr>
      </p:pic>
      <p:sp>
        <p:nvSpPr>
          <p:cNvPr id="3" name="等腰三角形 2"/>
          <p:cNvSpPr/>
          <p:nvPr>
            <p:custDataLst>
              <p:tags r:id="rId6"/>
            </p:custDataLst>
          </p:nvPr>
        </p:nvSpPr>
        <p:spPr bwMode="auto">
          <a:xfrm rot="10800000">
            <a:off x="1212850" y="1133475"/>
            <a:ext cx="636588" cy="549275"/>
          </a:xfrm>
          <a:prstGeom prst="triangle">
            <a:avLst/>
          </a:prstGeom>
          <a:solidFill>
            <a:srgbClr val="3B2D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8" name="任意多边形 27"/>
          <p:cNvSpPr/>
          <p:nvPr>
            <p:custDataLst>
              <p:tags r:id="rId7"/>
            </p:custDataLst>
          </p:nvPr>
        </p:nvSpPr>
        <p:spPr bwMode="auto">
          <a:xfrm>
            <a:off x="1530350" y="1133475"/>
            <a:ext cx="4648200" cy="549275"/>
          </a:xfrm>
          <a:custGeom>
            <a:avLst/>
            <a:gdLst>
              <a:gd name="connsiteX0" fmla="*/ 0 w 4647346"/>
              <a:gd name="connsiteY0" fmla="*/ 0 h 548640"/>
              <a:gd name="connsiteX1" fmla="*/ 4338867 w 4647346"/>
              <a:gd name="connsiteY1" fmla="*/ 0 h 548640"/>
              <a:gd name="connsiteX2" fmla="*/ 4647346 w 4647346"/>
              <a:gd name="connsiteY2" fmla="*/ 506286 h 548640"/>
              <a:gd name="connsiteX3" fmla="*/ 4647346 w 4647346"/>
              <a:gd name="connsiteY3" fmla="*/ 548640 h 548640"/>
              <a:gd name="connsiteX4" fmla="*/ 0 w 4647346"/>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346" h="548640">
                <a:moveTo>
                  <a:pt x="0" y="0"/>
                </a:moveTo>
                <a:lnTo>
                  <a:pt x="4338867" y="0"/>
                </a:lnTo>
                <a:lnTo>
                  <a:pt x="4647346" y="506286"/>
                </a:lnTo>
                <a:lnTo>
                  <a:pt x="4647346" y="548640"/>
                </a:lnTo>
                <a:lnTo>
                  <a:pt x="0" y="54864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 name="等腰三角形 28"/>
          <p:cNvSpPr/>
          <p:nvPr>
            <p:custDataLst>
              <p:tags r:id="rId8"/>
            </p:custDataLst>
          </p:nvPr>
        </p:nvSpPr>
        <p:spPr bwMode="auto">
          <a:xfrm rot="10800000">
            <a:off x="1293813" y="1171575"/>
            <a:ext cx="565150" cy="4873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2C77E6"/>
              </a:solidFill>
              <a:effectLst/>
              <a:uLnTx/>
              <a:uFillTx/>
              <a:latin typeface="+mn-lt"/>
              <a:ea typeface="+mn-ea"/>
              <a:cs typeface="+mn-cs"/>
            </a:endParaRPr>
          </a:p>
        </p:txBody>
      </p:sp>
      <p:sp>
        <p:nvSpPr>
          <p:cNvPr id="4121" name="矩形 22"/>
          <p:cNvSpPr/>
          <p:nvPr>
            <p:custDataLst>
              <p:tags r:id="rId9"/>
            </p:custDataLst>
          </p:nvPr>
        </p:nvSpPr>
        <p:spPr>
          <a:xfrm>
            <a:off x="2091690" y="1189355"/>
            <a:ext cx="3197860"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l" eaLnBrk="1" hangingPunct="1">
              <a:spcBef>
                <a:spcPct val="0"/>
              </a:spcBef>
              <a:buFontTx/>
              <a:buNone/>
            </a:pPr>
            <a:r>
              <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烷烃的物理性质</a:t>
            </a:r>
            <a:endPar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10"/>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6645275" cy="1241260"/>
            <a:chOff x="693" y="-17"/>
            <a:chExt cx="1532" cy="782"/>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782"/>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烃的类别及脂肪烃的物理性质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graphicFrame>
        <p:nvGraphicFramePr>
          <p:cNvPr id="10" name="表格 9"/>
          <p:cNvGraphicFramePr>
            <a:graphicFrameLocks noGrp="1"/>
          </p:cNvGraphicFramePr>
          <p:nvPr>
            <p:custDataLst>
              <p:tags r:id="rId1"/>
            </p:custDataLst>
          </p:nvPr>
        </p:nvGraphicFramePr>
        <p:xfrm>
          <a:off x="2317531" y="2791263"/>
          <a:ext cx="6306207" cy="1497724"/>
        </p:xfrm>
        <a:graphic>
          <a:graphicData uri="http://schemas.openxmlformats.org/drawingml/2006/table">
            <a:tbl>
              <a:tblPr/>
              <a:tblGrid>
                <a:gridCol w="6306207"/>
              </a:tblGrid>
              <a:tr h="1497724">
                <a:tc>
                  <a:txBody>
                    <a:bodyPr wrap="square"/>
                    <a:lstStyle/>
                    <a:p>
                      <a:pPr algn="ctr"/>
                      <a:endParaRPr lang="zh-CN" altLang="en-US" sz="2000" b="1">
                        <a:latin typeface="微软雅黑" panose="020B0503020204020204" charset="-122"/>
                        <a:ea typeface="微软雅黑" panose="020B0503020204020204" charset="-122"/>
                      </a:endParaRPr>
                    </a:p>
                  </a:txBody>
                  <a:tcPr vert="horz">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graphicFrame>
        <p:nvGraphicFramePr>
          <p:cNvPr id="12" name="表格 11"/>
          <p:cNvGraphicFramePr>
            <a:graphicFrameLocks noGrp="1"/>
          </p:cNvGraphicFramePr>
          <p:nvPr>
            <p:custDataLst>
              <p:tags r:id="rId2"/>
            </p:custDataLst>
          </p:nvPr>
        </p:nvGraphicFramePr>
        <p:xfrm>
          <a:off x="1918967" y="1836168"/>
          <a:ext cx="8864647" cy="3845494"/>
        </p:xfrm>
        <a:graphic>
          <a:graphicData uri="http://schemas.openxmlformats.org/drawingml/2006/table">
            <a:tbl>
              <a:tblPr firstRow="1" bandRow="1">
                <a:tableStyleId>{073A0DAA-6AF3-43AB-8588-CEC1D06C72B9}</a:tableStyleId>
              </a:tblPr>
              <a:tblGrid>
                <a:gridCol w="1667510"/>
                <a:gridCol w="1667148"/>
                <a:gridCol w="1901190"/>
                <a:gridCol w="1736937"/>
                <a:gridCol w="1891862"/>
              </a:tblGrid>
              <a:tr h="1067369">
                <a:tc>
                  <a:txBody>
                    <a:bodyPr wrap="square"/>
                    <a:lstStyle/>
                    <a:p>
                      <a:pPr marL="0" marR="0" indent="0" algn="ctr" defTabSz="412750" rtl="0" eaLnBrk="1" fontAlgn="auto" latinLnBrk="0" hangingPunct="1">
                        <a:lnSpc>
                          <a:spcPct val="100000"/>
                        </a:lnSpc>
                        <a:spcBef>
                          <a:spcPct val="0"/>
                        </a:spcBef>
                        <a:spcAft>
                          <a:spcPct val="0"/>
                        </a:spcAft>
                        <a:buClrTx/>
                        <a:buSzTx/>
                        <a:buFontTx/>
                        <a:buNone/>
                        <a:defRPr/>
                      </a:pPr>
                      <a:r>
                        <a:rPr kumimoji="0" lang="zh-CN" altLang="en-US"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分子中碳</a:t>
                      </a:r>
                      <a:endParaRPr kumimoji="0" lang="en-US" altLang="zh-CN"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a:p>
                      <a:pPr marL="0" marR="0" indent="0" algn="ctr" defTabSz="412750" rtl="0" eaLnBrk="1" fontAlgn="auto" latinLnBrk="0" hangingPunct="1">
                        <a:lnSpc>
                          <a:spcPct val="100000"/>
                        </a:lnSpc>
                        <a:spcBef>
                          <a:spcPct val="0"/>
                        </a:spcBef>
                        <a:spcAft>
                          <a:spcPct val="0"/>
                        </a:spcAft>
                        <a:buClrTx/>
                        <a:buSzTx/>
                        <a:buFontTx/>
                        <a:buNone/>
                        <a:defRPr/>
                      </a:pPr>
                      <a:r>
                        <a:rPr kumimoji="0" lang="zh-CN" altLang="en-US"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原子数</a:t>
                      </a:r>
                      <a:endParaRPr kumimoji="0" lang="zh-CN" altLang="en-US"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algn="ctr"/>
                      <a:r>
                        <a:rPr lang="zh-CN" altLang="en-US" sz="2800" b="1" smtClean="0">
                          <a:solidFill>
                            <a:schemeClr val="tx1">
                              <a:lumMod val="95000"/>
                              <a:lumOff val="5000"/>
                            </a:schemeClr>
                          </a:solidFill>
                          <a:effectLst/>
                          <a:latin typeface="微软雅黑" panose="020B0503020204020204" charset="-122"/>
                          <a:ea typeface="微软雅黑" panose="020B0503020204020204" charset="-122"/>
                        </a:rPr>
                        <a:t>熔点</a:t>
                      </a:r>
                      <a:endParaRPr lang="en-US" altLang="zh-CN" sz="2800" b="1" smtClean="0">
                        <a:solidFill>
                          <a:schemeClr val="tx1">
                            <a:lumMod val="95000"/>
                            <a:lumOff val="5000"/>
                          </a:schemeClr>
                        </a:solidFill>
                        <a:effectLst/>
                        <a:latin typeface="微软雅黑" panose="020B0503020204020204" charset="-122"/>
                        <a:ea typeface="微软雅黑" panose="020B0503020204020204" charset="-122"/>
                      </a:endParaRPr>
                    </a:p>
                    <a:p>
                      <a:pPr algn="ctr"/>
                      <a:r>
                        <a:rPr lang="zh-CN" altLang="en-US" sz="2800" b="1" smtClean="0">
                          <a:solidFill>
                            <a:schemeClr val="tx1">
                              <a:lumMod val="95000"/>
                              <a:lumOff val="5000"/>
                            </a:schemeClr>
                          </a:solidFill>
                          <a:effectLst/>
                          <a:latin typeface="微软雅黑" panose="020B0503020204020204" charset="-122"/>
                          <a:ea typeface="微软雅黑" panose="020B0503020204020204" charset="-122"/>
                        </a:rPr>
                        <a:t>沸点</a:t>
                      </a:r>
                      <a:endParaRPr lang="zh-CN" altLang="en-US" sz="2800" b="1" smtClean="0">
                        <a:solidFill>
                          <a:schemeClr val="tx1">
                            <a:lumMod val="95000"/>
                            <a:lumOff val="5000"/>
                          </a:schemeClr>
                        </a:solidFill>
                        <a:effectLst/>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prstDash val="solid"/>
                    </a:lnB>
                    <a:noFill/>
                  </a:tcPr>
                </a:tc>
                <a:tc>
                  <a:txBody>
                    <a:bodyPr wrap="square"/>
                    <a:lstStyle/>
                    <a:p>
                      <a:pPr algn="ctr"/>
                      <a:r>
                        <a:rPr lang="zh-CN" altLang="en-US" sz="2800" b="1" smtClean="0">
                          <a:solidFill>
                            <a:schemeClr val="tx1">
                              <a:lumMod val="95000"/>
                              <a:lumOff val="5000"/>
                            </a:schemeClr>
                          </a:solidFill>
                          <a:effectLst/>
                          <a:latin typeface="微软雅黑" panose="020B0503020204020204" charset="-122"/>
                          <a:ea typeface="微软雅黑" panose="020B0503020204020204" charset="-122"/>
                        </a:rPr>
                        <a:t>通常状态</a:t>
                      </a:r>
                      <a:endParaRPr lang="zh-CN" altLang="en-US" sz="2800" b="1" smtClean="0">
                        <a:solidFill>
                          <a:schemeClr val="tx1">
                            <a:lumMod val="95000"/>
                            <a:lumOff val="5000"/>
                          </a:schemeClr>
                        </a:solidFill>
                        <a:effectLst/>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algn="ctr"/>
                      <a:r>
                        <a:rPr lang="zh-CN" altLang="en-US" sz="2800" b="1" smtClean="0">
                          <a:solidFill>
                            <a:schemeClr val="tx1">
                              <a:lumMod val="95000"/>
                              <a:lumOff val="5000"/>
                            </a:schemeClr>
                          </a:solidFill>
                          <a:effectLst/>
                          <a:latin typeface="微软雅黑" panose="020B0503020204020204" charset="-122"/>
                          <a:ea typeface="微软雅黑" panose="020B0503020204020204" charset="-122"/>
                        </a:rPr>
                        <a:t>密度</a:t>
                      </a:r>
                      <a:endParaRPr lang="zh-CN" altLang="en-US" sz="2800" b="1" smtClean="0">
                        <a:solidFill>
                          <a:schemeClr val="tx1">
                            <a:lumMod val="95000"/>
                            <a:lumOff val="5000"/>
                          </a:schemeClr>
                        </a:solidFill>
                        <a:effectLst/>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algn="ctr"/>
                      <a:r>
                        <a:rPr lang="zh-CN" altLang="en-US" sz="2800" b="1" smtClean="0">
                          <a:solidFill>
                            <a:schemeClr val="tx1">
                              <a:lumMod val="95000"/>
                              <a:lumOff val="5000"/>
                            </a:schemeClr>
                          </a:solidFill>
                          <a:effectLst/>
                          <a:latin typeface="微软雅黑" panose="020B0503020204020204" charset="-122"/>
                          <a:ea typeface="微软雅黑" panose="020B0503020204020204" charset="-122"/>
                        </a:rPr>
                        <a:t>溶解性</a:t>
                      </a:r>
                      <a:endParaRPr lang="zh-CN" altLang="en-US" sz="2800" b="1" smtClean="0">
                        <a:solidFill>
                          <a:schemeClr val="tx1">
                            <a:lumMod val="95000"/>
                            <a:lumOff val="5000"/>
                          </a:schemeClr>
                        </a:solidFill>
                        <a:effectLst/>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78125">
                <a:tc>
                  <a:txBody>
                    <a:bodyPr wrap="square"/>
                    <a:lstStyle/>
                    <a:p>
                      <a:pPr algn="ctr"/>
                      <a:endParaRPr lang="zh-CN" altLang="en-US" sz="3200" b="1">
                        <a:solidFill>
                          <a:schemeClr val="tx1">
                            <a:lumMod val="95000"/>
                            <a:lumOff val="5000"/>
                          </a:schemeClr>
                        </a:solidFill>
                        <a:effectLst/>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algn="ctr"/>
                      <a:endParaRPr lang="zh-CN" altLang="en-US" sz="3200" b="1" baseline="-25000">
                        <a:solidFill>
                          <a:schemeClr val="tx1">
                            <a:lumMod val="95000"/>
                            <a:lumOff val="5000"/>
                          </a:schemeClr>
                        </a:solidFill>
                        <a:effectLst/>
                        <a:latin typeface="微软雅黑" panose="020B0503020204020204" charset="-122"/>
                        <a:ea typeface="微软雅黑" panose="020B0503020204020204" charset="-122"/>
                        <a:cs typeface="Times New Roman" panose="02020603050405020304" charset="0"/>
                      </a:endParaRPr>
                    </a:p>
                  </a:txBody>
                  <a:tcPr vert="horz"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wrap="square"/>
                    <a:lstStyle/>
                    <a:p>
                      <a:pPr algn="ctr"/>
                      <a:endParaRPr lang="zh-CN" altLang="en-US" sz="2000" b="1">
                        <a:solidFill>
                          <a:schemeClr val="tx1">
                            <a:lumMod val="95000"/>
                            <a:lumOff val="5000"/>
                          </a:schemeClr>
                        </a:solidFill>
                        <a:latin typeface="微软雅黑" panose="020B0503020204020204" charset="-122"/>
                        <a:ea typeface="微软雅黑" panose="020B0503020204020204" charset="-122"/>
                      </a:endParaRPr>
                    </a:p>
                  </a:txBody>
                  <a:tcPr vert="horz" anchor="ctr">
                    <a:lnL w="12700">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algn="ctr"/>
                      <a:endParaRPr lang="en-US" altLang="zh-CN" sz="2400" b="1" smtClean="0">
                        <a:solidFill>
                          <a:schemeClr val="tx1">
                            <a:lumMod val="95000"/>
                            <a:lumOff val="5000"/>
                          </a:schemeClr>
                        </a:solidFill>
                        <a:effectLst/>
                        <a:latin typeface="微软雅黑" panose="020B0503020204020204" charset="-122"/>
                        <a:ea typeface="微软雅黑" panose="020B0503020204020204" charset="-122"/>
                      </a:endParaRPr>
                    </a:p>
                    <a:p>
                      <a:pPr algn="ctr"/>
                      <a:endParaRPr lang="en-US" altLang="zh-CN" sz="2400" b="1" smtClean="0">
                        <a:solidFill>
                          <a:schemeClr val="tx1">
                            <a:lumMod val="95000"/>
                            <a:lumOff val="5000"/>
                          </a:schemeClr>
                        </a:solidFill>
                        <a:effectLst/>
                        <a:latin typeface="微软雅黑" panose="020B0503020204020204" charset="-122"/>
                        <a:ea typeface="微软雅黑" panose="020B0503020204020204" charset="-122"/>
                      </a:endParaRPr>
                    </a:p>
                    <a:p>
                      <a:pPr algn="ctr"/>
                      <a:endParaRPr lang="en-US" altLang="zh-CN" sz="2400" b="1" smtClean="0">
                        <a:solidFill>
                          <a:schemeClr val="tx1">
                            <a:lumMod val="95000"/>
                            <a:lumOff val="5000"/>
                          </a:schemeClr>
                        </a:solidFill>
                        <a:effectLst/>
                        <a:latin typeface="微软雅黑" panose="020B0503020204020204" charset="-122"/>
                        <a:ea typeface="微软雅黑" panose="020B0503020204020204" charset="-122"/>
                      </a:endParaRPr>
                    </a:p>
                    <a:p>
                      <a:pPr algn="ctr"/>
                      <a:endParaRPr lang="en-US" altLang="zh-CN" sz="2400" b="1" smtClean="0">
                        <a:solidFill>
                          <a:schemeClr val="tx1">
                            <a:lumMod val="95000"/>
                            <a:lumOff val="5000"/>
                          </a:schemeClr>
                        </a:solidFill>
                        <a:effectLst/>
                        <a:latin typeface="微软雅黑" panose="020B0503020204020204" charset="-122"/>
                        <a:ea typeface="微软雅黑" panose="020B0503020204020204" charset="-122"/>
                      </a:endParaRPr>
                    </a:p>
                    <a:p>
                      <a:pPr algn="ctr"/>
                      <a:r>
                        <a:rPr lang="zh-CN" altLang="en-US" sz="2800" b="1" smtClean="0">
                          <a:solidFill>
                            <a:schemeClr val="tx1">
                              <a:lumMod val="95000"/>
                              <a:lumOff val="5000"/>
                            </a:schemeClr>
                          </a:solidFill>
                          <a:effectLst/>
                          <a:latin typeface="微软雅黑" panose="020B0503020204020204" charset="-122"/>
                          <a:ea typeface="微软雅黑" panose="020B0503020204020204" charset="-122"/>
                        </a:rPr>
                        <a:t>密度均小于水</a:t>
                      </a:r>
                      <a:endParaRPr lang="zh-CN" altLang="en-US" sz="2800" b="1" smtClean="0">
                        <a:solidFill>
                          <a:schemeClr val="tx1">
                            <a:lumMod val="95000"/>
                            <a:lumOff val="5000"/>
                          </a:schemeClr>
                        </a:solidFill>
                        <a:effectLst/>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algn="ctr"/>
                      <a:r>
                        <a:rPr lang="zh-CN" altLang="en-US" sz="2800" b="1" smtClean="0">
                          <a:solidFill>
                            <a:schemeClr val="tx1">
                              <a:lumMod val="95000"/>
                              <a:lumOff val="5000"/>
                            </a:schemeClr>
                          </a:solidFill>
                          <a:effectLst/>
                          <a:latin typeface="微软雅黑" panose="020B0503020204020204" charset="-122"/>
                          <a:ea typeface="微软雅黑" panose="020B0503020204020204" charset="-122"/>
                        </a:rPr>
                        <a:t>不溶于水，易溶于有机溶剂。</a:t>
                      </a:r>
                      <a:endParaRPr lang="zh-CN" altLang="en-US" sz="2800" b="1" smtClean="0">
                        <a:solidFill>
                          <a:schemeClr val="tx1">
                            <a:lumMod val="95000"/>
                            <a:lumOff val="5000"/>
                          </a:schemeClr>
                        </a:solidFill>
                        <a:effectLst/>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19" name="组合 18"/>
          <p:cNvGrpSpPr/>
          <p:nvPr/>
        </p:nvGrpSpPr>
        <p:grpSpPr>
          <a:xfrm>
            <a:off x="2573578" y="2930955"/>
            <a:ext cx="528381" cy="2255520"/>
            <a:chOff x="2573578" y="2819830"/>
            <a:chExt cx="528381" cy="2255520"/>
          </a:xfrm>
        </p:grpSpPr>
        <p:cxnSp>
          <p:nvCxnSpPr>
            <p:cNvPr id="16" name="直接箭头连接符 15"/>
            <p:cNvCxnSpPr/>
            <p:nvPr>
              <p:custDataLst>
                <p:tags r:id="rId3"/>
              </p:custDataLst>
            </p:nvPr>
          </p:nvCxnSpPr>
          <p:spPr>
            <a:xfrm flipH="1">
              <a:off x="2573578" y="3405352"/>
              <a:ext cx="0" cy="1277007"/>
            </a:xfrm>
            <a:prstGeom prst="straightConnector1">
              <a:avLst/>
            </a:prstGeom>
            <a:noFill/>
            <a:ln w="57150" cap="flat">
              <a:solidFill>
                <a:schemeClr val="accent1"/>
              </a:solidFill>
              <a:prstDash val="solid"/>
              <a:miter lim="400000"/>
              <a:tailEnd type="arrow"/>
            </a:ln>
          </p:spPr>
          <p:style>
            <a:lnRef idx="0">
              <a:scrgbClr r="0" g="0" b="0"/>
            </a:lnRef>
            <a:fillRef idx="0">
              <a:scrgbClr r="0" g="0" b="0"/>
            </a:fillRef>
            <a:effectRef idx="0">
              <a:scrgbClr r="0" g="0" b="0"/>
            </a:effectRef>
            <a:fontRef idx="none"/>
          </p:style>
        </p:cxnSp>
        <p:sp>
          <p:nvSpPr>
            <p:cNvPr id="17" name="TextBox 16"/>
            <p:cNvSpPr txBox="1"/>
            <p:nvPr>
              <p:custDataLst>
                <p:tags r:id="rId4"/>
              </p:custDataLst>
            </p:nvPr>
          </p:nvSpPr>
          <p:spPr>
            <a:xfrm>
              <a:off x="2644759" y="2819830"/>
              <a:ext cx="457200" cy="225552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2800" b="1" i="0" smtClean="0">
                  <a:solidFill>
                    <a:schemeClr val="tx1">
                      <a:lumMod val="95000"/>
                      <a:lumOff val="5000"/>
                    </a:schemeClr>
                  </a:solidFill>
                  <a:latin typeface="微软雅黑" panose="020B0503020204020204" charset="-122"/>
                  <a:ea typeface="微软雅黑" panose="020B0503020204020204" charset="-122"/>
                </a:rPr>
                <a:t>小</a:t>
              </a:r>
              <a:endParaRPr lang="en-US" altLang="zh-CN" sz="2800" b="1" i="0" smtClean="0">
                <a:solidFill>
                  <a:schemeClr val="tx1">
                    <a:lumMod val="95000"/>
                    <a:lumOff val="5000"/>
                  </a:schemeClr>
                </a:solidFill>
                <a:latin typeface="微软雅黑" panose="020B0503020204020204" charset="-122"/>
                <a:ea typeface="微软雅黑" panose="020B0503020204020204" charset="-122"/>
              </a:endParaRPr>
            </a:p>
            <a:p>
              <a:pPr marL="0" marR="0" indent="0" algn="ctr" defTabSz="825500" rtl="0" fontAlgn="auto" latinLnBrk="0" hangingPunct="0">
                <a:lnSpc>
                  <a:spcPct val="100000"/>
                </a:lnSpc>
                <a:spcBef>
                  <a:spcPct val="0"/>
                </a:spcBef>
                <a:spcAft>
                  <a:spcPct val="0"/>
                </a:spcAft>
                <a:buClrTx/>
                <a:buSzTx/>
                <a:buFontTx/>
                <a:buNone/>
              </a:pPr>
              <a:endParaRPr kumimoji="0" lang="en-US" altLang="zh-CN"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a:p>
              <a:pPr marL="0" marR="0" indent="0" algn="ctr" defTabSz="825500" rtl="0" fontAlgn="auto" latinLnBrk="0" hangingPunct="0">
                <a:lnSpc>
                  <a:spcPct val="100000"/>
                </a:lnSpc>
                <a:spcBef>
                  <a:spcPct val="0"/>
                </a:spcBef>
                <a:spcAft>
                  <a:spcPct val="0"/>
                </a:spcAft>
                <a:buClrTx/>
                <a:buSzTx/>
                <a:buFontTx/>
                <a:buNone/>
              </a:pPr>
              <a:endParaRPr lang="en-US" altLang="zh-CN" sz="2800" b="1" i="0" smtClean="0">
                <a:solidFill>
                  <a:schemeClr val="tx1">
                    <a:lumMod val="95000"/>
                    <a:lumOff val="5000"/>
                  </a:schemeClr>
                </a:solidFill>
                <a:latin typeface="微软雅黑" panose="020B0503020204020204" charset="-122"/>
                <a:ea typeface="微软雅黑" panose="020B0503020204020204" charset="-122"/>
              </a:endParaRPr>
            </a:p>
            <a:p>
              <a:pPr marL="0" marR="0" indent="0" algn="ctr" defTabSz="825500" rtl="0" fontAlgn="auto" latinLnBrk="0" hangingPunct="0">
                <a:lnSpc>
                  <a:spcPct val="100000"/>
                </a:lnSpc>
                <a:spcBef>
                  <a:spcPct val="0"/>
                </a:spcBef>
                <a:spcAft>
                  <a:spcPct val="0"/>
                </a:spcAft>
                <a:buClrTx/>
                <a:buSzTx/>
                <a:buFontTx/>
                <a:buNone/>
              </a:pPr>
              <a:endParaRPr lang="en-US" altLang="zh-CN" sz="2800" b="1" i="0" smtClean="0">
                <a:solidFill>
                  <a:schemeClr val="tx1">
                    <a:lumMod val="95000"/>
                    <a:lumOff val="5000"/>
                  </a:schemeClr>
                </a:solidFill>
                <a:latin typeface="微软雅黑" panose="020B0503020204020204" charset="-122"/>
                <a:ea typeface="微软雅黑" panose="020B0503020204020204" charset="-122"/>
              </a:endParaRPr>
            </a:p>
            <a:p>
              <a:pPr marL="0" marR="0" indent="0" algn="ctr" defTabSz="825500" rtl="0" fontAlgn="auto" latinLnBrk="0" hangingPunct="0">
                <a:lnSpc>
                  <a:spcPct val="100000"/>
                </a:lnSpc>
                <a:spcBef>
                  <a:spcPct val="0"/>
                </a:spcBef>
                <a:spcAft>
                  <a:spcPct val="0"/>
                </a:spcAft>
                <a:buClrTx/>
                <a:buSzTx/>
                <a:buFontTx/>
                <a:buNone/>
              </a:pPr>
              <a:r>
                <a:rPr lang="zh-CN" altLang="en-US" sz="2800" b="1" i="0" smtClean="0">
                  <a:solidFill>
                    <a:schemeClr val="tx1">
                      <a:lumMod val="95000"/>
                      <a:lumOff val="5000"/>
                    </a:schemeClr>
                  </a:solidFill>
                  <a:latin typeface="微软雅黑" panose="020B0503020204020204" charset="-122"/>
                  <a:ea typeface="微软雅黑" panose="020B0503020204020204" charset="-122"/>
                </a:rPr>
                <a:t>大</a:t>
              </a:r>
              <a:endParaRPr kumimoji="0" lang="zh-CN" altLang="en-US"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grpSp>
      <p:grpSp>
        <p:nvGrpSpPr>
          <p:cNvPr id="20" name="组合 19"/>
          <p:cNvGrpSpPr/>
          <p:nvPr/>
        </p:nvGrpSpPr>
        <p:grpSpPr>
          <a:xfrm>
            <a:off x="4176450" y="2925695"/>
            <a:ext cx="528381" cy="2255520"/>
            <a:chOff x="2573578" y="2819830"/>
            <a:chExt cx="528381" cy="2255520"/>
          </a:xfrm>
        </p:grpSpPr>
        <p:cxnSp>
          <p:nvCxnSpPr>
            <p:cNvPr id="21" name="直接箭头连接符 20"/>
            <p:cNvCxnSpPr/>
            <p:nvPr>
              <p:custDataLst>
                <p:tags r:id="rId5"/>
              </p:custDataLst>
            </p:nvPr>
          </p:nvCxnSpPr>
          <p:spPr>
            <a:xfrm flipH="1">
              <a:off x="2573578" y="3405352"/>
              <a:ext cx="0" cy="1277007"/>
            </a:xfrm>
            <a:prstGeom prst="straightConnector1">
              <a:avLst/>
            </a:prstGeom>
            <a:noFill/>
            <a:ln w="57150" cap="flat">
              <a:solidFill>
                <a:schemeClr val="accent1"/>
              </a:solidFill>
              <a:prstDash val="solid"/>
              <a:miter lim="400000"/>
              <a:tailEnd type="arrow"/>
            </a:ln>
          </p:spPr>
          <p:style>
            <a:lnRef idx="0">
              <a:scrgbClr r="0" g="0" b="0"/>
            </a:lnRef>
            <a:fillRef idx="0">
              <a:scrgbClr r="0" g="0" b="0"/>
            </a:fillRef>
            <a:effectRef idx="0">
              <a:scrgbClr r="0" g="0" b="0"/>
            </a:effectRef>
            <a:fontRef idx="none"/>
          </p:style>
        </p:cxnSp>
        <p:sp>
          <p:nvSpPr>
            <p:cNvPr id="22" name="TextBox 21"/>
            <p:cNvSpPr txBox="1"/>
            <p:nvPr>
              <p:custDataLst>
                <p:tags r:id="rId6"/>
              </p:custDataLst>
            </p:nvPr>
          </p:nvSpPr>
          <p:spPr>
            <a:xfrm>
              <a:off x="2644759" y="2819830"/>
              <a:ext cx="457200" cy="225552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2800" b="1" i="0" smtClean="0">
                  <a:solidFill>
                    <a:schemeClr val="tx1">
                      <a:lumMod val="95000"/>
                      <a:lumOff val="5000"/>
                    </a:schemeClr>
                  </a:solidFill>
                  <a:latin typeface="微软雅黑" panose="020B0503020204020204" charset="-122"/>
                  <a:ea typeface="微软雅黑" panose="020B0503020204020204" charset="-122"/>
                </a:rPr>
                <a:t>低</a:t>
              </a:r>
              <a:endParaRPr lang="en-US" altLang="zh-CN" sz="2800" b="1" i="0" smtClean="0">
                <a:solidFill>
                  <a:schemeClr val="tx1">
                    <a:lumMod val="95000"/>
                    <a:lumOff val="5000"/>
                  </a:schemeClr>
                </a:solidFill>
                <a:latin typeface="微软雅黑" panose="020B0503020204020204" charset="-122"/>
                <a:ea typeface="微软雅黑" panose="020B0503020204020204" charset="-122"/>
              </a:endParaRPr>
            </a:p>
            <a:p>
              <a:pPr marL="0" marR="0" indent="0" algn="ctr" defTabSz="825500" rtl="0" fontAlgn="auto" latinLnBrk="0" hangingPunct="0">
                <a:lnSpc>
                  <a:spcPct val="100000"/>
                </a:lnSpc>
                <a:spcBef>
                  <a:spcPct val="0"/>
                </a:spcBef>
                <a:spcAft>
                  <a:spcPct val="0"/>
                </a:spcAft>
                <a:buClrTx/>
                <a:buSzTx/>
                <a:buFontTx/>
                <a:buNone/>
              </a:pPr>
              <a:endParaRPr kumimoji="0" lang="en-US" altLang="zh-CN"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a:p>
              <a:pPr marL="0" marR="0" indent="0" algn="ctr" defTabSz="825500" rtl="0" fontAlgn="auto" latinLnBrk="0" hangingPunct="0">
                <a:lnSpc>
                  <a:spcPct val="100000"/>
                </a:lnSpc>
                <a:spcBef>
                  <a:spcPct val="0"/>
                </a:spcBef>
                <a:spcAft>
                  <a:spcPct val="0"/>
                </a:spcAft>
                <a:buClrTx/>
                <a:buSzTx/>
                <a:buFontTx/>
                <a:buNone/>
              </a:pPr>
              <a:endParaRPr lang="en-US" altLang="zh-CN" sz="2800" b="1" i="0" smtClean="0">
                <a:solidFill>
                  <a:schemeClr val="tx1">
                    <a:lumMod val="95000"/>
                    <a:lumOff val="5000"/>
                  </a:schemeClr>
                </a:solidFill>
                <a:latin typeface="微软雅黑" panose="020B0503020204020204" charset="-122"/>
                <a:ea typeface="微软雅黑" panose="020B0503020204020204" charset="-122"/>
              </a:endParaRPr>
            </a:p>
            <a:p>
              <a:pPr marL="0" marR="0" indent="0" algn="ctr" defTabSz="825500" rtl="0" fontAlgn="auto" latinLnBrk="0" hangingPunct="0">
                <a:lnSpc>
                  <a:spcPct val="100000"/>
                </a:lnSpc>
                <a:spcBef>
                  <a:spcPct val="0"/>
                </a:spcBef>
                <a:spcAft>
                  <a:spcPct val="0"/>
                </a:spcAft>
                <a:buClrTx/>
                <a:buSzTx/>
                <a:buFontTx/>
                <a:buNone/>
              </a:pPr>
              <a:endParaRPr lang="en-US" altLang="zh-CN" sz="2800" b="1" i="0" smtClean="0">
                <a:solidFill>
                  <a:schemeClr val="tx1">
                    <a:lumMod val="95000"/>
                    <a:lumOff val="5000"/>
                  </a:schemeClr>
                </a:solidFill>
                <a:latin typeface="微软雅黑" panose="020B0503020204020204" charset="-122"/>
                <a:ea typeface="微软雅黑" panose="020B0503020204020204" charset="-122"/>
              </a:endParaRPr>
            </a:p>
            <a:p>
              <a:pPr marL="0" marR="0" indent="0" algn="ctr" defTabSz="825500" rtl="0" fontAlgn="auto" latinLnBrk="0" hangingPunct="0">
                <a:lnSpc>
                  <a:spcPct val="100000"/>
                </a:lnSpc>
                <a:spcBef>
                  <a:spcPct val="0"/>
                </a:spcBef>
                <a:spcAft>
                  <a:spcPct val="0"/>
                </a:spcAft>
                <a:buClrTx/>
                <a:buSzTx/>
                <a:buFontTx/>
                <a:buNone/>
              </a:pPr>
              <a:r>
                <a:rPr lang="zh-CN" altLang="en-US" sz="2800" b="1" i="0" smtClean="0">
                  <a:solidFill>
                    <a:schemeClr val="tx1">
                      <a:lumMod val="95000"/>
                      <a:lumOff val="5000"/>
                    </a:schemeClr>
                  </a:solidFill>
                  <a:latin typeface="微软雅黑" panose="020B0503020204020204" charset="-122"/>
                  <a:ea typeface="微软雅黑" panose="020B0503020204020204" charset="-122"/>
                </a:rPr>
                <a:t>高</a:t>
              </a:r>
              <a:endParaRPr kumimoji="0" lang="zh-CN" altLang="en-US"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grpSp>
      <p:grpSp>
        <p:nvGrpSpPr>
          <p:cNvPr id="2" name="组合 1"/>
          <p:cNvGrpSpPr/>
          <p:nvPr/>
        </p:nvGrpSpPr>
        <p:grpSpPr>
          <a:xfrm>
            <a:off x="6021959" y="2930955"/>
            <a:ext cx="528380" cy="2255520"/>
            <a:chOff x="2573578" y="2819830"/>
            <a:chExt cx="528380" cy="2255520"/>
          </a:xfrm>
        </p:grpSpPr>
        <p:cxnSp>
          <p:nvCxnSpPr>
            <p:cNvPr id="3" name="直接箭头连接符 2"/>
            <p:cNvCxnSpPr/>
            <p:nvPr>
              <p:custDataLst>
                <p:tags r:id="rId7"/>
              </p:custDataLst>
            </p:nvPr>
          </p:nvCxnSpPr>
          <p:spPr>
            <a:xfrm flipH="1">
              <a:off x="2573578" y="3405352"/>
              <a:ext cx="0" cy="1277007"/>
            </a:xfrm>
            <a:prstGeom prst="straightConnector1">
              <a:avLst/>
            </a:prstGeom>
            <a:noFill/>
            <a:ln w="57150" cap="flat">
              <a:solidFill>
                <a:schemeClr val="accent1"/>
              </a:solidFill>
              <a:prstDash val="solid"/>
              <a:miter lim="400000"/>
              <a:tailEnd type="arrow"/>
            </a:ln>
          </p:spPr>
          <p:style>
            <a:lnRef idx="0">
              <a:scrgbClr r="0" g="0" b="0"/>
            </a:lnRef>
            <a:fillRef idx="0">
              <a:scrgbClr r="0" g="0" b="0"/>
            </a:fillRef>
            <a:effectRef idx="0">
              <a:scrgbClr r="0" g="0" b="0"/>
            </a:effectRef>
            <a:fontRef idx="none"/>
          </p:style>
        </p:cxnSp>
        <p:sp>
          <p:nvSpPr>
            <p:cNvPr id="4" name="TextBox 24"/>
            <p:cNvSpPr txBox="1"/>
            <p:nvPr>
              <p:custDataLst>
                <p:tags r:id="rId8"/>
              </p:custDataLst>
            </p:nvPr>
          </p:nvSpPr>
          <p:spPr>
            <a:xfrm>
              <a:off x="2644758" y="2819830"/>
              <a:ext cx="457200" cy="225552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2800" b="1" i="0" smtClean="0">
                  <a:solidFill>
                    <a:schemeClr val="tx1">
                      <a:lumMod val="95000"/>
                      <a:lumOff val="5000"/>
                    </a:schemeClr>
                  </a:solidFill>
                  <a:latin typeface="微软雅黑" panose="020B0503020204020204" charset="-122"/>
                  <a:ea typeface="微软雅黑" panose="020B0503020204020204" charset="-122"/>
                </a:rPr>
                <a:t>气</a:t>
              </a:r>
              <a:endParaRPr lang="en-US" altLang="zh-CN" sz="2800" b="1" i="0" smtClean="0">
                <a:solidFill>
                  <a:schemeClr val="tx1">
                    <a:lumMod val="95000"/>
                    <a:lumOff val="5000"/>
                  </a:schemeClr>
                </a:solidFill>
                <a:latin typeface="微软雅黑" panose="020B0503020204020204" charset="-122"/>
                <a:ea typeface="微软雅黑" panose="020B0503020204020204" charset="-122"/>
              </a:endParaRPr>
            </a:p>
            <a:p>
              <a:pPr marL="0" marR="0" indent="0" algn="ctr" defTabSz="825500" rtl="0" fontAlgn="auto" latinLnBrk="0" hangingPunct="0">
                <a:lnSpc>
                  <a:spcPct val="100000"/>
                </a:lnSpc>
                <a:spcBef>
                  <a:spcPct val="0"/>
                </a:spcBef>
                <a:spcAft>
                  <a:spcPct val="0"/>
                </a:spcAft>
                <a:buClrTx/>
                <a:buSzTx/>
                <a:buFontTx/>
                <a:buNone/>
              </a:pPr>
              <a:endParaRPr lang="en-US" altLang="zh-CN" sz="2800" b="1" i="0" smtClean="0">
                <a:solidFill>
                  <a:schemeClr val="tx1">
                    <a:lumMod val="95000"/>
                    <a:lumOff val="5000"/>
                  </a:schemeClr>
                </a:solidFill>
                <a:latin typeface="微软雅黑" panose="020B0503020204020204" charset="-122"/>
                <a:ea typeface="微软雅黑" panose="020B0503020204020204" charset="-122"/>
              </a:endParaRPr>
            </a:p>
            <a:p>
              <a:pPr marL="0" marR="0" indent="0" algn="ctr" defTabSz="825500" rtl="0" fontAlgn="auto" latinLnBrk="0" hangingPunct="0">
                <a:lnSpc>
                  <a:spcPct val="100000"/>
                </a:lnSpc>
                <a:spcBef>
                  <a:spcPct val="0"/>
                </a:spcBef>
                <a:spcAft>
                  <a:spcPct val="0"/>
                </a:spcAft>
                <a:buClrTx/>
                <a:buSzTx/>
                <a:buFontTx/>
                <a:buNone/>
              </a:pPr>
              <a:r>
                <a:rPr kumimoji="0" lang="zh-CN" altLang="en-US"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液</a:t>
              </a:r>
              <a:endParaRPr kumimoji="0" lang="en-US" altLang="zh-CN"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a:p>
              <a:pPr marL="0" marR="0" indent="0" algn="ctr" defTabSz="825500" rtl="0" fontAlgn="auto" latinLnBrk="0" hangingPunct="0">
                <a:lnSpc>
                  <a:spcPct val="100000"/>
                </a:lnSpc>
                <a:spcBef>
                  <a:spcPct val="0"/>
                </a:spcBef>
                <a:spcAft>
                  <a:spcPct val="0"/>
                </a:spcAft>
                <a:buClrTx/>
                <a:buSzTx/>
                <a:buFontTx/>
                <a:buNone/>
              </a:pPr>
              <a:endParaRPr lang="en-US" altLang="zh-CN" sz="2800" b="1" i="0" smtClean="0">
                <a:solidFill>
                  <a:schemeClr val="tx1">
                    <a:lumMod val="95000"/>
                    <a:lumOff val="5000"/>
                  </a:schemeClr>
                </a:solidFill>
                <a:latin typeface="微软雅黑" panose="020B0503020204020204" charset="-122"/>
                <a:ea typeface="微软雅黑" panose="020B0503020204020204" charset="-122"/>
              </a:endParaRPr>
            </a:p>
            <a:p>
              <a:pPr marL="0" marR="0" indent="0" algn="ctr" defTabSz="825500" rtl="0" fontAlgn="auto" latinLnBrk="0" hangingPunct="0">
                <a:lnSpc>
                  <a:spcPct val="100000"/>
                </a:lnSpc>
                <a:spcBef>
                  <a:spcPct val="0"/>
                </a:spcBef>
                <a:spcAft>
                  <a:spcPct val="0"/>
                </a:spcAft>
                <a:buClrTx/>
                <a:buSzTx/>
                <a:buFontTx/>
                <a:buNone/>
              </a:pPr>
              <a:r>
                <a:rPr lang="zh-CN" altLang="en-US" sz="2800" b="1" i="0" smtClean="0">
                  <a:solidFill>
                    <a:schemeClr val="tx1">
                      <a:lumMod val="95000"/>
                      <a:lumOff val="5000"/>
                    </a:schemeClr>
                  </a:solidFill>
                  <a:latin typeface="微软雅黑" panose="020B0503020204020204" charset="-122"/>
                  <a:ea typeface="微软雅黑" panose="020B0503020204020204" charset="-122"/>
                </a:rPr>
                <a:t>固</a:t>
              </a:r>
              <a:endParaRPr kumimoji="0" lang="zh-CN" altLang="en-US"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grpSp>
      <p:grpSp>
        <p:nvGrpSpPr>
          <p:cNvPr id="5" name="组合 4"/>
          <p:cNvGrpSpPr/>
          <p:nvPr/>
        </p:nvGrpSpPr>
        <p:grpSpPr>
          <a:xfrm>
            <a:off x="7629387" y="2853394"/>
            <a:ext cx="528380" cy="1824990"/>
            <a:chOff x="2573578" y="3035095"/>
            <a:chExt cx="528380" cy="1824990"/>
          </a:xfrm>
        </p:grpSpPr>
        <p:cxnSp>
          <p:nvCxnSpPr>
            <p:cNvPr id="28" name="直接箭头连接符 27"/>
            <p:cNvCxnSpPr/>
            <p:nvPr>
              <p:custDataLst>
                <p:tags r:id="rId9"/>
              </p:custDataLst>
            </p:nvPr>
          </p:nvCxnSpPr>
          <p:spPr>
            <a:xfrm flipH="1">
              <a:off x="2573578" y="3405352"/>
              <a:ext cx="0" cy="1277007"/>
            </a:xfrm>
            <a:prstGeom prst="straightConnector1">
              <a:avLst/>
            </a:prstGeom>
            <a:noFill/>
            <a:ln w="57150" cap="flat">
              <a:solidFill>
                <a:schemeClr val="accent1"/>
              </a:solidFill>
              <a:prstDash val="solid"/>
              <a:miter lim="400000"/>
              <a:tailEnd type="arrow"/>
            </a:ln>
          </p:spPr>
          <p:style>
            <a:lnRef idx="0">
              <a:scrgbClr r="0" g="0" b="0"/>
            </a:lnRef>
            <a:fillRef idx="0">
              <a:scrgbClr r="0" g="0" b="0"/>
            </a:fillRef>
            <a:effectRef idx="0">
              <a:scrgbClr r="0" g="0" b="0"/>
            </a:effectRef>
            <a:fontRef idx="none"/>
          </p:style>
        </p:cxnSp>
        <p:sp>
          <p:nvSpPr>
            <p:cNvPr id="29" name="TextBox 28"/>
            <p:cNvSpPr txBox="1"/>
            <p:nvPr>
              <p:custDataLst>
                <p:tags r:id="rId10"/>
              </p:custDataLst>
            </p:nvPr>
          </p:nvSpPr>
          <p:spPr>
            <a:xfrm>
              <a:off x="2644758" y="3035095"/>
              <a:ext cx="457200" cy="182499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lang="zh-CN" altLang="en-US" sz="2800" b="1" i="0" smtClean="0">
                  <a:solidFill>
                    <a:schemeClr val="tx1">
                      <a:lumMod val="95000"/>
                      <a:lumOff val="5000"/>
                    </a:schemeClr>
                  </a:solidFill>
                  <a:latin typeface="微软雅黑" panose="020B0503020204020204" charset="-122"/>
                  <a:ea typeface="微软雅黑" panose="020B0503020204020204" charset="-122"/>
                </a:rPr>
                <a:t>小</a:t>
              </a:r>
              <a:endParaRPr kumimoji="0" lang="en-US" altLang="zh-CN"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a:p>
              <a:pPr marL="0" marR="0" indent="0" algn="ctr" defTabSz="825500" rtl="0" fontAlgn="auto" latinLnBrk="0" hangingPunct="0">
                <a:lnSpc>
                  <a:spcPct val="100000"/>
                </a:lnSpc>
                <a:spcBef>
                  <a:spcPct val="0"/>
                </a:spcBef>
                <a:spcAft>
                  <a:spcPct val="0"/>
                </a:spcAft>
                <a:buClrTx/>
                <a:buSzTx/>
                <a:buFontTx/>
                <a:buNone/>
              </a:pPr>
              <a:endParaRPr lang="en-US" altLang="zh-CN" sz="2800" b="1" i="0" smtClean="0">
                <a:solidFill>
                  <a:schemeClr val="tx1">
                    <a:lumMod val="95000"/>
                    <a:lumOff val="5000"/>
                  </a:schemeClr>
                </a:solidFill>
                <a:latin typeface="微软雅黑" panose="020B0503020204020204" charset="-122"/>
                <a:ea typeface="微软雅黑" panose="020B0503020204020204" charset="-122"/>
              </a:endParaRPr>
            </a:p>
            <a:p>
              <a:pPr marL="0" marR="0" indent="0" algn="ctr" defTabSz="825500" rtl="0" fontAlgn="auto" latinLnBrk="0" hangingPunct="0">
                <a:lnSpc>
                  <a:spcPct val="100000"/>
                </a:lnSpc>
                <a:spcBef>
                  <a:spcPct val="0"/>
                </a:spcBef>
                <a:spcAft>
                  <a:spcPct val="0"/>
                </a:spcAft>
                <a:buClrTx/>
                <a:buSzTx/>
                <a:buFontTx/>
                <a:buNone/>
              </a:pPr>
              <a:endParaRPr lang="en-US" altLang="zh-CN" sz="2800" b="1" i="0" smtClean="0">
                <a:solidFill>
                  <a:schemeClr val="tx1">
                    <a:lumMod val="95000"/>
                    <a:lumOff val="5000"/>
                  </a:schemeClr>
                </a:solidFill>
                <a:latin typeface="微软雅黑" panose="020B0503020204020204" charset="-122"/>
                <a:ea typeface="微软雅黑" panose="020B0503020204020204" charset="-122"/>
              </a:endParaRPr>
            </a:p>
            <a:p>
              <a:pPr marL="0" marR="0" indent="0" algn="ctr" defTabSz="825500" rtl="0" fontAlgn="auto" latinLnBrk="0" hangingPunct="0">
                <a:lnSpc>
                  <a:spcPct val="100000"/>
                </a:lnSpc>
                <a:spcBef>
                  <a:spcPct val="0"/>
                </a:spcBef>
                <a:spcAft>
                  <a:spcPct val="0"/>
                </a:spcAft>
                <a:buClrTx/>
                <a:buSzTx/>
                <a:buFontTx/>
                <a:buNone/>
              </a:pPr>
              <a:r>
                <a:rPr lang="zh-CN" altLang="en-US" sz="2800" b="1" i="0" smtClean="0">
                  <a:solidFill>
                    <a:schemeClr val="tx1">
                      <a:lumMod val="95000"/>
                      <a:lumOff val="5000"/>
                    </a:schemeClr>
                  </a:solidFill>
                  <a:latin typeface="微软雅黑" panose="020B0503020204020204" charset="-122"/>
                  <a:ea typeface="微软雅黑" panose="020B0503020204020204" charset="-122"/>
                </a:rPr>
                <a:t>大</a:t>
              </a:r>
              <a:endParaRPr kumimoji="0" lang="zh-CN" altLang="en-US" sz="28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grpSp>
      <p:sp>
        <p:nvSpPr>
          <p:cNvPr id="6" name="等腰三角形 5"/>
          <p:cNvSpPr/>
          <p:nvPr>
            <p:custDataLst>
              <p:tags r:id="rId11"/>
            </p:custDataLst>
          </p:nvPr>
        </p:nvSpPr>
        <p:spPr bwMode="auto">
          <a:xfrm rot="10800000">
            <a:off x="1212850" y="1133475"/>
            <a:ext cx="636588" cy="549275"/>
          </a:xfrm>
          <a:prstGeom prst="triangle">
            <a:avLst/>
          </a:prstGeom>
          <a:solidFill>
            <a:srgbClr val="3B2D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任意多边形 6"/>
          <p:cNvSpPr/>
          <p:nvPr>
            <p:custDataLst>
              <p:tags r:id="rId12"/>
            </p:custDataLst>
          </p:nvPr>
        </p:nvSpPr>
        <p:spPr bwMode="auto">
          <a:xfrm>
            <a:off x="1530350" y="1133475"/>
            <a:ext cx="4648200" cy="549275"/>
          </a:xfrm>
          <a:custGeom>
            <a:avLst/>
            <a:gdLst>
              <a:gd name="connsiteX0" fmla="*/ 0 w 4647346"/>
              <a:gd name="connsiteY0" fmla="*/ 0 h 548640"/>
              <a:gd name="connsiteX1" fmla="*/ 4338867 w 4647346"/>
              <a:gd name="connsiteY1" fmla="*/ 0 h 548640"/>
              <a:gd name="connsiteX2" fmla="*/ 4647346 w 4647346"/>
              <a:gd name="connsiteY2" fmla="*/ 506286 h 548640"/>
              <a:gd name="connsiteX3" fmla="*/ 4647346 w 4647346"/>
              <a:gd name="connsiteY3" fmla="*/ 548640 h 548640"/>
              <a:gd name="connsiteX4" fmla="*/ 0 w 4647346"/>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346" h="548640">
                <a:moveTo>
                  <a:pt x="0" y="0"/>
                </a:moveTo>
                <a:lnTo>
                  <a:pt x="4338867" y="0"/>
                </a:lnTo>
                <a:lnTo>
                  <a:pt x="4647346" y="506286"/>
                </a:lnTo>
                <a:lnTo>
                  <a:pt x="4647346" y="548640"/>
                </a:lnTo>
                <a:lnTo>
                  <a:pt x="0" y="54864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等腰三角形 7"/>
          <p:cNvSpPr/>
          <p:nvPr>
            <p:custDataLst>
              <p:tags r:id="rId13"/>
            </p:custDataLst>
          </p:nvPr>
        </p:nvSpPr>
        <p:spPr bwMode="auto">
          <a:xfrm rot="10800000">
            <a:off x="1293813" y="1171575"/>
            <a:ext cx="565150" cy="4873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2C77E6"/>
              </a:solidFill>
              <a:effectLst/>
              <a:uLnTx/>
              <a:uFillTx/>
              <a:latin typeface="+mn-lt"/>
              <a:ea typeface="+mn-ea"/>
              <a:cs typeface="+mn-cs"/>
            </a:endParaRPr>
          </a:p>
        </p:txBody>
      </p:sp>
      <p:sp>
        <p:nvSpPr>
          <p:cNvPr id="4121" name="矩形 22"/>
          <p:cNvSpPr/>
          <p:nvPr>
            <p:custDataLst>
              <p:tags r:id="rId14"/>
            </p:custDataLst>
          </p:nvPr>
        </p:nvSpPr>
        <p:spPr>
          <a:xfrm>
            <a:off x="2091690" y="1189355"/>
            <a:ext cx="3197860"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l" eaLnBrk="1" hangingPunct="1">
              <a:spcBef>
                <a:spcPct val="0"/>
              </a:spcBef>
              <a:buFontTx/>
              <a:buNone/>
            </a:pPr>
            <a:r>
              <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烷烃的物理性质</a:t>
            </a:r>
            <a:endPar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212997" name="文本框 212996"/>
          <p:cNvSpPr txBox="1"/>
          <p:nvPr>
            <p:custDataLst>
              <p:tags r:id="rId15"/>
            </p:custDataLst>
          </p:nvPr>
        </p:nvSpPr>
        <p:spPr>
          <a:xfrm>
            <a:off x="749300" y="5807075"/>
            <a:ext cx="10544175" cy="607695"/>
          </a:xfrm>
          <a:prstGeom prst="rect">
            <a:avLst/>
          </a:prstGeom>
          <a:noFill/>
          <a:ln w="9525">
            <a:noFill/>
          </a:ln>
        </p:spPr>
        <p:txBody>
          <a:bodyPr wrap="square">
            <a:spAutoFit/>
          </a:bodyPr>
          <a:lstStyle/>
          <a:p>
            <a:pPr algn="l">
              <a:lnSpc>
                <a:spcPct val="120000"/>
              </a:lnSpc>
            </a:pPr>
            <a:r>
              <a:rPr lang="zh-CN" altLang="en-US" sz="2800" b="1">
                <a:latin typeface="Times New Roman" panose="02020603050405020304" charset="0"/>
                <a:ea typeface="黑体" panose="02010609060101010101" charset="-122"/>
                <a:cs typeface="Times New Roman" panose="02020603050405020304" charset="0"/>
              </a:rPr>
              <a:t>常温下烷烃的状态：</a:t>
            </a:r>
            <a:r>
              <a:rPr lang="en-US" altLang="zh-CN" sz="2800" b="1">
                <a:latin typeface="Times New Roman" panose="02020603050405020304" charset="0"/>
                <a:ea typeface="黑体" panose="02010609060101010101" charset="-122"/>
                <a:cs typeface="Times New Roman" panose="02020603050405020304" charset="0"/>
              </a:rPr>
              <a:t>C</a:t>
            </a:r>
            <a:r>
              <a:rPr lang="en-US" altLang="zh-CN" sz="2800" b="1" baseline="-25000">
                <a:latin typeface="Times New Roman" panose="02020603050405020304" charset="0"/>
                <a:ea typeface="黑体" panose="02010609060101010101" charset="-122"/>
                <a:cs typeface="Times New Roman" panose="02020603050405020304" charset="0"/>
              </a:rPr>
              <a:t>1</a:t>
            </a:r>
            <a:r>
              <a:rPr lang="en-US" altLang="zh-CN" sz="2800" b="1">
                <a:latin typeface="Times New Roman" panose="02020603050405020304" charset="0"/>
                <a:ea typeface="黑体" panose="02010609060101010101" charset="-122"/>
                <a:cs typeface="Times New Roman" panose="02020603050405020304" charset="0"/>
              </a:rPr>
              <a:t>～C</a:t>
            </a:r>
            <a:r>
              <a:rPr lang="en-US" altLang="zh-CN" sz="2800" b="1" baseline="-25000">
                <a:latin typeface="Times New Roman" panose="02020603050405020304" charset="0"/>
                <a:ea typeface="黑体" panose="02010609060101010101" charset="-122"/>
                <a:cs typeface="Times New Roman" panose="02020603050405020304" charset="0"/>
              </a:rPr>
              <a:t>4</a:t>
            </a:r>
            <a:r>
              <a:rPr lang="zh-CN" altLang="en-US" sz="2800" b="1">
                <a:latin typeface="Times New Roman" panose="02020603050405020304" charset="0"/>
                <a:ea typeface="黑体" panose="02010609060101010101" charset="-122"/>
                <a:cs typeface="Times New Roman" panose="02020603050405020304" charset="0"/>
              </a:rPr>
              <a:t>气态；</a:t>
            </a:r>
            <a:r>
              <a:rPr lang="en-US" altLang="zh-CN" sz="2800" b="1">
                <a:latin typeface="Times New Roman" panose="02020603050405020304" charset="0"/>
                <a:ea typeface="黑体" panose="02010609060101010101" charset="-122"/>
                <a:cs typeface="Times New Roman" panose="02020603050405020304" charset="0"/>
              </a:rPr>
              <a:t> C</a:t>
            </a:r>
            <a:r>
              <a:rPr lang="en-US" altLang="zh-CN" sz="2800" b="1" baseline="-25000">
                <a:latin typeface="Times New Roman" panose="02020603050405020304" charset="0"/>
                <a:ea typeface="黑体" panose="02010609060101010101" charset="-122"/>
                <a:cs typeface="Times New Roman" panose="02020603050405020304" charset="0"/>
              </a:rPr>
              <a:t>5</a:t>
            </a:r>
            <a:r>
              <a:rPr lang="en-US" altLang="zh-CN" sz="2800" b="1">
                <a:latin typeface="Times New Roman" panose="02020603050405020304" charset="0"/>
                <a:ea typeface="黑体" panose="02010609060101010101" charset="-122"/>
                <a:cs typeface="Times New Roman" panose="02020603050405020304" charset="0"/>
                <a:sym typeface="+mn-ea"/>
              </a:rPr>
              <a:t>～</a:t>
            </a:r>
            <a:r>
              <a:rPr lang="en-US" altLang="zh-CN" sz="2800" b="1">
                <a:latin typeface="Times New Roman" panose="02020603050405020304" charset="0"/>
                <a:ea typeface="黑体" panose="02010609060101010101" charset="-122"/>
                <a:cs typeface="Times New Roman" panose="02020603050405020304" charset="0"/>
              </a:rPr>
              <a:t>C</a:t>
            </a:r>
            <a:r>
              <a:rPr lang="en-US" altLang="zh-CN" sz="2800" b="1" baseline="-25000">
                <a:latin typeface="Times New Roman" panose="02020603050405020304" charset="0"/>
                <a:ea typeface="黑体" panose="02010609060101010101" charset="-122"/>
                <a:cs typeface="Times New Roman" panose="02020603050405020304" charset="0"/>
              </a:rPr>
              <a:t>16</a:t>
            </a:r>
            <a:r>
              <a:rPr lang="zh-CN" altLang="en-US" sz="2800" b="1">
                <a:latin typeface="Times New Roman" panose="02020603050405020304" charset="0"/>
                <a:ea typeface="黑体" panose="02010609060101010101" charset="-122"/>
                <a:cs typeface="Times New Roman" panose="02020603050405020304" charset="0"/>
              </a:rPr>
              <a:t>液态； </a:t>
            </a:r>
            <a:r>
              <a:rPr lang="en-US" altLang="zh-CN" sz="2800" b="1">
                <a:latin typeface="Times New Roman" panose="02020603050405020304" charset="0"/>
                <a:ea typeface="黑体" panose="02010609060101010101" charset="-122"/>
                <a:cs typeface="Times New Roman" panose="02020603050405020304" charset="0"/>
              </a:rPr>
              <a:t>C</a:t>
            </a:r>
            <a:r>
              <a:rPr lang="en-US" altLang="zh-CN" sz="2800" b="1" baseline="-25000">
                <a:latin typeface="Times New Roman" panose="02020603050405020304" charset="0"/>
                <a:ea typeface="黑体" panose="02010609060101010101" charset="-122"/>
                <a:cs typeface="Times New Roman" panose="02020603050405020304" charset="0"/>
              </a:rPr>
              <a:t>17</a:t>
            </a:r>
            <a:r>
              <a:rPr lang="zh-CN" altLang="en-US" sz="2800" b="1">
                <a:latin typeface="Times New Roman" panose="02020603050405020304" charset="0"/>
                <a:ea typeface="黑体" panose="02010609060101010101" charset="-122"/>
                <a:cs typeface="Times New Roman" panose="02020603050405020304" charset="0"/>
              </a:rPr>
              <a:t>以上为固态。</a:t>
            </a:r>
            <a:endParaRPr lang="zh-CN" altLang="en-US" sz="2800" b="1">
              <a:latin typeface="Times New Roman" panose="02020603050405020304" charset="0"/>
              <a:ea typeface="黑体" panose="02010609060101010101" charset="-122"/>
              <a:cs typeface="Times New Roman" panose="02020603050405020304" charset="0"/>
            </a:endParaRPr>
          </a:p>
        </p:txBody>
      </p:sp>
    </p:spTree>
    <p:custDataLst>
      <p:tags r:id="rId16"/>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p:tgtEl>
                                          <p:spTgt spid="20"/>
                                        </p:tgtEl>
                                        <p:attrNameLst>
                                          <p:attrName>ppt_y</p:attrName>
                                        </p:attrNameLst>
                                      </p:cBhvr>
                                      <p:tavLst>
                                        <p:tav tm="0">
                                          <p:val>
                                            <p:strVal val="#ppt_y-#ppt_h*1.125000"/>
                                          </p:val>
                                        </p:tav>
                                        <p:tav tm="100000">
                                          <p:val>
                                            <p:strVal val="#ppt_y"/>
                                          </p:val>
                                        </p:tav>
                                      </p:tavLst>
                                    </p:anim>
                                    <p:animEffect transition="in" filter="wipe(down)">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p:tgtEl>
                                          <p:spTgt spid="2"/>
                                        </p:tgtEl>
                                        <p:attrNameLst>
                                          <p:attrName>ppt_y</p:attrName>
                                        </p:attrNameLst>
                                      </p:cBhvr>
                                      <p:tavLst>
                                        <p:tav tm="0">
                                          <p:val>
                                            <p:strVal val="#ppt_y-#ppt_h*1.125000"/>
                                          </p:val>
                                        </p:tav>
                                        <p:tav tm="100000">
                                          <p:val>
                                            <p:strVal val="#ppt_y"/>
                                          </p:val>
                                        </p:tav>
                                      </p:tavLst>
                                    </p:anim>
                                    <p:animEffect transition="in" filter="wipe(down)">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212997"/>
                                        </p:tgtEl>
                                        <p:attrNameLst>
                                          <p:attrName>style.visibility</p:attrName>
                                        </p:attrNameLst>
                                      </p:cBhvr>
                                      <p:to>
                                        <p:strVal val="visible"/>
                                      </p:to>
                                    </p:set>
                                    <p:animEffect transition="in" filter="diamond(in)">
                                      <p:cBhvr>
                                        <p:cTn id="24" dur="2000"/>
                                        <p:tgtEl>
                                          <p:spTgt spid="212997"/>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p:tgtEl>
                                          <p:spTgt spid="5"/>
                                        </p:tgtEl>
                                        <p:attrNameLst>
                                          <p:attrName>ppt_y</p:attrName>
                                        </p:attrNameLst>
                                      </p:cBhvr>
                                      <p:tavLst>
                                        <p:tav tm="0">
                                          <p:val>
                                            <p:strVal val="#ppt_y-#ppt_h*1.125000"/>
                                          </p:val>
                                        </p:tav>
                                        <p:tav tm="100000">
                                          <p:val>
                                            <p:strVal val="#ppt_y"/>
                                          </p:val>
                                        </p:tav>
                                      </p:tavLst>
                                    </p:anim>
                                    <p:animEffect transition="in" filter="wipe(down)">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6645275" cy="1241260"/>
            <a:chOff x="693" y="-17"/>
            <a:chExt cx="1532" cy="782"/>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782"/>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烃的类别及脂肪烃的物理性质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100" name="文本框 99"/>
          <p:cNvSpPr txBox="1"/>
          <p:nvPr/>
        </p:nvSpPr>
        <p:spPr>
          <a:xfrm>
            <a:off x="2366645" y="5546090"/>
            <a:ext cx="6269355" cy="521970"/>
          </a:xfrm>
          <a:prstGeom prst="rect">
            <a:avLst/>
          </a:prstGeom>
          <a:noFill/>
          <a:ln w="9525">
            <a:noFill/>
          </a:ln>
        </p:spPr>
        <p:txBody>
          <a:bodyPr wrap="square">
            <a:spAutoFit/>
          </a:bodyPr>
          <a:lstStyle/>
          <a:p>
            <a:pPr indent="0"/>
            <a:r>
              <a:rPr lang="zh-CN" altLang="en-US" sz="2800" b="1" smtClean="0">
                <a:ln>
                  <a:noFill/>
                </a:ln>
                <a:solidFill>
                  <a:schemeClr val="tx1">
                    <a:lumMod val="95000"/>
                    <a:lumOff val="5000"/>
                  </a:schemeClr>
                </a:solidFill>
                <a:effectLst/>
                <a:uFillTx/>
                <a:latin typeface="微软雅黑" panose="020B0503020204020204" charset="-122"/>
                <a:ea typeface="微软雅黑" panose="020B0503020204020204" charset="-122"/>
              </a:rPr>
              <a:t>烯烃、炔烃的物理性质和烷烃相似。</a:t>
            </a:r>
            <a:endParaRPr lang="zh-CN" altLang="en-US" sz="2800" b="1" smtClean="0">
              <a:ln>
                <a:noFill/>
              </a:ln>
              <a:solidFill>
                <a:schemeClr val="tx1">
                  <a:lumMod val="95000"/>
                  <a:lumOff val="5000"/>
                </a:schemeClr>
              </a:solidFill>
              <a:effectLst/>
              <a:uFillTx/>
              <a:latin typeface="微软雅黑" panose="020B0503020204020204" charset="-122"/>
              <a:ea typeface="微软雅黑" panose="020B0503020204020204" charset="-122"/>
            </a:endParaRPr>
          </a:p>
        </p:txBody>
      </p:sp>
      <p:pic>
        <p:nvPicPr>
          <p:cNvPr id="11266" name="Picture 2"/>
          <p:cNvPicPr>
            <a:picLocks noChangeAspect="1"/>
          </p:cNvPicPr>
          <p:nvPr>
            <p:custDataLst>
              <p:tags r:id="rId1"/>
            </p:custDataLst>
          </p:nvPr>
        </p:nvPicPr>
        <p:blipFill>
          <a:blip r:embed="rId2"/>
          <a:stretch>
            <a:fillRect/>
          </a:stretch>
        </p:blipFill>
        <p:spPr>
          <a:xfrm>
            <a:off x="228600" y="1871345"/>
            <a:ext cx="6807200" cy="3486150"/>
          </a:xfrm>
          <a:prstGeom prst="rect">
            <a:avLst/>
          </a:prstGeom>
          <a:noFill/>
          <a:ln>
            <a:noFill/>
            <a:miter lim="800000"/>
            <a:headEnd/>
            <a:tailEnd/>
          </a:ln>
          <a:effectLst/>
        </p:spPr>
      </p:pic>
      <p:pic>
        <p:nvPicPr>
          <p:cNvPr id="11267" name="Picture 4"/>
          <p:cNvPicPr>
            <a:picLocks noChangeAspect="1"/>
          </p:cNvPicPr>
          <p:nvPr>
            <p:custDataLst>
              <p:tags r:id="rId3"/>
            </p:custDataLst>
          </p:nvPr>
        </p:nvPicPr>
        <p:blipFill>
          <a:blip r:embed="rId4"/>
          <a:stretch>
            <a:fillRect/>
          </a:stretch>
        </p:blipFill>
        <p:spPr>
          <a:xfrm>
            <a:off x="4935855" y="1971675"/>
            <a:ext cx="7025640" cy="2914650"/>
          </a:xfrm>
          <a:prstGeom prst="rect">
            <a:avLst/>
          </a:prstGeom>
          <a:noFill/>
          <a:ln>
            <a:noFill/>
            <a:miter lim="800000"/>
            <a:headEnd/>
            <a:tailEnd/>
          </a:ln>
          <a:effectLst/>
        </p:spPr>
      </p:pic>
      <p:sp>
        <p:nvSpPr>
          <p:cNvPr id="3" name="等腰三角形 2"/>
          <p:cNvSpPr/>
          <p:nvPr>
            <p:custDataLst>
              <p:tags r:id="rId5"/>
            </p:custDataLst>
          </p:nvPr>
        </p:nvSpPr>
        <p:spPr bwMode="auto">
          <a:xfrm rot="10800000">
            <a:off x="1212850" y="1133475"/>
            <a:ext cx="636588" cy="549275"/>
          </a:xfrm>
          <a:prstGeom prst="triangle">
            <a:avLst/>
          </a:prstGeom>
          <a:solidFill>
            <a:srgbClr val="3B2D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8" name="任意多边形 27"/>
          <p:cNvSpPr/>
          <p:nvPr>
            <p:custDataLst>
              <p:tags r:id="rId6"/>
            </p:custDataLst>
          </p:nvPr>
        </p:nvSpPr>
        <p:spPr bwMode="auto">
          <a:xfrm>
            <a:off x="1530350" y="1133475"/>
            <a:ext cx="4648200" cy="549275"/>
          </a:xfrm>
          <a:custGeom>
            <a:avLst/>
            <a:gdLst>
              <a:gd name="connsiteX0" fmla="*/ 0 w 4647346"/>
              <a:gd name="connsiteY0" fmla="*/ 0 h 548640"/>
              <a:gd name="connsiteX1" fmla="*/ 4338867 w 4647346"/>
              <a:gd name="connsiteY1" fmla="*/ 0 h 548640"/>
              <a:gd name="connsiteX2" fmla="*/ 4647346 w 4647346"/>
              <a:gd name="connsiteY2" fmla="*/ 506286 h 548640"/>
              <a:gd name="connsiteX3" fmla="*/ 4647346 w 4647346"/>
              <a:gd name="connsiteY3" fmla="*/ 548640 h 548640"/>
              <a:gd name="connsiteX4" fmla="*/ 0 w 4647346"/>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346" h="548640">
                <a:moveTo>
                  <a:pt x="0" y="0"/>
                </a:moveTo>
                <a:lnTo>
                  <a:pt x="4338867" y="0"/>
                </a:lnTo>
                <a:lnTo>
                  <a:pt x="4647346" y="506286"/>
                </a:lnTo>
                <a:lnTo>
                  <a:pt x="4647346" y="548640"/>
                </a:lnTo>
                <a:lnTo>
                  <a:pt x="0" y="54864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 name="等腰三角形 28"/>
          <p:cNvSpPr/>
          <p:nvPr>
            <p:custDataLst>
              <p:tags r:id="rId7"/>
            </p:custDataLst>
          </p:nvPr>
        </p:nvSpPr>
        <p:spPr bwMode="auto">
          <a:xfrm rot="10800000">
            <a:off x="1293813" y="1171575"/>
            <a:ext cx="565150" cy="4873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2C77E6"/>
              </a:solidFill>
              <a:effectLst/>
              <a:uLnTx/>
              <a:uFillTx/>
              <a:latin typeface="+mn-lt"/>
              <a:ea typeface="+mn-ea"/>
              <a:cs typeface="+mn-cs"/>
            </a:endParaRPr>
          </a:p>
        </p:txBody>
      </p:sp>
      <p:sp>
        <p:nvSpPr>
          <p:cNvPr id="4121" name="矩形 22"/>
          <p:cNvSpPr/>
          <p:nvPr>
            <p:custDataLst>
              <p:tags r:id="rId8"/>
            </p:custDataLst>
          </p:nvPr>
        </p:nvSpPr>
        <p:spPr>
          <a:xfrm>
            <a:off x="2091690" y="1189355"/>
            <a:ext cx="4003675"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l" eaLnBrk="1" hangingPunct="1">
              <a:spcBef>
                <a:spcPct val="0"/>
              </a:spcBef>
              <a:buFontTx/>
              <a:buNone/>
            </a:pPr>
            <a:r>
              <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烯烃、炔烃的物理性质</a:t>
            </a:r>
            <a:endParaRPr lang="zh-CN" altLang="en-US" sz="2800" b="1"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9"/>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fade">
                                      <p:cBhvr>
                                        <p:cTn id="12" dur="1000"/>
                                        <p:tgtEl>
                                          <p:spTgt spid="11267"/>
                                        </p:tgtEl>
                                      </p:cBhvr>
                                    </p:animEffect>
                                    <p:anim calcmode="lin" valueType="num">
                                      <p:cBhvr>
                                        <p:cTn id="13" dur="1000" fill="hold"/>
                                        <p:tgtEl>
                                          <p:spTgt spid="11267"/>
                                        </p:tgtEl>
                                        <p:attrNameLst>
                                          <p:attrName>ppt_x</p:attrName>
                                        </p:attrNameLst>
                                      </p:cBhvr>
                                      <p:tavLst>
                                        <p:tav tm="0">
                                          <p:val>
                                            <p:strVal val="#ppt_x"/>
                                          </p:val>
                                        </p:tav>
                                        <p:tav tm="100000">
                                          <p:val>
                                            <p:strVal val="#ppt_x"/>
                                          </p:val>
                                        </p:tav>
                                      </p:tavLst>
                                    </p:anim>
                                    <p:anim calcmode="lin" valueType="num">
                                      <p:cBhvr>
                                        <p:cTn id="14" dur="1000" fill="hold"/>
                                        <p:tgtEl>
                                          <p:spTgt spid="1126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00"/>
                                        </p:tgtEl>
                                        <p:attrNameLst>
                                          <p:attrName>style.visibility</p:attrName>
                                        </p:attrNameLst>
                                      </p:cBhvr>
                                      <p:to>
                                        <p:strVal val="visible"/>
                                      </p:to>
                                    </p:set>
                                    <p:anim calcmode="lin" valueType="num">
                                      <p:cBhvr additive="base">
                                        <p:cTn id="19" dur="500"/>
                                        <p:tgtEl>
                                          <p:spTgt spid="100"/>
                                        </p:tgtEl>
                                        <p:attrNameLst>
                                          <p:attrName>ppt_y</p:attrName>
                                        </p:attrNameLst>
                                      </p:cBhvr>
                                      <p:tavLst>
                                        <p:tav tm="0">
                                          <p:val>
                                            <p:strVal val="#ppt_y+#ppt_h*1.125000"/>
                                          </p:val>
                                        </p:tav>
                                        <p:tav tm="100000">
                                          <p:val>
                                            <p:strVal val="#ppt_y"/>
                                          </p:val>
                                        </p:tav>
                                      </p:tavLst>
                                    </p:anim>
                                    <p:animEffect transition="in" filter="wipe(up)">
                                      <p:cBhvr>
                                        <p:cTn id="20"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15330" y="3042285"/>
            <a:ext cx="5474970" cy="9220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sz="5400"/>
              <a:t>烷烃的化学性质</a:t>
            </a:r>
            <a:endParaRPr lang="en-US" altLang="zh-CN" sz="540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7" name="TextBox 6"/>
          <p:cNvSpPr txBox="1"/>
          <p:nvPr>
            <p:custDataLst>
              <p:tags r:id="rId1"/>
            </p:custDataLst>
          </p:nvPr>
        </p:nvSpPr>
        <p:spPr>
          <a:xfrm>
            <a:off x="2161290" y="1297082"/>
            <a:ext cx="2590800" cy="532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甲烷的化学性质</a:t>
            </a:r>
            <a:endPar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sp>
        <p:nvSpPr>
          <p:cNvPr id="9" name="TextBox 8"/>
          <p:cNvSpPr txBox="1"/>
          <p:nvPr>
            <p:custDataLst>
              <p:tags r:id="rId2"/>
            </p:custDataLst>
          </p:nvPr>
        </p:nvSpPr>
        <p:spPr>
          <a:xfrm>
            <a:off x="6747049" y="1291147"/>
            <a:ext cx="2616101" cy="533479"/>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烷</a:t>
            </a:r>
            <a:r>
              <a:rPr lang="zh-CN" altLang="en-US" sz="2800" i="0" smtClean="0">
                <a:solidFill>
                  <a:schemeClr val="tx1">
                    <a:lumMod val="95000"/>
                    <a:lumOff val="5000"/>
                  </a:schemeClr>
                </a:solidFill>
                <a:latin typeface="微软雅黑" panose="020B0503020204020204" charset="-122"/>
                <a:ea typeface="微软雅黑" panose="020B0503020204020204" charset="-122"/>
              </a:rPr>
              <a:t>烃</a:t>
            </a:r>
            <a:r>
              <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的结构特征</a:t>
            </a:r>
            <a:endPar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sp>
        <p:nvSpPr>
          <p:cNvPr id="15" name="TextBox 14"/>
          <p:cNvSpPr txBox="1"/>
          <p:nvPr>
            <p:custDataLst>
              <p:tags r:id="rId3"/>
            </p:custDataLst>
          </p:nvPr>
        </p:nvSpPr>
        <p:spPr>
          <a:xfrm>
            <a:off x="4777390" y="5724426"/>
            <a:ext cx="2590800" cy="532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烷</a:t>
            </a:r>
            <a:r>
              <a:rPr lang="zh-CN" altLang="en-US" sz="2800" i="0" smtClean="0">
                <a:solidFill>
                  <a:schemeClr val="tx1">
                    <a:lumMod val="95000"/>
                    <a:lumOff val="5000"/>
                  </a:schemeClr>
                </a:solidFill>
                <a:latin typeface="微软雅黑" panose="020B0503020204020204" charset="-122"/>
                <a:ea typeface="微软雅黑" panose="020B0503020204020204" charset="-122"/>
              </a:rPr>
              <a:t>烃</a:t>
            </a:r>
            <a:r>
              <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的化学性质</a:t>
            </a:r>
            <a:endParaRPr kumimoji="0" lang="zh-CN" altLang="en-US" sz="28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sp>
        <p:nvSpPr>
          <p:cNvPr id="18" name="TextBox 17"/>
          <p:cNvSpPr txBox="1"/>
          <p:nvPr>
            <p:custDataLst>
              <p:tags r:id="rId4"/>
            </p:custDataLst>
          </p:nvPr>
        </p:nvSpPr>
        <p:spPr>
          <a:xfrm>
            <a:off x="6359547" y="1952995"/>
            <a:ext cx="3736428" cy="1579920"/>
          </a:xfrm>
          <a:prstGeom prst="rect">
            <a:avLst/>
          </a:prstGeom>
          <a:noFill/>
          <a:ln w="57150" cap="flat">
            <a:solidFill>
              <a:schemeClr val="accent1"/>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fontAlgn="auto" hangingPunct="0">
              <a:spcBef>
                <a:spcPct val="0"/>
              </a:spcBef>
              <a:spcAft>
                <a:spcPct val="0"/>
              </a:spcAft>
              <a:buFont typeface="Arial" panose="020B0604020202020204" pitchFamily="34" charset="0"/>
              <a:buChar char="•"/>
            </a:pPr>
            <a:endParaRPr kumimoji="0" lang="en-US" altLang="zh-CN"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a:p>
            <a:pPr algn="ctr" fontAlgn="auto" hangingPunct="0">
              <a:spcBef>
                <a:spcPct val="0"/>
              </a:spcBef>
              <a:spcAft>
                <a:spcPct val="0"/>
              </a:spcAft>
              <a:buFont typeface="Arial" panose="020B0604020202020204" pitchFamily="34" charset="0"/>
              <a:buChar char="•"/>
            </a:pPr>
            <a:endParaRPr kumimoji="0" lang="en-US" altLang="zh-CN"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a:p>
            <a:pPr algn="ctr" fontAlgn="auto" hangingPunct="0">
              <a:spcBef>
                <a:spcPct val="0"/>
              </a:spcBef>
              <a:spcAft>
                <a:spcPct val="0"/>
              </a:spcAft>
              <a:buFont typeface="Arial" panose="020B0604020202020204" pitchFamily="34" charset="0"/>
              <a:buChar char="•"/>
            </a:pPr>
            <a:endParaRPr kumimoji="0" lang="zh-CN" altLang="en-US"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p:txBody>
      </p:sp>
      <p:sp>
        <p:nvSpPr>
          <p:cNvPr id="22" name="TextBox 21"/>
          <p:cNvSpPr txBox="1"/>
          <p:nvPr>
            <p:custDataLst>
              <p:tags r:id="rId5"/>
            </p:custDataLst>
          </p:nvPr>
        </p:nvSpPr>
        <p:spPr>
          <a:xfrm>
            <a:off x="1545021" y="1952996"/>
            <a:ext cx="3736428" cy="1579920"/>
          </a:xfrm>
          <a:prstGeom prst="rect">
            <a:avLst/>
          </a:prstGeom>
          <a:noFill/>
          <a:ln w="57150" cap="flat">
            <a:solidFill>
              <a:schemeClr val="accent1"/>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fontAlgn="auto" hangingPunct="0">
              <a:spcBef>
                <a:spcPct val="0"/>
              </a:spcBef>
              <a:spcAft>
                <a:spcPct val="0"/>
              </a:spcAft>
              <a:buFont typeface="Arial" panose="020B0604020202020204" pitchFamily="34" charset="0"/>
              <a:buChar char="•"/>
            </a:pPr>
            <a:endParaRPr kumimoji="0" lang="en-US" altLang="zh-CN"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a:p>
            <a:pPr algn="ctr" fontAlgn="auto" hangingPunct="0">
              <a:spcBef>
                <a:spcPct val="0"/>
              </a:spcBef>
              <a:spcAft>
                <a:spcPct val="0"/>
              </a:spcAft>
              <a:buFont typeface="Arial" panose="020B0604020202020204" pitchFamily="34" charset="0"/>
              <a:buChar char="•"/>
            </a:pPr>
            <a:endParaRPr kumimoji="0" lang="en-US" altLang="zh-CN"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a:p>
            <a:pPr algn="ctr" fontAlgn="auto" hangingPunct="0">
              <a:spcBef>
                <a:spcPct val="0"/>
              </a:spcBef>
              <a:spcAft>
                <a:spcPct val="0"/>
              </a:spcAft>
              <a:buFont typeface="Arial" panose="020B0604020202020204" pitchFamily="34" charset="0"/>
              <a:buChar char="•"/>
            </a:pPr>
            <a:endParaRPr kumimoji="0" lang="en-US" altLang="zh-CN" sz="2400" b="0" i="0" u="none" strike="noStrike" cap="none" spc="0" normalizeH="0" baseline="0" smtClean="0">
              <a:ln>
                <a:noFill/>
              </a:ln>
              <a:solidFill>
                <a:srgbClr val="EDEDEE"/>
              </a:solidFill>
              <a:effectLst/>
              <a:uFillTx/>
              <a:latin typeface="黑体" panose="02010609060101010101" charset="-122"/>
              <a:ea typeface="黑体" panose="02010609060101010101" charset="-122"/>
              <a:sym typeface="Hoefler Text"/>
            </a:endParaRPr>
          </a:p>
        </p:txBody>
      </p:sp>
      <p:sp>
        <p:nvSpPr>
          <p:cNvPr id="11" name="TextBox 10"/>
          <p:cNvSpPr txBox="1"/>
          <p:nvPr>
            <p:custDataLst>
              <p:tags r:id="rId6"/>
            </p:custDataLst>
          </p:nvPr>
        </p:nvSpPr>
        <p:spPr>
          <a:xfrm>
            <a:off x="4004718" y="4143831"/>
            <a:ext cx="4019929" cy="1579920"/>
          </a:xfrm>
          <a:prstGeom prst="rect">
            <a:avLst/>
          </a:prstGeom>
          <a:noFill/>
          <a:ln w="57150" cap="flat">
            <a:solidFill>
              <a:schemeClr val="accent1"/>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a:p>
            <a:pPr algn="ctr" fontAlgn="auto" hangingPunct="0">
              <a:spcBef>
                <a:spcPct val="0"/>
              </a:spcBef>
              <a:spcAft>
                <a:spcPct val="0"/>
              </a:spcAft>
              <a:buFont typeface="Arial" panose="020B0604020202020204" pitchFamily="34" charset="0"/>
              <a:buChar char="•"/>
            </a:pPr>
            <a:endParaRPr lang="en-US" altLang="zh-CN" sz="2400" i="0" smtClean="0">
              <a:solidFill>
                <a:srgbClr val="EDEDEE"/>
              </a:solidFill>
              <a:latin typeface="黑体" panose="02010609060101010101" charset="-122"/>
              <a:ea typeface="黑体" panose="02010609060101010101" charset="-122"/>
            </a:endParaRPr>
          </a:p>
        </p:txBody>
      </p:sp>
      <p:sp>
        <p:nvSpPr>
          <p:cNvPr id="12" name="右箭头 11"/>
          <p:cNvSpPr/>
          <p:nvPr>
            <p:custDataLst>
              <p:tags r:id="rId7"/>
            </p:custDataLst>
          </p:nvPr>
        </p:nvSpPr>
        <p:spPr>
          <a:xfrm rot="2598230">
            <a:off x="3016057" y="3839276"/>
            <a:ext cx="1018909" cy="316279"/>
          </a:xfrm>
          <a:prstGeom prst="rightArrow">
            <a:avLst/>
          </a:prstGeom>
          <a:solidFill>
            <a:schemeClr val="accent2"/>
          </a:solidFill>
          <a:ln w="12700" cap="flat">
            <a:solidFill>
              <a:srgbClr val="002060"/>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endParaRPr kumimoji="0" lang="zh-CN" altLang="en-US" sz="4400" b="0" i="0" u="none" strike="noStrike" cap="none" spc="0" normalizeH="0" baseline="0">
              <a:ln>
                <a:noFill/>
              </a:ln>
              <a:solidFill>
                <a:srgbClr val="F3F1DF"/>
              </a:solidFill>
              <a:effectLst/>
              <a:uFillTx/>
              <a:latin typeface="+mn-lt"/>
              <a:ea typeface="+mn-ea"/>
              <a:cs typeface="+mn-cs"/>
              <a:sym typeface="Helvetica Neue" panose="02000503000000020004"/>
            </a:endParaRPr>
          </a:p>
        </p:txBody>
      </p:sp>
      <p:sp>
        <p:nvSpPr>
          <p:cNvPr id="19" name="右箭头 18"/>
          <p:cNvSpPr/>
          <p:nvPr>
            <p:custDataLst>
              <p:tags r:id="rId8"/>
            </p:custDataLst>
          </p:nvPr>
        </p:nvSpPr>
        <p:spPr>
          <a:xfrm rot="7950962">
            <a:off x="7976042" y="3857159"/>
            <a:ext cx="1018909" cy="316279"/>
          </a:xfrm>
          <a:prstGeom prst="rightArrow">
            <a:avLst/>
          </a:prstGeom>
          <a:solidFill>
            <a:schemeClr val="accent2"/>
          </a:solidFill>
          <a:ln w="12700" cap="flat">
            <a:solidFill>
              <a:srgbClr val="002060"/>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endParaRPr kumimoji="0" lang="zh-CN" altLang="en-US" sz="4400" b="0" i="0" u="none" strike="noStrike" cap="none" spc="0" normalizeH="0" baseline="0">
              <a:ln>
                <a:noFill/>
              </a:ln>
              <a:solidFill>
                <a:srgbClr val="F3F1DF"/>
              </a:solidFill>
              <a:effectLst/>
              <a:uFillTx/>
              <a:latin typeface="+mn-lt"/>
              <a:ea typeface="+mn-ea"/>
              <a:cs typeface="+mn-cs"/>
              <a:sym typeface="Helvetica Neue" panose="02000503000000020004"/>
            </a:endParaRPr>
          </a:p>
        </p:txBody>
      </p:sp>
      <p:sp>
        <p:nvSpPr>
          <p:cNvPr id="20" name="TextBox 19"/>
          <p:cNvSpPr txBox="1"/>
          <p:nvPr>
            <p:custDataLst>
              <p:tags r:id="rId9"/>
            </p:custDataLst>
          </p:nvPr>
        </p:nvSpPr>
        <p:spPr>
          <a:xfrm>
            <a:off x="5281449" y="3532915"/>
            <a:ext cx="923330" cy="5950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ct val="0"/>
              </a:spcBef>
              <a:spcAft>
                <a:spcPct val="0"/>
              </a:spcAft>
              <a:buClrTx/>
              <a:buSzTx/>
              <a:buFontTx/>
              <a:buNone/>
            </a:pPr>
            <a:r>
              <a:rPr kumimoji="0" lang="zh-CN" altLang="en-US" sz="32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预测</a:t>
            </a:r>
            <a:endParaRPr kumimoji="0" lang="zh-CN" altLang="en-US" sz="32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sp>
        <p:nvSpPr>
          <p:cNvPr id="2" name="TextBox 21"/>
          <p:cNvSpPr txBox="1"/>
          <p:nvPr/>
        </p:nvSpPr>
        <p:spPr>
          <a:xfrm>
            <a:off x="1609725" y="1991360"/>
            <a:ext cx="3736340" cy="1564640"/>
          </a:xfrm>
          <a:prstGeom prst="rect">
            <a:avLst/>
          </a:prstGeom>
          <a:noFill/>
          <a:ln w="57150" cap="flat">
            <a:solidFill>
              <a:srgbClr val="FFFFFF"/>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fontAlgn="auto" hangingPunct="0">
              <a:spcBef>
                <a:spcPct val="0"/>
              </a:spcBef>
              <a:spcAft>
                <a:spcPct val="0"/>
              </a:spcAft>
              <a:buFont typeface="Arial" panose="020B0604020202020204" pitchFamily="34" charset="0"/>
              <a:buChar char="•"/>
            </a:pPr>
            <a:r>
              <a:rPr kumimoji="0" lang="zh-CN" altLang="en-US"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cs typeface="微软雅黑" panose="020B0503020204020204" charset="-122"/>
                <a:sym typeface="Hoefler Text"/>
              </a:rPr>
              <a:t>通常</a:t>
            </a:r>
            <a:r>
              <a:rPr lang="zh-CN" altLang="en-US" sz="2400"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条件下</a:t>
            </a:r>
            <a:r>
              <a:rPr kumimoji="0" lang="zh-CN" altLang="en-US"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cs typeface="微软雅黑" panose="020B0503020204020204" charset="-122"/>
                <a:sym typeface="Hoefler Text"/>
              </a:rPr>
              <a:t>稳定</a:t>
            </a:r>
            <a:endParaRPr kumimoji="0" lang="en-US" altLang="zh-CN"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cs typeface="微软雅黑" panose="020B0503020204020204" charset="-122"/>
              <a:sym typeface="Hoefler Text"/>
            </a:endParaRPr>
          </a:p>
          <a:p>
            <a:pPr marL="0" marR="0" indent="0" defTabSz="825500" rtl="0" fontAlgn="auto" latinLnBrk="0" hangingPunct="0">
              <a:lnSpc>
                <a:spcPct val="100000"/>
              </a:lnSpc>
              <a:spcBef>
                <a:spcPct val="0"/>
              </a:spcBef>
              <a:spcAft>
                <a:spcPct val="0"/>
              </a:spcAft>
              <a:buClrTx/>
              <a:buSzTx/>
              <a:buFont typeface="Arial" panose="020B0604020202020204" pitchFamily="34" charset="0"/>
              <a:buChar char="•"/>
            </a:pPr>
            <a:r>
              <a:rPr kumimoji="0" lang="zh-CN" altLang="en-US"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cs typeface="微软雅黑" panose="020B0503020204020204" charset="-122"/>
                <a:sym typeface="Hoefler Text"/>
              </a:rPr>
              <a:t>在光照条件下和氯气发生     取代反应</a:t>
            </a:r>
            <a:endParaRPr kumimoji="0" lang="en-US" altLang="zh-CN"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cs typeface="微软雅黑" panose="020B0503020204020204" charset="-122"/>
              <a:sym typeface="Hoefler Text"/>
            </a:endParaRPr>
          </a:p>
          <a:p>
            <a:pPr fontAlgn="auto" hangingPunct="0">
              <a:spcBef>
                <a:spcPct val="0"/>
              </a:spcBef>
              <a:spcAft>
                <a:spcPct val="0"/>
              </a:spcAft>
              <a:buFont typeface="Arial" panose="020B0604020202020204" pitchFamily="34" charset="0"/>
              <a:buChar char="•"/>
            </a:pPr>
            <a:r>
              <a:rPr lang="zh-CN" altLang="en-US" sz="2400" i="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在空气中能</a:t>
            </a:r>
            <a:r>
              <a:rPr lang="zh-CN" altLang="en-US" sz="2400"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燃烧</a:t>
            </a:r>
            <a:endParaRPr lang="zh-CN" altLang="en-US" sz="2400"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p:txBody>
      </p:sp>
      <p:sp>
        <p:nvSpPr>
          <p:cNvPr id="4" name="TextBox 17"/>
          <p:cNvSpPr txBox="1"/>
          <p:nvPr/>
        </p:nvSpPr>
        <p:spPr>
          <a:xfrm>
            <a:off x="6480175" y="1991360"/>
            <a:ext cx="3336925" cy="1578610"/>
          </a:xfrm>
          <a:prstGeom prst="rect">
            <a:avLst/>
          </a:prstGeom>
          <a:noFill/>
          <a:ln w="57150" cap="flat">
            <a:solidFill>
              <a:srgbClr val="FFFFFF"/>
            </a:solid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fontAlgn="auto" hangingPunct="0">
              <a:spcBef>
                <a:spcPct val="0"/>
              </a:spcBef>
              <a:spcAft>
                <a:spcPct val="0"/>
              </a:spcAft>
              <a:buFont typeface="Arial" panose="020B0604020202020204" pitchFamily="34" charset="0"/>
              <a:buChar char="•"/>
            </a:pPr>
            <a:r>
              <a:rPr lang="zh-CN" altLang="en-US" sz="2400" i="0" smtClean="0">
                <a:solidFill>
                  <a:schemeClr val="tx1">
                    <a:lumMod val="95000"/>
                    <a:lumOff val="5000"/>
                  </a:schemeClr>
                </a:solidFill>
                <a:latin typeface="微软雅黑" panose="020B0503020204020204" charset="-122"/>
                <a:ea typeface="微软雅黑" panose="020B0503020204020204" charset="-122"/>
              </a:rPr>
              <a:t>碳原子之间都以单键结合成碳链</a:t>
            </a:r>
            <a:endParaRPr lang="en-US" altLang="zh-CN" sz="2400" i="0" smtClean="0">
              <a:solidFill>
                <a:schemeClr val="tx1">
                  <a:lumMod val="95000"/>
                  <a:lumOff val="5000"/>
                </a:schemeClr>
              </a:solidFill>
              <a:latin typeface="微软雅黑" panose="020B0503020204020204" charset="-122"/>
              <a:ea typeface="微软雅黑" panose="020B0503020204020204" charset="-122"/>
            </a:endParaRPr>
          </a:p>
          <a:p>
            <a:pPr fontAlgn="auto" hangingPunct="0">
              <a:spcBef>
                <a:spcPct val="0"/>
              </a:spcBef>
              <a:spcAft>
                <a:spcPct val="0"/>
              </a:spcAft>
              <a:buFont typeface="Arial" panose="020B0604020202020204" pitchFamily="34" charset="0"/>
              <a:buChar char="•"/>
            </a:pPr>
            <a:r>
              <a:rPr lang="zh-CN" altLang="en-US" sz="2400" i="0" smtClean="0">
                <a:solidFill>
                  <a:schemeClr val="tx1">
                    <a:lumMod val="95000"/>
                    <a:lumOff val="5000"/>
                  </a:schemeClr>
                </a:solidFill>
                <a:latin typeface="微软雅黑" panose="020B0503020204020204" charset="-122"/>
                <a:ea typeface="微软雅黑" panose="020B0503020204020204" charset="-122"/>
              </a:rPr>
              <a:t>碳原子的剩余价键均与氢原子结合</a:t>
            </a:r>
            <a:endParaRPr kumimoji="0" lang="zh-CN" altLang="en-US" sz="2400" b="0"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spTree>
    <p:custDataLst>
      <p:tags r:id="rId10"/>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ppt_y</p:attrName>
                                        </p:attrNameLst>
                                      </p:cBhvr>
                                      <p:tavLst>
                                        <p:tav tm="0">
                                          <p:val>
                                            <p:strVal val="#ppt_y+#ppt_h*1.125000"/>
                                          </p:val>
                                        </p:tav>
                                        <p:tav tm="100000">
                                          <p:val>
                                            <p:strVal val="#ppt_y"/>
                                          </p:val>
                                        </p:tav>
                                      </p:tavLst>
                                    </p:anim>
                                    <p:animEffect transition="in" filter="wipe(up)">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p:tgtEl>
                                          <p:spTgt spid="4"/>
                                        </p:tgtEl>
                                        <p:attrNameLst>
                                          <p:attrName>ppt_y</p:attrName>
                                        </p:attrNameLst>
                                      </p:cBhvr>
                                      <p:tavLst>
                                        <p:tav tm="0">
                                          <p:val>
                                            <p:strVal val="#ppt_y+#ppt_h*1.125000"/>
                                          </p:val>
                                        </p:tav>
                                        <p:tav tm="100000">
                                          <p:val>
                                            <p:strVal val="#ppt_y"/>
                                          </p:val>
                                        </p:tav>
                                      </p:tavLst>
                                    </p:anim>
                                    <p:animEffect transition="in" filter="wipe(up)">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8"/>
          <p:cNvGrpSpPr/>
          <p:nvPr/>
        </p:nvGrpSpPr>
        <p:grpSpPr>
          <a:xfrm>
            <a:off x="1322070" y="-13970"/>
            <a:ext cx="3895725" cy="738188"/>
            <a:chOff x="693" y="-17"/>
            <a:chExt cx="1532" cy="465"/>
          </a:xfrm>
        </p:grpSpPr>
        <p:grpSp>
          <p:nvGrpSpPr>
            <p:cNvPr id="24" name="Group 26"/>
            <p:cNvGrpSpPr/>
            <p:nvPr/>
          </p:nvGrpSpPr>
          <p:grpSpPr>
            <a:xfrm>
              <a:off x="711" y="0"/>
              <a:ext cx="1497" cy="448"/>
              <a:chOff x="711" y="0"/>
              <a:chExt cx="1497" cy="448"/>
            </a:xfrm>
          </p:grpSpPr>
          <p:sp>
            <p:nvSpPr>
              <p:cNvPr id="26" name="Rectangle 8"/>
              <p:cNvSpPr>
                <a:spLocks noChangeArrowheads="1"/>
              </p:cNvSpPr>
              <p:nvPr/>
            </p:nvSpPr>
            <p:spPr bwMode="auto">
              <a:xfrm>
                <a:off x="711" y="0"/>
                <a:ext cx="1497" cy="448"/>
              </a:xfrm>
              <a:prstGeom prst="rect">
                <a:avLst/>
              </a:prstGeom>
              <a:solidFill>
                <a:srgbClr val="3F83BC"/>
              </a:solidFill>
              <a:ln w="9525" algn="ctr">
                <a:noFill/>
                <a:miter lim="800000"/>
              </a:ln>
            </p:spPr>
            <p:txBody>
              <a:bodyPr lIns="121914" tIns="60957" rIns="121914" bIns="60957" anchor="ctr"/>
              <a:lstStyle/>
              <a:p>
                <a:pPr marL="0" marR="0" lvl="0" indent="0" algn="ctr" defTabSz="684530" eaLnBrk="1" fontAlgn="auto" latinLnBrk="0" hangingPunct="1">
                  <a:lnSpc>
                    <a:spcPct val="100000"/>
                  </a:lnSpc>
                  <a:spcBef>
                    <a:spcPct val="0"/>
                  </a:spcBef>
                  <a:spcAft>
                    <a:spcPct val="0"/>
                  </a:spcAft>
                  <a:buClrTx/>
                  <a:buSzTx/>
                  <a:buFontTx/>
                  <a:buNone/>
                  <a:defRPr/>
                </a:pPr>
                <a:endParaRPr kumimoji="0" lang="en-US" altLang="zh-CN" sz="2265" b="0" i="0" u="none" strike="noStrike" kern="0" cap="none" spc="0" normalizeH="0" baseline="0" noProof="0">
                  <a:ln>
                    <a:noFill/>
                  </a:ln>
                  <a:solidFill>
                    <a:srgbClr val="0099CC"/>
                  </a:solidFill>
                  <a:effectLst/>
                  <a:uLnTx/>
                  <a:uFillTx/>
                  <a:latin typeface="微软雅黑" panose="020B0503020204020204" charset="-122"/>
                  <a:ea typeface="微软雅黑" panose="020B0503020204020204" charset="-122"/>
                </a:endParaRPr>
              </a:p>
            </p:txBody>
          </p:sp>
          <p:sp>
            <p:nvSpPr>
              <p:cNvPr id="27" name="Line 25"/>
              <p:cNvSpPr>
                <a:spLocks noChangeShapeType="1"/>
              </p:cNvSpPr>
              <p:nvPr/>
            </p:nvSpPr>
            <p:spPr bwMode="auto">
              <a:xfrm>
                <a:off x="715" y="360"/>
                <a:ext cx="1490" cy="0"/>
              </a:xfrm>
              <a:prstGeom prst="line">
                <a:avLst/>
              </a:prstGeom>
              <a:noFill/>
              <a:ln w="9525">
                <a:solidFill>
                  <a:sysClr val="window" lastClr="FFFFFF"/>
                </a:solidFill>
                <a:round/>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25" name="TextBox 3"/>
            <p:cNvSpPr txBox="1">
              <a:spLocks noChangeArrowheads="1"/>
            </p:cNvSpPr>
            <p:nvPr/>
          </p:nvSpPr>
          <p:spPr bwMode="auto">
            <a:xfrm>
              <a:off x="693" y="-17"/>
              <a:ext cx="1532" cy="420"/>
            </a:xfrm>
            <a:prstGeom prst="rect">
              <a:avLst/>
            </a:prstGeom>
            <a:noFill/>
            <a:ln w="9525">
              <a:noFill/>
              <a:miter lim="800000"/>
            </a:ln>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烷烃的化学性质</a:t>
              </a:r>
              <a:endParaRPr kumimoji="0" lang="en-US" altLang="zh-CN" sz="3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pSp>
      <p:sp>
        <p:nvSpPr>
          <p:cNvPr id="19458" name="矩形 1"/>
          <p:cNvSpPr>
            <a:spLocks noChangeArrowheads="1"/>
          </p:cNvSpPr>
          <p:nvPr>
            <p:custDataLst>
              <p:tags r:id="rId1"/>
            </p:custDataLst>
          </p:nvPr>
        </p:nvSpPr>
        <p:spPr bwMode="auto">
          <a:xfrm>
            <a:off x="3021013" y="1633879"/>
            <a:ext cx="1878012" cy="583565"/>
          </a:xfrm>
          <a:prstGeom prst="rect">
            <a:avLst/>
          </a:prstGeom>
          <a:noFill/>
          <a:ln w="9525">
            <a:noFill/>
            <a:miter lim="800000"/>
          </a:ln>
        </p:spPr>
        <p:txBody>
          <a:bodyPr>
            <a:spAutoFit/>
          </a:bodyPr>
          <a:lstStyle/>
          <a:p>
            <a:r>
              <a:rPr lang="zh-CN" altLang="zh-CN" sz="3200" b="1" i="0">
                <a:solidFill>
                  <a:schemeClr val="tx1">
                    <a:lumMod val="95000"/>
                    <a:lumOff val="5000"/>
                  </a:schemeClr>
                </a:solidFill>
                <a:latin typeface="微软雅黑" panose="020B0503020204020204" charset="-122"/>
                <a:ea typeface="微软雅黑" panose="020B0503020204020204" charset="-122"/>
                <a:cs typeface="Times New Roman" panose="02020603050405020304" charset="0"/>
              </a:rPr>
              <a:t>结构</a:t>
            </a:r>
            <a:endParaRPr lang="zh-CN" altLang="zh-CN" sz="3200" b="1" i="0">
              <a:solidFill>
                <a:schemeClr val="tx1">
                  <a:lumMod val="95000"/>
                  <a:lumOff val="5000"/>
                </a:schemeClr>
              </a:solidFill>
              <a:latin typeface="微软雅黑" panose="020B0503020204020204" charset="-122"/>
              <a:ea typeface="微软雅黑" panose="020B0503020204020204" charset="-122"/>
              <a:cs typeface="Times New Roman" panose="02020603050405020304" charset="0"/>
            </a:endParaRPr>
          </a:p>
        </p:txBody>
      </p:sp>
      <p:sp>
        <p:nvSpPr>
          <p:cNvPr id="4" name="矩形 3"/>
          <p:cNvSpPr>
            <a:spLocks noChangeArrowheads="1"/>
          </p:cNvSpPr>
          <p:nvPr>
            <p:custDataLst>
              <p:tags r:id="rId2"/>
            </p:custDataLst>
          </p:nvPr>
        </p:nvSpPr>
        <p:spPr bwMode="auto">
          <a:xfrm>
            <a:off x="7581900" y="1624354"/>
            <a:ext cx="1878013" cy="583565"/>
          </a:xfrm>
          <a:prstGeom prst="rect">
            <a:avLst/>
          </a:prstGeom>
          <a:noFill/>
          <a:ln w="9525">
            <a:noFill/>
            <a:miter lim="800000"/>
          </a:ln>
        </p:spPr>
        <p:txBody>
          <a:bodyPr>
            <a:spAutoFit/>
          </a:bodyPr>
          <a:lstStyle/>
          <a:p>
            <a:r>
              <a:rPr lang="zh-CN" altLang="en-US" sz="3200" b="1" i="0">
                <a:solidFill>
                  <a:schemeClr val="tx1">
                    <a:lumMod val="95000"/>
                    <a:lumOff val="5000"/>
                  </a:schemeClr>
                </a:solidFill>
                <a:latin typeface="微软雅黑" panose="020B0503020204020204" charset="-122"/>
                <a:ea typeface="微软雅黑" panose="020B0503020204020204" charset="-122"/>
                <a:cs typeface="Times New Roman" panose="02020603050405020304" charset="0"/>
              </a:rPr>
              <a:t>性质</a:t>
            </a:r>
            <a:endParaRPr lang="zh-CN" altLang="en-US" sz="3200" b="1" i="0">
              <a:solidFill>
                <a:schemeClr val="tx1">
                  <a:lumMod val="95000"/>
                  <a:lumOff val="5000"/>
                </a:schemeClr>
              </a:solidFill>
              <a:latin typeface="微软雅黑" panose="020B0503020204020204" charset="-122"/>
              <a:ea typeface="微软雅黑" panose="020B0503020204020204" charset="-122"/>
              <a:cs typeface="Times New Roman" panose="02020603050405020304" charset="0"/>
            </a:endParaRPr>
          </a:p>
        </p:txBody>
      </p:sp>
      <p:sp>
        <p:nvSpPr>
          <p:cNvPr id="5" name="文本框 4"/>
          <p:cNvSpPr txBox="1"/>
          <p:nvPr>
            <p:custDataLst>
              <p:tags r:id="rId3"/>
            </p:custDataLst>
          </p:nvPr>
        </p:nvSpPr>
        <p:spPr>
          <a:xfrm>
            <a:off x="5273675" y="1358289"/>
            <a:ext cx="979488" cy="5321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spcFirstLastPara="1" lIns="50800" tIns="50800" rIns="50800" bIns="50800" anchor="ctr">
            <a:spAutoFit/>
          </a:bodyPr>
          <a:lstStyle/>
          <a:p>
            <a:pPr algn="ctr" fontAlgn="auto">
              <a:spcBef>
                <a:spcPct val="0"/>
              </a:spcBef>
              <a:spcAft>
                <a:spcPct val="0"/>
              </a:spcAft>
              <a:defRPr/>
            </a:pPr>
            <a:r>
              <a:rPr lang="zh-CN" altLang="en-US" sz="2800" b="1" i="0" smtClean="0">
                <a:solidFill>
                  <a:schemeClr val="tx1">
                    <a:lumMod val="95000"/>
                    <a:lumOff val="5000"/>
                  </a:schemeClr>
                </a:solidFill>
                <a:latin typeface="微软雅黑" panose="020B0503020204020204" charset="-122"/>
                <a:ea typeface="微软雅黑" panose="020B0503020204020204" charset="-122"/>
              </a:rPr>
              <a:t>预测</a:t>
            </a:r>
            <a:endParaRPr lang="zh-CN" altLang="en-US" sz="2800" b="1" i="0" smtClean="0">
              <a:solidFill>
                <a:schemeClr val="tx1">
                  <a:lumMod val="95000"/>
                  <a:lumOff val="5000"/>
                </a:schemeClr>
              </a:solidFill>
              <a:latin typeface="微软雅黑" panose="020B0503020204020204" charset="-122"/>
              <a:ea typeface="微软雅黑" panose="020B0503020204020204" charset="-122"/>
            </a:endParaRPr>
          </a:p>
        </p:txBody>
      </p:sp>
      <p:sp>
        <p:nvSpPr>
          <p:cNvPr id="9" name="矩形 8"/>
          <p:cNvSpPr>
            <a:spLocks noChangeArrowheads="1"/>
          </p:cNvSpPr>
          <p:nvPr>
            <p:custDataLst>
              <p:tags r:id="rId4"/>
            </p:custDataLst>
          </p:nvPr>
        </p:nvSpPr>
        <p:spPr bwMode="auto">
          <a:xfrm>
            <a:off x="6842785" y="2685144"/>
            <a:ext cx="4179887" cy="645160"/>
          </a:xfrm>
          <a:prstGeom prst="rect">
            <a:avLst/>
          </a:prstGeom>
          <a:noFill/>
          <a:ln w="9525">
            <a:noFill/>
            <a:miter lim="800000"/>
          </a:ln>
        </p:spPr>
        <p:txBody>
          <a:bodyPr>
            <a:spAutoFit/>
          </a:bodyPr>
          <a:lstStyle/>
          <a:p>
            <a:pPr>
              <a:lnSpc>
                <a:spcPct val="150000"/>
              </a:lnSpc>
            </a:pPr>
            <a:r>
              <a:rPr lang="zh-CN" altLang="en-US" sz="2400" b="1" i="0" smtClean="0">
                <a:solidFill>
                  <a:schemeClr val="tx1">
                    <a:lumMod val="95000"/>
                    <a:lumOff val="5000"/>
                  </a:schemeClr>
                </a:solidFill>
                <a:latin typeface="微软雅黑" panose="020B0503020204020204" charset="-122"/>
                <a:ea typeface="微软雅黑" panose="020B0503020204020204" charset="-122"/>
                <a:cs typeface="Times New Roman" panose="02020603050405020304" charset="0"/>
              </a:rPr>
              <a:t>碳</a:t>
            </a:r>
            <a:r>
              <a:rPr lang="zh-CN" altLang="en-US" sz="2400" b="1" i="0">
                <a:solidFill>
                  <a:schemeClr val="tx1">
                    <a:lumMod val="95000"/>
                    <a:lumOff val="5000"/>
                  </a:schemeClr>
                </a:solidFill>
                <a:latin typeface="微软雅黑" panose="020B0503020204020204" charset="-122"/>
                <a:ea typeface="微软雅黑" panose="020B0503020204020204" charset="-122"/>
                <a:cs typeface="Times New Roman" panose="02020603050405020304" charset="0"/>
              </a:rPr>
              <a:t>原子</a:t>
            </a:r>
            <a:r>
              <a:rPr lang="zh-CN" altLang="en-US" sz="2400" b="1" i="0" smtClean="0">
                <a:solidFill>
                  <a:schemeClr val="tx1">
                    <a:lumMod val="95000"/>
                    <a:lumOff val="5000"/>
                  </a:schemeClr>
                </a:solidFill>
                <a:latin typeface="微软雅黑" panose="020B0503020204020204" charset="-122"/>
                <a:ea typeface="微软雅黑" panose="020B0503020204020204" charset="-122"/>
                <a:cs typeface="Times New Roman" panose="02020603050405020304" charset="0"/>
              </a:rPr>
              <a:t>饱和</a:t>
            </a:r>
            <a:endParaRPr lang="zh-CN" altLang="en-US" sz="2400" b="1" i="0" smtClean="0">
              <a:solidFill>
                <a:schemeClr val="tx1">
                  <a:lumMod val="95000"/>
                  <a:lumOff val="5000"/>
                </a:schemeClr>
              </a:solidFill>
              <a:latin typeface="微软雅黑" panose="020B0503020204020204" charset="-122"/>
              <a:ea typeface="微软雅黑" panose="020B0503020204020204" charset="-122"/>
              <a:cs typeface="Times New Roman" panose="02020603050405020304" charset="0"/>
            </a:endParaRPr>
          </a:p>
        </p:txBody>
      </p:sp>
      <p:sp>
        <p:nvSpPr>
          <p:cNvPr id="2" name="文本框 1"/>
          <p:cNvSpPr txBox="1"/>
          <p:nvPr>
            <p:custDataLst>
              <p:tags r:id="rId5"/>
            </p:custDataLst>
          </p:nvPr>
        </p:nvSpPr>
        <p:spPr>
          <a:xfrm>
            <a:off x="1434307" y="2516529"/>
            <a:ext cx="593725" cy="2259012"/>
          </a:xfrm>
          <a:prstGeom prst="rect">
            <a:avLst/>
          </a:prstGeom>
          <a:noFill/>
          <a:ln w="38100" cap="flat">
            <a:solidFill>
              <a:srgbClr val="FFC000"/>
            </a:solidFill>
            <a:miter lim="400000"/>
          </a:ln>
        </p:spPr>
        <p:style>
          <a:lnRef idx="0">
            <a:scrgbClr r="0" g="0" b="0"/>
          </a:lnRef>
          <a:fillRef idx="0">
            <a:scrgbClr r="0" g="0" b="0"/>
          </a:fillRef>
          <a:effectRef idx="0">
            <a:scrgbClr r="0" g="0" b="0"/>
          </a:effectRef>
          <a:fontRef idx="none"/>
        </p:style>
        <p:txBody>
          <a:bodyPr spcFirstLastPara="1" vert="eaVert" lIns="50800" tIns="50800" rIns="50800" bIns="50800" anchor="ctr">
            <a:spAutoFit/>
          </a:bodyPr>
          <a:lstStyle/>
          <a:p>
            <a:pPr algn="ctr" fontAlgn="auto">
              <a:spcBef>
                <a:spcPct val="0"/>
              </a:spcBef>
              <a:spcAft>
                <a:spcPct val="0"/>
              </a:spcAft>
              <a:defRPr/>
            </a:pPr>
            <a:r>
              <a:rPr lang="zh-CN" altLang="en-US" sz="3200" b="1" i="0">
                <a:solidFill>
                  <a:schemeClr val="tx1">
                    <a:lumMod val="95000"/>
                    <a:lumOff val="5000"/>
                  </a:schemeClr>
                </a:solidFill>
                <a:latin typeface="微软雅黑" panose="020B0503020204020204" charset="-122"/>
                <a:ea typeface="微软雅黑" panose="020B0503020204020204" charset="-122"/>
              </a:rPr>
              <a:t>化学键</a:t>
            </a:r>
            <a:endParaRPr lang="zh-CN" altLang="en-US" sz="3200" b="1" i="0">
              <a:solidFill>
                <a:schemeClr val="tx1">
                  <a:lumMod val="95000"/>
                  <a:lumOff val="5000"/>
                </a:schemeClr>
              </a:solidFill>
              <a:latin typeface="微软雅黑" panose="020B0503020204020204" charset="-122"/>
              <a:ea typeface="微软雅黑" panose="020B0503020204020204" charset="-122"/>
            </a:endParaRPr>
          </a:p>
        </p:txBody>
      </p:sp>
      <p:sp>
        <p:nvSpPr>
          <p:cNvPr id="16" name="右箭头 15"/>
          <p:cNvSpPr/>
          <p:nvPr>
            <p:custDataLst>
              <p:tags r:id="rId6"/>
            </p:custDataLst>
          </p:nvPr>
        </p:nvSpPr>
        <p:spPr>
          <a:xfrm>
            <a:off x="5116513" y="1819616"/>
            <a:ext cx="1371600" cy="228600"/>
          </a:xfrm>
          <a:prstGeom prst="rightArrow">
            <a:avLst/>
          </a:prstGeom>
          <a:solidFill>
            <a:schemeClr val="tx2">
              <a:lumMod val="20000"/>
              <a:lumOff val="80000"/>
            </a:schemeClr>
          </a:solidFill>
          <a:ln w="12700" cap="flat">
            <a:solidFill>
              <a:srgbClr val="002060"/>
            </a:solidFill>
            <a:miter lim="400000"/>
          </a:ln>
        </p:spPr>
        <p:style>
          <a:lnRef idx="0">
            <a:scrgbClr r="0" g="0" b="0"/>
          </a:lnRef>
          <a:fillRef idx="0">
            <a:scrgbClr r="0" g="0" b="0"/>
          </a:fillRef>
          <a:effectRef idx="0">
            <a:scrgbClr r="0" g="0" b="0"/>
          </a:effectRef>
          <a:fontRef idx="none"/>
        </p:style>
        <p:txBody>
          <a:bodyPr spcFirstLastPara="1" lIns="50800" tIns="50800" rIns="50800" bIns="50800" anchor="ctr">
            <a:spAutoFit/>
          </a:bodyPr>
          <a:lstStyle/>
          <a:p>
            <a:pPr algn="ctr" fontAlgn="auto">
              <a:spcBef>
                <a:spcPct val="0"/>
              </a:spcBef>
              <a:spcAft>
                <a:spcPct val="0"/>
              </a:spcAft>
              <a:defRPr/>
            </a:pPr>
            <a:endParaRPr lang="zh-CN" altLang="en-US" sz="4400" b="1" i="0">
              <a:solidFill>
                <a:schemeClr val="tx1">
                  <a:lumMod val="95000"/>
                  <a:lumOff val="5000"/>
                </a:schemeClr>
              </a:solidFill>
              <a:latin typeface="微软雅黑" panose="020B0503020204020204" charset="-122"/>
              <a:ea typeface="微软雅黑" panose="020B0503020204020204" charset="-122"/>
              <a:cs typeface="+mn-cs"/>
              <a:sym typeface="Helvetica Neue" panose="02000503000000020004"/>
            </a:endParaRPr>
          </a:p>
        </p:txBody>
      </p:sp>
      <p:sp>
        <p:nvSpPr>
          <p:cNvPr id="18" name="TextBox 17"/>
          <p:cNvSpPr txBox="1"/>
          <p:nvPr>
            <p:custDataLst>
              <p:tags r:id="rId7"/>
            </p:custDataLst>
          </p:nvPr>
        </p:nvSpPr>
        <p:spPr>
          <a:xfrm>
            <a:off x="6842785" y="4201999"/>
            <a:ext cx="3926814" cy="84010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825500" rtl="0" fontAlgn="auto" latinLnBrk="0" hangingPunct="0">
              <a:lnSpc>
                <a:spcPct val="100000"/>
              </a:lnSpc>
              <a:spcBef>
                <a:spcPct val="0"/>
              </a:spcBef>
              <a:spcAft>
                <a:spcPct val="0"/>
              </a:spcAft>
              <a:buClrTx/>
              <a:buSzTx/>
              <a:buFontTx/>
              <a:buNone/>
            </a:pPr>
            <a:r>
              <a:rPr kumimoji="0" lang="zh-CN" altLang="en-US" sz="24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rPr>
              <a:t>极性较强的碳氢键是反应的活性部位</a:t>
            </a:r>
            <a:endParaRPr kumimoji="0" lang="zh-CN" altLang="en-US" sz="2400" b="1" i="0" u="none" strike="noStrike" cap="none" spc="0" normalizeH="0" baseline="0" smtClean="0">
              <a:ln>
                <a:noFill/>
              </a:ln>
              <a:solidFill>
                <a:schemeClr val="tx1">
                  <a:lumMod val="95000"/>
                  <a:lumOff val="5000"/>
                </a:schemeClr>
              </a:solidFill>
              <a:effectLst/>
              <a:uFillTx/>
              <a:latin typeface="微软雅黑" panose="020B0503020204020204" charset="-122"/>
              <a:ea typeface="微软雅黑" panose="020B0503020204020204" charset="-122"/>
              <a:sym typeface="Hoefler Text"/>
            </a:endParaRPr>
          </a:p>
        </p:txBody>
      </p:sp>
      <p:sp>
        <p:nvSpPr>
          <p:cNvPr id="15" name="矩形 14"/>
          <p:cNvSpPr>
            <a:spLocks noChangeArrowheads="1"/>
          </p:cNvSpPr>
          <p:nvPr>
            <p:custDataLst>
              <p:tags r:id="rId8"/>
            </p:custDataLst>
          </p:nvPr>
        </p:nvSpPr>
        <p:spPr bwMode="auto">
          <a:xfrm>
            <a:off x="2128838" y="2638978"/>
            <a:ext cx="3673475" cy="737235"/>
          </a:xfrm>
          <a:prstGeom prst="rect">
            <a:avLst/>
          </a:prstGeom>
          <a:noFill/>
          <a:ln w="9525">
            <a:noFill/>
            <a:miter lim="800000"/>
          </a:ln>
        </p:spPr>
        <p:txBody>
          <a:bodyPr wrap="square">
            <a:spAutoFit/>
          </a:bodyPr>
          <a:lstStyle/>
          <a:p>
            <a:pPr>
              <a:lnSpc>
                <a:spcPct val="150000"/>
              </a:lnSpc>
            </a:pPr>
            <a:r>
              <a:rPr lang="en-US" altLang="zh-CN" sz="2800" b="1" i="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1</a:t>
            </a:r>
            <a:r>
              <a:rPr lang="en-US" altLang="zh-CN" sz="2800" b="1"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a:t>
            </a:r>
            <a:r>
              <a:rPr lang="zh-CN" altLang="en-US" sz="2800" b="1"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键的饱和性</a:t>
            </a:r>
            <a:endParaRPr lang="zh-CN" altLang="en-US" sz="2800" b="1"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p:txBody>
      </p:sp>
      <p:sp>
        <p:nvSpPr>
          <p:cNvPr id="19" name="右箭头 18"/>
          <p:cNvSpPr/>
          <p:nvPr>
            <p:custDataLst>
              <p:tags r:id="rId9"/>
            </p:custDataLst>
          </p:nvPr>
        </p:nvSpPr>
        <p:spPr>
          <a:xfrm>
            <a:off x="5163606" y="2917822"/>
            <a:ext cx="1371600" cy="228600"/>
          </a:xfrm>
          <a:prstGeom prst="rightArrow">
            <a:avLst/>
          </a:prstGeom>
          <a:solidFill>
            <a:schemeClr val="tx2">
              <a:lumMod val="20000"/>
              <a:lumOff val="80000"/>
            </a:schemeClr>
          </a:solidFill>
          <a:ln w="12700" cap="flat">
            <a:solidFill>
              <a:srgbClr val="002060"/>
            </a:solidFill>
            <a:miter lim="400000"/>
          </a:ln>
        </p:spPr>
        <p:style>
          <a:lnRef idx="0">
            <a:scrgbClr r="0" g="0" b="0"/>
          </a:lnRef>
          <a:fillRef idx="0">
            <a:scrgbClr r="0" g="0" b="0"/>
          </a:fillRef>
          <a:effectRef idx="0">
            <a:scrgbClr r="0" g="0" b="0"/>
          </a:effectRef>
          <a:fontRef idx="none"/>
        </p:style>
        <p:txBody>
          <a:bodyPr spcFirstLastPara="1" lIns="50800" tIns="50800" rIns="50800" bIns="50800" anchor="ctr">
            <a:spAutoFit/>
          </a:bodyPr>
          <a:lstStyle/>
          <a:p>
            <a:pPr algn="ctr" fontAlgn="auto">
              <a:spcBef>
                <a:spcPct val="0"/>
              </a:spcBef>
              <a:spcAft>
                <a:spcPct val="0"/>
              </a:spcAft>
              <a:defRPr/>
            </a:pPr>
            <a:endParaRPr lang="zh-CN" altLang="en-US" sz="4400" b="1" i="0">
              <a:solidFill>
                <a:schemeClr val="tx1">
                  <a:lumMod val="95000"/>
                  <a:lumOff val="5000"/>
                </a:schemeClr>
              </a:solidFill>
              <a:latin typeface="微软雅黑" panose="020B0503020204020204" charset="-122"/>
              <a:ea typeface="微软雅黑" panose="020B0503020204020204" charset="-122"/>
              <a:cs typeface="+mn-cs"/>
              <a:sym typeface="Helvetica Neue" panose="02000503000000020004"/>
            </a:endParaRPr>
          </a:p>
        </p:txBody>
      </p:sp>
      <p:sp>
        <p:nvSpPr>
          <p:cNvPr id="20" name="矩形 19"/>
          <p:cNvSpPr>
            <a:spLocks noChangeArrowheads="1"/>
          </p:cNvSpPr>
          <p:nvPr>
            <p:custDataLst>
              <p:tags r:id="rId10"/>
            </p:custDataLst>
          </p:nvPr>
        </p:nvSpPr>
        <p:spPr bwMode="auto">
          <a:xfrm>
            <a:off x="2137168" y="4143902"/>
            <a:ext cx="2917825" cy="521970"/>
          </a:xfrm>
          <a:prstGeom prst="rect">
            <a:avLst/>
          </a:prstGeom>
          <a:noFill/>
          <a:ln w="9525">
            <a:noFill/>
            <a:miter lim="800000"/>
          </a:ln>
        </p:spPr>
        <p:txBody>
          <a:bodyPr>
            <a:spAutoFit/>
          </a:bodyPr>
          <a:lstStyle/>
          <a:p>
            <a:r>
              <a:rPr lang="en-US" altLang="zh-CN" sz="2800" b="1" i="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2</a:t>
            </a:r>
            <a:r>
              <a:rPr lang="en-US" altLang="zh-CN" sz="2800" b="1"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a:t>
            </a:r>
            <a:r>
              <a:rPr lang="zh-CN" altLang="en-US" sz="2800" b="1" i="0" smtClean="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键</a:t>
            </a:r>
            <a:r>
              <a:rPr lang="zh-CN" altLang="en-US" sz="2800" b="1" i="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的极性</a:t>
            </a:r>
            <a:endParaRPr lang="zh-CN" altLang="en-US" sz="2800" b="1" i="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p:txBody>
      </p:sp>
      <p:sp>
        <p:nvSpPr>
          <p:cNvPr id="21" name="右箭头 20"/>
          <p:cNvSpPr/>
          <p:nvPr>
            <p:custDataLst>
              <p:tags r:id="rId11"/>
            </p:custDataLst>
          </p:nvPr>
        </p:nvSpPr>
        <p:spPr>
          <a:xfrm>
            <a:off x="5169956" y="4359272"/>
            <a:ext cx="1371600" cy="228600"/>
          </a:xfrm>
          <a:prstGeom prst="rightArrow">
            <a:avLst/>
          </a:prstGeom>
          <a:solidFill>
            <a:schemeClr val="tx2">
              <a:lumMod val="20000"/>
              <a:lumOff val="80000"/>
            </a:schemeClr>
          </a:solidFill>
          <a:ln w="12700" cap="flat">
            <a:solidFill>
              <a:srgbClr val="002060"/>
            </a:solidFill>
            <a:miter lim="400000"/>
          </a:ln>
        </p:spPr>
        <p:style>
          <a:lnRef idx="0">
            <a:scrgbClr r="0" g="0" b="0"/>
          </a:lnRef>
          <a:fillRef idx="0">
            <a:scrgbClr r="0" g="0" b="0"/>
          </a:fillRef>
          <a:effectRef idx="0">
            <a:scrgbClr r="0" g="0" b="0"/>
          </a:effectRef>
          <a:fontRef idx="none"/>
        </p:style>
        <p:txBody>
          <a:bodyPr spcFirstLastPara="1" lIns="50800" tIns="50800" rIns="50800" bIns="50800" anchor="ctr">
            <a:spAutoFit/>
          </a:bodyPr>
          <a:lstStyle/>
          <a:p>
            <a:pPr algn="ctr" fontAlgn="auto">
              <a:spcBef>
                <a:spcPct val="0"/>
              </a:spcBef>
              <a:spcAft>
                <a:spcPct val="0"/>
              </a:spcAft>
              <a:defRPr/>
            </a:pPr>
            <a:endParaRPr lang="zh-CN" altLang="en-US" sz="4400" b="1" i="0">
              <a:solidFill>
                <a:schemeClr val="tx1">
                  <a:lumMod val="95000"/>
                  <a:lumOff val="5000"/>
                </a:schemeClr>
              </a:solidFill>
              <a:latin typeface="微软雅黑" panose="020B0503020204020204" charset="-122"/>
              <a:ea typeface="微软雅黑" panose="020B0503020204020204" charset="-122"/>
              <a:cs typeface="+mn-cs"/>
              <a:sym typeface="Helvetica Neue" panose="02000503000000020004"/>
            </a:endParaRPr>
          </a:p>
        </p:txBody>
      </p:sp>
    </p:spTree>
    <p:custDataLst>
      <p:tags r:id="rId1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wm#"/>
  <p:tag name="KSO_WM_TEMPLATE_CATEGORY" val="custom"/>
  <p:tag name="KSO_WM_TEMPLATE_INDEX" val="20205081"/>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wm#"/>
  <p:tag name="KSO_WM_TEMPLATE_CATEGORY" val="custom"/>
  <p:tag name="KSO_WM_TEMPLATE_INDEX" val="20205081"/>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wm#"/>
  <p:tag name="KSO_WM_TEMPLATE_CATEGORY" val="custom"/>
  <p:tag name="KSO_WM_TEMPLATE_INDEX" val="20205081"/>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wm#"/>
  <p:tag name="KSO_WM_TEMPLATE_CATEGORY" val="custom"/>
  <p:tag name="KSO_WM_TEMPLATE_INDEX" val="20205081"/>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 name="KSO_WM_UNIT_TABLE_BEAUTIFY" val="smartTable{74f0172d-d928-44e8-9404-7c92d46106b2}"/>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wm#"/>
  <p:tag name="KSO_WM_TEMPLATE_CATEGORY" val="custom"/>
  <p:tag name="KSO_WM_TEMPLATE_INDEX" val="20205081"/>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70.xml><?xml version="1.0" encoding="utf-8"?>
<p:tagLst xmlns:p="http://schemas.openxmlformats.org/presentationml/2006/main">
  <p:tag name="KSO_WM_BEAUTIFY_FLAG" val=""/>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BEAUTIFY_FLAG" val=""/>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BEAUTIFY_FLAG" val=""/>
</p:tagLst>
</file>

<file path=ppt/tags/tag184.xml><?xml version="1.0" encoding="utf-8"?>
<p:tagLst xmlns:p="http://schemas.openxmlformats.org/presentationml/2006/main">
  <p:tag name="KSO_WM_BEAUTIFY_FLAG" val=""/>
</p:tagLst>
</file>

<file path=ppt/tags/tag185.xml><?xml version="1.0" encoding="utf-8"?>
<p:tagLst xmlns:p="http://schemas.openxmlformats.org/presentationml/2006/main">
  <p:tag name="KSO_WM_BEAUTIFY_FLAG" val="#wm#"/>
  <p:tag name="KSO_WM_TEMPLATE_CATEGORY" val="custom"/>
  <p:tag name="KSO_WM_TEMPLATE_INDEX" val="20205081"/>
</p:tagLst>
</file>

<file path=ppt/tags/tag186.xml><?xml version="1.0" encoding="utf-8"?>
<p:tagLst xmlns:p="http://schemas.openxmlformats.org/presentationml/2006/main">
  <p:tag name="KSO_WM_BEAUTIFY_FLAG" val=""/>
  <p:tag name="KSO_WM_UNIT_TABLE_BEAUTIFY" val="smartTable{dc217e32-af34-420b-bb38-65e61daf5286}"/>
  <p:tag name="TABLE_ENDDRAG_ORIGIN_RECT" val="646*229"/>
  <p:tag name="TABLE_ENDDRAG_RECT" val="97*143*646*229"/>
</p:tagLst>
</file>

<file path=ppt/tags/tag187.xml><?xml version="1.0" encoding="utf-8"?>
<p:tagLst xmlns:p="http://schemas.openxmlformats.org/presentationml/2006/main">
  <p:tag name="KSO_WM_BEAUTIFY_FLAG" val=""/>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wm#"/>
  <p:tag name="KSO_WM_TEMPLATE_CATEGORY" val="custom"/>
  <p:tag name="KSO_WM_TEMPLATE_INDEX" val="20205081"/>
</p:tagLst>
</file>

<file path=ppt/tags/tag19.xml><?xml version="1.0" encoding="utf-8"?>
<p:tagLst xmlns:p="http://schemas.openxmlformats.org/presentationml/2006/main">
  <p:tag name="KSO_WM_BEAUTIFY_FLAG" val=""/>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
  <p:tag name="KSO_WM_UNIT_TABLE_BEAUTIFY" val="smartTable{90f464e7-7d94-4005-bbcc-5af28f4e4d1b}"/>
</p:tagLst>
</file>

<file path=ppt/tags/tag192.xml><?xml version="1.0" encoding="utf-8"?>
<p:tagLst xmlns:p="http://schemas.openxmlformats.org/presentationml/2006/main">
  <p:tag name="KSO_WM_BEAUTIFY_FLAG" val=""/>
</p:tagLst>
</file>

<file path=ppt/tags/tag193.xml><?xml version="1.0" encoding="utf-8"?>
<p:tagLst xmlns:p="http://schemas.openxmlformats.org/presentationml/2006/main">
  <p:tag name="KSO_WM_BEAUTIFY_FLAG" val=""/>
</p:tagLst>
</file>

<file path=ppt/tags/tag194.xml><?xml version="1.0" encoding="utf-8"?>
<p:tagLst xmlns:p="http://schemas.openxmlformats.org/presentationml/2006/main">
  <p:tag name="KSO_WM_BEAUTIFY_FLAG" val="#wm#"/>
  <p:tag name="KSO_WM_TEMPLATE_CATEGORY" val="custom"/>
  <p:tag name="KSO_WM_TEMPLATE_INDEX" val="20205081"/>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BEAUTIFY_FLAG" val=""/>
</p:tagLst>
</file>

<file path=ppt/tags/tag198.xml><?xml version="1.0" encoding="utf-8"?>
<p:tagLst xmlns:p="http://schemas.openxmlformats.org/presentationml/2006/main">
  <p:tag name="KSO_WM_BEAUTIFY_FLAG" val=""/>
</p:tagLst>
</file>

<file path=ppt/tags/tag19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00.xml><?xml version="1.0" encoding="utf-8"?>
<p:tagLst xmlns:p="http://schemas.openxmlformats.org/presentationml/2006/main">
  <p:tag name="KSO_WM_BEAUTIFY_FLAG" val=""/>
</p:tagLst>
</file>

<file path=ppt/tags/tag201.xml><?xml version="1.0" encoding="utf-8"?>
<p:tagLst xmlns:p="http://schemas.openxmlformats.org/presentationml/2006/main">
  <p:tag name="KSO_WM_BEAUTIFY_FLAG" val=""/>
</p:tagLst>
</file>

<file path=ppt/tags/tag202.xml><?xml version="1.0" encoding="utf-8"?>
<p:tagLst xmlns:p="http://schemas.openxmlformats.org/presentationml/2006/main">
  <p:tag name="KSO_WM_BEAUTIFY_FLAG" val=""/>
</p:tagLst>
</file>

<file path=ppt/tags/tag203.xml><?xml version="1.0" encoding="utf-8"?>
<p:tagLst xmlns:p="http://schemas.openxmlformats.org/presentationml/2006/main">
  <p:tag name="KSO_WM_BEAUTIFY_FLAG" val=""/>
</p:tagLst>
</file>

<file path=ppt/tags/tag204.xml><?xml version="1.0" encoding="utf-8"?>
<p:tagLst xmlns:p="http://schemas.openxmlformats.org/presentationml/2006/main">
  <p:tag name="KSO_WM_BEAUTIFY_FLAG" val=""/>
</p:tagLst>
</file>

<file path=ppt/tags/tag205.xml><?xml version="1.0" encoding="utf-8"?>
<p:tagLst xmlns:p="http://schemas.openxmlformats.org/presentationml/2006/main">
  <p:tag name="KSO_WM_BEAUTIFY_FLAG" val="#wm#"/>
  <p:tag name="KSO_WM_TEMPLATE_CATEGORY" val="custom"/>
  <p:tag name="KSO_WM_TEMPLATE_INDEX" val="20205081"/>
</p:tagLst>
</file>

<file path=ppt/tags/tag206.xml><?xml version="1.0" encoding="utf-8"?>
<p:tagLst xmlns:p="http://schemas.openxmlformats.org/presentationml/2006/main">
  <p:tag name="KSO_WM_BEAUTIFY_FLAG" val="#wm#"/>
  <p:tag name="KSO_WM_TEMPLATE_CATEGORY" val="custom"/>
  <p:tag name="KSO_WM_TEMPLATE_INDEX" val="20205081"/>
</p:tagLst>
</file>

<file path=ppt/tags/tag207.xml><?xml version="1.0" encoding="utf-8"?>
<p:tagLst xmlns:p="http://schemas.openxmlformats.org/presentationml/2006/main">
  <p:tag name="KSO_WM_BEAUTIFY_FLAG" val=""/>
</p:tagLst>
</file>

<file path=ppt/tags/tag208.xml><?xml version="1.0" encoding="utf-8"?>
<p:tagLst xmlns:p="http://schemas.openxmlformats.org/presentationml/2006/main">
  <p:tag name="KSO_WM_BEAUTIFY_FLAG" val=""/>
</p:tagLst>
</file>

<file path=ppt/tags/tag209.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10.xml><?xml version="1.0" encoding="utf-8"?>
<p:tagLst xmlns:p="http://schemas.openxmlformats.org/presentationml/2006/main">
  <p:tag name="KSO_WM_BEAUTIFY_FLAG" val=""/>
</p:tagLst>
</file>

<file path=ppt/tags/tag211.xml><?xml version="1.0" encoding="utf-8"?>
<p:tagLst xmlns:p="http://schemas.openxmlformats.org/presentationml/2006/main">
  <p:tag name="KSO_WM_BEAUTIFY_FLAG" val="#wm#"/>
  <p:tag name="KSO_WM_TEMPLATE_CATEGORY" val="custom"/>
  <p:tag name="KSO_WM_TEMPLATE_INDEX" val="20205081"/>
</p:tagLst>
</file>

<file path=ppt/tags/tag212.xml><?xml version="1.0" encoding="utf-8"?>
<p:tagLst xmlns:p="http://schemas.openxmlformats.org/presentationml/2006/main">
  <p:tag name="KSO_WM_BEAUTIFY_FLAG" val="#wm#"/>
  <p:tag name="KSO_WM_TEMPLATE_CATEGORY" val="custom"/>
  <p:tag name="KSO_WM_TEMPLATE_INDEX" val="20205081"/>
</p:tagLst>
</file>

<file path=ppt/tags/tag213.xml><?xml version="1.0" encoding="utf-8"?>
<p:tagLst xmlns:p="http://schemas.openxmlformats.org/presentationml/2006/main">
  <p:tag name="COMMONDATA" val="eyJoZGlkIjoiNGM4MTcxYzdkNGFhZDI3ZGE5NTEwMzIwMDVhNjA0MWQifQ=="/>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wm#"/>
  <p:tag name="KSO_WM_TEMPLATE_CATEGORY" val="custom"/>
  <p:tag name="KSO_WM_TEMPLATE_INDEX" val="20205081"/>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wm#"/>
  <p:tag name="KSO_WM_TEMPLATE_CATEGORY" val="custom"/>
  <p:tag name="KSO_WM_TEMPLATE_INDEX" val="20205081"/>
</p:tagLst>
</file>

<file path=ppt/tags/tag37.xml><?xml version="1.0" encoding="utf-8"?>
<p:tagLst xmlns:p="http://schemas.openxmlformats.org/presentationml/2006/main">
  <p:tag name="KSO_WM_BEAUTIFY_FLAG" val="#wm#"/>
  <p:tag name="KSO_WM_TEMPLATE_CATEGORY" val="custom"/>
  <p:tag name="KSO_WM_TEMPLATE_INDEX" val="20205081"/>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wm#"/>
  <p:tag name="KSO_WM_TEMPLATE_CATEGORY" val="custom"/>
  <p:tag name="KSO_WM_TEMPLATE_INDEX" val="20205081"/>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wm#"/>
  <p:tag name="KSO_WM_TEMPLATE_CATEGORY" val="custom"/>
  <p:tag name="KSO_WM_TEMPLATE_INDEX" val="20205081"/>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wm#"/>
  <p:tag name="KSO_WM_TEMPLATE_CATEGORY" val="custom"/>
  <p:tag name="KSO_WM_TEMPLATE_INDEX" val="20205081"/>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wm#"/>
  <p:tag name="KSO_WM_TEMPLATE_CATEGORY" val="custom"/>
  <p:tag name="KSO_WM_TEMPLATE_INDEX" val="20205081"/>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1994</Words>
  <Application>WPS 演示</Application>
  <PresentationFormat>宽屏</PresentationFormat>
  <Paragraphs>462</Paragraphs>
  <Slides>23</Slides>
  <Notes>0</Notes>
  <HiddenSlides>0</HiddenSlides>
  <MMClips>0</MMClips>
  <ScaleCrop>false</ScaleCrop>
  <HeadingPairs>
    <vt:vector size="8" baseType="variant">
      <vt:variant>
        <vt:lpstr>已用的字体</vt:lpstr>
      </vt:variant>
      <vt:variant>
        <vt:i4>17</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42" baseType="lpstr">
      <vt:lpstr>Arial</vt:lpstr>
      <vt:lpstr>宋体</vt:lpstr>
      <vt:lpstr>Wingdings</vt:lpstr>
      <vt:lpstr>Arial Unicode MS</vt:lpstr>
      <vt:lpstr>Calibri</vt:lpstr>
      <vt:lpstr>微软雅黑</vt:lpstr>
      <vt:lpstr>黑体</vt:lpstr>
      <vt:lpstr>经典综艺体简</vt:lpstr>
      <vt:lpstr>Impact</vt:lpstr>
      <vt:lpstr>Hoefler Text</vt:lpstr>
      <vt:lpstr>Segoe Print</vt:lpstr>
      <vt:lpstr>Century Gothic</vt:lpstr>
      <vt:lpstr>Times New Roman</vt:lpstr>
      <vt:lpstr>Helvetica Neue</vt:lpstr>
      <vt:lpstr>Courier New</vt:lpstr>
      <vt:lpstr>冬青黑体简体中文 W3</vt:lpstr>
      <vt:lpstr>ヒラギノ角ゴ ProN W3</vt:lpstr>
      <vt:lpstr>Office 主题</vt:lpstr>
      <vt:lpstr>Word.Document.12</vt:lpstr>
      <vt:lpstr>PowerPoint 演示文稿</vt:lpstr>
      <vt:lpstr>PowerPoint 演示文稿</vt:lpstr>
      <vt:lpstr>PowerPoint 演示文稿</vt:lpstr>
      <vt:lpstr>烷烃的沸点、相对密度随分子中碳原子数变化曲线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魔女</cp:lastModifiedBy>
  <cp:revision>2</cp:revision>
  <dcterms:created xsi:type="dcterms:W3CDTF">2023-03-19T10:33:00Z</dcterms:created>
  <dcterms:modified xsi:type="dcterms:W3CDTF">2023-03-19T10:34:59Z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27762957C0184261994CBB69B09445B6</vt:lpwstr>
  </property>
  <property fmtid="{D5CDD505-2E9C-101B-9397-08002B2CF9AE}" pid="3" name="KSOProductBuildVer">
    <vt:lpwstr>2052-11.1.0.13703</vt:lpwstr>
  </property>
</Properties>
</file>