
<file path=[Content_Types].xml><?xml version="1.0" encoding="utf-8"?>
<Types xmlns="http://schemas.openxmlformats.org/package/2006/content-types">
  <Default Extension="jpeg" ContentType="image/jpeg"/>
  <Default Extension="JPG" ContentType="image/.jpg"/>
  <Default Extension="vml" ContentType="application/vnd.openxmlformats-officedocument.vmlDrawing"/>
  <Default Extension="docx" ContentType="application/vnd.openxmlformats-officedocument.wordprocessingml.document"/>
  <Default Extension="png" ContentType="image/pn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custDataLst>
    <p:tags r:id="rId3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kyUN.Org" initials="S" lastIdx="0" clrIdx="0"/>
  <p:cmAuthor id="2" name="weihua" initials="w" lastIdx="0"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0" Type="http://schemas.openxmlformats.org/officeDocument/2006/relationships/tags" Target="tags/tag213.xml"/><Relationship Id="rId3" Type="http://schemas.openxmlformats.org/officeDocument/2006/relationships/slide" Target="slides/slide1.xml"/><Relationship Id="rId29" Type="http://schemas.openxmlformats.org/officeDocument/2006/relationships/commentAuthors" Target="commentAuthors.xml"/><Relationship Id="rId28" Type="http://schemas.openxmlformats.org/officeDocument/2006/relationships/tableStyles" Target="tableStyles.xml"/><Relationship Id="rId27" Type="http://schemas.openxmlformats.org/officeDocument/2006/relationships/viewProps" Target="viewProps.xml"/><Relationship Id="rId26" Type="http://schemas.openxmlformats.org/officeDocument/2006/relationships/presProps" Target="presProps.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9" Type="http://schemas.openxmlformats.org/officeDocument/2006/relationships/tags" Target="../tags/tag68.xml"/><Relationship Id="rId8" Type="http://schemas.openxmlformats.org/officeDocument/2006/relationships/tags" Target="../tags/tag67.xml"/><Relationship Id="rId7" Type="http://schemas.openxmlformats.org/officeDocument/2006/relationships/tags" Target="../tags/tag66.xml"/><Relationship Id="rId6" Type="http://schemas.openxmlformats.org/officeDocument/2006/relationships/tags" Target="../tags/tag65.xml"/><Relationship Id="rId5" Type="http://schemas.openxmlformats.org/officeDocument/2006/relationships/tags" Target="../tags/tag64.xml"/><Relationship Id="rId4" Type="http://schemas.openxmlformats.org/officeDocument/2006/relationships/tags" Target="../tags/tag63.xml"/><Relationship Id="rId3" Type="http://schemas.openxmlformats.org/officeDocument/2006/relationships/tags" Target="../tags/tag62.xml"/><Relationship Id="rId2" Type="http://schemas.openxmlformats.org/officeDocument/2006/relationships/tags" Target="../tags/tag61.xml"/><Relationship Id="rId11" Type="http://schemas.openxmlformats.org/officeDocument/2006/relationships/slideLayout" Target="../slideLayouts/slideLayout4.xml"/><Relationship Id="rId10" Type="http://schemas.openxmlformats.org/officeDocument/2006/relationships/tags" Target="../tags/tag69.xml"/><Relationship Id="rId1" Type="http://schemas.openxmlformats.org/officeDocument/2006/relationships/tags" Target="../tags/tag60.xml"/></Relationships>
</file>

<file path=ppt/slides/_rels/slide11.xml.rels><?xml version="1.0" encoding="UTF-8" standalone="yes"?>
<Relationships xmlns="http://schemas.openxmlformats.org/package/2006/relationships"><Relationship Id="rId7" Type="http://schemas.openxmlformats.org/officeDocument/2006/relationships/slideLayout" Target="../slideLayouts/slideLayout4.xml"/><Relationship Id="rId6" Type="http://schemas.openxmlformats.org/officeDocument/2006/relationships/tags" Target="../tags/tag74.xml"/><Relationship Id="rId5" Type="http://schemas.openxmlformats.org/officeDocument/2006/relationships/image" Target="../media/image5.jpeg"/><Relationship Id="rId4" Type="http://schemas.openxmlformats.org/officeDocument/2006/relationships/tags" Target="../tags/tag73.xml"/><Relationship Id="rId3" Type="http://schemas.openxmlformats.org/officeDocument/2006/relationships/tags" Target="../tags/tag72.xml"/><Relationship Id="rId2" Type="http://schemas.openxmlformats.org/officeDocument/2006/relationships/tags" Target="../tags/tag71.xml"/><Relationship Id="rId1" Type="http://schemas.openxmlformats.org/officeDocument/2006/relationships/tags" Target="../tags/tag70.xml"/></Relationships>
</file>

<file path=ppt/slides/_rels/slide12.xml.rels><?xml version="1.0" encoding="UTF-8" standalone="yes"?>
<Relationships xmlns="http://schemas.openxmlformats.org/package/2006/relationships"><Relationship Id="rId9" Type="http://schemas.openxmlformats.org/officeDocument/2006/relationships/tags" Target="../tags/tag81.xml"/><Relationship Id="rId8" Type="http://schemas.openxmlformats.org/officeDocument/2006/relationships/tags" Target="../tags/tag80.xml"/><Relationship Id="rId7" Type="http://schemas.openxmlformats.org/officeDocument/2006/relationships/image" Target="../media/image6.emf"/><Relationship Id="rId6" Type="http://schemas.openxmlformats.org/officeDocument/2006/relationships/package" Target="../embeddings/Document1.docx"/><Relationship Id="rId5" Type="http://schemas.openxmlformats.org/officeDocument/2006/relationships/tags" Target="../tags/tag79.xml"/><Relationship Id="rId4" Type="http://schemas.openxmlformats.org/officeDocument/2006/relationships/tags" Target="../tags/tag78.xml"/><Relationship Id="rId3" Type="http://schemas.openxmlformats.org/officeDocument/2006/relationships/tags" Target="../tags/tag77.xml"/><Relationship Id="rId2" Type="http://schemas.openxmlformats.org/officeDocument/2006/relationships/tags" Target="../tags/tag76.xml"/><Relationship Id="rId19" Type="http://schemas.openxmlformats.org/officeDocument/2006/relationships/vmlDrawing" Target="../drawings/vmlDrawing1.vml"/><Relationship Id="rId18" Type="http://schemas.openxmlformats.org/officeDocument/2006/relationships/slideLayout" Target="../slideLayouts/slideLayout4.xml"/><Relationship Id="rId17" Type="http://schemas.openxmlformats.org/officeDocument/2006/relationships/tags" Target="../tags/tag89.xml"/><Relationship Id="rId16" Type="http://schemas.openxmlformats.org/officeDocument/2006/relationships/tags" Target="../tags/tag88.xml"/><Relationship Id="rId15" Type="http://schemas.openxmlformats.org/officeDocument/2006/relationships/tags" Target="../tags/tag87.xml"/><Relationship Id="rId14" Type="http://schemas.openxmlformats.org/officeDocument/2006/relationships/tags" Target="../tags/tag86.xml"/><Relationship Id="rId13" Type="http://schemas.openxmlformats.org/officeDocument/2006/relationships/tags" Target="../tags/tag85.xml"/><Relationship Id="rId12" Type="http://schemas.openxmlformats.org/officeDocument/2006/relationships/tags" Target="../tags/tag84.xml"/><Relationship Id="rId11" Type="http://schemas.openxmlformats.org/officeDocument/2006/relationships/tags" Target="../tags/tag83.xml"/><Relationship Id="rId10" Type="http://schemas.openxmlformats.org/officeDocument/2006/relationships/tags" Target="../tags/tag82.xml"/><Relationship Id="rId1" Type="http://schemas.openxmlformats.org/officeDocument/2006/relationships/tags" Target="../tags/tag75.xml"/></Relationships>
</file>

<file path=ppt/slides/_rels/slide13.xml.rels><?xml version="1.0" encoding="UTF-8" standalone="yes"?>
<Relationships xmlns="http://schemas.openxmlformats.org/package/2006/relationships"><Relationship Id="rId9" Type="http://schemas.openxmlformats.org/officeDocument/2006/relationships/tags" Target="../tags/tag98.xml"/><Relationship Id="rId8" Type="http://schemas.openxmlformats.org/officeDocument/2006/relationships/tags" Target="../tags/tag97.xml"/><Relationship Id="rId7" Type="http://schemas.openxmlformats.org/officeDocument/2006/relationships/tags" Target="../tags/tag96.xml"/><Relationship Id="rId6" Type="http://schemas.openxmlformats.org/officeDocument/2006/relationships/tags" Target="../tags/tag95.xml"/><Relationship Id="rId5" Type="http://schemas.openxmlformats.org/officeDocument/2006/relationships/tags" Target="../tags/tag94.xml"/><Relationship Id="rId4" Type="http://schemas.openxmlformats.org/officeDocument/2006/relationships/tags" Target="../tags/tag93.xml"/><Relationship Id="rId3" Type="http://schemas.openxmlformats.org/officeDocument/2006/relationships/tags" Target="../tags/tag92.xml"/><Relationship Id="rId2" Type="http://schemas.openxmlformats.org/officeDocument/2006/relationships/tags" Target="../tags/tag91.xml"/><Relationship Id="rId17" Type="http://schemas.openxmlformats.org/officeDocument/2006/relationships/slideLayout" Target="../slideLayouts/slideLayout4.xml"/><Relationship Id="rId16" Type="http://schemas.openxmlformats.org/officeDocument/2006/relationships/tags" Target="../tags/tag105.xml"/><Relationship Id="rId15" Type="http://schemas.openxmlformats.org/officeDocument/2006/relationships/tags" Target="../tags/tag104.xml"/><Relationship Id="rId14" Type="http://schemas.openxmlformats.org/officeDocument/2006/relationships/tags" Target="../tags/tag103.xml"/><Relationship Id="rId13" Type="http://schemas.openxmlformats.org/officeDocument/2006/relationships/tags" Target="../tags/tag102.xml"/><Relationship Id="rId12" Type="http://schemas.openxmlformats.org/officeDocument/2006/relationships/tags" Target="../tags/tag101.xml"/><Relationship Id="rId11" Type="http://schemas.openxmlformats.org/officeDocument/2006/relationships/tags" Target="../tags/tag100.xml"/><Relationship Id="rId10" Type="http://schemas.openxmlformats.org/officeDocument/2006/relationships/tags" Target="../tags/tag99.xml"/><Relationship Id="rId1" Type="http://schemas.openxmlformats.org/officeDocument/2006/relationships/tags" Target="../tags/tag90.xml"/></Relationships>
</file>

<file path=ppt/slides/_rels/slide14.xml.rels><?xml version="1.0" encoding="UTF-8" standalone="yes"?>
<Relationships xmlns="http://schemas.openxmlformats.org/package/2006/relationships"><Relationship Id="rId9" Type="http://schemas.openxmlformats.org/officeDocument/2006/relationships/tags" Target="../tags/tag114.xml"/><Relationship Id="rId8" Type="http://schemas.openxmlformats.org/officeDocument/2006/relationships/tags" Target="../tags/tag113.xml"/><Relationship Id="rId7" Type="http://schemas.openxmlformats.org/officeDocument/2006/relationships/tags" Target="../tags/tag112.xml"/><Relationship Id="rId6" Type="http://schemas.openxmlformats.org/officeDocument/2006/relationships/tags" Target="../tags/tag111.xml"/><Relationship Id="rId5" Type="http://schemas.openxmlformats.org/officeDocument/2006/relationships/tags" Target="../tags/tag110.xml"/><Relationship Id="rId4" Type="http://schemas.openxmlformats.org/officeDocument/2006/relationships/tags" Target="../tags/tag109.xml"/><Relationship Id="rId3" Type="http://schemas.openxmlformats.org/officeDocument/2006/relationships/tags" Target="../tags/tag108.xml"/><Relationship Id="rId2" Type="http://schemas.openxmlformats.org/officeDocument/2006/relationships/tags" Target="../tags/tag107.xml"/><Relationship Id="rId14" Type="http://schemas.openxmlformats.org/officeDocument/2006/relationships/slideLayout" Target="../slideLayouts/slideLayout4.xml"/><Relationship Id="rId13" Type="http://schemas.openxmlformats.org/officeDocument/2006/relationships/tags" Target="../tags/tag118.xml"/><Relationship Id="rId12" Type="http://schemas.openxmlformats.org/officeDocument/2006/relationships/tags" Target="../tags/tag117.xml"/><Relationship Id="rId11" Type="http://schemas.openxmlformats.org/officeDocument/2006/relationships/tags" Target="../tags/tag116.xml"/><Relationship Id="rId10" Type="http://schemas.openxmlformats.org/officeDocument/2006/relationships/tags" Target="../tags/tag115.xml"/><Relationship Id="rId1" Type="http://schemas.openxmlformats.org/officeDocument/2006/relationships/tags" Target="../tags/tag106.xml"/></Relationships>
</file>

<file path=ppt/slides/_rels/slide15.xml.rels><?xml version="1.0" encoding="UTF-8" standalone="yes"?>
<Relationships xmlns="http://schemas.openxmlformats.org/package/2006/relationships"><Relationship Id="rId9" Type="http://schemas.openxmlformats.org/officeDocument/2006/relationships/tags" Target="../tags/tag127.xml"/><Relationship Id="rId8" Type="http://schemas.openxmlformats.org/officeDocument/2006/relationships/tags" Target="../tags/tag126.xml"/><Relationship Id="rId7" Type="http://schemas.openxmlformats.org/officeDocument/2006/relationships/tags" Target="../tags/tag125.xml"/><Relationship Id="rId6" Type="http://schemas.openxmlformats.org/officeDocument/2006/relationships/tags" Target="../tags/tag124.xml"/><Relationship Id="rId5" Type="http://schemas.openxmlformats.org/officeDocument/2006/relationships/tags" Target="../tags/tag123.xml"/><Relationship Id="rId4" Type="http://schemas.openxmlformats.org/officeDocument/2006/relationships/tags" Target="../tags/tag122.xml"/><Relationship Id="rId3" Type="http://schemas.openxmlformats.org/officeDocument/2006/relationships/tags" Target="../tags/tag121.xml"/><Relationship Id="rId26" Type="http://schemas.openxmlformats.org/officeDocument/2006/relationships/slideLayout" Target="../slideLayouts/slideLayout4.xml"/><Relationship Id="rId25" Type="http://schemas.openxmlformats.org/officeDocument/2006/relationships/tags" Target="../tags/tag143.xml"/><Relationship Id="rId24" Type="http://schemas.openxmlformats.org/officeDocument/2006/relationships/tags" Target="../tags/tag142.xml"/><Relationship Id="rId23" Type="http://schemas.openxmlformats.org/officeDocument/2006/relationships/tags" Target="../tags/tag141.xml"/><Relationship Id="rId22" Type="http://schemas.openxmlformats.org/officeDocument/2006/relationships/tags" Target="../tags/tag140.xml"/><Relationship Id="rId21" Type="http://schemas.openxmlformats.org/officeDocument/2006/relationships/tags" Target="../tags/tag139.xml"/><Relationship Id="rId20" Type="http://schemas.openxmlformats.org/officeDocument/2006/relationships/tags" Target="../tags/tag138.xml"/><Relationship Id="rId2" Type="http://schemas.openxmlformats.org/officeDocument/2006/relationships/tags" Target="../tags/tag120.xml"/><Relationship Id="rId19" Type="http://schemas.openxmlformats.org/officeDocument/2006/relationships/tags" Target="../tags/tag137.xml"/><Relationship Id="rId18" Type="http://schemas.openxmlformats.org/officeDocument/2006/relationships/tags" Target="../tags/tag136.xml"/><Relationship Id="rId17" Type="http://schemas.openxmlformats.org/officeDocument/2006/relationships/tags" Target="../tags/tag135.xml"/><Relationship Id="rId16" Type="http://schemas.openxmlformats.org/officeDocument/2006/relationships/tags" Target="../tags/tag134.xml"/><Relationship Id="rId15" Type="http://schemas.openxmlformats.org/officeDocument/2006/relationships/tags" Target="../tags/tag133.xml"/><Relationship Id="rId14" Type="http://schemas.openxmlformats.org/officeDocument/2006/relationships/tags" Target="../tags/tag132.xml"/><Relationship Id="rId13" Type="http://schemas.openxmlformats.org/officeDocument/2006/relationships/tags" Target="../tags/tag131.xml"/><Relationship Id="rId12" Type="http://schemas.openxmlformats.org/officeDocument/2006/relationships/tags" Target="../tags/tag130.xml"/><Relationship Id="rId11" Type="http://schemas.openxmlformats.org/officeDocument/2006/relationships/tags" Target="../tags/tag129.xml"/><Relationship Id="rId10" Type="http://schemas.openxmlformats.org/officeDocument/2006/relationships/tags" Target="../tags/tag128.xml"/><Relationship Id="rId1" Type="http://schemas.openxmlformats.org/officeDocument/2006/relationships/tags" Target="../tags/tag119.xml"/></Relationships>
</file>

<file path=ppt/slides/_rels/slide16.xml.rels><?xml version="1.0" encoding="UTF-8" standalone="yes"?>
<Relationships xmlns="http://schemas.openxmlformats.org/package/2006/relationships"><Relationship Id="rId9" Type="http://schemas.openxmlformats.org/officeDocument/2006/relationships/tags" Target="../tags/tag152.xml"/><Relationship Id="rId8" Type="http://schemas.openxmlformats.org/officeDocument/2006/relationships/tags" Target="../tags/tag151.xml"/><Relationship Id="rId7" Type="http://schemas.openxmlformats.org/officeDocument/2006/relationships/tags" Target="../tags/tag150.xml"/><Relationship Id="rId6" Type="http://schemas.openxmlformats.org/officeDocument/2006/relationships/tags" Target="../tags/tag149.xml"/><Relationship Id="rId5" Type="http://schemas.openxmlformats.org/officeDocument/2006/relationships/tags" Target="../tags/tag148.xml"/><Relationship Id="rId4" Type="http://schemas.openxmlformats.org/officeDocument/2006/relationships/tags" Target="../tags/tag147.xml"/><Relationship Id="rId3" Type="http://schemas.openxmlformats.org/officeDocument/2006/relationships/tags" Target="../tags/tag146.xml"/><Relationship Id="rId25" Type="http://schemas.openxmlformats.org/officeDocument/2006/relationships/slideLayout" Target="../slideLayouts/slideLayout4.xml"/><Relationship Id="rId24" Type="http://schemas.openxmlformats.org/officeDocument/2006/relationships/tags" Target="../tags/tag167.xml"/><Relationship Id="rId23" Type="http://schemas.openxmlformats.org/officeDocument/2006/relationships/tags" Target="../tags/tag166.xml"/><Relationship Id="rId22" Type="http://schemas.openxmlformats.org/officeDocument/2006/relationships/tags" Target="../tags/tag165.xml"/><Relationship Id="rId21" Type="http://schemas.openxmlformats.org/officeDocument/2006/relationships/tags" Target="../tags/tag164.xml"/><Relationship Id="rId20" Type="http://schemas.openxmlformats.org/officeDocument/2006/relationships/tags" Target="../tags/tag163.xml"/><Relationship Id="rId2" Type="http://schemas.openxmlformats.org/officeDocument/2006/relationships/tags" Target="../tags/tag145.xml"/><Relationship Id="rId19" Type="http://schemas.openxmlformats.org/officeDocument/2006/relationships/tags" Target="../tags/tag162.xml"/><Relationship Id="rId18" Type="http://schemas.openxmlformats.org/officeDocument/2006/relationships/tags" Target="../tags/tag161.xml"/><Relationship Id="rId17" Type="http://schemas.openxmlformats.org/officeDocument/2006/relationships/tags" Target="../tags/tag160.xml"/><Relationship Id="rId16" Type="http://schemas.openxmlformats.org/officeDocument/2006/relationships/tags" Target="../tags/tag159.xml"/><Relationship Id="rId15" Type="http://schemas.openxmlformats.org/officeDocument/2006/relationships/tags" Target="../tags/tag158.xml"/><Relationship Id="rId14" Type="http://schemas.openxmlformats.org/officeDocument/2006/relationships/tags" Target="../tags/tag157.xml"/><Relationship Id="rId13" Type="http://schemas.openxmlformats.org/officeDocument/2006/relationships/tags" Target="../tags/tag156.xml"/><Relationship Id="rId12" Type="http://schemas.openxmlformats.org/officeDocument/2006/relationships/tags" Target="../tags/tag155.xml"/><Relationship Id="rId11" Type="http://schemas.openxmlformats.org/officeDocument/2006/relationships/tags" Target="../tags/tag154.xml"/><Relationship Id="rId10" Type="http://schemas.openxmlformats.org/officeDocument/2006/relationships/tags" Target="../tags/tag153.xml"/><Relationship Id="rId1" Type="http://schemas.openxmlformats.org/officeDocument/2006/relationships/tags" Target="../tags/tag144.xml"/></Relationships>
</file>

<file path=ppt/slides/_rels/slide17.xml.rels><?xml version="1.0" encoding="UTF-8" standalone="yes"?>
<Relationships xmlns="http://schemas.openxmlformats.org/package/2006/relationships"><Relationship Id="rId9" Type="http://schemas.openxmlformats.org/officeDocument/2006/relationships/tags" Target="../tags/tag176.xml"/><Relationship Id="rId8" Type="http://schemas.openxmlformats.org/officeDocument/2006/relationships/tags" Target="../tags/tag175.xml"/><Relationship Id="rId7" Type="http://schemas.openxmlformats.org/officeDocument/2006/relationships/tags" Target="../tags/tag174.xml"/><Relationship Id="rId6" Type="http://schemas.openxmlformats.org/officeDocument/2006/relationships/tags" Target="../tags/tag173.xml"/><Relationship Id="rId5" Type="http://schemas.openxmlformats.org/officeDocument/2006/relationships/tags" Target="../tags/tag172.xml"/><Relationship Id="rId4" Type="http://schemas.openxmlformats.org/officeDocument/2006/relationships/tags" Target="../tags/tag171.xml"/><Relationship Id="rId3" Type="http://schemas.openxmlformats.org/officeDocument/2006/relationships/tags" Target="../tags/tag170.xml"/><Relationship Id="rId2" Type="http://schemas.openxmlformats.org/officeDocument/2006/relationships/tags" Target="../tags/tag169.xml"/><Relationship Id="rId19" Type="http://schemas.openxmlformats.org/officeDocument/2006/relationships/slideLayout" Target="../slideLayouts/slideLayout4.xml"/><Relationship Id="rId18" Type="http://schemas.openxmlformats.org/officeDocument/2006/relationships/tags" Target="../tags/tag185.xml"/><Relationship Id="rId17" Type="http://schemas.openxmlformats.org/officeDocument/2006/relationships/tags" Target="../tags/tag184.xml"/><Relationship Id="rId16" Type="http://schemas.openxmlformats.org/officeDocument/2006/relationships/tags" Target="../tags/tag183.xml"/><Relationship Id="rId15" Type="http://schemas.openxmlformats.org/officeDocument/2006/relationships/tags" Target="../tags/tag182.xml"/><Relationship Id="rId14" Type="http://schemas.openxmlformats.org/officeDocument/2006/relationships/tags" Target="../tags/tag181.xml"/><Relationship Id="rId13" Type="http://schemas.openxmlformats.org/officeDocument/2006/relationships/tags" Target="../tags/tag180.xml"/><Relationship Id="rId12" Type="http://schemas.openxmlformats.org/officeDocument/2006/relationships/tags" Target="../tags/tag179.xml"/><Relationship Id="rId11" Type="http://schemas.openxmlformats.org/officeDocument/2006/relationships/tags" Target="../tags/tag178.xml"/><Relationship Id="rId10" Type="http://schemas.openxmlformats.org/officeDocument/2006/relationships/tags" Target="../tags/tag177.xml"/><Relationship Id="rId1" Type="http://schemas.openxmlformats.org/officeDocument/2006/relationships/tags" Target="../tags/tag168.xml"/></Relationships>
</file>

<file path=ppt/slides/_rels/slide18.xml.rels><?xml version="1.0" encoding="UTF-8" standalone="yes"?>
<Relationships xmlns="http://schemas.openxmlformats.org/package/2006/relationships"><Relationship Id="rId5" Type="http://schemas.openxmlformats.org/officeDocument/2006/relationships/slideLayout" Target="../slideLayouts/slideLayout4.xml"/><Relationship Id="rId4" Type="http://schemas.openxmlformats.org/officeDocument/2006/relationships/tags" Target="../tags/tag189.xml"/><Relationship Id="rId3" Type="http://schemas.openxmlformats.org/officeDocument/2006/relationships/tags" Target="../tags/tag188.xml"/><Relationship Id="rId2" Type="http://schemas.openxmlformats.org/officeDocument/2006/relationships/tags" Target="../tags/tag187.xml"/><Relationship Id="rId1" Type="http://schemas.openxmlformats.org/officeDocument/2006/relationships/tags" Target="../tags/tag186.xml"/></Relationships>
</file>

<file path=ppt/slides/_rels/slide19.xml.rels><?xml version="1.0" encoding="UTF-8" standalone="yes"?>
<Relationships xmlns="http://schemas.openxmlformats.org/package/2006/relationships"><Relationship Id="rId7" Type="http://schemas.openxmlformats.org/officeDocument/2006/relationships/slideLayout" Target="../slideLayouts/slideLayout4.xml"/><Relationship Id="rId6" Type="http://schemas.openxmlformats.org/officeDocument/2006/relationships/tags" Target="../tags/tag194.xml"/><Relationship Id="rId5" Type="http://schemas.openxmlformats.org/officeDocument/2006/relationships/tags" Target="../tags/tag193.xml"/><Relationship Id="rId4" Type="http://schemas.openxmlformats.org/officeDocument/2006/relationships/image" Target="../media/image7.jpeg"/><Relationship Id="rId3" Type="http://schemas.openxmlformats.org/officeDocument/2006/relationships/tags" Target="../tags/tag192.xml"/><Relationship Id="rId2" Type="http://schemas.openxmlformats.org/officeDocument/2006/relationships/tags" Target="../tags/tag191.xml"/><Relationship Id="rId1" Type="http://schemas.openxmlformats.org/officeDocument/2006/relationships/tags" Target="../tags/tag190.xml"/></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5.xml"/><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9" Type="http://schemas.openxmlformats.org/officeDocument/2006/relationships/tags" Target="../tags/tag203.xml"/><Relationship Id="rId8" Type="http://schemas.openxmlformats.org/officeDocument/2006/relationships/tags" Target="../tags/tag202.xml"/><Relationship Id="rId7" Type="http://schemas.openxmlformats.org/officeDocument/2006/relationships/tags" Target="../tags/tag201.xml"/><Relationship Id="rId6" Type="http://schemas.openxmlformats.org/officeDocument/2006/relationships/tags" Target="../tags/tag200.xml"/><Relationship Id="rId5" Type="http://schemas.openxmlformats.org/officeDocument/2006/relationships/tags" Target="../tags/tag199.xml"/><Relationship Id="rId4" Type="http://schemas.openxmlformats.org/officeDocument/2006/relationships/tags" Target="../tags/tag198.xml"/><Relationship Id="rId3" Type="http://schemas.openxmlformats.org/officeDocument/2006/relationships/tags" Target="../tags/tag197.xml"/><Relationship Id="rId2" Type="http://schemas.openxmlformats.org/officeDocument/2006/relationships/tags" Target="../tags/tag196.xml"/><Relationship Id="rId12" Type="http://schemas.openxmlformats.org/officeDocument/2006/relationships/slideLayout" Target="../slideLayouts/slideLayout4.xml"/><Relationship Id="rId11" Type="http://schemas.openxmlformats.org/officeDocument/2006/relationships/tags" Target="../tags/tag205.xml"/><Relationship Id="rId10" Type="http://schemas.openxmlformats.org/officeDocument/2006/relationships/tags" Target="../tags/tag204.xml"/><Relationship Id="rId1" Type="http://schemas.openxmlformats.org/officeDocument/2006/relationships/tags" Target="../tags/tag195.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206.xml"/></Relationships>
</file>

<file path=ppt/slides/_rels/slide22.xml.rels><?xml version="1.0" encoding="UTF-8" standalone="yes"?>
<Relationships xmlns="http://schemas.openxmlformats.org/package/2006/relationships"><Relationship Id="rId6" Type="http://schemas.openxmlformats.org/officeDocument/2006/relationships/slideLayout" Target="../slideLayouts/slideLayout5.xml"/><Relationship Id="rId5" Type="http://schemas.openxmlformats.org/officeDocument/2006/relationships/tags" Target="../tags/tag211.xml"/><Relationship Id="rId4" Type="http://schemas.openxmlformats.org/officeDocument/2006/relationships/tags" Target="../tags/tag210.xml"/><Relationship Id="rId3" Type="http://schemas.openxmlformats.org/officeDocument/2006/relationships/tags" Target="../tags/tag209.xml"/><Relationship Id="rId2" Type="http://schemas.openxmlformats.org/officeDocument/2006/relationships/tags" Target="../tags/tag208.xml"/><Relationship Id="rId1" Type="http://schemas.openxmlformats.org/officeDocument/2006/relationships/tags" Target="../tags/tag207.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12.xml"/><Relationship Id="rId1" Type="http://schemas.openxmlformats.org/officeDocument/2006/relationships/image" Target="../media/image8.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5.xml"/></Relationships>
</file>

<file path=ppt/slides/_rels/slide4.xml.rels><?xml version="1.0" encoding="UTF-8" standalone="yes"?>
<Relationships xmlns="http://schemas.openxmlformats.org/package/2006/relationships"><Relationship Id="rId9" Type="http://schemas.openxmlformats.org/officeDocument/2006/relationships/tags" Target="../tags/tag12.xml"/><Relationship Id="rId8" Type="http://schemas.openxmlformats.org/officeDocument/2006/relationships/tags" Target="../tags/tag11.xml"/><Relationship Id="rId7" Type="http://schemas.openxmlformats.org/officeDocument/2006/relationships/tags" Target="../tags/tag10.xml"/><Relationship Id="rId6" Type="http://schemas.openxmlformats.org/officeDocument/2006/relationships/tags" Target="../tags/tag9.xml"/><Relationship Id="rId5" Type="http://schemas.openxmlformats.org/officeDocument/2006/relationships/image" Target="../media/image2.png"/><Relationship Id="rId4" Type="http://schemas.openxmlformats.org/officeDocument/2006/relationships/tags" Target="../tags/tag8.xml"/><Relationship Id="rId3" Type="http://schemas.openxmlformats.org/officeDocument/2006/relationships/image" Target="../media/image1.png"/><Relationship Id="rId2" Type="http://schemas.openxmlformats.org/officeDocument/2006/relationships/tags" Target="../tags/tag7.xml"/><Relationship Id="rId11" Type="http://schemas.openxmlformats.org/officeDocument/2006/relationships/slideLayout" Target="../slideLayouts/slideLayout4.xml"/><Relationship Id="rId10" Type="http://schemas.openxmlformats.org/officeDocument/2006/relationships/tags" Target="../tags/tag13.xml"/><Relationship Id="rId1" Type="http://schemas.openxmlformats.org/officeDocument/2006/relationships/tags" Target="../tags/tag6.xml"/></Relationships>
</file>

<file path=ppt/slides/_rels/slide5.xml.rels><?xml version="1.0" encoding="UTF-8" standalone="yes"?>
<Relationships xmlns="http://schemas.openxmlformats.org/package/2006/relationships"><Relationship Id="rId9" Type="http://schemas.openxmlformats.org/officeDocument/2006/relationships/tags" Target="../tags/tag22.xml"/><Relationship Id="rId8" Type="http://schemas.openxmlformats.org/officeDocument/2006/relationships/tags" Target="../tags/tag21.xml"/><Relationship Id="rId7" Type="http://schemas.openxmlformats.org/officeDocument/2006/relationships/tags" Target="../tags/tag20.xml"/><Relationship Id="rId6" Type="http://schemas.openxmlformats.org/officeDocument/2006/relationships/tags" Target="../tags/tag19.xml"/><Relationship Id="rId5" Type="http://schemas.openxmlformats.org/officeDocument/2006/relationships/tags" Target="../tags/tag18.xml"/><Relationship Id="rId4" Type="http://schemas.openxmlformats.org/officeDocument/2006/relationships/tags" Target="../tags/tag17.xml"/><Relationship Id="rId3" Type="http://schemas.openxmlformats.org/officeDocument/2006/relationships/tags" Target="../tags/tag16.xml"/><Relationship Id="rId2" Type="http://schemas.openxmlformats.org/officeDocument/2006/relationships/tags" Target="../tags/tag15.xml"/><Relationship Id="rId17" Type="http://schemas.openxmlformats.org/officeDocument/2006/relationships/slideLayout" Target="../slideLayouts/slideLayout4.xml"/><Relationship Id="rId16" Type="http://schemas.openxmlformats.org/officeDocument/2006/relationships/tags" Target="../tags/tag29.xml"/><Relationship Id="rId15" Type="http://schemas.openxmlformats.org/officeDocument/2006/relationships/tags" Target="../tags/tag28.xml"/><Relationship Id="rId14" Type="http://schemas.openxmlformats.org/officeDocument/2006/relationships/tags" Target="../tags/tag27.xml"/><Relationship Id="rId13" Type="http://schemas.openxmlformats.org/officeDocument/2006/relationships/tags" Target="../tags/tag26.xml"/><Relationship Id="rId12" Type="http://schemas.openxmlformats.org/officeDocument/2006/relationships/tags" Target="../tags/tag25.xml"/><Relationship Id="rId11" Type="http://schemas.openxmlformats.org/officeDocument/2006/relationships/tags" Target="../tags/tag24.xml"/><Relationship Id="rId10" Type="http://schemas.openxmlformats.org/officeDocument/2006/relationships/tags" Target="../tags/tag23.xml"/><Relationship Id="rId1" Type="http://schemas.openxmlformats.org/officeDocument/2006/relationships/tags" Target="../tags/tag14.xml"/></Relationships>
</file>

<file path=ppt/slides/_rels/slide6.xml.rels><?xml version="1.0" encoding="UTF-8" standalone="yes"?>
<Relationships xmlns="http://schemas.openxmlformats.org/package/2006/relationships"><Relationship Id="rId9" Type="http://schemas.openxmlformats.org/officeDocument/2006/relationships/tags" Target="../tags/tag36.xml"/><Relationship Id="rId8" Type="http://schemas.openxmlformats.org/officeDocument/2006/relationships/tags" Target="../tags/tag35.xml"/><Relationship Id="rId7" Type="http://schemas.openxmlformats.org/officeDocument/2006/relationships/tags" Target="../tags/tag34.xml"/><Relationship Id="rId6" Type="http://schemas.openxmlformats.org/officeDocument/2006/relationships/tags" Target="../tags/tag33.xml"/><Relationship Id="rId5" Type="http://schemas.openxmlformats.org/officeDocument/2006/relationships/tags" Target="../tags/tag32.xml"/><Relationship Id="rId4" Type="http://schemas.openxmlformats.org/officeDocument/2006/relationships/image" Target="../media/image4.png"/><Relationship Id="rId3" Type="http://schemas.openxmlformats.org/officeDocument/2006/relationships/tags" Target="../tags/tag31.xml"/><Relationship Id="rId2" Type="http://schemas.openxmlformats.org/officeDocument/2006/relationships/image" Target="../media/image3.png"/><Relationship Id="rId10" Type="http://schemas.openxmlformats.org/officeDocument/2006/relationships/slideLayout" Target="../slideLayouts/slideLayout4.xml"/><Relationship Id="rId1" Type="http://schemas.openxmlformats.org/officeDocument/2006/relationships/tags" Target="../tags/tag30.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7.xml"/></Relationships>
</file>

<file path=ppt/slides/_rels/slide8.xml.rels><?xml version="1.0" encoding="UTF-8" standalone="yes"?>
<Relationships xmlns="http://schemas.openxmlformats.org/package/2006/relationships"><Relationship Id="rId9" Type="http://schemas.openxmlformats.org/officeDocument/2006/relationships/tags" Target="../tags/tag46.xml"/><Relationship Id="rId8" Type="http://schemas.openxmlformats.org/officeDocument/2006/relationships/tags" Target="../tags/tag45.xml"/><Relationship Id="rId7" Type="http://schemas.openxmlformats.org/officeDocument/2006/relationships/tags" Target="../tags/tag44.xml"/><Relationship Id="rId6" Type="http://schemas.openxmlformats.org/officeDocument/2006/relationships/tags" Target="../tags/tag43.xml"/><Relationship Id="rId5" Type="http://schemas.openxmlformats.org/officeDocument/2006/relationships/tags" Target="../tags/tag42.xml"/><Relationship Id="rId4" Type="http://schemas.openxmlformats.org/officeDocument/2006/relationships/tags" Target="../tags/tag41.xml"/><Relationship Id="rId3" Type="http://schemas.openxmlformats.org/officeDocument/2006/relationships/tags" Target="../tags/tag40.xml"/><Relationship Id="rId2" Type="http://schemas.openxmlformats.org/officeDocument/2006/relationships/tags" Target="../tags/tag39.xml"/><Relationship Id="rId11" Type="http://schemas.openxmlformats.org/officeDocument/2006/relationships/slideLayout" Target="../slideLayouts/slideLayout4.xml"/><Relationship Id="rId10" Type="http://schemas.openxmlformats.org/officeDocument/2006/relationships/tags" Target="../tags/tag47.xml"/><Relationship Id="rId1" Type="http://schemas.openxmlformats.org/officeDocument/2006/relationships/tags" Target="../tags/tag38.xml"/></Relationships>
</file>

<file path=ppt/slides/_rels/slide9.xml.rels><?xml version="1.0" encoding="UTF-8" standalone="yes"?>
<Relationships xmlns="http://schemas.openxmlformats.org/package/2006/relationships"><Relationship Id="rId9" Type="http://schemas.openxmlformats.org/officeDocument/2006/relationships/tags" Target="../tags/tag56.xml"/><Relationship Id="rId8" Type="http://schemas.openxmlformats.org/officeDocument/2006/relationships/tags" Target="../tags/tag55.xml"/><Relationship Id="rId7" Type="http://schemas.openxmlformats.org/officeDocument/2006/relationships/tags" Target="../tags/tag54.xml"/><Relationship Id="rId6" Type="http://schemas.openxmlformats.org/officeDocument/2006/relationships/tags" Target="../tags/tag53.xml"/><Relationship Id="rId5" Type="http://schemas.openxmlformats.org/officeDocument/2006/relationships/tags" Target="../tags/tag52.xml"/><Relationship Id="rId4" Type="http://schemas.openxmlformats.org/officeDocument/2006/relationships/tags" Target="../tags/tag51.xml"/><Relationship Id="rId3" Type="http://schemas.openxmlformats.org/officeDocument/2006/relationships/tags" Target="../tags/tag50.xml"/><Relationship Id="rId2" Type="http://schemas.openxmlformats.org/officeDocument/2006/relationships/tags" Target="../tags/tag49.xml"/><Relationship Id="rId13" Type="http://schemas.openxmlformats.org/officeDocument/2006/relationships/slideLayout" Target="../slideLayouts/slideLayout4.xml"/><Relationship Id="rId12" Type="http://schemas.openxmlformats.org/officeDocument/2006/relationships/tags" Target="../tags/tag59.xml"/><Relationship Id="rId11" Type="http://schemas.openxmlformats.org/officeDocument/2006/relationships/tags" Target="../tags/tag58.xml"/><Relationship Id="rId10" Type="http://schemas.openxmlformats.org/officeDocument/2006/relationships/tags" Target="../tags/tag57.xml"/><Relationship Id="rId1" Type="http://schemas.openxmlformats.org/officeDocument/2006/relationships/tags" Target="../tags/tag4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6076315" y="3328035"/>
            <a:ext cx="5825490" cy="1568450"/>
          </a:xfrm>
          <a:prstGeom prst="rect">
            <a:avLst/>
          </a:prstGeom>
          <a:noFill/>
        </p:spPr>
        <p:txBody>
          <a:bodyPr wrap="square" rtlCol="0">
            <a:spAutoFit/>
            <a:scene3d>
              <a:camera prst="orthographicFront"/>
              <a:lightRig rig="threePt" dir="t"/>
            </a:scene3d>
            <a:sp3d contourW="12700"/>
          </a:bodyPr>
          <a:lstStyle/>
          <a:p>
            <a:pPr algn="ctr"/>
            <a:r>
              <a:rPr lang="zh-CN" altLang="en-US" sz="4800" b="1">
                <a:solidFill>
                  <a:srgbClr val="3F83BC"/>
                </a:solidFill>
                <a:latin typeface="黑体" panose="02010609060101010101" charset="-122"/>
                <a:ea typeface="黑体" panose="02010609060101010101" charset="-122"/>
                <a:cs typeface="黑体" panose="02010609060101010101" charset="-122"/>
              </a:rPr>
              <a:t>第</a:t>
            </a:r>
            <a:r>
              <a:rPr lang="en-US" altLang="zh-CN" sz="4800" b="1">
                <a:solidFill>
                  <a:srgbClr val="3F83BC"/>
                </a:solidFill>
                <a:latin typeface="黑体" panose="02010609060101010101" charset="-122"/>
                <a:ea typeface="黑体" panose="02010609060101010101" charset="-122"/>
                <a:cs typeface="黑体" panose="02010609060101010101" charset="-122"/>
              </a:rPr>
              <a:t>1</a:t>
            </a:r>
            <a:r>
              <a:rPr lang="zh-CN" altLang="en-US" sz="4800" b="1">
                <a:solidFill>
                  <a:srgbClr val="3F83BC"/>
                </a:solidFill>
                <a:latin typeface="黑体" panose="02010609060101010101" charset="-122"/>
                <a:ea typeface="黑体" panose="02010609060101010101" charset="-122"/>
                <a:cs typeface="黑体" panose="02010609060101010101" charset="-122"/>
              </a:rPr>
              <a:t>课</a:t>
            </a:r>
            <a:r>
              <a:rPr lang="en-US" altLang="zh-CN" sz="4800" b="1">
                <a:solidFill>
                  <a:srgbClr val="3F83BC"/>
                </a:solidFill>
                <a:latin typeface="黑体" panose="02010609060101010101" charset="-122"/>
                <a:ea typeface="黑体" panose="02010609060101010101" charset="-122"/>
                <a:cs typeface="黑体" panose="02010609060101010101" charset="-122"/>
              </a:rPr>
              <a:t> 脂肪烃的性质及应用</a:t>
            </a:r>
            <a:endParaRPr lang="en-US" altLang="zh-CN" sz="4800" b="1">
              <a:solidFill>
                <a:srgbClr val="3F83BC"/>
              </a:solidFill>
              <a:latin typeface="黑体" panose="02010609060101010101" charset="-122"/>
              <a:ea typeface="黑体" panose="02010609060101010101" charset="-122"/>
              <a:cs typeface="黑体" panose="02010609060101010101" charset="-122"/>
            </a:endParaRPr>
          </a:p>
        </p:txBody>
      </p:sp>
      <p:sp>
        <p:nvSpPr>
          <p:cNvPr id="9" name="文本框 8"/>
          <p:cNvSpPr txBox="1"/>
          <p:nvPr/>
        </p:nvSpPr>
        <p:spPr>
          <a:xfrm>
            <a:off x="6856095" y="4782185"/>
            <a:ext cx="4853940" cy="1076325"/>
          </a:xfrm>
          <a:prstGeom prst="rect">
            <a:avLst/>
          </a:prstGeom>
          <a:noFill/>
        </p:spPr>
        <p:txBody>
          <a:bodyPr wrap="square" rtlCol="0">
            <a:spAutoFit/>
            <a:scene3d>
              <a:camera prst="orthographicFront"/>
              <a:lightRig rig="threePt" dir="t"/>
            </a:scene3d>
            <a:sp3d contourW="12700"/>
          </a:bodyPr>
          <a:lstStyle/>
          <a:p>
            <a:pPr algn="ctr"/>
            <a:r>
              <a:rPr lang="zh-CN" altLang="en-US" sz="3200" b="1">
                <a:solidFill>
                  <a:srgbClr val="E7E6E6">
                    <a:lumMod val="25000"/>
                  </a:srgbClr>
                </a:solidFill>
                <a:latin typeface="黑体" panose="02010609060101010101" charset="-122"/>
                <a:ea typeface="黑体" panose="02010609060101010101" charset="-122"/>
                <a:cs typeface="黑体" panose="02010609060101010101" charset="-122"/>
              </a:rPr>
              <a:t>第</a:t>
            </a:r>
            <a:r>
              <a:rPr lang="en-US" altLang="zh-CN" sz="3200" b="1">
                <a:solidFill>
                  <a:srgbClr val="E7E6E6">
                    <a:lumMod val="25000"/>
                  </a:srgbClr>
                </a:solidFill>
                <a:latin typeface="黑体" panose="02010609060101010101" charset="-122"/>
                <a:ea typeface="黑体" panose="02010609060101010101" charset="-122"/>
                <a:cs typeface="黑体" panose="02010609060101010101" charset="-122"/>
              </a:rPr>
              <a:t>1</a:t>
            </a:r>
            <a:r>
              <a:rPr lang="zh-CN" altLang="en-US" sz="3200" b="1">
                <a:solidFill>
                  <a:srgbClr val="E7E6E6">
                    <a:lumMod val="25000"/>
                  </a:srgbClr>
                </a:solidFill>
                <a:latin typeface="黑体" panose="02010609060101010101" charset="-122"/>
                <a:ea typeface="黑体" panose="02010609060101010101" charset="-122"/>
                <a:cs typeface="黑体" panose="02010609060101010101" charset="-122"/>
              </a:rPr>
              <a:t>课时：</a:t>
            </a:r>
            <a:r>
              <a:rPr lang="en-US" altLang="zh-CN" sz="3200" b="1">
                <a:solidFill>
                  <a:srgbClr val="E7E6E6">
                    <a:lumMod val="25000"/>
                  </a:srgbClr>
                </a:solidFill>
                <a:latin typeface="黑体" panose="02010609060101010101" charset="-122"/>
                <a:ea typeface="黑体" panose="02010609060101010101" charset="-122"/>
                <a:cs typeface="黑体" panose="02010609060101010101" charset="-122"/>
                <a:sym typeface="+mn-ea"/>
              </a:rPr>
              <a:t>脂肪烃的类别 烷烃的性质</a:t>
            </a:r>
            <a:endParaRPr lang="en-US" altLang="zh-CN" sz="3200" b="1">
              <a:solidFill>
                <a:srgbClr val="E7E6E6">
                  <a:lumMod val="25000"/>
                </a:srgbClr>
              </a:solidFill>
              <a:latin typeface="黑体" panose="02010609060101010101" charset="-122"/>
              <a:ea typeface="黑体" panose="02010609060101010101" charset="-122"/>
              <a:cs typeface="黑体" panose="02010609060101010101" charset="-122"/>
            </a:endParaRPr>
          </a:p>
        </p:txBody>
      </p:sp>
      <p:sp>
        <p:nvSpPr>
          <p:cNvPr id="10" name="文本框 9"/>
          <p:cNvSpPr txBox="1"/>
          <p:nvPr/>
        </p:nvSpPr>
        <p:spPr>
          <a:xfrm>
            <a:off x="7426325" y="2089150"/>
            <a:ext cx="4475480" cy="922020"/>
          </a:xfrm>
          <a:prstGeom prst="rect">
            <a:avLst/>
          </a:prstGeom>
          <a:noFill/>
        </p:spPr>
        <p:txBody>
          <a:bodyPr wrap="square" rtlCol="0">
            <a:spAutoFit/>
            <a:scene3d>
              <a:camera prst="orthographicFront"/>
              <a:lightRig rig="threePt" dir="t"/>
            </a:scene3d>
            <a:sp3d contourW="12700"/>
          </a:bodyPr>
          <a:lstStyle/>
          <a:p>
            <a:pPr algn="ctr"/>
            <a:r>
              <a:rPr lang="zh-CN" altLang="en-US" sz="5400">
                <a:solidFill>
                  <a:srgbClr val="3F83BC"/>
                </a:solidFill>
                <a:latin typeface="黑体" panose="02010609060101010101" charset="-122"/>
                <a:ea typeface="黑体" panose="02010609060101010101" charset="-122"/>
                <a:cs typeface="经典综艺体简" panose="02010609000101010101" pitchFamily="49" charset="-122"/>
              </a:rPr>
              <a:t>第三单元</a:t>
            </a:r>
            <a:endParaRPr lang="zh-CN" altLang="en-US" sz="5400">
              <a:solidFill>
                <a:srgbClr val="3F83BC"/>
              </a:solidFill>
              <a:latin typeface="黑体" panose="02010609060101010101" charset="-122"/>
              <a:ea typeface="黑体" panose="02010609060101010101" charset="-122"/>
              <a:cs typeface="经典综艺体简" panose="02010609000101010101" pitchFamily="49" charset="-122"/>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par>
                          <p:cTn id="10" fill="hold">
                            <p:stCondLst>
                              <p:cond delay="500"/>
                            </p:stCondLst>
                            <p:childTnLst>
                              <p:par>
                                <p:cTn id="11" presetID="2" presetClass="entr" presetSubtype="2"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1+#ppt_w/2"/>
                                          </p:val>
                                        </p:tav>
                                        <p:tav tm="100000">
                                          <p:val>
                                            <p:strVal val="#ppt_x"/>
                                          </p:val>
                                        </p:tav>
                                      </p:tavLst>
                                    </p:anim>
                                    <p:anim calcmode="lin" valueType="num">
                                      <p:cBhvr additive="base">
                                        <p:cTn id="14" dur="500" fill="hold"/>
                                        <p:tgtEl>
                                          <p:spTgt spid="8"/>
                                        </p:tgtEl>
                                        <p:attrNameLst>
                                          <p:attrName>ppt_y</p:attrName>
                                        </p:attrNameLst>
                                      </p:cBhvr>
                                      <p:tavLst>
                                        <p:tav tm="0">
                                          <p:val>
                                            <p:strVal val="#ppt_y"/>
                                          </p:val>
                                        </p:tav>
                                        <p:tav tm="100000">
                                          <p:val>
                                            <p:strVal val="#ppt_y"/>
                                          </p:val>
                                        </p:tav>
                                      </p:tavLst>
                                    </p:anim>
                                  </p:childTnLst>
                                </p:cTn>
                              </p:par>
                            </p:childTnLst>
                          </p:cTn>
                        </p:par>
                        <p:par>
                          <p:cTn id="15" fill="hold">
                            <p:stCondLst>
                              <p:cond delay="1000"/>
                            </p:stCondLst>
                            <p:childTnLst>
                              <p:par>
                                <p:cTn id="16" presetID="22" presetClass="entr" presetSubtype="2" fill="hold" grpId="0" nodeType="after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wipe(right)">
                                      <p:cBhvr>
                                        <p:cTn id="1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8"/>
          <p:cNvGrpSpPr/>
          <p:nvPr/>
        </p:nvGrpSpPr>
        <p:grpSpPr>
          <a:xfrm>
            <a:off x="1322070" y="-13970"/>
            <a:ext cx="3895725" cy="738188"/>
            <a:chOff x="693" y="-17"/>
            <a:chExt cx="1532" cy="465"/>
          </a:xfrm>
        </p:grpSpPr>
        <p:grpSp>
          <p:nvGrpSpPr>
            <p:cNvPr id="24" name="Group 26"/>
            <p:cNvGrpSpPr/>
            <p:nvPr/>
          </p:nvGrpSpPr>
          <p:grpSpPr>
            <a:xfrm>
              <a:off x="711" y="0"/>
              <a:ext cx="1497" cy="448"/>
              <a:chOff x="711" y="0"/>
              <a:chExt cx="1497" cy="448"/>
            </a:xfrm>
          </p:grpSpPr>
          <p:sp>
            <p:nvSpPr>
              <p:cNvPr id="26" name="Rectangle 8"/>
              <p:cNvSpPr>
                <a:spLocks noChangeArrowheads="1"/>
              </p:cNvSpPr>
              <p:nvPr/>
            </p:nvSpPr>
            <p:spPr bwMode="auto">
              <a:xfrm>
                <a:off x="711" y="0"/>
                <a:ext cx="1497" cy="448"/>
              </a:xfrm>
              <a:prstGeom prst="rect">
                <a:avLst/>
              </a:prstGeom>
              <a:solidFill>
                <a:srgbClr val="3F83BC"/>
              </a:solidFill>
              <a:ln w="9525" algn="ctr">
                <a:noFill/>
                <a:miter lim="800000"/>
              </a:ln>
            </p:spPr>
            <p:txBody>
              <a:bodyPr lIns="121914" tIns="60957" rIns="121914" bIns="60957" anchor="ctr"/>
              <a:lstStyle/>
              <a:p>
                <a:pPr marL="0" marR="0" lvl="0" indent="0" algn="ctr" defTabSz="684530" eaLnBrk="1" fontAlgn="auto" latinLnBrk="0" hangingPunct="1">
                  <a:lnSpc>
                    <a:spcPct val="100000"/>
                  </a:lnSpc>
                  <a:spcBef>
                    <a:spcPct val="0"/>
                  </a:spcBef>
                  <a:spcAft>
                    <a:spcPct val="0"/>
                  </a:spcAft>
                  <a:buClrTx/>
                  <a:buSzTx/>
                  <a:buFontTx/>
                  <a:buNone/>
                  <a:defRPr/>
                </a:pPr>
                <a:endParaRPr kumimoji="0" lang="en-US" altLang="zh-CN" sz="2265" b="0" i="0" u="none" strike="noStrike" kern="0" cap="none" spc="0" normalizeH="0" baseline="0" noProof="0">
                  <a:ln>
                    <a:noFill/>
                  </a:ln>
                  <a:solidFill>
                    <a:srgbClr val="0099CC"/>
                  </a:solidFill>
                  <a:effectLst/>
                  <a:uLnTx/>
                  <a:uFillTx/>
                  <a:latin typeface="微软雅黑" panose="020B0503020204020204" charset="-122"/>
                  <a:ea typeface="微软雅黑" panose="020B0503020204020204" charset="-122"/>
                </a:endParaRPr>
              </a:p>
            </p:txBody>
          </p:sp>
          <p:sp>
            <p:nvSpPr>
              <p:cNvPr id="27" name="Line 25"/>
              <p:cNvSpPr>
                <a:spLocks noChangeShapeType="1"/>
              </p:cNvSpPr>
              <p:nvPr/>
            </p:nvSpPr>
            <p:spPr bwMode="auto">
              <a:xfrm>
                <a:off x="715" y="360"/>
                <a:ext cx="1490" cy="0"/>
              </a:xfrm>
              <a:prstGeom prst="line">
                <a:avLst/>
              </a:prstGeom>
              <a:noFill/>
              <a:ln w="9525">
                <a:solidFill>
                  <a:sysClr val="window" lastClr="FFFFFF"/>
                </a:solidFill>
                <a:round/>
              </a:ln>
            </p:spPr>
            <p:txBody>
              <a:bodyPr/>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2400" b="0" i="0" u="none" strike="noStrike" kern="0" cap="none" spc="0" normalizeH="0" baseline="0" noProof="0">
                  <a:ln>
                    <a:noFill/>
                  </a:ln>
                  <a:solidFill>
                    <a:prstClr val="black"/>
                  </a:solidFill>
                  <a:effectLst/>
                  <a:uLnTx/>
                  <a:uFillTx/>
                  <a:latin typeface="微软雅黑" panose="020B0503020204020204" charset="-122"/>
                  <a:ea typeface="微软雅黑" panose="020B0503020204020204" charset="-122"/>
                </a:endParaRPr>
              </a:p>
            </p:txBody>
          </p:sp>
        </p:grpSp>
        <p:sp>
          <p:nvSpPr>
            <p:cNvPr id="25" name="TextBox 3"/>
            <p:cNvSpPr txBox="1">
              <a:spLocks noChangeArrowheads="1"/>
            </p:cNvSpPr>
            <p:nvPr/>
          </p:nvSpPr>
          <p:spPr bwMode="auto">
            <a:xfrm>
              <a:off x="693" y="-17"/>
              <a:ext cx="1532" cy="420"/>
            </a:xfrm>
            <a:prstGeom prst="rect">
              <a:avLst/>
            </a:prstGeom>
            <a:noFill/>
            <a:ln w="9525">
              <a:noFill/>
              <a:miter lim="800000"/>
            </a:ln>
          </p:spPr>
          <p:txBody>
            <a:bodyPr wrap="square">
              <a:spAutoFit/>
            </a:bodyPr>
            <a:lstStyle/>
            <a:p>
              <a:pPr marL="0" marR="0" lvl="0" indent="0" algn="ctr" defTabSz="914400" eaLnBrk="1" fontAlgn="auto" latinLnBrk="0" hangingPunct="1">
                <a:lnSpc>
                  <a:spcPct val="100000"/>
                </a:lnSpc>
                <a:spcBef>
                  <a:spcPct val="0"/>
                </a:spcBef>
                <a:spcAft>
                  <a:spcPct val="0"/>
                </a:spcAft>
                <a:buClrTx/>
                <a:buSzTx/>
                <a:buFontTx/>
                <a:buNone/>
                <a:defRPr/>
              </a:pPr>
              <a:r>
                <a:rPr kumimoji="0" lang="en-US" altLang="zh-CN" sz="3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烷烃的化学性质</a:t>
              </a:r>
              <a:endParaRPr kumimoji="0" lang="en-US" altLang="zh-CN" sz="3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endParaRPr>
            </a:p>
          </p:txBody>
        </p:sp>
      </p:grpSp>
      <p:sp>
        <p:nvSpPr>
          <p:cNvPr id="7" name="TextBox 6"/>
          <p:cNvSpPr txBox="1"/>
          <p:nvPr>
            <p:custDataLst>
              <p:tags r:id="rId1"/>
            </p:custDataLst>
          </p:nvPr>
        </p:nvSpPr>
        <p:spPr>
          <a:xfrm>
            <a:off x="2161290" y="1297082"/>
            <a:ext cx="2590800" cy="532130"/>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ct val="0"/>
              </a:spcBef>
              <a:spcAft>
                <a:spcPct val="0"/>
              </a:spcAft>
              <a:buClrTx/>
              <a:buSzTx/>
              <a:buFontTx/>
              <a:buNone/>
            </a:pPr>
            <a:r>
              <a:rPr kumimoji="0" lang="zh-CN" altLang="en-US" sz="2800" b="0" i="0" u="none" strike="noStrike" cap="none" spc="0" normalizeH="0" baseline="0" smtClean="0">
                <a:ln>
                  <a:noFill/>
                </a:ln>
                <a:solidFill>
                  <a:schemeClr val="tx1">
                    <a:lumMod val="95000"/>
                    <a:lumOff val="5000"/>
                  </a:schemeClr>
                </a:solidFill>
                <a:effectLst/>
                <a:uFillTx/>
                <a:latin typeface="微软雅黑" panose="020B0503020204020204" charset="-122"/>
                <a:ea typeface="微软雅黑" panose="020B0503020204020204" charset="-122"/>
                <a:sym typeface="Hoefler Text"/>
              </a:rPr>
              <a:t>甲烷的化学性质</a:t>
            </a:r>
            <a:endParaRPr kumimoji="0" lang="zh-CN" altLang="en-US" sz="2800" b="0" i="0" u="none" strike="noStrike" cap="none" spc="0" normalizeH="0" baseline="0" smtClean="0">
              <a:ln>
                <a:noFill/>
              </a:ln>
              <a:solidFill>
                <a:schemeClr val="tx1">
                  <a:lumMod val="95000"/>
                  <a:lumOff val="5000"/>
                </a:schemeClr>
              </a:solidFill>
              <a:effectLst/>
              <a:uFillTx/>
              <a:latin typeface="微软雅黑" panose="020B0503020204020204" charset="-122"/>
              <a:ea typeface="微软雅黑" panose="020B0503020204020204" charset="-122"/>
              <a:sym typeface="Hoefler Text"/>
            </a:endParaRPr>
          </a:p>
        </p:txBody>
      </p:sp>
      <p:sp>
        <p:nvSpPr>
          <p:cNvPr id="9" name="TextBox 8"/>
          <p:cNvSpPr txBox="1"/>
          <p:nvPr>
            <p:custDataLst>
              <p:tags r:id="rId2"/>
            </p:custDataLst>
          </p:nvPr>
        </p:nvSpPr>
        <p:spPr>
          <a:xfrm>
            <a:off x="6747049" y="1291147"/>
            <a:ext cx="2616101" cy="533479"/>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ct val="0"/>
              </a:spcBef>
              <a:spcAft>
                <a:spcPct val="0"/>
              </a:spcAft>
              <a:buClrTx/>
              <a:buSzTx/>
              <a:buFontTx/>
              <a:buNone/>
            </a:pPr>
            <a:r>
              <a:rPr kumimoji="0" lang="zh-CN" altLang="en-US" sz="2800" b="0" i="0" u="none" strike="noStrike" cap="none" spc="0" normalizeH="0" baseline="0" smtClean="0">
                <a:ln>
                  <a:noFill/>
                </a:ln>
                <a:solidFill>
                  <a:schemeClr val="tx1">
                    <a:lumMod val="95000"/>
                    <a:lumOff val="5000"/>
                  </a:schemeClr>
                </a:solidFill>
                <a:effectLst/>
                <a:uFillTx/>
                <a:latin typeface="微软雅黑" panose="020B0503020204020204" charset="-122"/>
                <a:ea typeface="微软雅黑" panose="020B0503020204020204" charset="-122"/>
                <a:sym typeface="Hoefler Text"/>
              </a:rPr>
              <a:t>烷</a:t>
            </a:r>
            <a:r>
              <a:rPr lang="zh-CN" altLang="en-US" sz="2800" i="0" smtClean="0">
                <a:solidFill>
                  <a:schemeClr val="tx1">
                    <a:lumMod val="95000"/>
                    <a:lumOff val="5000"/>
                  </a:schemeClr>
                </a:solidFill>
                <a:latin typeface="微软雅黑" panose="020B0503020204020204" charset="-122"/>
                <a:ea typeface="微软雅黑" panose="020B0503020204020204" charset="-122"/>
              </a:rPr>
              <a:t>烃</a:t>
            </a:r>
            <a:r>
              <a:rPr kumimoji="0" lang="zh-CN" altLang="en-US" sz="2800" b="0" i="0" u="none" strike="noStrike" cap="none" spc="0" normalizeH="0" baseline="0" smtClean="0">
                <a:ln>
                  <a:noFill/>
                </a:ln>
                <a:solidFill>
                  <a:schemeClr val="tx1">
                    <a:lumMod val="95000"/>
                    <a:lumOff val="5000"/>
                  </a:schemeClr>
                </a:solidFill>
                <a:effectLst/>
                <a:uFillTx/>
                <a:latin typeface="微软雅黑" panose="020B0503020204020204" charset="-122"/>
                <a:ea typeface="微软雅黑" panose="020B0503020204020204" charset="-122"/>
                <a:sym typeface="Hoefler Text"/>
              </a:rPr>
              <a:t>的结构特征</a:t>
            </a:r>
            <a:endParaRPr kumimoji="0" lang="zh-CN" altLang="en-US" sz="2800" b="0" i="0" u="none" strike="noStrike" cap="none" spc="0" normalizeH="0" baseline="0" smtClean="0">
              <a:ln>
                <a:noFill/>
              </a:ln>
              <a:solidFill>
                <a:schemeClr val="tx1">
                  <a:lumMod val="95000"/>
                  <a:lumOff val="5000"/>
                </a:schemeClr>
              </a:solidFill>
              <a:effectLst/>
              <a:uFillTx/>
              <a:latin typeface="微软雅黑" panose="020B0503020204020204" charset="-122"/>
              <a:ea typeface="微软雅黑" panose="020B0503020204020204" charset="-122"/>
              <a:sym typeface="Hoefler Text"/>
            </a:endParaRPr>
          </a:p>
        </p:txBody>
      </p:sp>
      <p:sp>
        <p:nvSpPr>
          <p:cNvPr id="15" name="TextBox 14"/>
          <p:cNvSpPr txBox="1"/>
          <p:nvPr>
            <p:custDataLst>
              <p:tags r:id="rId3"/>
            </p:custDataLst>
          </p:nvPr>
        </p:nvSpPr>
        <p:spPr>
          <a:xfrm>
            <a:off x="4777390" y="5724426"/>
            <a:ext cx="2590800" cy="532130"/>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ct val="0"/>
              </a:spcBef>
              <a:spcAft>
                <a:spcPct val="0"/>
              </a:spcAft>
              <a:buClrTx/>
              <a:buSzTx/>
              <a:buFontTx/>
              <a:buNone/>
            </a:pPr>
            <a:r>
              <a:rPr kumimoji="0" lang="zh-CN" altLang="en-US" sz="2800" b="0" i="0" u="none" strike="noStrike" cap="none" spc="0" normalizeH="0" baseline="0" smtClean="0">
                <a:ln>
                  <a:noFill/>
                </a:ln>
                <a:solidFill>
                  <a:schemeClr val="tx1">
                    <a:lumMod val="95000"/>
                    <a:lumOff val="5000"/>
                  </a:schemeClr>
                </a:solidFill>
                <a:effectLst/>
                <a:uFillTx/>
                <a:latin typeface="微软雅黑" panose="020B0503020204020204" charset="-122"/>
                <a:ea typeface="微软雅黑" panose="020B0503020204020204" charset="-122"/>
                <a:sym typeface="Hoefler Text"/>
              </a:rPr>
              <a:t>烷</a:t>
            </a:r>
            <a:r>
              <a:rPr lang="zh-CN" altLang="en-US" sz="2800" i="0" smtClean="0">
                <a:solidFill>
                  <a:schemeClr val="tx1">
                    <a:lumMod val="95000"/>
                    <a:lumOff val="5000"/>
                  </a:schemeClr>
                </a:solidFill>
                <a:latin typeface="微软雅黑" panose="020B0503020204020204" charset="-122"/>
                <a:ea typeface="微软雅黑" panose="020B0503020204020204" charset="-122"/>
              </a:rPr>
              <a:t>烃</a:t>
            </a:r>
            <a:r>
              <a:rPr kumimoji="0" lang="zh-CN" altLang="en-US" sz="2800" b="0" i="0" u="none" strike="noStrike" cap="none" spc="0" normalizeH="0" baseline="0" smtClean="0">
                <a:ln>
                  <a:noFill/>
                </a:ln>
                <a:solidFill>
                  <a:schemeClr val="tx1">
                    <a:lumMod val="95000"/>
                    <a:lumOff val="5000"/>
                  </a:schemeClr>
                </a:solidFill>
                <a:effectLst/>
                <a:uFillTx/>
                <a:latin typeface="微软雅黑" panose="020B0503020204020204" charset="-122"/>
                <a:ea typeface="微软雅黑" panose="020B0503020204020204" charset="-122"/>
                <a:sym typeface="Hoefler Text"/>
              </a:rPr>
              <a:t>的化学性质</a:t>
            </a:r>
            <a:endParaRPr kumimoji="0" lang="zh-CN" altLang="en-US" sz="2800" b="0" i="0" u="none" strike="noStrike" cap="none" spc="0" normalizeH="0" baseline="0" smtClean="0">
              <a:ln>
                <a:noFill/>
              </a:ln>
              <a:solidFill>
                <a:schemeClr val="tx1">
                  <a:lumMod val="95000"/>
                  <a:lumOff val="5000"/>
                </a:schemeClr>
              </a:solidFill>
              <a:effectLst/>
              <a:uFillTx/>
              <a:latin typeface="微软雅黑" panose="020B0503020204020204" charset="-122"/>
              <a:ea typeface="微软雅黑" panose="020B0503020204020204" charset="-122"/>
              <a:sym typeface="Hoefler Text"/>
            </a:endParaRPr>
          </a:p>
        </p:txBody>
      </p:sp>
      <p:sp>
        <p:nvSpPr>
          <p:cNvPr id="18" name="TextBox 17"/>
          <p:cNvSpPr txBox="1"/>
          <p:nvPr>
            <p:custDataLst>
              <p:tags r:id="rId4"/>
            </p:custDataLst>
          </p:nvPr>
        </p:nvSpPr>
        <p:spPr>
          <a:xfrm>
            <a:off x="6359547" y="1952995"/>
            <a:ext cx="3736428" cy="1579920"/>
          </a:xfrm>
          <a:prstGeom prst="rect">
            <a:avLst/>
          </a:prstGeom>
          <a:noFill/>
          <a:ln w="57150" cap="flat">
            <a:solidFill>
              <a:schemeClr val="accent1"/>
            </a:solid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ctr" fontAlgn="auto" hangingPunct="0">
              <a:spcBef>
                <a:spcPct val="0"/>
              </a:spcBef>
              <a:spcAft>
                <a:spcPct val="0"/>
              </a:spcAft>
              <a:buFont typeface="Arial" panose="020B0604020202020204" pitchFamily="34" charset="0"/>
              <a:buChar char="•"/>
            </a:pPr>
            <a:endParaRPr kumimoji="0" lang="en-US" altLang="zh-CN" sz="2400" b="0" i="0" u="none" strike="noStrike" cap="none" spc="0" normalizeH="0" baseline="0" smtClean="0">
              <a:ln>
                <a:noFill/>
              </a:ln>
              <a:solidFill>
                <a:srgbClr val="EDEDEE"/>
              </a:solidFill>
              <a:effectLst/>
              <a:uFillTx/>
              <a:latin typeface="黑体" panose="02010609060101010101" charset="-122"/>
              <a:ea typeface="黑体" panose="02010609060101010101" charset="-122"/>
              <a:sym typeface="Hoefler Text"/>
            </a:endParaRPr>
          </a:p>
          <a:p>
            <a:pPr algn="ctr" fontAlgn="auto" hangingPunct="0">
              <a:spcBef>
                <a:spcPct val="0"/>
              </a:spcBef>
              <a:spcAft>
                <a:spcPct val="0"/>
              </a:spcAft>
              <a:buFont typeface="Arial" panose="020B0604020202020204" pitchFamily="34" charset="0"/>
              <a:buChar char="•"/>
            </a:pPr>
            <a:endParaRPr lang="en-US" altLang="zh-CN" sz="2400" i="0" smtClean="0">
              <a:solidFill>
                <a:srgbClr val="EDEDEE"/>
              </a:solidFill>
              <a:latin typeface="黑体" panose="02010609060101010101" charset="-122"/>
              <a:ea typeface="黑体" panose="02010609060101010101" charset="-122"/>
            </a:endParaRPr>
          </a:p>
          <a:p>
            <a:pPr algn="ctr" fontAlgn="auto" hangingPunct="0">
              <a:spcBef>
                <a:spcPct val="0"/>
              </a:spcBef>
              <a:spcAft>
                <a:spcPct val="0"/>
              </a:spcAft>
              <a:buFont typeface="Arial" panose="020B0604020202020204" pitchFamily="34" charset="0"/>
              <a:buChar char="•"/>
            </a:pPr>
            <a:endParaRPr kumimoji="0" lang="en-US" altLang="zh-CN" sz="2400" b="0" i="0" u="none" strike="noStrike" cap="none" spc="0" normalizeH="0" baseline="0" smtClean="0">
              <a:ln>
                <a:noFill/>
              </a:ln>
              <a:solidFill>
                <a:srgbClr val="EDEDEE"/>
              </a:solidFill>
              <a:effectLst/>
              <a:uFillTx/>
              <a:latin typeface="黑体" panose="02010609060101010101" charset="-122"/>
              <a:ea typeface="黑体" panose="02010609060101010101" charset="-122"/>
              <a:sym typeface="Hoefler Text"/>
            </a:endParaRPr>
          </a:p>
          <a:p>
            <a:pPr algn="ctr" fontAlgn="auto" hangingPunct="0">
              <a:spcBef>
                <a:spcPct val="0"/>
              </a:spcBef>
              <a:spcAft>
                <a:spcPct val="0"/>
              </a:spcAft>
              <a:buFont typeface="Arial" panose="020B0604020202020204" pitchFamily="34" charset="0"/>
              <a:buChar char="•"/>
            </a:pPr>
            <a:endParaRPr kumimoji="0" lang="zh-CN" altLang="en-US" sz="2400" b="0" i="0" u="none" strike="noStrike" cap="none" spc="0" normalizeH="0" baseline="0" smtClean="0">
              <a:ln>
                <a:noFill/>
              </a:ln>
              <a:solidFill>
                <a:srgbClr val="EDEDEE"/>
              </a:solidFill>
              <a:effectLst/>
              <a:uFillTx/>
              <a:latin typeface="黑体" panose="02010609060101010101" charset="-122"/>
              <a:ea typeface="黑体" panose="02010609060101010101" charset="-122"/>
              <a:sym typeface="Hoefler Text"/>
            </a:endParaRPr>
          </a:p>
        </p:txBody>
      </p:sp>
      <p:sp>
        <p:nvSpPr>
          <p:cNvPr id="22" name="TextBox 21"/>
          <p:cNvSpPr txBox="1"/>
          <p:nvPr>
            <p:custDataLst>
              <p:tags r:id="rId5"/>
            </p:custDataLst>
          </p:nvPr>
        </p:nvSpPr>
        <p:spPr>
          <a:xfrm>
            <a:off x="1545021" y="1952996"/>
            <a:ext cx="3736428" cy="1579920"/>
          </a:xfrm>
          <a:prstGeom prst="rect">
            <a:avLst/>
          </a:prstGeom>
          <a:noFill/>
          <a:ln w="57150" cap="flat">
            <a:solidFill>
              <a:schemeClr val="accent1"/>
            </a:solid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ctr" fontAlgn="auto" hangingPunct="0">
              <a:spcBef>
                <a:spcPct val="0"/>
              </a:spcBef>
              <a:spcAft>
                <a:spcPct val="0"/>
              </a:spcAft>
              <a:buFont typeface="Arial" panose="020B0604020202020204" pitchFamily="34" charset="0"/>
              <a:buChar char="•"/>
            </a:pPr>
            <a:endParaRPr kumimoji="0" lang="en-US" altLang="zh-CN" sz="2400" b="0" i="0" u="none" strike="noStrike" cap="none" spc="0" normalizeH="0" baseline="0" smtClean="0">
              <a:ln>
                <a:noFill/>
              </a:ln>
              <a:solidFill>
                <a:srgbClr val="EDEDEE"/>
              </a:solidFill>
              <a:effectLst/>
              <a:uFillTx/>
              <a:latin typeface="黑体" panose="02010609060101010101" charset="-122"/>
              <a:ea typeface="黑体" panose="02010609060101010101" charset="-122"/>
              <a:sym typeface="Hoefler Text"/>
            </a:endParaRPr>
          </a:p>
          <a:p>
            <a:pPr algn="ctr" fontAlgn="auto" hangingPunct="0">
              <a:spcBef>
                <a:spcPct val="0"/>
              </a:spcBef>
              <a:spcAft>
                <a:spcPct val="0"/>
              </a:spcAft>
              <a:buFont typeface="Arial" panose="020B0604020202020204" pitchFamily="34" charset="0"/>
              <a:buChar char="•"/>
            </a:pPr>
            <a:endParaRPr lang="en-US" altLang="zh-CN" sz="2400" i="0" smtClean="0">
              <a:solidFill>
                <a:srgbClr val="EDEDEE"/>
              </a:solidFill>
              <a:latin typeface="黑体" panose="02010609060101010101" charset="-122"/>
              <a:ea typeface="黑体" panose="02010609060101010101" charset="-122"/>
            </a:endParaRPr>
          </a:p>
          <a:p>
            <a:pPr algn="ctr" fontAlgn="auto" hangingPunct="0">
              <a:spcBef>
                <a:spcPct val="0"/>
              </a:spcBef>
              <a:spcAft>
                <a:spcPct val="0"/>
              </a:spcAft>
              <a:buFont typeface="Arial" panose="020B0604020202020204" pitchFamily="34" charset="0"/>
              <a:buChar char="•"/>
            </a:pPr>
            <a:endParaRPr kumimoji="0" lang="en-US" altLang="zh-CN" sz="2400" b="0" i="0" u="none" strike="noStrike" cap="none" spc="0" normalizeH="0" baseline="0" smtClean="0">
              <a:ln>
                <a:noFill/>
              </a:ln>
              <a:solidFill>
                <a:srgbClr val="EDEDEE"/>
              </a:solidFill>
              <a:effectLst/>
              <a:uFillTx/>
              <a:latin typeface="黑体" panose="02010609060101010101" charset="-122"/>
              <a:ea typeface="黑体" panose="02010609060101010101" charset="-122"/>
              <a:sym typeface="Hoefler Text"/>
            </a:endParaRPr>
          </a:p>
          <a:p>
            <a:pPr algn="ctr" fontAlgn="auto" hangingPunct="0">
              <a:spcBef>
                <a:spcPct val="0"/>
              </a:spcBef>
              <a:spcAft>
                <a:spcPct val="0"/>
              </a:spcAft>
              <a:buFont typeface="Arial" panose="020B0604020202020204" pitchFamily="34" charset="0"/>
              <a:buChar char="•"/>
            </a:pPr>
            <a:endParaRPr kumimoji="0" lang="en-US" altLang="zh-CN" sz="2400" b="0" i="0" u="none" strike="noStrike" cap="none" spc="0" normalizeH="0" baseline="0" smtClean="0">
              <a:ln>
                <a:noFill/>
              </a:ln>
              <a:solidFill>
                <a:srgbClr val="EDEDEE"/>
              </a:solidFill>
              <a:effectLst/>
              <a:uFillTx/>
              <a:latin typeface="黑体" panose="02010609060101010101" charset="-122"/>
              <a:ea typeface="黑体" panose="02010609060101010101" charset="-122"/>
              <a:sym typeface="Hoefler Text"/>
            </a:endParaRPr>
          </a:p>
        </p:txBody>
      </p:sp>
      <p:sp>
        <p:nvSpPr>
          <p:cNvPr id="11" name="TextBox 10"/>
          <p:cNvSpPr txBox="1"/>
          <p:nvPr>
            <p:custDataLst>
              <p:tags r:id="rId6"/>
            </p:custDataLst>
          </p:nvPr>
        </p:nvSpPr>
        <p:spPr>
          <a:xfrm>
            <a:off x="4004718" y="4143831"/>
            <a:ext cx="4019929" cy="1579920"/>
          </a:xfrm>
          <a:prstGeom prst="rect">
            <a:avLst/>
          </a:prstGeom>
          <a:noFill/>
          <a:ln w="57150" cap="flat">
            <a:solidFill>
              <a:schemeClr val="accent1"/>
            </a:solid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ctr" fontAlgn="auto" hangingPunct="0">
              <a:spcBef>
                <a:spcPct val="0"/>
              </a:spcBef>
              <a:spcAft>
                <a:spcPct val="0"/>
              </a:spcAft>
              <a:buFont typeface="Arial" panose="020B0604020202020204" pitchFamily="34" charset="0"/>
              <a:buChar char="•"/>
            </a:pPr>
            <a:endParaRPr lang="en-US" altLang="zh-CN" sz="2400" i="0" smtClean="0">
              <a:solidFill>
                <a:srgbClr val="EDEDEE"/>
              </a:solidFill>
              <a:latin typeface="黑体" panose="02010609060101010101" charset="-122"/>
              <a:ea typeface="黑体" panose="02010609060101010101" charset="-122"/>
            </a:endParaRPr>
          </a:p>
          <a:p>
            <a:pPr algn="ctr" fontAlgn="auto" hangingPunct="0">
              <a:spcBef>
                <a:spcPct val="0"/>
              </a:spcBef>
              <a:spcAft>
                <a:spcPct val="0"/>
              </a:spcAft>
              <a:buFont typeface="Arial" panose="020B0604020202020204" pitchFamily="34" charset="0"/>
              <a:buChar char="•"/>
            </a:pPr>
            <a:endParaRPr lang="en-US" altLang="zh-CN" sz="2400" i="0" smtClean="0">
              <a:solidFill>
                <a:srgbClr val="EDEDEE"/>
              </a:solidFill>
              <a:latin typeface="黑体" panose="02010609060101010101" charset="-122"/>
              <a:ea typeface="黑体" panose="02010609060101010101" charset="-122"/>
            </a:endParaRPr>
          </a:p>
          <a:p>
            <a:pPr algn="ctr" fontAlgn="auto" hangingPunct="0">
              <a:spcBef>
                <a:spcPct val="0"/>
              </a:spcBef>
              <a:spcAft>
                <a:spcPct val="0"/>
              </a:spcAft>
              <a:buFont typeface="Arial" panose="020B0604020202020204" pitchFamily="34" charset="0"/>
              <a:buChar char="•"/>
            </a:pPr>
            <a:endParaRPr lang="en-US" altLang="zh-CN" sz="2400" i="0" smtClean="0">
              <a:solidFill>
                <a:srgbClr val="EDEDEE"/>
              </a:solidFill>
              <a:latin typeface="黑体" panose="02010609060101010101" charset="-122"/>
              <a:ea typeface="黑体" panose="02010609060101010101" charset="-122"/>
            </a:endParaRPr>
          </a:p>
          <a:p>
            <a:pPr algn="ctr" fontAlgn="auto" hangingPunct="0">
              <a:spcBef>
                <a:spcPct val="0"/>
              </a:spcBef>
              <a:spcAft>
                <a:spcPct val="0"/>
              </a:spcAft>
              <a:buFont typeface="Arial" panose="020B0604020202020204" pitchFamily="34" charset="0"/>
              <a:buChar char="•"/>
            </a:pPr>
            <a:endParaRPr lang="en-US" altLang="zh-CN" sz="2400" i="0" smtClean="0">
              <a:solidFill>
                <a:srgbClr val="EDEDEE"/>
              </a:solidFill>
              <a:latin typeface="黑体" panose="02010609060101010101" charset="-122"/>
              <a:ea typeface="黑体" panose="02010609060101010101" charset="-122"/>
            </a:endParaRPr>
          </a:p>
        </p:txBody>
      </p:sp>
      <p:sp>
        <p:nvSpPr>
          <p:cNvPr id="12" name="右箭头 11"/>
          <p:cNvSpPr/>
          <p:nvPr>
            <p:custDataLst>
              <p:tags r:id="rId7"/>
            </p:custDataLst>
          </p:nvPr>
        </p:nvSpPr>
        <p:spPr>
          <a:xfrm rot="2598230">
            <a:off x="3016057" y="3839276"/>
            <a:ext cx="1018909" cy="316279"/>
          </a:xfrm>
          <a:prstGeom prst="rightArrow">
            <a:avLst/>
          </a:prstGeom>
          <a:solidFill>
            <a:schemeClr val="accent2"/>
          </a:solidFill>
          <a:ln w="12700" cap="flat">
            <a:solidFill>
              <a:srgbClr val="002060"/>
            </a:solid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ct val="0"/>
              </a:spcBef>
              <a:spcAft>
                <a:spcPct val="0"/>
              </a:spcAft>
              <a:buClrTx/>
              <a:buSzTx/>
              <a:buFontTx/>
              <a:buNone/>
            </a:pPr>
            <a:endParaRPr kumimoji="0" lang="zh-CN" altLang="en-US" sz="4400" b="0" i="0" u="none" strike="noStrike" cap="none" spc="0" normalizeH="0" baseline="0">
              <a:ln>
                <a:noFill/>
              </a:ln>
              <a:solidFill>
                <a:srgbClr val="F3F1DF"/>
              </a:solidFill>
              <a:effectLst/>
              <a:uFillTx/>
              <a:latin typeface="+mn-lt"/>
              <a:ea typeface="+mn-ea"/>
              <a:cs typeface="+mn-cs"/>
              <a:sym typeface="Helvetica Neue" panose="02000503000000020004"/>
            </a:endParaRPr>
          </a:p>
        </p:txBody>
      </p:sp>
      <p:sp>
        <p:nvSpPr>
          <p:cNvPr id="19" name="右箭头 18"/>
          <p:cNvSpPr/>
          <p:nvPr>
            <p:custDataLst>
              <p:tags r:id="rId8"/>
            </p:custDataLst>
          </p:nvPr>
        </p:nvSpPr>
        <p:spPr>
          <a:xfrm rot="7950962">
            <a:off x="7976042" y="3857159"/>
            <a:ext cx="1018909" cy="316279"/>
          </a:xfrm>
          <a:prstGeom prst="rightArrow">
            <a:avLst/>
          </a:prstGeom>
          <a:solidFill>
            <a:schemeClr val="accent2"/>
          </a:solidFill>
          <a:ln w="12700" cap="flat">
            <a:solidFill>
              <a:srgbClr val="002060"/>
            </a:solid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ct val="0"/>
              </a:spcBef>
              <a:spcAft>
                <a:spcPct val="0"/>
              </a:spcAft>
              <a:buClrTx/>
              <a:buSzTx/>
              <a:buFontTx/>
              <a:buNone/>
            </a:pPr>
            <a:endParaRPr kumimoji="0" lang="zh-CN" altLang="en-US" sz="4400" b="0" i="0" u="none" strike="noStrike" cap="none" spc="0" normalizeH="0" baseline="0">
              <a:ln>
                <a:noFill/>
              </a:ln>
              <a:solidFill>
                <a:srgbClr val="F3F1DF"/>
              </a:solidFill>
              <a:effectLst/>
              <a:uFillTx/>
              <a:latin typeface="+mn-lt"/>
              <a:ea typeface="+mn-ea"/>
              <a:cs typeface="+mn-cs"/>
              <a:sym typeface="Helvetica Neue" panose="02000503000000020004"/>
            </a:endParaRPr>
          </a:p>
        </p:txBody>
      </p:sp>
      <p:sp>
        <p:nvSpPr>
          <p:cNvPr id="20" name="TextBox 19"/>
          <p:cNvSpPr txBox="1"/>
          <p:nvPr>
            <p:custDataLst>
              <p:tags r:id="rId9"/>
            </p:custDataLst>
          </p:nvPr>
        </p:nvSpPr>
        <p:spPr>
          <a:xfrm>
            <a:off x="5281449" y="3532915"/>
            <a:ext cx="923330" cy="59503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ct val="0"/>
              </a:spcBef>
              <a:spcAft>
                <a:spcPct val="0"/>
              </a:spcAft>
              <a:buClrTx/>
              <a:buSzTx/>
              <a:buFontTx/>
              <a:buNone/>
            </a:pPr>
            <a:r>
              <a:rPr kumimoji="0" lang="zh-CN" altLang="en-US" sz="3200" b="0" i="0" u="none" strike="noStrike" cap="none" spc="0" normalizeH="0" baseline="0" smtClean="0">
                <a:ln>
                  <a:noFill/>
                </a:ln>
                <a:solidFill>
                  <a:schemeClr val="tx1">
                    <a:lumMod val="95000"/>
                    <a:lumOff val="5000"/>
                  </a:schemeClr>
                </a:solidFill>
                <a:effectLst/>
                <a:uFillTx/>
                <a:latin typeface="微软雅黑" panose="020B0503020204020204" charset="-122"/>
                <a:ea typeface="微软雅黑" panose="020B0503020204020204" charset="-122"/>
                <a:sym typeface="Hoefler Text"/>
              </a:rPr>
              <a:t>预测</a:t>
            </a:r>
            <a:endParaRPr kumimoji="0" lang="zh-CN" altLang="en-US" sz="3200" b="0" i="0" u="none" strike="noStrike" cap="none" spc="0" normalizeH="0" baseline="0" smtClean="0">
              <a:ln>
                <a:noFill/>
              </a:ln>
              <a:solidFill>
                <a:schemeClr val="tx1">
                  <a:lumMod val="95000"/>
                  <a:lumOff val="5000"/>
                </a:schemeClr>
              </a:solidFill>
              <a:effectLst/>
              <a:uFillTx/>
              <a:latin typeface="微软雅黑" panose="020B0503020204020204" charset="-122"/>
              <a:ea typeface="微软雅黑" panose="020B0503020204020204" charset="-122"/>
              <a:sym typeface="Hoefler Text"/>
            </a:endParaRPr>
          </a:p>
        </p:txBody>
      </p:sp>
      <p:sp>
        <p:nvSpPr>
          <p:cNvPr id="2" name="TextBox 21"/>
          <p:cNvSpPr txBox="1"/>
          <p:nvPr/>
        </p:nvSpPr>
        <p:spPr>
          <a:xfrm>
            <a:off x="1609725" y="1991360"/>
            <a:ext cx="3736340" cy="1564640"/>
          </a:xfrm>
          <a:prstGeom prst="rect">
            <a:avLst/>
          </a:prstGeom>
          <a:noFill/>
          <a:ln w="57150" cap="flat">
            <a:solidFill>
              <a:srgbClr val="FFFFFF"/>
            </a:solid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fontAlgn="auto" hangingPunct="0">
              <a:spcBef>
                <a:spcPct val="0"/>
              </a:spcBef>
              <a:spcAft>
                <a:spcPct val="0"/>
              </a:spcAft>
              <a:buFont typeface="Arial" panose="020B0604020202020204" pitchFamily="34" charset="0"/>
              <a:buChar char="•"/>
            </a:pPr>
            <a:r>
              <a:rPr kumimoji="0" lang="zh-CN" altLang="en-US" sz="2400" b="0" i="0" u="none" strike="noStrike" cap="none" spc="0" normalizeH="0" baseline="0" smtClean="0">
                <a:ln>
                  <a:noFill/>
                </a:ln>
                <a:solidFill>
                  <a:schemeClr val="tx1">
                    <a:lumMod val="95000"/>
                    <a:lumOff val="5000"/>
                  </a:schemeClr>
                </a:solidFill>
                <a:effectLst/>
                <a:uFillTx/>
                <a:latin typeface="微软雅黑" panose="020B0503020204020204" charset="-122"/>
                <a:ea typeface="微软雅黑" panose="020B0503020204020204" charset="-122"/>
                <a:cs typeface="微软雅黑" panose="020B0503020204020204" charset="-122"/>
                <a:sym typeface="Hoefler Text"/>
              </a:rPr>
              <a:t>通常</a:t>
            </a:r>
            <a:r>
              <a:rPr lang="zh-CN" altLang="en-US" sz="2400" i="0" smtClean="0">
                <a:solidFill>
                  <a:schemeClr val="tx1">
                    <a:lumMod val="95000"/>
                    <a:lumOff val="5000"/>
                  </a:schemeClr>
                </a:solidFill>
                <a:latin typeface="微软雅黑" panose="020B0503020204020204" charset="-122"/>
                <a:ea typeface="微软雅黑" panose="020B0503020204020204" charset="-122"/>
                <a:cs typeface="微软雅黑" panose="020B0503020204020204" charset="-122"/>
              </a:rPr>
              <a:t>条件下</a:t>
            </a:r>
            <a:r>
              <a:rPr kumimoji="0" lang="zh-CN" altLang="en-US" sz="2400" b="0" i="0" u="none" strike="noStrike" cap="none" spc="0" normalizeH="0" baseline="0" smtClean="0">
                <a:ln>
                  <a:noFill/>
                </a:ln>
                <a:solidFill>
                  <a:schemeClr val="tx1">
                    <a:lumMod val="95000"/>
                    <a:lumOff val="5000"/>
                  </a:schemeClr>
                </a:solidFill>
                <a:effectLst/>
                <a:uFillTx/>
                <a:latin typeface="微软雅黑" panose="020B0503020204020204" charset="-122"/>
                <a:ea typeface="微软雅黑" panose="020B0503020204020204" charset="-122"/>
                <a:cs typeface="微软雅黑" panose="020B0503020204020204" charset="-122"/>
                <a:sym typeface="Hoefler Text"/>
              </a:rPr>
              <a:t>稳定</a:t>
            </a:r>
            <a:endParaRPr kumimoji="0" lang="en-US" altLang="zh-CN" sz="2400" b="0" i="0" u="none" strike="noStrike" cap="none" spc="0" normalizeH="0" baseline="0" smtClean="0">
              <a:ln>
                <a:noFill/>
              </a:ln>
              <a:solidFill>
                <a:schemeClr val="tx1">
                  <a:lumMod val="95000"/>
                  <a:lumOff val="5000"/>
                </a:schemeClr>
              </a:solidFill>
              <a:effectLst/>
              <a:uFillTx/>
              <a:latin typeface="微软雅黑" panose="020B0503020204020204" charset="-122"/>
              <a:ea typeface="微软雅黑" panose="020B0503020204020204" charset="-122"/>
              <a:cs typeface="微软雅黑" panose="020B0503020204020204" charset="-122"/>
              <a:sym typeface="Hoefler Text"/>
            </a:endParaRPr>
          </a:p>
          <a:p>
            <a:pPr marL="0" marR="0" indent="0" defTabSz="825500" rtl="0" fontAlgn="auto" latinLnBrk="0" hangingPunct="0">
              <a:lnSpc>
                <a:spcPct val="100000"/>
              </a:lnSpc>
              <a:spcBef>
                <a:spcPct val="0"/>
              </a:spcBef>
              <a:spcAft>
                <a:spcPct val="0"/>
              </a:spcAft>
              <a:buClrTx/>
              <a:buSzTx/>
              <a:buFont typeface="Arial" panose="020B0604020202020204" pitchFamily="34" charset="0"/>
              <a:buChar char="•"/>
            </a:pPr>
            <a:r>
              <a:rPr kumimoji="0" lang="zh-CN" altLang="en-US" sz="2400" b="0" i="0" u="none" strike="noStrike" cap="none" spc="0" normalizeH="0" baseline="0" smtClean="0">
                <a:ln>
                  <a:noFill/>
                </a:ln>
                <a:solidFill>
                  <a:schemeClr val="tx1">
                    <a:lumMod val="95000"/>
                    <a:lumOff val="5000"/>
                  </a:schemeClr>
                </a:solidFill>
                <a:effectLst/>
                <a:uFillTx/>
                <a:latin typeface="微软雅黑" panose="020B0503020204020204" charset="-122"/>
                <a:ea typeface="微软雅黑" panose="020B0503020204020204" charset="-122"/>
                <a:cs typeface="微软雅黑" panose="020B0503020204020204" charset="-122"/>
                <a:sym typeface="Hoefler Text"/>
              </a:rPr>
              <a:t>在光照条件下和氯气发生     取代反应</a:t>
            </a:r>
            <a:endParaRPr kumimoji="0" lang="en-US" altLang="zh-CN" sz="2400" b="0" i="0" u="none" strike="noStrike" cap="none" spc="0" normalizeH="0" baseline="0" smtClean="0">
              <a:ln>
                <a:noFill/>
              </a:ln>
              <a:solidFill>
                <a:schemeClr val="tx1">
                  <a:lumMod val="95000"/>
                  <a:lumOff val="5000"/>
                </a:schemeClr>
              </a:solidFill>
              <a:effectLst/>
              <a:uFillTx/>
              <a:latin typeface="微软雅黑" panose="020B0503020204020204" charset="-122"/>
              <a:ea typeface="微软雅黑" panose="020B0503020204020204" charset="-122"/>
              <a:cs typeface="微软雅黑" panose="020B0503020204020204" charset="-122"/>
              <a:sym typeface="Hoefler Text"/>
            </a:endParaRPr>
          </a:p>
          <a:p>
            <a:pPr fontAlgn="auto" hangingPunct="0">
              <a:spcBef>
                <a:spcPct val="0"/>
              </a:spcBef>
              <a:spcAft>
                <a:spcPct val="0"/>
              </a:spcAft>
              <a:buFont typeface="Arial" panose="020B0604020202020204" pitchFamily="34" charset="0"/>
              <a:buChar char="•"/>
            </a:pPr>
            <a:r>
              <a:rPr lang="zh-CN" altLang="en-US" sz="2400" i="0">
                <a:solidFill>
                  <a:schemeClr val="tx1">
                    <a:lumMod val="95000"/>
                    <a:lumOff val="5000"/>
                  </a:schemeClr>
                </a:solidFill>
                <a:latin typeface="微软雅黑" panose="020B0503020204020204" charset="-122"/>
                <a:ea typeface="微软雅黑" panose="020B0503020204020204" charset="-122"/>
                <a:cs typeface="微软雅黑" panose="020B0503020204020204" charset="-122"/>
              </a:rPr>
              <a:t>在空气中能</a:t>
            </a:r>
            <a:r>
              <a:rPr lang="zh-CN" altLang="en-US" sz="2400" i="0" smtClean="0">
                <a:solidFill>
                  <a:schemeClr val="tx1">
                    <a:lumMod val="95000"/>
                    <a:lumOff val="5000"/>
                  </a:schemeClr>
                </a:solidFill>
                <a:latin typeface="微软雅黑" panose="020B0503020204020204" charset="-122"/>
                <a:ea typeface="微软雅黑" panose="020B0503020204020204" charset="-122"/>
                <a:cs typeface="微软雅黑" panose="020B0503020204020204" charset="-122"/>
              </a:rPr>
              <a:t>燃烧</a:t>
            </a:r>
            <a:endParaRPr lang="zh-CN" altLang="en-US" sz="2400" i="0" smtClean="0">
              <a:solidFill>
                <a:schemeClr val="tx1">
                  <a:lumMod val="95000"/>
                  <a:lumOff val="5000"/>
                </a:schemeClr>
              </a:solidFill>
              <a:latin typeface="微软雅黑" panose="020B0503020204020204" charset="-122"/>
              <a:ea typeface="微软雅黑" panose="020B0503020204020204" charset="-122"/>
              <a:cs typeface="微软雅黑" panose="020B0503020204020204" charset="-122"/>
            </a:endParaRPr>
          </a:p>
        </p:txBody>
      </p:sp>
      <p:sp>
        <p:nvSpPr>
          <p:cNvPr id="4" name="TextBox 17"/>
          <p:cNvSpPr txBox="1"/>
          <p:nvPr/>
        </p:nvSpPr>
        <p:spPr>
          <a:xfrm>
            <a:off x="6480175" y="1991360"/>
            <a:ext cx="3336925" cy="1578610"/>
          </a:xfrm>
          <a:prstGeom prst="rect">
            <a:avLst/>
          </a:prstGeom>
          <a:noFill/>
          <a:ln w="57150" cap="flat">
            <a:solidFill>
              <a:srgbClr val="FFFFFF"/>
            </a:solid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fontAlgn="auto" hangingPunct="0">
              <a:spcBef>
                <a:spcPct val="0"/>
              </a:spcBef>
              <a:spcAft>
                <a:spcPct val="0"/>
              </a:spcAft>
              <a:buFont typeface="Arial" panose="020B0604020202020204" pitchFamily="34" charset="0"/>
              <a:buChar char="•"/>
            </a:pPr>
            <a:r>
              <a:rPr lang="zh-CN" altLang="en-US" sz="2400" i="0" smtClean="0">
                <a:solidFill>
                  <a:schemeClr val="tx1">
                    <a:lumMod val="95000"/>
                    <a:lumOff val="5000"/>
                  </a:schemeClr>
                </a:solidFill>
                <a:latin typeface="微软雅黑" panose="020B0503020204020204" charset="-122"/>
                <a:ea typeface="微软雅黑" panose="020B0503020204020204" charset="-122"/>
              </a:rPr>
              <a:t>碳原子之间都以单键结合成碳链</a:t>
            </a:r>
            <a:endParaRPr lang="en-US" altLang="zh-CN" sz="2400" i="0" smtClean="0">
              <a:solidFill>
                <a:schemeClr val="tx1">
                  <a:lumMod val="95000"/>
                  <a:lumOff val="5000"/>
                </a:schemeClr>
              </a:solidFill>
              <a:latin typeface="微软雅黑" panose="020B0503020204020204" charset="-122"/>
              <a:ea typeface="微软雅黑" panose="020B0503020204020204" charset="-122"/>
            </a:endParaRPr>
          </a:p>
          <a:p>
            <a:pPr fontAlgn="auto" hangingPunct="0">
              <a:spcBef>
                <a:spcPct val="0"/>
              </a:spcBef>
              <a:spcAft>
                <a:spcPct val="0"/>
              </a:spcAft>
              <a:buFont typeface="Arial" panose="020B0604020202020204" pitchFamily="34" charset="0"/>
              <a:buChar char="•"/>
            </a:pPr>
            <a:r>
              <a:rPr lang="zh-CN" altLang="en-US" sz="2400" i="0" smtClean="0">
                <a:solidFill>
                  <a:schemeClr val="tx1">
                    <a:lumMod val="95000"/>
                    <a:lumOff val="5000"/>
                  </a:schemeClr>
                </a:solidFill>
                <a:latin typeface="微软雅黑" panose="020B0503020204020204" charset="-122"/>
                <a:ea typeface="微软雅黑" panose="020B0503020204020204" charset="-122"/>
              </a:rPr>
              <a:t>碳原子的剩余价键均与氢原子结合</a:t>
            </a:r>
            <a:endParaRPr kumimoji="0" lang="zh-CN" altLang="en-US" sz="2400" b="0" i="0" u="none" strike="noStrike" cap="none" spc="0" normalizeH="0" baseline="0" smtClean="0">
              <a:ln>
                <a:noFill/>
              </a:ln>
              <a:solidFill>
                <a:schemeClr val="tx1">
                  <a:lumMod val="95000"/>
                  <a:lumOff val="5000"/>
                </a:schemeClr>
              </a:solidFill>
              <a:effectLst/>
              <a:uFillTx/>
              <a:latin typeface="微软雅黑" panose="020B0503020204020204" charset="-122"/>
              <a:ea typeface="微软雅黑" panose="020B0503020204020204" charset="-122"/>
              <a:sym typeface="Hoefler Text"/>
            </a:endParaRPr>
          </a:p>
        </p:txBody>
      </p:sp>
      <p:sp>
        <p:nvSpPr>
          <p:cNvPr id="3" name="TextBox 10"/>
          <p:cNvSpPr txBox="1"/>
          <p:nvPr/>
        </p:nvSpPr>
        <p:spPr>
          <a:xfrm>
            <a:off x="3987573" y="4181316"/>
            <a:ext cx="4019929" cy="1578610"/>
          </a:xfrm>
          <a:prstGeom prst="rect">
            <a:avLst/>
          </a:prstGeom>
          <a:noFill/>
          <a:ln w="57150" cap="flat">
            <a:solidFill>
              <a:srgbClr val="FFFFFF"/>
            </a:solid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fontAlgn="auto" hangingPunct="0">
              <a:spcBef>
                <a:spcPct val="0"/>
              </a:spcBef>
              <a:spcAft>
                <a:spcPct val="0"/>
              </a:spcAft>
              <a:buFont typeface="Arial" panose="020B0604020202020204" pitchFamily="34" charset="0"/>
              <a:buChar char="•"/>
            </a:pPr>
            <a:r>
              <a:rPr lang="zh-CN" altLang="en-US" sz="2400" b="1" i="0" smtClean="0">
                <a:solidFill>
                  <a:srgbClr val="002060"/>
                </a:solidFill>
                <a:latin typeface="微软雅黑" panose="020B0503020204020204" charset="-122"/>
                <a:ea typeface="微软雅黑" panose="020B0503020204020204" charset="-122"/>
              </a:rPr>
              <a:t>通常条件下稳定</a:t>
            </a:r>
            <a:endParaRPr lang="en-US" altLang="zh-CN" sz="2400" b="1" i="0" smtClean="0">
              <a:solidFill>
                <a:srgbClr val="002060"/>
              </a:solidFill>
              <a:latin typeface="微软雅黑" panose="020B0503020204020204" charset="-122"/>
              <a:ea typeface="微软雅黑" panose="020B0503020204020204" charset="-122"/>
            </a:endParaRPr>
          </a:p>
          <a:p>
            <a:pPr fontAlgn="auto" hangingPunct="0">
              <a:spcBef>
                <a:spcPct val="0"/>
              </a:spcBef>
              <a:spcAft>
                <a:spcPct val="0"/>
              </a:spcAft>
              <a:buFont typeface="Arial" panose="020B0604020202020204" pitchFamily="34" charset="0"/>
              <a:buChar char="•"/>
            </a:pPr>
            <a:r>
              <a:rPr lang="zh-CN" altLang="en-US" sz="2400" b="1" i="0" smtClean="0">
                <a:solidFill>
                  <a:srgbClr val="002060"/>
                </a:solidFill>
                <a:latin typeface="微软雅黑" panose="020B0503020204020204" charset="-122"/>
                <a:ea typeface="微软雅黑" panose="020B0503020204020204" charset="-122"/>
              </a:rPr>
              <a:t>在光照条件下和氯气发生取代反应</a:t>
            </a:r>
            <a:endParaRPr lang="en-US" altLang="zh-CN" sz="2400" b="1" i="0" smtClean="0">
              <a:solidFill>
                <a:srgbClr val="002060"/>
              </a:solidFill>
              <a:latin typeface="微软雅黑" panose="020B0503020204020204" charset="-122"/>
              <a:ea typeface="微软雅黑" panose="020B0503020204020204" charset="-122"/>
            </a:endParaRPr>
          </a:p>
          <a:p>
            <a:pPr fontAlgn="auto" hangingPunct="0">
              <a:spcBef>
                <a:spcPct val="0"/>
              </a:spcBef>
              <a:spcAft>
                <a:spcPct val="0"/>
              </a:spcAft>
              <a:buFont typeface="Arial" panose="020B0604020202020204" pitchFamily="34" charset="0"/>
              <a:buChar char="•"/>
            </a:pPr>
            <a:r>
              <a:rPr lang="zh-CN" altLang="en-US" sz="2400" b="1" i="0" smtClean="0">
                <a:solidFill>
                  <a:srgbClr val="002060"/>
                </a:solidFill>
                <a:latin typeface="微软雅黑" panose="020B0503020204020204" charset="-122"/>
                <a:ea typeface="微软雅黑" panose="020B0503020204020204" charset="-122"/>
              </a:rPr>
              <a:t>在空气中能燃烧</a:t>
            </a:r>
            <a:endParaRPr lang="zh-CN" altLang="en-US" sz="2400" b="1" i="0" smtClean="0">
              <a:solidFill>
                <a:srgbClr val="002060"/>
              </a:solidFill>
              <a:latin typeface="微软雅黑" panose="020B0503020204020204" charset="-122"/>
              <a:ea typeface="微软雅黑" panose="020B0503020204020204" charset="-122"/>
            </a:endParaRPr>
          </a:p>
        </p:txBody>
      </p:sp>
    </p:spTree>
    <p:custDataLst>
      <p:tags r:id="rId10"/>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p:tgtEl>
                                          <p:spTgt spid="3"/>
                                        </p:tgtEl>
                                        <p:attrNameLst>
                                          <p:attrName>ppt_y</p:attrName>
                                        </p:attrNameLst>
                                      </p:cBhvr>
                                      <p:tavLst>
                                        <p:tav tm="0">
                                          <p:val>
                                            <p:strVal val="#ppt_y+#ppt_h*1.125000"/>
                                          </p:val>
                                        </p:tav>
                                        <p:tav tm="100000">
                                          <p:val>
                                            <p:strVal val="#ppt_y"/>
                                          </p:val>
                                        </p:tav>
                                      </p:tavLst>
                                    </p:anim>
                                    <p:animEffect transition="in" filter="wipe(up)">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8"/>
          <p:cNvGrpSpPr/>
          <p:nvPr/>
        </p:nvGrpSpPr>
        <p:grpSpPr>
          <a:xfrm>
            <a:off x="1322070" y="-13970"/>
            <a:ext cx="3895725" cy="738188"/>
            <a:chOff x="693" y="-17"/>
            <a:chExt cx="1532" cy="465"/>
          </a:xfrm>
        </p:grpSpPr>
        <p:grpSp>
          <p:nvGrpSpPr>
            <p:cNvPr id="24" name="Group 26"/>
            <p:cNvGrpSpPr/>
            <p:nvPr/>
          </p:nvGrpSpPr>
          <p:grpSpPr>
            <a:xfrm>
              <a:off x="711" y="0"/>
              <a:ext cx="1497" cy="448"/>
              <a:chOff x="711" y="0"/>
              <a:chExt cx="1497" cy="448"/>
            </a:xfrm>
          </p:grpSpPr>
          <p:sp>
            <p:nvSpPr>
              <p:cNvPr id="26" name="Rectangle 8"/>
              <p:cNvSpPr>
                <a:spLocks noChangeArrowheads="1"/>
              </p:cNvSpPr>
              <p:nvPr/>
            </p:nvSpPr>
            <p:spPr bwMode="auto">
              <a:xfrm>
                <a:off x="711" y="0"/>
                <a:ext cx="1497" cy="448"/>
              </a:xfrm>
              <a:prstGeom prst="rect">
                <a:avLst/>
              </a:prstGeom>
              <a:solidFill>
                <a:srgbClr val="3F83BC"/>
              </a:solidFill>
              <a:ln w="9525" algn="ctr">
                <a:noFill/>
                <a:miter lim="800000"/>
              </a:ln>
            </p:spPr>
            <p:txBody>
              <a:bodyPr lIns="121914" tIns="60957" rIns="121914" bIns="60957" anchor="ctr"/>
              <a:lstStyle/>
              <a:p>
                <a:pPr marL="0" marR="0" lvl="0" indent="0" algn="ctr" defTabSz="684530" eaLnBrk="1" fontAlgn="auto" latinLnBrk="0" hangingPunct="1">
                  <a:lnSpc>
                    <a:spcPct val="100000"/>
                  </a:lnSpc>
                  <a:spcBef>
                    <a:spcPct val="0"/>
                  </a:spcBef>
                  <a:spcAft>
                    <a:spcPct val="0"/>
                  </a:spcAft>
                  <a:buClrTx/>
                  <a:buSzTx/>
                  <a:buFontTx/>
                  <a:buNone/>
                  <a:defRPr/>
                </a:pPr>
                <a:endParaRPr kumimoji="0" lang="en-US" altLang="zh-CN" sz="2265" b="0" i="0" u="none" strike="noStrike" kern="0" cap="none" spc="0" normalizeH="0" baseline="0" noProof="0">
                  <a:ln>
                    <a:noFill/>
                  </a:ln>
                  <a:solidFill>
                    <a:srgbClr val="0099CC"/>
                  </a:solidFill>
                  <a:effectLst/>
                  <a:uLnTx/>
                  <a:uFillTx/>
                  <a:latin typeface="微软雅黑" panose="020B0503020204020204" charset="-122"/>
                  <a:ea typeface="微软雅黑" panose="020B0503020204020204" charset="-122"/>
                </a:endParaRPr>
              </a:p>
            </p:txBody>
          </p:sp>
          <p:sp>
            <p:nvSpPr>
              <p:cNvPr id="27" name="Line 25"/>
              <p:cNvSpPr>
                <a:spLocks noChangeShapeType="1"/>
              </p:cNvSpPr>
              <p:nvPr/>
            </p:nvSpPr>
            <p:spPr bwMode="auto">
              <a:xfrm>
                <a:off x="715" y="360"/>
                <a:ext cx="1490" cy="0"/>
              </a:xfrm>
              <a:prstGeom prst="line">
                <a:avLst/>
              </a:prstGeom>
              <a:noFill/>
              <a:ln w="9525">
                <a:solidFill>
                  <a:sysClr val="window" lastClr="FFFFFF"/>
                </a:solidFill>
                <a:round/>
              </a:ln>
            </p:spPr>
            <p:txBody>
              <a:bodyPr/>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2400" b="0" i="0" u="none" strike="noStrike" kern="0" cap="none" spc="0" normalizeH="0" baseline="0" noProof="0">
                  <a:ln>
                    <a:noFill/>
                  </a:ln>
                  <a:solidFill>
                    <a:prstClr val="black"/>
                  </a:solidFill>
                  <a:effectLst/>
                  <a:uLnTx/>
                  <a:uFillTx/>
                  <a:latin typeface="微软雅黑" panose="020B0503020204020204" charset="-122"/>
                  <a:ea typeface="微软雅黑" panose="020B0503020204020204" charset="-122"/>
                </a:endParaRPr>
              </a:p>
            </p:txBody>
          </p:sp>
        </p:grpSp>
        <p:sp>
          <p:nvSpPr>
            <p:cNvPr id="25" name="TextBox 3"/>
            <p:cNvSpPr txBox="1">
              <a:spLocks noChangeArrowheads="1"/>
            </p:cNvSpPr>
            <p:nvPr/>
          </p:nvSpPr>
          <p:spPr bwMode="auto">
            <a:xfrm>
              <a:off x="693" y="-17"/>
              <a:ext cx="1532" cy="420"/>
            </a:xfrm>
            <a:prstGeom prst="rect">
              <a:avLst/>
            </a:prstGeom>
            <a:noFill/>
            <a:ln w="9525">
              <a:noFill/>
              <a:miter lim="800000"/>
            </a:ln>
          </p:spPr>
          <p:txBody>
            <a:bodyPr wrap="square">
              <a:spAutoFit/>
            </a:bodyPr>
            <a:lstStyle/>
            <a:p>
              <a:pPr marL="0" marR="0" lvl="0" indent="0" algn="ctr" defTabSz="914400" eaLnBrk="1" fontAlgn="auto" latinLnBrk="0" hangingPunct="1">
                <a:lnSpc>
                  <a:spcPct val="100000"/>
                </a:lnSpc>
                <a:spcBef>
                  <a:spcPct val="0"/>
                </a:spcBef>
                <a:spcAft>
                  <a:spcPct val="0"/>
                </a:spcAft>
                <a:buClrTx/>
                <a:buSzTx/>
                <a:buFontTx/>
                <a:buNone/>
                <a:defRPr/>
              </a:pPr>
              <a:r>
                <a:rPr kumimoji="0" lang="en-US" altLang="zh-CN" sz="3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烷烃的化学性质</a:t>
              </a:r>
              <a:endParaRPr kumimoji="0" lang="en-US" altLang="zh-CN" sz="3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endParaRPr>
            </a:p>
          </p:txBody>
        </p:sp>
      </p:grpSp>
      <p:sp>
        <p:nvSpPr>
          <p:cNvPr id="3" name="等腰三角形 2"/>
          <p:cNvSpPr/>
          <p:nvPr>
            <p:custDataLst>
              <p:tags r:id="rId1"/>
            </p:custDataLst>
          </p:nvPr>
        </p:nvSpPr>
        <p:spPr bwMode="auto">
          <a:xfrm rot="10800000">
            <a:off x="1212850" y="1133475"/>
            <a:ext cx="636588" cy="549275"/>
          </a:xfrm>
          <a:prstGeom prst="triangle">
            <a:avLst/>
          </a:prstGeom>
          <a:solidFill>
            <a:srgbClr val="3B2D3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8" name="任意多边形 27"/>
          <p:cNvSpPr/>
          <p:nvPr>
            <p:custDataLst>
              <p:tags r:id="rId2"/>
            </p:custDataLst>
          </p:nvPr>
        </p:nvSpPr>
        <p:spPr bwMode="auto">
          <a:xfrm>
            <a:off x="1530350" y="1133475"/>
            <a:ext cx="4648200" cy="549275"/>
          </a:xfrm>
          <a:custGeom>
            <a:avLst/>
            <a:gdLst>
              <a:gd name="connsiteX0" fmla="*/ 0 w 4647346"/>
              <a:gd name="connsiteY0" fmla="*/ 0 h 548640"/>
              <a:gd name="connsiteX1" fmla="*/ 4338867 w 4647346"/>
              <a:gd name="connsiteY1" fmla="*/ 0 h 548640"/>
              <a:gd name="connsiteX2" fmla="*/ 4647346 w 4647346"/>
              <a:gd name="connsiteY2" fmla="*/ 506286 h 548640"/>
              <a:gd name="connsiteX3" fmla="*/ 4647346 w 4647346"/>
              <a:gd name="connsiteY3" fmla="*/ 548640 h 548640"/>
              <a:gd name="connsiteX4" fmla="*/ 0 w 4647346"/>
              <a:gd name="connsiteY4" fmla="*/ 548640 h 5486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47346" h="548640">
                <a:moveTo>
                  <a:pt x="0" y="0"/>
                </a:moveTo>
                <a:lnTo>
                  <a:pt x="4338867" y="0"/>
                </a:lnTo>
                <a:lnTo>
                  <a:pt x="4647346" y="506286"/>
                </a:lnTo>
                <a:lnTo>
                  <a:pt x="4647346" y="548640"/>
                </a:lnTo>
                <a:lnTo>
                  <a:pt x="0" y="54864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9" name="等腰三角形 28"/>
          <p:cNvSpPr/>
          <p:nvPr>
            <p:custDataLst>
              <p:tags r:id="rId3"/>
            </p:custDataLst>
          </p:nvPr>
        </p:nvSpPr>
        <p:spPr bwMode="auto">
          <a:xfrm rot="10800000">
            <a:off x="1293813" y="1171575"/>
            <a:ext cx="565150" cy="487363"/>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2C77E6"/>
              </a:solidFill>
              <a:effectLst/>
              <a:uLnTx/>
              <a:uFillTx/>
              <a:latin typeface="+mn-lt"/>
              <a:ea typeface="+mn-ea"/>
              <a:cs typeface="+mn-cs"/>
            </a:endParaRPr>
          </a:p>
        </p:txBody>
      </p:sp>
      <p:sp>
        <p:nvSpPr>
          <p:cNvPr id="4121" name="矩形 22"/>
          <p:cNvSpPr/>
          <p:nvPr>
            <p:custDataLst>
              <p:tags r:id="rId4"/>
            </p:custDataLst>
          </p:nvPr>
        </p:nvSpPr>
        <p:spPr>
          <a:xfrm>
            <a:off x="2091690" y="1189355"/>
            <a:ext cx="4003675" cy="52197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algn="l" eaLnBrk="1" hangingPunct="1">
              <a:buClrTx/>
              <a:buSzTx/>
              <a:buFontTx/>
              <a:buNone/>
            </a:pPr>
            <a:r>
              <a:rPr lang="zh-CN" altLang="en-US" sz="2800" b="1" i="0" smtClean="0">
                <a:solidFill>
                  <a:schemeClr val="tx1">
                    <a:lumMod val="95000"/>
                    <a:lumOff val="5000"/>
                  </a:schemeClr>
                </a:solidFill>
                <a:latin typeface="微软雅黑" panose="020B0503020204020204" charset="-122"/>
                <a:ea typeface="微软雅黑" panose="020B0503020204020204" charset="-122"/>
                <a:cs typeface="微软雅黑" panose="020B0503020204020204" charset="-122"/>
              </a:rPr>
              <a:t>通常</a:t>
            </a:r>
            <a:r>
              <a:rPr lang="zh-CN" altLang="en-US" sz="2800" b="1" smtClean="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rPr>
              <a:t>条件下稳定</a:t>
            </a:r>
            <a:endParaRPr lang="zh-CN" altLang="en-US" sz="2800" b="1" smtClean="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endParaRPr>
          </a:p>
        </p:txBody>
      </p:sp>
      <p:sp>
        <p:nvSpPr>
          <p:cNvPr id="100" name="文本框 99"/>
          <p:cNvSpPr txBox="1"/>
          <p:nvPr/>
        </p:nvSpPr>
        <p:spPr>
          <a:xfrm>
            <a:off x="1041400" y="2163445"/>
            <a:ext cx="10482580" cy="521970"/>
          </a:xfrm>
          <a:prstGeom prst="rect">
            <a:avLst/>
          </a:prstGeom>
          <a:noFill/>
          <a:ln w="9525">
            <a:noFill/>
          </a:ln>
        </p:spPr>
        <p:txBody>
          <a:bodyPr wrap="square">
            <a:spAutoFit/>
          </a:bodyPr>
          <a:lstStyle/>
          <a:p>
            <a:pPr indent="0"/>
            <a:r>
              <a:rPr lang="zh-CN" sz="2800" b="0">
                <a:latin typeface="微软雅黑" panose="020B0503020204020204" charset="-122"/>
                <a:ea typeface="微软雅黑" panose="020B0503020204020204" charset="-122"/>
              </a:rPr>
              <a:t>常温下烷烃很不活泼，与强酸、强碱、强氧化剂等都不发生反应。</a:t>
            </a:r>
            <a:endParaRPr lang="zh-CN" altLang="en-US" sz="2800" b="0">
              <a:latin typeface="微软雅黑" panose="020B0503020204020204" charset="-122"/>
              <a:ea typeface="微软雅黑" panose="020B0503020204020204" charset="-122"/>
            </a:endParaRPr>
          </a:p>
        </p:txBody>
      </p:sp>
      <p:pic>
        <p:nvPicPr>
          <p:cNvPr id="101" name="图片 100"/>
          <p:cNvPicPr/>
          <p:nvPr/>
        </p:nvPicPr>
        <p:blipFill>
          <a:blip r:embed="rId5"/>
          <a:stretch>
            <a:fillRect/>
          </a:stretch>
        </p:blipFill>
        <p:spPr>
          <a:xfrm>
            <a:off x="2367661" y="3023489"/>
            <a:ext cx="7455408" cy="3456432"/>
          </a:xfrm>
          <a:prstGeom prst="rect">
            <a:avLst/>
          </a:prstGeom>
          <a:noFill/>
          <a:ln w="9525">
            <a:noFill/>
          </a:ln>
        </p:spPr>
      </p:pic>
    </p:spTree>
    <p:custDataLst>
      <p:tags r:id="rId6"/>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8"/>
          <p:cNvGrpSpPr/>
          <p:nvPr/>
        </p:nvGrpSpPr>
        <p:grpSpPr>
          <a:xfrm>
            <a:off x="1322070" y="-13970"/>
            <a:ext cx="3895725" cy="738188"/>
            <a:chOff x="693" y="-17"/>
            <a:chExt cx="1532" cy="465"/>
          </a:xfrm>
        </p:grpSpPr>
        <p:grpSp>
          <p:nvGrpSpPr>
            <p:cNvPr id="24" name="Group 26"/>
            <p:cNvGrpSpPr/>
            <p:nvPr/>
          </p:nvGrpSpPr>
          <p:grpSpPr>
            <a:xfrm>
              <a:off x="711" y="0"/>
              <a:ext cx="1497" cy="448"/>
              <a:chOff x="711" y="0"/>
              <a:chExt cx="1497" cy="448"/>
            </a:xfrm>
          </p:grpSpPr>
          <p:sp>
            <p:nvSpPr>
              <p:cNvPr id="26" name="Rectangle 8"/>
              <p:cNvSpPr>
                <a:spLocks noChangeArrowheads="1"/>
              </p:cNvSpPr>
              <p:nvPr/>
            </p:nvSpPr>
            <p:spPr bwMode="auto">
              <a:xfrm>
                <a:off x="711" y="0"/>
                <a:ext cx="1497" cy="448"/>
              </a:xfrm>
              <a:prstGeom prst="rect">
                <a:avLst/>
              </a:prstGeom>
              <a:solidFill>
                <a:srgbClr val="3F83BC"/>
              </a:solidFill>
              <a:ln w="9525" algn="ctr">
                <a:noFill/>
                <a:miter lim="800000"/>
              </a:ln>
            </p:spPr>
            <p:txBody>
              <a:bodyPr lIns="121914" tIns="60957" rIns="121914" bIns="60957" anchor="ctr"/>
              <a:lstStyle/>
              <a:p>
                <a:pPr marL="0" marR="0" lvl="0" indent="0" algn="ctr" defTabSz="684530" eaLnBrk="1" fontAlgn="auto" latinLnBrk="0" hangingPunct="1">
                  <a:lnSpc>
                    <a:spcPct val="100000"/>
                  </a:lnSpc>
                  <a:spcBef>
                    <a:spcPct val="0"/>
                  </a:spcBef>
                  <a:spcAft>
                    <a:spcPct val="0"/>
                  </a:spcAft>
                  <a:buClrTx/>
                  <a:buSzTx/>
                  <a:buFontTx/>
                  <a:buNone/>
                  <a:defRPr/>
                </a:pPr>
                <a:endParaRPr kumimoji="0" lang="en-US" altLang="zh-CN" sz="2265" b="0" i="0" u="none" strike="noStrike" kern="0" cap="none" spc="0" normalizeH="0" baseline="0" noProof="0">
                  <a:ln>
                    <a:noFill/>
                  </a:ln>
                  <a:solidFill>
                    <a:srgbClr val="0099CC"/>
                  </a:solidFill>
                  <a:effectLst/>
                  <a:uLnTx/>
                  <a:uFillTx/>
                  <a:latin typeface="微软雅黑" panose="020B0503020204020204" charset="-122"/>
                  <a:ea typeface="微软雅黑" panose="020B0503020204020204" charset="-122"/>
                </a:endParaRPr>
              </a:p>
            </p:txBody>
          </p:sp>
          <p:sp>
            <p:nvSpPr>
              <p:cNvPr id="27" name="Line 25"/>
              <p:cNvSpPr>
                <a:spLocks noChangeShapeType="1"/>
              </p:cNvSpPr>
              <p:nvPr/>
            </p:nvSpPr>
            <p:spPr bwMode="auto">
              <a:xfrm>
                <a:off x="715" y="360"/>
                <a:ext cx="1490" cy="0"/>
              </a:xfrm>
              <a:prstGeom prst="line">
                <a:avLst/>
              </a:prstGeom>
              <a:noFill/>
              <a:ln w="9525">
                <a:solidFill>
                  <a:sysClr val="window" lastClr="FFFFFF"/>
                </a:solidFill>
                <a:round/>
              </a:ln>
            </p:spPr>
            <p:txBody>
              <a:bodyPr/>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2400" b="0" i="0" u="none" strike="noStrike" kern="0" cap="none" spc="0" normalizeH="0" baseline="0" noProof="0">
                  <a:ln>
                    <a:noFill/>
                  </a:ln>
                  <a:solidFill>
                    <a:prstClr val="black"/>
                  </a:solidFill>
                  <a:effectLst/>
                  <a:uLnTx/>
                  <a:uFillTx/>
                  <a:latin typeface="微软雅黑" panose="020B0503020204020204" charset="-122"/>
                  <a:ea typeface="微软雅黑" panose="020B0503020204020204" charset="-122"/>
                </a:endParaRPr>
              </a:p>
            </p:txBody>
          </p:sp>
        </p:grpSp>
        <p:sp>
          <p:nvSpPr>
            <p:cNvPr id="25" name="TextBox 3"/>
            <p:cNvSpPr txBox="1">
              <a:spLocks noChangeArrowheads="1"/>
            </p:cNvSpPr>
            <p:nvPr/>
          </p:nvSpPr>
          <p:spPr bwMode="auto">
            <a:xfrm>
              <a:off x="693" y="-17"/>
              <a:ext cx="1532" cy="420"/>
            </a:xfrm>
            <a:prstGeom prst="rect">
              <a:avLst/>
            </a:prstGeom>
            <a:noFill/>
            <a:ln w="9525">
              <a:noFill/>
              <a:miter lim="800000"/>
            </a:ln>
          </p:spPr>
          <p:txBody>
            <a:bodyPr wrap="square">
              <a:spAutoFit/>
            </a:bodyPr>
            <a:lstStyle/>
            <a:p>
              <a:pPr marL="0" marR="0" lvl="0" indent="0" algn="ctr" defTabSz="914400" eaLnBrk="1" fontAlgn="auto" latinLnBrk="0" hangingPunct="1">
                <a:lnSpc>
                  <a:spcPct val="100000"/>
                </a:lnSpc>
                <a:spcBef>
                  <a:spcPct val="0"/>
                </a:spcBef>
                <a:spcAft>
                  <a:spcPct val="0"/>
                </a:spcAft>
                <a:buClrTx/>
                <a:buSzTx/>
                <a:buFontTx/>
                <a:buNone/>
                <a:defRPr/>
              </a:pPr>
              <a:r>
                <a:rPr kumimoji="0" lang="en-US" altLang="zh-CN" sz="3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烷烃的化学性质</a:t>
              </a:r>
              <a:endParaRPr kumimoji="0" lang="en-US" altLang="zh-CN" sz="3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endParaRPr>
            </a:p>
          </p:txBody>
        </p:sp>
      </p:grpSp>
      <p:sp>
        <p:nvSpPr>
          <p:cNvPr id="3" name="等腰三角形 2"/>
          <p:cNvSpPr/>
          <p:nvPr>
            <p:custDataLst>
              <p:tags r:id="rId1"/>
            </p:custDataLst>
          </p:nvPr>
        </p:nvSpPr>
        <p:spPr bwMode="auto">
          <a:xfrm rot="10800000">
            <a:off x="1212850" y="1133475"/>
            <a:ext cx="636588" cy="549275"/>
          </a:xfrm>
          <a:prstGeom prst="triangle">
            <a:avLst/>
          </a:prstGeom>
          <a:solidFill>
            <a:srgbClr val="3B2D3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8" name="任意多边形 27"/>
          <p:cNvSpPr/>
          <p:nvPr>
            <p:custDataLst>
              <p:tags r:id="rId2"/>
            </p:custDataLst>
          </p:nvPr>
        </p:nvSpPr>
        <p:spPr bwMode="auto">
          <a:xfrm>
            <a:off x="1530350" y="1133475"/>
            <a:ext cx="6466840" cy="549275"/>
          </a:xfrm>
          <a:custGeom>
            <a:avLst/>
            <a:gdLst>
              <a:gd name="connsiteX0" fmla="*/ 0 w 4647346"/>
              <a:gd name="connsiteY0" fmla="*/ 0 h 548640"/>
              <a:gd name="connsiteX1" fmla="*/ 4338867 w 4647346"/>
              <a:gd name="connsiteY1" fmla="*/ 0 h 548640"/>
              <a:gd name="connsiteX2" fmla="*/ 4647346 w 4647346"/>
              <a:gd name="connsiteY2" fmla="*/ 506286 h 548640"/>
              <a:gd name="connsiteX3" fmla="*/ 4647346 w 4647346"/>
              <a:gd name="connsiteY3" fmla="*/ 548640 h 548640"/>
              <a:gd name="connsiteX4" fmla="*/ 0 w 4647346"/>
              <a:gd name="connsiteY4" fmla="*/ 548640 h 5486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47346" h="548640">
                <a:moveTo>
                  <a:pt x="0" y="0"/>
                </a:moveTo>
                <a:lnTo>
                  <a:pt x="4338867" y="0"/>
                </a:lnTo>
                <a:lnTo>
                  <a:pt x="4647346" y="506286"/>
                </a:lnTo>
                <a:lnTo>
                  <a:pt x="4647346" y="548640"/>
                </a:lnTo>
                <a:lnTo>
                  <a:pt x="0" y="54864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9" name="等腰三角形 28"/>
          <p:cNvSpPr/>
          <p:nvPr>
            <p:custDataLst>
              <p:tags r:id="rId3"/>
            </p:custDataLst>
          </p:nvPr>
        </p:nvSpPr>
        <p:spPr bwMode="auto">
          <a:xfrm rot="10800000">
            <a:off x="1293813" y="1171575"/>
            <a:ext cx="565150" cy="487363"/>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2C77E6"/>
              </a:solidFill>
              <a:effectLst/>
              <a:uLnTx/>
              <a:uFillTx/>
              <a:latin typeface="+mn-lt"/>
              <a:ea typeface="+mn-ea"/>
              <a:cs typeface="+mn-cs"/>
            </a:endParaRPr>
          </a:p>
        </p:txBody>
      </p:sp>
      <p:sp>
        <p:nvSpPr>
          <p:cNvPr id="4121" name="矩形 22"/>
          <p:cNvSpPr/>
          <p:nvPr>
            <p:custDataLst>
              <p:tags r:id="rId4"/>
            </p:custDataLst>
          </p:nvPr>
        </p:nvSpPr>
        <p:spPr>
          <a:xfrm>
            <a:off x="2091690" y="1189355"/>
            <a:ext cx="5692140" cy="52197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algn="l" eaLnBrk="1" hangingPunct="1">
              <a:buClrTx/>
              <a:buSzTx/>
              <a:buFontTx/>
              <a:buNone/>
            </a:pPr>
            <a:r>
              <a:rPr lang="zh-CN" altLang="en-US" sz="2800" b="1" smtClean="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rPr>
              <a:t>在光照条件下和氯气发生取代反应</a:t>
            </a:r>
            <a:endParaRPr lang="zh-CN" altLang="en-US" sz="2800" b="1" smtClean="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endParaRPr>
          </a:p>
        </p:txBody>
      </p:sp>
      <p:graphicFrame>
        <p:nvGraphicFramePr>
          <p:cNvPr id="33797" name="Object 5"/>
          <p:cNvGraphicFramePr>
            <a:graphicFrameLocks noChangeAspect="1"/>
          </p:cNvGraphicFramePr>
          <p:nvPr>
            <p:custDataLst>
              <p:tags r:id="rId5"/>
            </p:custDataLst>
          </p:nvPr>
        </p:nvGraphicFramePr>
        <p:xfrm>
          <a:off x="2258378" y="2091690"/>
          <a:ext cx="5010150" cy="793750"/>
        </p:xfrm>
        <a:graphic>
          <a:graphicData uri="http://schemas.openxmlformats.org/presentationml/2006/ole">
            <mc:AlternateContent xmlns:mc="http://schemas.openxmlformats.org/markup-compatibility/2006">
              <mc:Choice xmlns:v="urn:schemas-microsoft-com:vml" Requires="v">
                <p:oleObj spid="_x0000_s1038" name="" r:id="rId6" imgW="5020310" imgH="793750" progId="Word.Document.12">
                  <p:embed/>
                </p:oleObj>
              </mc:Choice>
              <mc:Fallback>
                <p:oleObj name="" r:id="rId6" imgW="5020310" imgH="793750" progId="Word.Document.12">
                  <p:embed/>
                  <p:pic>
                    <p:nvPicPr>
                      <p:cNvPr id="0" name="OLE substitute image"/>
                      <p:cNvPicPr/>
                      <p:nvPr/>
                    </p:nvPicPr>
                    <p:blipFill>
                      <a:blip r:embed="rId7"/>
                      <a:stretch>
                        <a:fillRect/>
                      </a:stretch>
                    </p:blipFill>
                    <p:spPr>
                      <a:xfrm>
                        <a:off x="2258378" y="2091690"/>
                        <a:ext cx="5010150" cy="793750"/>
                      </a:xfrm>
                      <a:prstGeom prst="rect">
                        <a:avLst/>
                      </a:prstGeom>
                      <a:noFill/>
                      <a:ln w="38100">
                        <a:noFill/>
                        <a:miter/>
                      </a:ln>
                    </p:spPr>
                  </p:pic>
                </p:oleObj>
              </mc:Fallback>
            </mc:AlternateContent>
          </a:graphicData>
        </a:graphic>
      </p:graphicFrame>
      <p:sp>
        <p:nvSpPr>
          <p:cNvPr id="8" name="矩形 7"/>
          <p:cNvSpPr/>
          <p:nvPr>
            <p:custDataLst>
              <p:tags r:id="rId8"/>
            </p:custDataLst>
          </p:nvPr>
        </p:nvSpPr>
        <p:spPr>
          <a:xfrm>
            <a:off x="5944553" y="2885440"/>
            <a:ext cx="1323975" cy="523875"/>
          </a:xfrm>
          <a:prstGeom prst="rect">
            <a:avLst/>
          </a:prstGeom>
        </p:spPr>
        <p:txBody>
          <a:bodyPr wrap="none">
            <a:sp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sz="2800" b="1" i="0" u="none" strike="noStrike" kern="100" cap="none" spc="0" normalizeH="0" baseline="0" noProof="0">
                <a:ln>
                  <a:noFill/>
                </a:ln>
                <a:solidFill>
                  <a:srgbClr val="FF0000"/>
                </a:solidFill>
                <a:effectLst/>
                <a:uLnTx/>
                <a:uFillTx/>
                <a:latin typeface="Times New Roman" panose="02020603050405020304" charset="0"/>
                <a:ea typeface="宋体" panose="02010600030101010101" pitchFamily="2" charset="-122"/>
                <a:cs typeface="+mn-cs"/>
              </a:rPr>
              <a:t>CH</a:t>
            </a:r>
            <a:r>
              <a:rPr kumimoji="0" lang="en-US" sz="2800" b="1" i="0" u="none" strike="noStrike" kern="100" cap="none" spc="0" normalizeH="0" baseline="-25000" noProof="0">
                <a:ln>
                  <a:noFill/>
                </a:ln>
                <a:solidFill>
                  <a:srgbClr val="FF0000"/>
                </a:solidFill>
                <a:effectLst/>
                <a:uLnTx/>
                <a:uFillTx/>
                <a:latin typeface="Times New Roman" panose="02020603050405020304" charset="0"/>
                <a:ea typeface="宋体" panose="02010600030101010101" pitchFamily="2" charset="-122"/>
                <a:cs typeface="+mn-cs"/>
              </a:rPr>
              <a:t>2</a:t>
            </a:r>
            <a:r>
              <a:rPr kumimoji="0" lang="en-US" sz="2800" b="1" i="0" u="none" strike="noStrike" kern="100" cap="none" spc="0" normalizeH="0" baseline="0" noProof="0">
                <a:ln>
                  <a:noFill/>
                </a:ln>
                <a:solidFill>
                  <a:srgbClr val="FF0000"/>
                </a:solidFill>
                <a:effectLst/>
                <a:uLnTx/>
                <a:uFillTx/>
                <a:latin typeface="Times New Roman" panose="02020603050405020304" charset="0"/>
                <a:ea typeface="宋体" panose="02010600030101010101" pitchFamily="2" charset="-122"/>
                <a:cs typeface="+mn-cs"/>
              </a:rPr>
              <a:t>Cl</a:t>
            </a:r>
            <a:r>
              <a:rPr kumimoji="0" lang="en-US" sz="2800" b="1" i="0" u="none" strike="noStrike" kern="100" cap="none" spc="0" normalizeH="0" baseline="-25000" noProof="0">
                <a:ln>
                  <a:noFill/>
                </a:ln>
                <a:solidFill>
                  <a:srgbClr val="FF0000"/>
                </a:solidFill>
                <a:effectLst/>
                <a:uLnTx/>
                <a:uFillTx/>
                <a:latin typeface="Times New Roman" panose="02020603050405020304" charset="0"/>
                <a:ea typeface="宋体" panose="02010600030101010101" pitchFamily="2" charset="-122"/>
                <a:cs typeface="+mn-cs"/>
              </a:rPr>
              <a:t>2</a:t>
            </a:r>
            <a:endParaRPr kumimoji="0" lang="zh-CN" altLang="en-US" sz="2800" b="1" i="0" u="none" strike="noStrike" kern="1200" cap="none" spc="0" normalizeH="0" baseline="0" noProof="0">
              <a:ln>
                <a:noFill/>
              </a:ln>
              <a:solidFill>
                <a:srgbClr val="FF0000"/>
              </a:solidFill>
              <a:effectLst/>
              <a:uLnTx/>
              <a:uFillTx/>
              <a:latin typeface="Times New Roman" panose="02020603050405020304" charset="0"/>
              <a:ea typeface="宋体" panose="02010600030101010101" pitchFamily="2" charset="-122"/>
              <a:cs typeface="+mn-cs"/>
            </a:endParaRPr>
          </a:p>
        </p:txBody>
      </p:sp>
      <p:sp>
        <p:nvSpPr>
          <p:cNvPr id="5" name="矩形 4"/>
          <p:cNvSpPr/>
          <p:nvPr>
            <p:custDataLst>
              <p:tags r:id="rId9"/>
            </p:custDataLst>
          </p:nvPr>
        </p:nvSpPr>
        <p:spPr>
          <a:xfrm>
            <a:off x="7279640" y="3466465"/>
            <a:ext cx="1187450" cy="521970"/>
          </a:xfrm>
          <a:prstGeom prst="rect">
            <a:avLst/>
          </a:prstGeom>
        </p:spPr>
        <p:txBody>
          <a:bodyPr wrap="none">
            <a:sp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sz="2800" b="1" i="0" u="none" strike="noStrike" kern="100" cap="none" spc="0" normalizeH="0" baseline="0" noProof="0">
                <a:ln>
                  <a:noFill/>
                </a:ln>
                <a:solidFill>
                  <a:srgbClr val="FF0000"/>
                </a:solidFill>
                <a:effectLst/>
                <a:uLnTx/>
                <a:uFillTx/>
                <a:latin typeface="Times New Roman" panose="02020603050405020304" charset="0"/>
                <a:ea typeface="宋体" panose="02010600030101010101" pitchFamily="2" charset="-122"/>
                <a:cs typeface="+mn-cs"/>
              </a:rPr>
              <a:t>CHCl</a:t>
            </a:r>
            <a:r>
              <a:rPr kumimoji="0" lang="en-US" sz="2800" b="1" i="0" u="none" strike="noStrike" kern="100" cap="none" spc="0" normalizeH="0" baseline="-25000" noProof="0">
                <a:ln>
                  <a:noFill/>
                </a:ln>
                <a:solidFill>
                  <a:srgbClr val="FF0000"/>
                </a:solidFill>
                <a:effectLst/>
                <a:uLnTx/>
                <a:uFillTx/>
                <a:latin typeface="Times New Roman" panose="02020603050405020304" charset="0"/>
                <a:ea typeface="宋体" panose="02010600030101010101" pitchFamily="2" charset="-122"/>
                <a:cs typeface="+mn-cs"/>
              </a:rPr>
              <a:t>3</a:t>
            </a:r>
            <a:endParaRPr kumimoji="0" lang="zh-CN" altLang="en-US" sz="2800" b="1" i="0" u="none" strike="noStrike" kern="1200" cap="none" spc="0" normalizeH="0" baseline="0" noProof="0">
              <a:ln>
                <a:noFill/>
              </a:ln>
              <a:solidFill>
                <a:srgbClr val="FF0000"/>
              </a:solidFill>
              <a:effectLst/>
              <a:uLnTx/>
              <a:uFillTx/>
              <a:latin typeface="Times New Roman" panose="02020603050405020304" charset="0"/>
              <a:ea typeface="宋体" panose="02010600030101010101" pitchFamily="2" charset="-122"/>
              <a:cs typeface="+mn-cs"/>
            </a:endParaRPr>
          </a:p>
        </p:txBody>
      </p:sp>
      <p:grpSp>
        <p:nvGrpSpPr>
          <p:cNvPr id="9" name="组合 8"/>
          <p:cNvGrpSpPr/>
          <p:nvPr/>
        </p:nvGrpSpPr>
        <p:grpSpPr>
          <a:xfrm>
            <a:off x="5078095" y="2674620"/>
            <a:ext cx="899160" cy="617855"/>
            <a:chOff x="12239" y="5478"/>
            <a:chExt cx="1416" cy="973"/>
          </a:xfrm>
        </p:grpSpPr>
        <p:sp>
          <p:nvSpPr>
            <p:cNvPr id="6" name="圆角右箭头 5"/>
            <p:cNvSpPr/>
            <p:nvPr>
              <p:custDataLst>
                <p:tags r:id="rId10"/>
              </p:custDataLst>
            </p:nvPr>
          </p:nvSpPr>
          <p:spPr>
            <a:xfrm flipV="1">
              <a:off x="12239" y="5715"/>
              <a:ext cx="1417" cy="737"/>
            </a:xfrm>
            <a:prstGeom prst="bentArrow">
              <a:avLst/>
            </a:prstGeom>
            <a:ln w="25400" cmpd="sng">
              <a:solidFill>
                <a:srgbClr val="0000FF"/>
              </a:solidFill>
              <a:prstDash val="solid"/>
            </a:ln>
          </p:spPr>
          <p:txBody>
            <a:bodyPr wrap="square" anchor="t" anchorCtr="0">
              <a:spAutoFit/>
            </a:bodyPr>
            <a:lstStyle/>
            <a:p>
              <a:pPr algn="ctr">
                <a:lnSpc>
                  <a:spcPct val="150000"/>
                </a:lnSpc>
                <a:spcAft>
                  <a:spcPct val="0"/>
                </a:spcAft>
                <a:tabLst>
                  <a:tab pos="3200400" algn="l"/>
                </a:tabLst>
              </a:pPr>
              <a:endParaRPr lang="zh-CN" altLang="en-US" b="1" kern="100">
                <a:solidFill>
                  <a:srgbClr val="0000FF"/>
                </a:solidFill>
                <a:latin typeface="Times New Roman" panose="02020603050405020304" charset="0"/>
                <a:ea typeface="宋体" panose="02010600030101010101" pitchFamily="2" charset="-122"/>
                <a:cs typeface="Courier New" panose="02070309020205020404"/>
              </a:endParaRPr>
            </a:p>
          </p:txBody>
        </p:sp>
        <p:sp>
          <p:nvSpPr>
            <p:cNvPr id="10" name="矩形 9"/>
            <p:cNvSpPr/>
            <p:nvPr>
              <p:custDataLst>
                <p:tags r:id="rId11"/>
              </p:custDataLst>
            </p:nvPr>
          </p:nvSpPr>
          <p:spPr>
            <a:xfrm>
              <a:off x="12432" y="5478"/>
              <a:ext cx="1030" cy="822"/>
            </a:xfrm>
            <a:prstGeom prst="rect">
              <a:avLst/>
            </a:prstGeom>
          </p:spPr>
          <p:txBody>
            <a:bodyPr wrap="none">
              <a:sp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sz="2800" b="1" i="0" u="none" strike="noStrike" kern="100" cap="none" spc="0" normalizeH="0" baseline="0" noProof="0">
                  <a:ln>
                    <a:noFill/>
                  </a:ln>
                  <a:solidFill>
                    <a:srgbClr val="0000FF"/>
                  </a:solidFill>
                  <a:effectLst/>
                  <a:uLnTx/>
                  <a:uFillTx/>
                  <a:latin typeface="Times New Roman" panose="02020603050405020304" charset="0"/>
                  <a:ea typeface="宋体" panose="02010600030101010101" pitchFamily="2" charset="-122"/>
                  <a:cs typeface="+mn-cs"/>
                </a:rPr>
                <a:t>Cl</a:t>
              </a:r>
              <a:r>
                <a:rPr kumimoji="0" lang="en-US" sz="2800" b="1" i="0" u="none" strike="noStrike" kern="100" cap="none" spc="0" normalizeH="0" baseline="-25000" noProof="0">
                  <a:ln>
                    <a:noFill/>
                  </a:ln>
                  <a:solidFill>
                    <a:srgbClr val="0000FF"/>
                  </a:solidFill>
                  <a:effectLst/>
                  <a:uLnTx/>
                  <a:uFillTx/>
                  <a:latin typeface="Times New Roman" panose="02020603050405020304" charset="0"/>
                  <a:ea typeface="宋体" panose="02010600030101010101" pitchFamily="2" charset="-122"/>
                  <a:cs typeface="+mn-cs"/>
                </a:rPr>
                <a:t>2</a:t>
              </a:r>
              <a:endParaRPr kumimoji="0" lang="en-US" altLang="en-US" sz="2800" b="1" i="0" u="none" strike="noStrike" kern="100" cap="none" spc="0" normalizeH="0" baseline="-25000" noProof="0">
                <a:ln>
                  <a:noFill/>
                </a:ln>
                <a:solidFill>
                  <a:srgbClr val="0000FF"/>
                </a:solidFill>
                <a:effectLst/>
                <a:uLnTx/>
                <a:uFillTx/>
                <a:latin typeface="Times New Roman" panose="02020603050405020304" charset="0"/>
                <a:ea typeface="宋体" panose="02010600030101010101" pitchFamily="2" charset="-122"/>
                <a:cs typeface="+mn-cs"/>
              </a:endParaRPr>
            </a:p>
          </p:txBody>
        </p:sp>
      </p:grpSp>
      <p:grpSp>
        <p:nvGrpSpPr>
          <p:cNvPr id="11" name="组合 10"/>
          <p:cNvGrpSpPr/>
          <p:nvPr/>
        </p:nvGrpSpPr>
        <p:grpSpPr>
          <a:xfrm>
            <a:off x="6449695" y="3234690"/>
            <a:ext cx="899160" cy="617855"/>
            <a:chOff x="12239" y="5478"/>
            <a:chExt cx="1416" cy="973"/>
          </a:xfrm>
        </p:grpSpPr>
        <p:sp>
          <p:nvSpPr>
            <p:cNvPr id="12" name="圆角右箭头 11"/>
            <p:cNvSpPr/>
            <p:nvPr>
              <p:custDataLst>
                <p:tags r:id="rId12"/>
              </p:custDataLst>
            </p:nvPr>
          </p:nvSpPr>
          <p:spPr>
            <a:xfrm flipV="1">
              <a:off x="12239" y="5715"/>
              <a:ext cx="1417" cy="737"/>
            </a:xfrm>
            <a:prstGeom prst="bentArrow">
              <a:avLst/>
            </a:prstGeom>
            <a:ln w="25400" cmpd="sng">
              <a:solidFill>
                <a:srgbClr val="0000FF"/>
              </a:solidFill>
              <a:prstDash val="solid"/>
            </a:ln>
          </p:spPr>
          <p:txBody>
            <a:bodyPr wrap="square" anchor="t" anchorCtr="0">
              <a:spAutoFit/>
            </a:bodyPr>
            <a:lstStyle/>
            <a:p>
              <a:pPr algn="ctr">
                <a:lnSpc>
                  <a:spcPct val="150000"/>
                </a:lnSpc>
                <a:spcAft>
                  <a:spcPct val="0"/>
                </a:spcAft>
                <a:tabLst>
                  <a:tab pos="3200400" algn="l"/>
                </a:tabLst>
              </a:pPr>
              <a:endParaRPr lang="zh-CN" altLang="en-US" b="1" kern="100">
                <a:solidFill>
                  <a:srgbClr val="0000FF"/>
                </a:solidFill>
                <a:latin typeface="Times New Roman" panose="02020603050405020304" charset="0"/>
                <a:ea typeface="宋体" panose="02010600030101010101" pitchFamily="2" charset="-122"/>
                <a:cs typeface="Courier New" panose="02070309020205020404"/>
              </a:endParaRPr>
            </a:p>
          </p:txBody>
        </p:sp>
        <p:sp>
          <p:nvSpPr>
            <p:cNvPr id="13" name="矩形 12"/>
            <p:cNvSpPr/>
            <p:nvPr>
              <p:custDataLst>
                <p:tags r:id="rId13"/>
              </p:custDataLst>
            </p:nvPr>
          </p:nvSpPr>
          <p:spPr>
            <a:xfrm>
              <a:off x="12432" y="5478"/>
              <a:ext cx="1030" cy="822"/>
            </a:xfrm>
            <a:prstGeom prst="rect">
              <a:avLst/>
            </a:prstGeom>
          </p:spPr>
          <p:txBody>
            <a:bodyPr wrap="none">
              <a:sp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sz="2800" b="1" i="0" u="none" strike="noStrike" kern="100" cap="none" spc="0" normalizeH="0" baseline="0" noProof="0">
                  <a:ln>
                    <a:noFill/>
                  </a:ln>
                  <a:solidFill>
                    <a:srgbClr val="0000FF"/>
                  </a:solidFill>
                  <a:effectLst/>
                  <a:uLnTx/>
                  <a:uFillTx/>
                  <a:latin typeface="Times New Roman" panose="02020603050405020304" charset="0"/>
                  <a:ea typeface="宋体" panose="02010600030101010101" pitchFamily="2" charset="-122"/>
                  <a:cs typeface="+mn-cs"/>
                </a:rPr>
                <a:t>Cl</a:t>
              </a:r>
              <a:r>
                <a:rPr kumimoji="0" lang="en-US" sz="2800" b="1" i="0" u="none" strike="noStrike" kern="100" cap="none" spc="0" normalizeH="0" baseline="-25000" noProof="0">
                  <a:ln>
                    <a:noFill/>
                  </a:ln>
                  <a:solidFill>
                    <a:srgbClr val="0000FF"/>
                  </a:solidFill>
                  <a:effectLst/>
                  <a:uLnTx/>
                  <a:uFillTx/>
                  <a:latin typeface="Times New Roman" panose="02020603050405020304" charset="0"/>
                  <a:ea typeface="宋体" panose="02010600030101010101" pitchFamily="2" charset="-122"/>
                  <a:cs typeface="+mn-cs"/>
                </a:rPr>
                <a:t>2</a:t>
              </a:r>
              <a:endParaRPr kumimoji="0" lang="en-US" altLang="en-US" sz="2800" b="1" i="0" u="none" strike="noStrike" kern="100" cap="none" spc="0" normalizeH="0" baseline="-25000" noProof="0">
                <a:ln>
                  <a:noFill/>
                </a:ln>
                <a:solidFill>
                  <a:srgbClr val="0000FF"/>
                </a:solidFill>
                <a:effectLst/>
                <a:uLnTx/>
                <a:uFillTx/>
                <a:latin typeface="Times New Roman" panose="02020603050405020304" charset="0"/>
                <a:ea typeface="宋体" panose="02010600030101010101" pitchFamily="2" charset="-122"/>
                <a:cs typeface="+mn-cs"/>
              </a:endParaRPr>
            </a:p>
          </p:txBody>
        </p:sp>
      </p:grpSp>
      <p:grpSp>
        <p:nvGrpSpPr>
          <p:cNvPr id="14" name="组合 13"/>
          <p:cNvGrpSpPr/>
          <p:nvPr/>
        </p:nvGrpSpPr>
        <p:grpSpPr>
          <a:xfrm>
            <a:off x="7622540" y="3844290"/>
            <a:ext cx="899160" cy="617855"/>
            <a:chOff x="12239" y="5478"/>
            <a:chExt cx="1416" cy="973"/>
          </a:xfrm>
        </p:grpSpPr>
        <p:sp>
          <p:nvSpPr>
            <p:cNvPr id="15" name="圆角右箭头 14"/>
            <p:cNvSpPr/>
            <p:nvPr>
              <p:custDataLst>
                <p:tags r:id="rId14"/>
              </p:custDataLst>
            </p:nvPr>
          </p:nvSpPr>
          <p:spPr>
            <a:xfrm flipV="1">
              <a:off x="12239" y="5715"/>
              <a:ext cx="1417" cy="737"/>
            </a:xfrm>
            <a:prstGeom prst="bentArrow">
              <a:avLst/>
            </a:prstGeom>
            <a:ln w="25400" cmpd="sng">
              <a:solidFill>
                <a:srgbClr val="0000FF"/>
              </a:solidFill>
              <a:prstDash val="solid"/>
            </a:ln>
          </p:spPr>
          <p:txBody>
            <a:bodyPr wrap="square" anchor="t" anchorCtr="0">
              <a:spAutoFit/>
            </a:bodyPr>
            <a:lstStyle/>
            <a:p>
              <a:pPr algn="ctr">
                <a:lnSpc>
                  <a:spcPct val="150000"/>
                </a:lnSpc>
                <a:spcAft>
                  <a:spcPct val="0"/>
                </a:spcAft>
                <a:tabLst>
                  <a:tab pos="3200400" algn="l"/>
                </a:tabLst>
              </a:pPr>
              <a:endParaRPr lang="zh-CN" altLang="en-US" b="1" kern="100">
                <a:solidFill>
                  <a:schemeClr val="tx1"/>
                </a:solidFill>
                <a:latin typeface="Times New Roman" panose="02020603050405020304" charset="0"/>
                <a:ea typeface="宋体" panose="02010600030101010101" pitchFamily="2" charset="-122"/>
                <a:cs typeface="Courier New" panose="02070309020205020404"/>
              </a:endParaRPr>
            </a:p>
          </p:txBody>
        </p:sp>
        <p:sp>
          <p:nvSpPr>
            <p:cNvPr id="16" name="矩形 15"/>
            <p:cNvSpPr/>
            <p:nvPr>
              <p:custDataLst>
                <p:tags r:id="rId15"/>
              </p:custDataLst>
            </p:nvPr>
          </p:nvSpPr>
          <p:spPr>
            <a:xfrm>
              <a:off x="12432" y="5478"/>
              <a:ext cx="1030" cy="822"/>
            </a:xfrm>
            <a:prstGeom prst="rect">
              <a:avLst/>
            </a:prstGeom>
          </p:spPr>
          <p:txBody>
            <a:bodyPr wrap="none">
              <a:sp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sz="2800" b="1" i="0" u="none" strike="noStrike" kern="100" cap="none" spc="0" normalizeH="0" baseline="0" noProof="0">
                  <a:ln>
                    <a:noFill/>
                  </a:ln>
                  <a:solidFill>
                    <a:srgbClr val="0000FF"/>
                  </a:solidFill>
                  <a:effectLst/>
                  <a:uLnTx/>
                  <a:uFillTx/>
                  <a:latin typeface="Times New Roman" panose="02020603050405020304" charset="0"/>
                  <a:ea typeface="宋体" panose="02010600030101010101" pitchFamily="2" charset="-122"/>
                  <a:cs typeface="+mn-cs"/>
                </a:rPr>
                <a:t>Cl</a:t>
              </a:r>
              <a:r>
                <a:rPr kumimoji="0" lang="en-US" sz="2800" b="1" i="0" u="none" strike="noStrike" kern="100" cap="none" spc="0" normalizeH="0" baseline="-25000" noProof="0">
                  <a:ln>
                    <a:noFill/>
                  </a:ln>
                  <a:solidFill>
                    <a:srgbClr val="0000FF"/>
                  </a:solidFill>
                  <a:effectLst/>
                  <a:uLnTx/>
                  <a:uFillTx/>
                  <a:latin typeface="Times New Roman" panose="02020603050405020304" charset="0"/>
                  <a:ea typeface="宋体" panose="02010600030101010101" pitchFamily="2" charset="-122"/>
                  <a:cs typeface="+mn-cs"/>
                </a:rPr>
                <a:t>2</a:t>
              </a:r>
              <a:endParaRPr kumimoji="0" lang="en-US" altLang="en-US" sz="2800" b="1" i="0" u="none" strike="noStrike" kern="100" cap="none" spc="0" normalizeH="0" baseline="-25000" noProof="0">
                <a:ln>
                  <a:noFill/>
                </a:ln>
                <a:solidFill>
                  <a:srgbClr val="0000FF"/>
                </a:solidFill>
                <a:effectLst/>
                <a:uLnTx/>
                <a:uFillTx/>
                <a:latin typeface="Times New Roman" panose="02020603050405020304" charset="0"/>
                <a:ea typeface="宋体" panose="02010600030101010101" pitchFamily="2" charset="-122"/>
                <a:cs typeface="+mn-cs"/>
              </a:endParaRPr>
            </a:p>
          </p:txBody>
        </p:sp>
      </p:grpSp>
      <p:sp>
        <p:nvSpPr>
          <p:cNvPr id="7" name="矩形 6"/>
          <p:cNvSpPr/>
          <p:nvPr>
            <p:custDataLst>
              <p:tags r:id="rId16"/>
            </p:custDataLst>
          </p:nvPr>
        </p:nvSpPr>
        <p:spPr>
          <a:xfrm>
            <a:off x="8493126" y="4058285"/>
            <a:ext cx="910590" cy="521970"/>
          </a:xfrm>
          <a:prstGeom prst="rect">
            <a:avLst/>
          </a:prstGeom>
        </p:spPr>
        <p:txBody>
          <a:bodyPr wrap="none">
            <a:sp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sz="2800" b="1" i="0" u="none" strike="noStrike" kern="100" cap="none" spc="0" normalizeH="0" baseline="0" noProof="0">
                <a:ln>
                  <a:noFill/>
                </a:ln>
                <a:solidFill>
                  <a:srgbClr val="FF0000"/>
                </a:solidFill>
                <a:effectLst/>
                <a:uLnTx/>
                <a:uFillTx/>
                <a:latin typeface="Times New Roman" panose="02020603050405020304" charset="0"/>
                <a:ea typeface="宋体" panose="02010600030101010101" pitchFamily="2" charset="-122"/>
                <a:cs typeface="+mn-cs"/>
              </a:rPr>
              <a:t>CCl</a:t>
            </a:r>
            <a:r>
              <a:rPr kumimoji="0" lang="en-US" sz="2800" b="1" i="0" u="none" strike="noStrike" kern="100" cap="none" spc="0" normalizeH="0" baseline="-25000" noProof="0">
                <a:ln>
                  <a:noFill/>
                </a:ln>
                <a:solidFill>
                  <a:srgbClr val="FF0000"/>
                </a:solidFill>
                <a:effectLst/>
                <a:uLnTx/>
                <a:uFillTx/>
                <a:latin typeface="Times New Roman" panose="02020603050405020304" charset="0"/>
                <a:ea typeface="宋体" panose="02010600030101010101" pitchFamily="2" charset="-122"/>
                <a:cs typeface="+mn-cs"/>
              </a:rPr>
              <a:t>4</a:t>
            </a:r>
            <a:endParaRPr kumimoji="0" lang="zh-CN" altLang="en-US" sz="2800" b="1" i="0" u="none" strike="noStrike" kern="1200" cap="none" spc="0" normalizeH="0" baseline="0" noProof="0">
              <a:ln>
                <a:noFill/>
              </a:ln>
              <a:solidFill>
                <a:srgbClr val="FF0000"/>
              </a:solidFill>
              <a:effectLst/>
              <a:uLnTx/>
              <a:uFillTx/>
              <a:latin typeface="Times New Roman" panose="02020603050405020304" charset="0"/>
              <a:ea typeface="宋体" panose="02010600030101010101" pitchFamily="2" charset="-122"/>
              <a:cs typeface="+mn-cs"/>
            </a:endParaRPr>
          </a:p>
        </p:txBody>
      </p:sp>
    </p:spTree>
    <p:custDataLst>
      <p:tags r:id="rId17"/>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3797"/>
                                        </p:tgtEl>
                                        <p:attrNameLst>
                                          <p:attrName>style.visibility</p:attrName>
                                        </p:attrNameLst>
                                      </p:cBhvr>
                                      <p:to>
                                        <p:strVal val="visible"/>
                                      </p:to>
                                    </p:set>
                                    <p:anim to="" calcmode="lin" valueType="num">
                                      <p:cBhvr>
                                        <p:cTn id="12" dur="1" fill="hold"/>
                                        <p:tgtEl>
                                          <p:spTgt spid="33797"/>
                                        </p:tgtEl>
                                        <p:attrNameLst>
                                          <p:attrName>style.visibility</p:attrName>
                                        </p:attrNameLst>
                                      </p:cBhvr>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blinds(horizontal)">
                                      <p:cBhvr>
                                        <p:cTn id="23" dur="500"/>
                                        <p:tgtEl>
                                          <p:spTgt spid="11"/>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blinds(horizontal)">
                                      <p:cBhvr>
                                        <p:cTn id="26" dur="500"/>
                                        <p:tgtEl>
                                          <p:spTgt spid="5"/>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5" grpId="0"/>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8"/>
          <p:cNvGrpSpPr/>
          <p:nvPr/>
        </p:nvGrpSpPr>
        <p:grpSpPr>
          <a:xfrm>
            <a:off x="1322070" y="-13970"/>
            <a:ext cx="3895725" cy="738188"/>
            <a:chOff x="693" y="-17"/>
            <a:chExt cx="1532" cy="465"/>
          </a:xfrm>
        </p:grpSpPr>
        <p:grpSp>
          <p:nvGrpSpPr>
            <p:cNvPr id="24" name="Group 26"/>
            <p:cNvGrpSpPr/>
            <p:nvPr/>
          </p:nvGrpSpPr>
          <p:grpSpPr>
            <a:xfrm>
              <a:off x="711" y="0"/>
              <a:ext cx="1497" cy="448"/>
              <a:chOff x="711" y="0"/>
              <a:chExt cx="1497" cy="448"/>
            </a:xfrm>
          </p:grpSpPr>
          <p:sp>
            <p:nvSpPr>
              <p:cNvPr id="26" name="Rectangle 8"/>
              <p:cNvSpPr>
                <a:spLocks noChangeArrowheads="1"/>
              </p:cNvSpPr>
              <p:nvPr/>
            </p:nvSpPr>
            <p:spPr bwMode="auto">
              <a:xfrm>
                <a:off x="711" y="0"/>
                <a:ext cx="1497" cy="448"/>
              </a:xfrm>
              <a:prstGeom prst="rect">
                <a:avLst/>
              </a:prstGeom>
              <a:solidFill>
                <a:srgbClr val="3F83BC"/>
              </a:solidFill>
              <a:ln w="9525" algn="ctr">
                <a:noFill/>
                <a:miter lim="800000"/>
              </a:ln>
            </p:spPr>
            <p:txBody>
              <a:bodyPr lIns="121914" tIns="60957" rIns="121914" bIns="60957" anchor="ctr"/>
              <a:lstStyle/>
              <a:p>
                <a:pPr marL="0" marR="0" lvl="0" indent="0" algn="ctr" defTabSz="684530" eaLnBrk="1" fontAlgn="auto" latinLnBrk="0" hangingPunct="1">
                  <a:lnSpc>
                    <a:spcPct val="100000"/>
                  </a:lnSpc>
                  <a:spcBef>
                    <a:spcPct val="0"/>
                  </a:spcBef>
                  <a:spcAft>
                    <a:spcPct val="0"/>
                  </a:spcAft>
                  <a:buClrTx/>
                  <a:buSzTx/>
                  <a:buFontTx/>
                  <a:buNone/>
                  <a:defRPr/>
                </a:pPr>
                <a:endParaRPr kumimoji="0" lang="en-US" altLang="zh-CN" sz="2265" b="0" i="0" u="none" strike="noStrike" kern="0" cap="none" spc="0" normalizeH="0" baseline="0" noProof="0">
                  <a:ln>
                    <a:noFill/>
                  </a:ln>
                  <a:solidFill>
                    <a:srgbClr val="0099CC"/>
                  </a:solidFill>
                  <a:effectLst/>
                  <a:uLnTx/>
                  <a:uFillTx/>
                  <a:latin typeface="微软雅黑" panose="020B0503020204020204" charset="-122"/>
                  <a:ea typeface="微软雅黑" panose="020B0503020204020204" charset="-122"/>
                </a:endParaRPr>
              </a:p>
            </p:txBody>
          </p:sp>
          <p:sp>
            <p:nvSpPr>
              <p:cNvPr id="27" name="Line 25"/>
              <p:cNvSpPr>
                <a:spLocks noChangeShapeType="1"/>
              </p:cNvSpPr>
              <p:nvPr/>
            </p:nvSpPr>
            <p:spPr bwMode="auto">
              <a:xfrm>
                <a:off x="715" y="360"/>
                <a:ext cx="1490" cy="0"/>
              </a:xfrm>
              <a:prstGeom prst="line">
                <a:avLst/>
              </a:prstGeom>
              <a:noFill/>
              <a:ln w="9525">
                <a:solidFill>
                  <a:sysClr val="window" lastClr="FFFFFF"/>
                </a:solidFill>
                <a:round/>
              </a:ln>
            </p:spPr>
            <p:txBody>
              <a:bodyPr/>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2400" b="0" i="0" u="none" strike="noStrike" kern="0" cap="none" spc="0" normalizeH="0" baseline="0" noProof="0">
                  <a:ln>
                    <a:noFill/>
                  </a:ln>
                  <a:solidFill>
                    <a:prstClr val="black"/>
                  </a:solidFill>
                  <a:effectLst/>
                  <a:uLnTx/>
                  <a:uFillTx/>
                  <a:latin typeface="微软雅黑" panose="020B0503020204020204" charset="-122"/>
                  <a:ea typeface="微软雅黑" panose="020B0503020204020204" charset="-122"/>
                </a:endParaRPr>
              </a:p>
            </p:txBody>
          </p:sp>
        </p:grpSp>
        <p:sp>
          <p:nvSpPr>
            <p:cNvPr id="25" name="TextBox 3"/>
            <p:cNvSpPr txBox="1">
              <a:spLocks noChangeArrowheads="1"/>
            </p:cNvSpPr>
            <p:nvPr/>
          </p:nvSpPr>
          <p:spPr bwMode="auto">
            <a:xfrm>
              <a:off x="693" y="-17"/>
              <a:ext cx="1532" cy="420"/>
            </a:xfrm>
            <a:prstGeom prst="rect">
              <a:avLst/>
            </a:prstGeom>
            <a:noFill/>
            <a:ln w="9525">
              <a:noFill/>
              <a:miter lim="800000"/>
            </a:ln>
          </p:spPr>
          <p:txBody>
            <a:bodyPr wrap="square">
              <a:spAutoFit/>
            </a:bodyPr>
            <a:lstStyle/>
            <a:p>
              <a:pPr marL="0" marR="0" lvl="0" indent="0" algn="ctr" defTabSz="914400" eaLnBrk="1" fontAlgn="auto" latinLnBrk="0" hangingPunct="1">
                <a:lnSpc>
                  <a:spcPct val="100000"/>
                </a:lnSpc>
                <a:spcBef>
                  <a:spcPct val="0"/>
                </a:spcBef>
                <a:spcAft>
                  <a:spcPct val="0"/>
                </a:spcAft>
                <a:buClrTx/>
                <a:buSzTx/>
                <a:buFontTx/>
                <a:buNone/>
                <a:defRPr/>
              </a:pPr>
              <a:r>
                <a:rPr kumimoji="0" lang="en-US" altLang="zh-CN" sz="3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烷烃的化学性质</a:t>
              </a:r>
              <a:endParaRPr kumimoji="0" lang="en-US" altLang="zh-CN" sz="3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endParaRPr>
            </a:p>
          </p:txBody>
        </p:sp>
      </p:grpSp>
      <p:sp>
        <p:nvSpPr>
          <p:cNvPr id="2" name="TextBox 1"/>
          <p:cNvSpPr txBox="1"/>
          <p:nvPr>
            <p:custDataLst>
              <p:tags r:id="rId1"/>
            </p:custDataLst>
          </p:nvPr>
        </p:nvSpPr>
        <p:spPr>
          <a:xfrm>
            <a:off x="1349538" y="1726356"/>
            <a:ext cx="1727200" cy="59372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ct val="0"/>
              </a:spcBef>
              <a:spcAft>
                <a:spcPct val="0"/>
              </a:spcAft>
              <a:buClrTx/>
              <a:buSzTx/>
              <a:buFontTx/>
              <a:buNone/>
            </a:pPr>
            <a:r>
              <a:rPr lang="zh-CN" altLang="en-US" sz="3200" i="0" smtClean="0">
                <a:solidFill>
                  <a:schemeClr val="tx1"/>
                </a:solidFill>
                <a:latin typeface="Times New Roman" panose="02020603050405020304" charset="0"/>
                <a:ea typeface="微软雅黑" panose="020B0503020204020204" charset="-122"/>
              </a:rPr>
              <a:t>追根寻源</a:t>
            </a:r>
            <a:endParaRPr kumimoji="0" lang="zh-CN" altLang="en-US" sz="3200" b="0" i="0" u="none" strike="noStrike" cap="none" spc="0" normalizeH="0" baseline="0" smtClean="0">
              <a:ln>
                <a:noFill/>
              </a:ln>
              <a:solidFill>
                <a:schemeClr val="tx1"/>
              </a:solidFill>
              <a:effectLst/>
              <a:uFillTx/>
              <a:latin typeface="Times New Roman" panose="02020603050405020304" charset="0"/>
              <a:ea typeface="微软雅黑" panose="020B0503020204020204" charset="-122"/>
              <a:sym typeface="Hoefler Text"/>
            </a:endParaRPr>
          </a:p>
        </p:txBody>
      </p:sp>
      <p:sp>
        <p:nvSpPr>
          <p:cNvPr id="3" name="TextBox 2"/>
          <p:cNvSpPr txBox="1"/>
          <p:nvPr>
            <p:custDataLst>
              <p:tags r:id="rId2"/>
            </p:custDataLst>
          </p:nvPr>
        </p:nvSpPr>
        <p:spPr>
          <a:xfrm>
            <a:off x="4034144" y="1725066"/>
            <a:ext cx="3385543" cy="59503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ct val="0"/>
              </a:spcBef>
              <a:spcAft>
                <a:spcPct val="0"/>
              </a:spcAft>
              <a:buClrTx/>
              <a:buSzTx/>
              <a:buFontTx/>
              <a:buNone/>
            </a:pPr>
            <a:r>
              <a:rPr lang="zh-CN" altLang="en-US" sz="3200" i="0" smtClean="0">
                <a:solidFill>
                  <a:schemeClr val="tx1"/>
                </a:solidFill>
                <a:latin typeface="Times New Roman" panose="02020603050405020304" charset="0"/>
                <a:ea typeface="微软雅黑" panose="020B0503020204020204" charset="-122"/>
              </a:rPr>
              <a:t>甲</a:t>
            </a:r>
            <a:r>
              <a:rPr kumimoji="0" lang="zh-CN" altLang="en-US" sz="3200" b="0" i="0" u="none" strike="noStrike" cap="none" spc="0" normalizeH="0" baseline="0" smtClean="0">
                <a:ln>
                  <a:noFill/>
                </a:ln>
                <a:solidFill>
                  <a:schemeClr val="tx1"/>
                </a:solidFill>
                <a:effectLst/>
                <a:uFillTx/>
                <a:latin typeface="Times New Roman" panose="02020603050405020304" charset="0"/>
                <a:ea typeface="微软雅黑" panose="020B0503020204020204" charset="-122"/>
                <a:sym typeface="Hoefler Text"/>
              </a:rPr>
              <a:t>烷与氯气的反应</a:t>
            </a:r>
            <a:endParaRPr kumimoji="0" lang="zh-CN" altLang="en-US" sz="3200" b="0" i="0" u="none" strike="noStrike" cap="none" spc="0" normalizeH="0" baseline="0" smtClean="0">
              <a:ln>
                <a:noFill/>
              </a:ln>
              <a:solidFill>
                <a:schemeClr val="tx1"/>
              </a:solidFill>
              <a:effectLst/>
              <a:uFillTx/>
              <a:latin typeface="Times New Roman" panose="02020603050405020304" charset="0"/>
              <a:ea typeface="微软雅黑" panose="020B0503020204020204" charset="-122"/>
              <a:sym typeface="Hoefler Text"/>
            </a:endParaRPr>
          </a:p>
        </p:txBody>
      </p:sp>
      <p:sp>
        <p:nvSpPr>
          <p:cNvPr id="4" name="TextBox 3"/>
          <p:cNvSpPr txBox="1"/>
          <p:nvPr>
            <p:custDataLst>
              <p:tags r:id="rId3"/>
            </p:custDataLst>
          </p:nvPr>
        </p:nvSpPr>
        <p:spPr>
          <a:xfrm>
            <a:off x="4224020" y="2797810"/>
            <a:ext cx="3816985" cy="59499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ct val="0"/>
              </a:spcBef>
              <a:spcAft>
                <a:spcPct val="0"/>
              </a:spcAft>
              <a:buClrTx/>
              <a:buSzTx/>
              <a:buFontTx/>
              <a:buNone/>
            </a:pPr>
            <a:r>
              <a:rPr lang="en-US" altLang="zh-CN" sz="3200" i="0" smtClean="0">
                <a:solidFill>
                  <a:schemeClr val="tx1"/>
                </a:solidFill>
                <a:latin typeface="Times New Roman" panose="02020603050405020304" charset="0"/>
                <a:ea typeface="微软雅黑" panose="020B0503020204020204" charset="-122"/>
                <a:cs typeface="Times New Roman" panose="02020603050405020304" charset="0"/>
              </a:rPr>
              <a:t>Cl</a:t>
            </a:r>
            <a:r>
              <a:rPr lang="en-US" altLang="zh-CN" sz="3200" i="0" baseline="-25000" smtClean="0">
                <a:solidFill>
                  <a:schemeClr val="tx1"/>
                </a:solidFill>
                <a:latin typeface="Times New Roman" panose="02020603050405020304" charset="0"/>
                <a:ea typeface="微软雅黑" panose="020B0503020204020204" charset="-122"/>
                <a:cs typeface="Times New Roman" panose="02020603050405020304" charset="0"/>
              </a:rPr>
              <a:t>2                      </a:t>
            </a:r>
            <a:r>
              <a:rPr lang="en-US" altLang="zh-CN" sz="3200" i="0" err="1" smtClean="0">
                <a:solidFill>
                  <a:schemeClr val="tx1"/>
                </a:solidFill>
                <a:latin typeface="Times New Roman" panose="02020603050405020304" charset="0"/>
                <a:ea typeface="微软雅黑" panose="020B0503020204020204" charset="-122"/>
                <a:cs typeface="Times New Roman" panose="02020603050405020304" charset="0"/>
              </a:rPr>
              <a:t>Cl· + Cl·</a:t>
            </a:r>
            <a:endParaRPr kumimoji="0" lang="en-US" altLang="zh-CN" sz="3200" b="0" i="0" u="none" strike="noStrike" cap="none" spc="0" normalizeH="0" baseline="-25000" smtClean="0">
              <a:ln>
                <a:noFill/>
              </a:ln>
              <a:solidFill>
                <a:schemeClr val="tx1"/>
              </a:solidFill>
              <a:effectLst/>
              <a:uFillTx/>
              <a:latin typeface="Times New Roman" panose="02020603050405020304" charset="0"/>
              <a:ea typeface="微软雅黑" panose="020B0503020204020204" charset="-122"/>
              <a:cs typeface="Times New Roman" panose="02020603050405020304" charset="0"/>
              <a:sym typeface="Hoefler Text"/>
            </a:endParaRPr>
          </a:p>
        </p:txBody>
      </p:sp>
      <p:cxnSp>
        <p:nvCxnSpPr>
          <p:cNvPr id="6" name="直接箭头连接符 5"/>
          <p:cNvCxnSpPr/>
          <p:nvPr>
            <p:custDataLst>
              <p:tags r:id="rId4"/>
            </p:custDataLst>
          </p:nvPr>
        </p:nvCxnSpPr>
        <p:spPr>
          <a:xfrm>
            <a:off x="5136515" y="3128645"/>
            <a:ext cx="1045210" cy="0"/>
          </a:xfrm>
          <a:prstGeom prst="straightConnector1">
            <a:avLst/>
          </a:prstGeom>
          <a:noFill/>
          <a:ln w="28575" cap="flat">
            <a:solidFill>
              <a:schemeClr val="tx1"/>
            </a:solidFill>
            <a:prstDash val="solid"/>
            <a:miter lim="400000"/>
            <a:headEnd type="none" w="med" len="med"/>
            <a:tailEnd type="arrow" w="med" len="med"/>
          </a:ln>
        </p:spPr>
        <p:style>
          <a:lnRef idx="0">
            <a:scrgbClr r="0" g="0" b="0"/>
          </a:lnRef>
          <a:fillRef idx="0">
            <a:scrgbClr r="0" g="0" b="0"/>
          </a:fillRef>
          <a:effectRef idx="0">
            <a:scrgbClr r="0" g="0" b="0"/>
          </a:effectRef>
          <a:fontRef idx="none"/>
        </p:style>
      </p:cxnSp>
      <p:sp>
        <p:nvSpPr>
          <p:cNvPr id="7" name="矩形 6"/>
          <p:cNvSpPr/>
          <p:nvPr>
            <p:custDataLst>
              <p:tags r:id="rId5"/>
            </p:custDataLst>
          </p:nvPr>
        </p:nvSpPr>
        <p:spPr>
          <a:xfrm>
            <a:off x="5136515" y="2621915"/>
            <a:ext cx="919480" cy="481965"/>
          </a:xfrm>
          <a:prstGeom prst="rect">
            <a:avLst/>
          </a:prstGeom>
          <a:ln>
            <a:noFill/>
          </a:ln>
        </p:spPr>
        <p:txBody>
          <a:bodyPr wrap="square">
            <a:spAutoFit/>
          </a:bodyPr>
          <a:lstStyle/>
          <a:p>
            <a:pPr>
              <a:lnSpc>
                <a:spcPct val="150000"/>
              </a:lnSpc>
            </a:pPr>
            <a:r>
              <a:rPr lang="zh-CN" altLang="en-US" sz="2000" i="0">
                <a:solidFill>
                  <a:schemeClr val="tx1"/>
                </a:solidFill>
                <a:effectLst/>
                <a:latin typeface="Times New Roman" panose="02020603050405020304" charset="0"/>
                <a:ea typeface="微软雅黑" panose="020B0503020204020204" charset="-122"/>
              </a:rPr>
              <a:t>光照</a:t>
            </a:r>
            <a:endParaRPr lang="zh-CN" altLang="en-US" sz="2000" i="0">
              <a:solidFill>
                <a:schemeClr val="tx1"/>
              </a:solidFill>
              <a:effectLst/>
              <a:latin typeface="Times New Roman" panose="02020603050405020304" charset="0"/>
              <a:ea typeface="微软雅黑" panose="020B0503020204020204" charset="-122"/>
            </a:endParaRPr>
          </a:p>
        </p:txBody>
      </p:sp>
      <p:grpSp>
        <p:nvGrpSpPr>
          <p:cNvPr id="11" name="组合 10"/>
          <p:cNvGrpSpPr/>
          <p:nvPr/>
        </p:nvGrpSpPr>
        <p:grpSpPr>
          <a:xfrm>
            <a:off x="2906055" y="3806115"/>
            <a:ext cx="5809284" cy="595035"/>
            <a:chOff x="2906055" y="3139365"/>
            <a:chExt cx="5809284" cy="595035"/>
          </a:xfrm>
        </p:grpSpPr>
        <p:sp>
          <p:nvSpPr>
            <p:cNvPr id="10" name="TextBox 9"/>
            <p:cNvSpPr txBox="1"/>
            <p:nvPr>
              <p:custDataLst>
                <p:tags r:id="rId6"/>
              </p:custDataLst>
            </p:nvPr>
          </p:nvSpPr>
          <p:spPr>
            <a:xfrm>
              <a:off x="2906055" y="3139365"/>
              <a:ext cx="5809284" cy="59503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algn="ctr" fontAlgn="auto" hangingPunct="0">
                <a:spcBef>
                  <a:spcPct val="0"/>
                </a:spcBef>
                <a:spcAft>
                  <a:spcPct val="0"/>
                </a:spcAft>
              </a:pPr>
              <a:r>
                <a:rPr lang="en-US" altLang="zh-CN" sz="3200" i="0" err="1" smtClean="0">
                  <a:solidFill>
                    <a:schemeClr val="tx1"/>
                  </a:solidFill>
                  <a:latin typeface="Times New Roman" panose="02020603050405020304" charset="0"/>
                  <a:ea typeface="微软雅黑" panose="020B0503020204020204" charset="-122"/>
                  <a:cs typeface="Times New Roman" panose="02020603050405020304" charset="0"/>
                </a:rPr>
                <a:t>Cl·  +  CH</a:t>
              </a:r>
              <a:r>
                <a:rPr lang="en-US" altLang="zh-CN" sz="3200" i="0" baseline="-25000" smtClean="0">
                  <a:solidFill>
                    <a:schemeClr val="tx1"/>
                  </a:solidFill>
                  <a:latin typeface="Times New Roman" panose="02020603050405020304" charset="0"/>
                  <a:ea typeface="微软雅黑" panose="020B0503020204020204" charset="-122"/>
                  <a:cs typeface="Times New Roman" panose="02020603050405020304" charset="0"/>
                </a:rPr>
                <a:t>4</a:t>
              </a:r>
              <a:r>
                <a:rPr lang="en-US" altLang="zh-CN" sz="3200" i="0" smtClean="0">
                  <a:solidFill>
                    <a:schemeClr val="tx1"/>
                  </a:solidFill>
                  <a:latin typeface="Times New Roman" panose="02020603050405020304" charset="0"/>
                  <a:ea typeface="微软雅黑" panose="020B0503020204020204" charset="-122"/>
                  <a:cs typeface="Times New Roman" panose="02020603050405020304" charset="0"/>
                </a:rPr>
                <a:t>             ·CH</a:t>
              </a:r>
              <a:r>
                <a:rPr lang="en-US" altLang="zh-CN" sz="3200" i="0" baseline="-25000" smtClean="0">
                  <a:solidFill>
                    <a:schemeClr val="tx1"/>
                  </a:solidFill>
                  <a:latin typeface="Times New Roman" panose="02020603050405020304" charset="0"/>
                  <a:ea typeface="微软雅黑" panose="020B0503020204020204" charset="-122"/>
                  <a:cs typeface="Times New Roman" panose="02020603050405020304" charset="0"/>
                </a:rPr>
                <a:t>3</a:t>
              </a:r>
              <a:r>
                <a:rPr lang="en-US" altLang="zh-CN" sz="3200" i="0" smtClean="0">
                  <a:solidFill>
                    <a:schemeClr val="tx1"/>
                  </a:solidFill>
                  <a:latin typeface="Times New Roman" panose="02020603050405020304" charset="0"/>
                  <a:ea typeface="微软雅黑" panose="020B0503020204020204" charset="-122"/>
                  <a:cs typeface="Times New Roman" panose="02020603050405020304" charset="0"/>
                </a:rPr>
                <a:t>  +  HCl</a:t>
              </a:r>
              <a:endParaRPr kumimoji="0" lang="en-US" altLang="zh-CN" sz="3200" b="0" i="0" u="none" strike="noStrike" cap="none" spc="0" normalizeH="0" baseline="0" err="1" smtClean="0">
                <a:ln>
                  <a:noFill/>
                </a:ln>
                <a:solidFill>
                  <a:schemeClr val="tx1"/>
                </a:solidFill>
                <a:effectLst/>
                <a:uFillTx/>
                <a:latin typeface="Times New Roman" panose="02020603050405020304" charset="0"/>
                <a:ea typeface="微软雅黑" panose="020B0503020204020204" charset="-122"/>
                <a:cs typeface="Times New Roman" panose="02020603050405020304" charset="0"/>
                <a:sym typeface="Hoefler Text"/>
              </a:endParaRPr>
            </a:p>
          </p:txBody>
        </p:sp>
        <p:cxnSp>
          <p:nvCxnSpPr>
            <p:cNvPr id="13" name="直接箭头连接符 12"/>
            <p:cNvCxnSpPr/>
            <p:nvPr>
              <p:custDataLst>
                <p:tags r:id="rId7"/>
              </p:custDataLst>
            </p:nvPr>
          </p:nvCxnSpPr>
          <p:spPr>
            <a:xfrm>
              <a:off x="5219006" y="3452648"/>
              <a:ext cx="1045314" cy="0"/>
            </a:xfrm>
            <a:prstGeom prst="straightConnector1">
              <a:avLst/>
            </a:prstGeom>
            <a:noFill/>
            <a:ln w="28575" cap="flat">
              <a:solidFill>
                <a:schemeClr val="tx1"/>
              </a:solidFill>
              <a:prstDash val="solid"/>
              <a:miter lim="400000"/>
              <a:headEnd type="none" w="med" len="med"/>
              <a:tailEnd type="arrow" w="med" len="med"/>
            </a:ln>
          </p:spPr>
          <p:style>
            <a:lnRef idx="0">
              <a:scrgbClr r="0" g="0" b="0"/>
            </a:lnRef>
            <a:fillRef idx="0">
              <a:scrgbClr r="0" g="0" b="0"/>
            </a:fillRef>
            <a:effectRef idx="0">
              <a:scrgbClr r="0" g="0" b="0"/>
            </a:effectRef>
            <a:fontRef idx="none"/>
          </p:style>
        </p:cxnSp>
      </p:grpSp>
      <p:sp>
        <p:nvSpPr>
          <p:cNvPr id="17" name="TextBox 16"/>
          <p:cNvSpPr txBox="1"/>
          <p:nvPr>
            <p:custDataLst>
              <p:tags r:id="rId8"/>
            </p:custDataLst>
          </p:nvPr>
        </p:nvSpPr>
        <p:spPr>
          <a:xfrm>
            <a:off x="1186737" y="5636943"/>
            <a:ext cx="7899598" cy="59503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algn="ctr" fontAlgn="auto" hangingPunct="0">
              <a:spcBef>
                <a:spcPct val="0"/>
              </a:spcBef>
              <a:spcAft>
                <a:spcPct val="0"/>
              </a:spcAft>
            </a:pPr>
            <a:r>
              <a:rPr lang="zh-CN" altLang="en-US" sz="3200" i="0" smtClean="0">
                <a:solidFill>
                  <a:schemeClr val="tx1"/>
                </a:solidFill>
                <a:latin typeface="Times New Roman" panose="02020603050405020304" charset="0"/>
                <a:ea typeface="微软雅黑" panose="020B0503020204020204" charset="-122"/>
              </a:rPr>
              <a:t>自由基是指含有未成对电子的原子或基团。</a:t>
            </a:r>
            <a:endParaRPr kumimoji="0" lang="zh-CN" altLang="en-US" sz="3200" b="0" i="0" u="none" strike="noStrike" cap="none" spc="0" normalizeH="0" baseline="0" smtClean="0">
              <a:ln>
                <a:noFill/>
              </a:ln>
              <a:solidFill>
                <a:schemeClr val="tx1"/>
              </a:solidFill>
              <a:effectLst/>
              <a:uFillTx/>
              <a:latin typeface="Times New Roman" panose="02020603050405020304" charset="0"/>
              <a:ea typeface="微软雅黑" panose="020B0503020204020204" charset="-122"/>
              <a:sym typeface="Hoefler Text"/>
            </a:endParaRPr>
          </a:p>
        </p:txBody>
      </p:sp>
      <p:grpSp>
        <p:nvGrpSpPr>
          <p:cNvPr id="12" name="组合 11"/>
          <p:cNvGrpSpPr/>
          <p:nvPr/>
        </p:nvGrpSpPr>
        <p:grpSpPr>
          <a:xfrm>
            <a:off x="2633283" y="4651414"/>
            <a:ext cx="6288581" cy="646331"/>
            <a:chOff x="2633283" y="3984664"/>
            <a:chExt cx="6288581" cy="646331"/>
          </a:xfrm>
        </p:grpSpPr>
        <p:grpSp>
          <p:nvGrpSpPr>
            <p:cNvPr id="14" name="组合 16"/>
            <p:cNvGrpSpPr/>
            <p:nvPr/>
          </p:nvGrpSpPr>
          <p:grpSpPr>
            <a:xfrm>
              <a:off x="2633283" y="3984664"/>
              <a:ext cx="6288581" cy="646331"/>
              <a:chOff x="2624386" y="4299984"/>
              <a:chExt cx="4893867" cy="646331"/>
            </a:xfrm>
          </p:grpSpPr>
          <p:sp>
            <p:nvSpPr>
              <p:cNvPr id="16" name="TextBox 15"/>
              <p:cNvSpPr txBox="1"/>
              <p:nvPr>
                <p:custDataLst>
                  <p:tags r:id="rId9"/>
                </p:custDataLst>
              </p:nvPr>
            </p:nvSpPr>
            <p:spPr>
              <a:xfrm>
                <a:off x="2624386" y="4351280"/>
                <a:ext cx="4893867" cy="59503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fontAlgn="auto" hangingPunct="0">
                  <a:spcBef>
                    <a:spcPct val="0"/>
                  </a:spcBef>
                  <a:spcAft>
                    <a:spcPct val="0"/>
                  </a:spcAft>
                </a:pPr>
                <a:r>
                  <a:rPr lang="en-US" altLang="zh-CN" sz="3200" i="0" smtClean="0">
                    <a:solidFill>
                      <a:schemeClr val="tx1"/>
                    </a:solidFill>
                    <a:latin typeface="Times New Roman" panose="02020603050405020304" charset="0"/>
                    <a:ea typeface="微软雅黑" panose="020B0503020204020204" charset="-122"/>
                    <a:cs typeface="Times New Roman" panose="02020603050405020304" charset="0"/>
                  </a:rPr>
                  <a:t>·CH</a:t>
                </a:r>
                <a:r>
                  <a:rPr lang="en-US" altLang="zh-CN" sz="3200" i="0" baseline="-25000" smtClean="0">
                    <a:solidFill>
                      <a:schemeClr val="tx1"/>
                    </a:solidFill>
                    <a:latin typeface="Times New Roman" panose="02020603050405020304" charset="0"/>
                    <a:ea typeface="微软雅黑" panose="020B0503020204020204" charset="-122"/>
                    <a:cs typeface="Times New Roman" panose="02020603050405020304" charset="0"/>
                  </a:rPr>
                  <a:t>3</a:t>
                </a:r>
                <a:r>
                  <a:rPr lang="en-US" altLang="zh-CN" sz="3200" i="0" smtClean="0">
                    <a:solidFill>
                      <a:schemeClr val="tx1"/>
                    </a:solidFill>
                    <a:latin typeface="Times New Roman" panose="02020603050405020304" charset="0"/>
                    <a:ea typeface="微软雅黑" panose="020B0503020204020204" charset="-122"/>
                    <a:cs typeface="Times New Roman" panose="02020603050405020304" charset="0"/>
                  </a:rPr>
                  <a:t>  +  Cl    Cl           CH</a:t>
                </a:r>
                <a:r>
                  <a:rPr lang="en-US" altLang="zh-CN" sz="3200" i="0" baseline="-25000" smtClean="0">
                    <a:solidFill>
                      <a:schemeClr val="tx1"/>
                    </a:solidFill>
                    <a:latin typeface="Times New Roman" panose="02020603050405020304" charset="0"/>
                    <a:ea typeface="微软雅黑" panose="020B0503020204020204" charset="-122"/>
                    <a:cs typeface="Times New Roman" panose="02020603050405020304" charset="0"/>
                  </a:rPr>
                  <a:t>3</a:t>
                </a:r>
                <a:r>
                  <a:rPr lang="en-US" altLang="zh-CN" sz="3200" i="0" smtClean="0">
                    <a:solidFill>
                      <a:schemeClr val="tx1"/>
                    </a:solidFill>
                    <a:latin typeface="Times New Roman" panose="02020603050405020304" charset="0"/>
                    <a:ea typeface="微软雅黑" panose="020B0503020204020204" charset="-122"/>
                    <a:cs typeface="Times New Roman" panose="02020603050405020304" charset="0"/>
                  </a:rPr>
                  <a:t>Cl + Cl·</a:t>
                </a:r>
                <a:endParaRPr kumimoji="0" lang="en-US" altLang="zh-CN" sz="3200" b="0" i="0" u="none" strike="noStrike" cap="none" spc="0" normalizeH="0" baseline="0" smtClean="0">
                  <a:ln>
                    <a:noFill/>
                  </a:ln>
                  <a:solidFill>
                    <a:schemeClr val="tx1"/>
                  </a:solidFill>
                  <a:effectLst/>
                  <a:uFillTx/>
                  <a:latin typeface="Times New Roman" panose="02020603050405020304" charset="0"/>
                  <a:ea typeface="微软雅黑" panose="020B0503020204020204" charset="-122"/>
                  <a:cs typeface="Times New Roman" panose="02020603050405020304" charset="0"/>
                  <a:sym typeface="Hoefler Text"/>
                </a:endParaRPr>
              </a:p>
            </p:txBody>
          </p:sp>
          <p:sp>
            <p:nvSpPr>
              <p:cNvPr id="18" name="TextBox 12"/>
              <p:cNvSpPr txBox="1"/>
              <p:nvPr>
                <p:custDataLst>
                  <p:tags r:id="rId10"/>
                </p:custDataLst>
              </p:nvPr>
            </p:nvSpPr>
            <p:spPr>
              <a:xfrm>
                <a:off x="4196476" y="4299984"/>
                <a:ext cx="1003997" cy="646331"/>
              </a:xfrm>
              <a:prstGeom prst="rect">
                <a:avLst/>
              </a:prstGeom>
              <a:ln w="12700">
                <a:miter lim="400000"/>
              </a:ln>
            </p:spPr>
            <p:txBody>
              <a:bodyPr lIns="50800" tIns="50800" rIns="50800" bIns="50800" anchor="ctr">
                <a:noAutofit/>
              </a:bodyPr>
              <a:lstStyle>
                <a:lvl1pPr algn="l" defTabSz="412750">
                  <a:spcBef>
                    <a:spcPct val="0"/>
                  </a:spcBef>
                  <a:defRPr sz="3600" i="0">
                    <a:solidFill>
                      <a:srgbClr val="FFFF00"/>
                    </a:solidFill>
                    <a:effectLst/>
                    <a:latin typeface="黑体" panose="02010609060101010101" charset="-122"/>
                    <a:ea typeface="黑体" panose="02010609060101010101" charset="-122"/>
                    <a:cs typeface="+mn-cs"/>
                    <a:sym typeface="Helvetica Neue" panose="02000503000000020004"/>
                  </a:defRPr>
                </a:lvl1pPr>
                <a:lvl2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2pPr>
                <a:lvl3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3pPr>
                <a:lvl4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4pPr>
                <a:lvl5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5pPr>
                <a:lvl6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6pPr>
                <a:lvl7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7pPr>
                <a:lvl8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8pPr>
                <a:lvl9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9pPr>
              </a:lstStyle>
              <a:p>
                <a:r>
                  <a:rPr lang="en-US" altLang="zh-CN" sz="2400" smtClean="0">
                    <a:solidFill>
                      <a:schemeClr val="tx1"/>
                    </a:solidFill>
                    <a:latin typeface="Times New Roman" panose="02020603050405020304" charset="0"/>
                    <a:ea typeface="微软雅黑" panose="020B0503020204020204" charset="-122"/>
                    <a:cs typeface="Times New Roman" panose="02020603050405020304" charset="0"/>
                  </a:rPr>
                  <a:t>—</a:t>
                </a:r>
                <a:endParaRPr lang="en-US" altLang="zh-CN" sz="2400" smtClean="0">
                  <a:solidFill>
                    <a:schemeClr val="tx1"/>
                  </a:solidFill>
                  <a:latin typeface="Times New Roman" panose="02020603050405020304" charset="0"/>
                  <a:ea typeface="微软雅黑" panose="020B0503020204020204" charset="-122"/>
                  <a:cs typeface="Times New Roman" panose="02020603050405020304" charset="0"/>
                </a:endParaRPr>
              </a:p>
            </p:txBody>
          </p:sp>
        </p:grpSp>
        <p:cxnSp>
          <p:nvCxnSpPr>
            <p:cNvPr id="15" name="直接箭头连接符 14"/>
            <p:cNvCxnSpPr/>
            <p:nvPr>
              <p:custDataLst>
                <p:tags r:id="rId11"/>
              </p:custDataLst>
            </p:nvPr>
          </p:nvCxnSpPr>
          <p:spPr>
            <a:xfrm flipV="1">
              <a:off x="5423806" y="4339155"/>
              <a:ext cx="913130" cy="15875"/>
            </a:xfrm>
            <a:prstGeom prst="straightConnector1">
              <a:avLst/>
            </a:prstGeom>
            <a:noFill/>
            <a:ln w="28575" cap="flat">
              <a:solidFill>
                <a:schemeClr val="tx1"/>
              </a:solidFill>
              <a:prstDash val="solid"/>
              <a:miter lim="400000"/>
              <a:headEnd type="none" w="med" len="med"/>
              <a:tailEnd type="arrow" w="med" len="med"/>
            </a:ln>
          </p:spPr>
          <p:style>
            <a:lnRef idx="0">
              <a:scrgbClr r="0" g="0" b="0"/>
            </a:lnRef>
            <a:fillRef idx="0">
              <a:scrgbClr r="0" g="0" b="0"/>
            </a:fillRef>
            <a:effectRef idx="0">
              <a:scrgbClr r="0" g="0" b="0"/>
            </a:effectRef>
            <a:fontRef idx="none"/>
          </p:style>
        </p:cxnSp>
      </p:grpSp>
      <p:sp>
        <p:nvSpPr>
          <p:cNvPr id="5" name="等腰三角形 4"/>
          <p:cNvSpPr/>
          <p:nvPr>
            <p:custDataLst>
              <p:tags r:id="rId12"/>
            </p:custDataLst>
          </p:nvPr>
        </p:nvSpPr>
        <p:spPr bwMode="auto">
          <a:xfrm rot="10800000">
            <a:off x="1212850" y="1069975"/>
            <a:ext cx="636588" cy="549275"/>
          </a:xfrm>
          <a:prstGeom prst="triangle">
            <a:avLst/>
          </a:prstGeom>
          <a:solidFill>
            <a:srgbClr val="3B2D3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8" name="任意多边形 27"/>
          <p:cNvSpPr/>
          <p:nvPr>
            <p:custDataLst>
              <p:tags r:id="rId13"/>
            </p:custDataLst>
          </p:nvPr>
        </p:nvSpPr>
        <p:spPr bwMode="auto">
          <a:xfrm>
            <a:off x="1530350" y="1069975"/>
            <a:ext cx="6466840" cy="549275"/>
          </a:xfrm>
          <a:custGeom>
            <a:avLst/>
            <a:gdLst>
              <a:gd name="connsiteX0" fmla="*/ 0 w 4647346"/>
              <a:gd name="connsiteY0" fmla="*/ 0 h 548640"/>
              <a:gd name="connsiteX1" fmla="*/ 4338867 w 4647346"/>
              <a:gd name="connsiteY1" fmla="*/ 0 h 548640"/>
              <a:gd name="connsiteX2" fmla="*/ 4647346 w 4647346"/>
              <a:gd name="connsiteY2" fmla="*/ 506286 h 548640"/>
              <a:gd name="connsiteX3" fmla="*/ 4647346 w 4647346"/>
              <a:gd name="connsiteY3" fmla="*/ 548640 h 548640"/>
              <a:gd name="connsiteX4" fmla="*/ 0 w 4647346"/>
              <a:gd name="connsiteY4" fmla="*/ 548640 h 5486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47346" h="548640">
                <a:moveTo>
                  <a:pt x="0" y="0"/>
                </a:moveTo>
                <a:lnTo>
                  <a:pt x="4338867" y="0"/>
                </a:lnTo>
                <a:lnTo>
                  <a:pt x="4647346" y="506286"/>
                </a:lnTo>
                <a:lnTo>
                  <a:pt x="4647346" y="548640"/>
                </a:lnTo>
                <a:lnTo>
                  <a:pt x="0" y="54864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9" name="等腰三角形 28"/>
          <p:cNvSpPr/>
          <p:nvPr>
            <p:custDataLst>
              <p:tags r:id="rId14"/>
            </p:custDataLst>
          </p:nvPr>
        </p:nvSpPr>
        <p:spPr bwMode="auto">
          <a:xfrm rot="10800000">
            <a:off x="1293813" y="1108075"/>
            <a:ext cx="565150" cy="487363"/>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2C77E6"/>
              </a:solidFill>
              <a:effectLst/>
              <a:uLnTx/>
              <a:uFillTx/>
              <a:latin typeface="+mn-lt"/>
              <a:ea typeface="+mn-ea"/>
              <a:cs typeface="+mn-cs"/>
            </a:endParaRPr>
          </a:p>
        </p:txBody>
      </p:sp>
      <p:sp>
        <p:nvSpPr>
          <p:cNvPr id="4121" name="矩形 22"/>
          <p:cNvSpPr/>
          <p:nvPr>
            <p:custDataLst>
              <p:tags r:id="rId15"/>
            </p:custDataLst>
          </p:nvPr>
        </p:nvSpPr>
        <p:spPr>
          <a:xfrm>
            <a:off x="2091690" y="1125855"/>
            <a:ext cx="5692140" cy="52197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algn="l" eaLnBrk="1" hangingPunct="1">
              <a:buClrTx/>
              <a:buSzTx/>
              <a:buFontTx/>
              <a:buNone/>
            </a:pPr>
            <a:r>
              <a:rPr lang="zh-CN" altLang="en-US" sz="2800" b="1" smtClean="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rPr>
              <a:t>在光照条件下和氯气发生取代反应</a:t>
            </a:r>
            <a:endParaRPr lang="zh-CN" altLang="en-US" sz="2800" b="1" smtClean="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endParaRPr>
          </a:p>
        </p:txBody>
      </p:sp>
    </p:spTree>
    <p:custDataLst>
      <p:tags r:id="rId16"/>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11"/>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bldLvl="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8"/>
          <p:cNvGrpSpPr/>
          <p:nvPr/>
        </p:nvGrpSpPr>
        <p:grpSpPr>
          <a:xfrm>
            <a:off x="1322070" y="-13970"/>
            <a:ext cx="3895725" cy="738188"/>
            <a:chOff x="693" y="-17"/>
            <a:chExt cx="1532" cy="465"/>
          </a:xfrm>
        </p:grpSpPr>
        <p:grpSp>
          <p:nvGrpSpPr>
            <p:cNvPr id="24" name="Group 26"/>
            <p:cNvGrpSpPr/>
            <p:nvPr/>
          </p:nvGrpSpPr>
          <p:grpSpPr>
            <a:xfrm>
              <a:off x="711" y="0"/>
              <a:ext cx="1497" cy="448"/>
              <a:chOff x="711" y="0"/>
              <a:chExt cx="1497" cy="448"/>
            </a:xfrm>
          </p:grpSpPr>
          <p:sp>
            <p:nvSpPr>
              <p:cNvPr id="26" name="Rectangle 8"/>
              <p:cNvSpPr>
                <a:spLocks noChangeArrowheads="1"/>
              </p:cNvSpPr>
              <p:nvPr/>
            </p:nvSpPr>
            <p:spPr bwMode="auto">
              <a:xfrm>
                <a:off x="711" y="0"/>
                <a:ext cx="1497" cy="448"/>
              </a:xfrm>
              <a:prstGeom prst="rect">
                <a:avLst/>
              </a:prstGeom>
              <a:solidFill>
                <a:srgbClr val="3F83BC"/>
              </a:solidFill>
              <a:ln w="9525" algn="ctr">
                <a:noFill/>
                <a:miter lim="800000"/>
              </a:ln>
            </p:spPr>
            <p:txBody>
              <a:bodyPr lIns="121914" tIns="60957" rIns="121914" bIns="60957" anchor="ctr"/>
              <a:lstStyle/>
              <a:p>
                <a:pPr marL="0" marR="0" lvl="0" indent="0" algn="ctr" defTabSz="684530" eaLnBrk="1" fontAlgn="auto" latinLnBrk="0" hangingPunct="1">
                  <a:lnSpc>
                    <a:spcPct val="100000"/>
                  </a:lnSpc>
                  <a:spcBef>
                    <a:spcPct val="0"/>
                  </a:spcBef>
                  <a:spcAft>
                    <a:spcPct val="0"/>
                  </a:spcAft>
                  <a:buClrTx/>
                  <a:buSzTx/>
                  <a:buFontTx/>
                  <a:buNone/>
                  <a:defRPr/>
                </a:pPr>
                <a:endParaRPr kumimoji="0" lang="en-US" altLang="zh-CN" sz="2265" b="0" i="0" u="none" strike="noStrike" kern="0" cap="none" spc="0" normalizeH="0" baseline="0" noProof="0">
                  <a:ln>
                    <a:noFill/>
                  </a:ln>
                  <a:solidFill>
                    <a:srgbClr val="0099CC"/>
                  </a:solidFill>
                  <a:effectLst/>
                  <a:uLnTx/>
                  <a:uFillTx/>
                  <a:latin typeface="微软雅黑" panose="020B0503020204020204" charset="-122"/>
                  <a:ea typeface="微软雅黑" panose="020B0503020204020204" charset="-122"/>
                </a:endParaRPr>
              </a:p>
            </p:txBody>
          </p:sp>
          <p:sp>
            <p:nvSpPr>
              <p:cNvPr id="27" name="Line 25"/>
              <p:cNvSpPr>
                <a:spLocks noChangeShapeType="1"/>
              </p:cNvSpPr>
              <p:nvPr/>
            </p:nvSpPr>
            <p:spPr bwMode="auto">
              <a:xfrm>
                <a:off x="715" y="360"/>
                <a:ext cx="1490" cy="0"/>
              </a:xfrm>
              <a:prstGeom prst="line">
                <a:avLst/>
              </a:prstGeom>
              <a:noFill/>
              <a:ln w="9525">
                <a:solidFill>
                  <a:sysClr val="window" lastClr="FFFFFF"/>
                </a:solidFill>
                <a:round/>
              </a:ln>
            </p:spPr>
            <p:txBody>
              <a:bodyPr/>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2400" b="0" i="0" u="none" strike="noStrike" kern="0" cap="none" spc="0" normalizeH="0" baseline="0" noProof="0">
                  <a:ln>
                    <a:noFill/>
                  </a:ln>
                  <a:solidFill>
                    <a:prstClr val="black"/>
                  </a:solidFill>
                  <a:effectLst/>
                  <a:uLnTx/>
                  <a:uFillTx/>
                  <a:latin typeface="微软雅黑" panose="020B0503020204020204" charset="-122"/>
                  <a:ea typeface="微软雅黑" panose="020B0503020204020204" charset="-122"/>
                </a:endParaRPr>
              </a:p>
            </p:txBody>
          </p:sp>
        </p:grpSp>
        <p:sp>
          <p:nvSpPr>
            <p:cNvPr id="25" name="TextBox 3"/>
            <p:cNvSpPr txBox="1">
              <a:spLocks noChangeArrowheads="1"/>
            </p:cNvSpPr>
            <p:nvPr/>
          </p:nvSpPr>
          <p:spPr bwMode="auto">
            <a:xfrm>
              <a:off x="693" y="-17"/>
              <a:ext cx="1532" cy="420"/>
            </a:xfrm>
            <a:prstGeom prst="rect">
              <a:avLst/>
            </a:prstGeom>
            <a:noFill/>
            <a:ln w="9525">
              <a:noFill/>
              <a:miter lim="800000"/>
            </a:ln>
          </p:spPr>
          <p:txBody>
            <a:bodyPr wrap="square">
              <a:spAutoFit/>
            </a:bodyPr>
            <a:lstStyle/>
            <a:p>
              <a:pPr marL="0" marR="0" lvl="0" indent="0" algn="ctr" defTabSz="914400" eaLnBrk="1" fontAlgn="auto" latinLnBrk="0" hangingPunct="1">
                <a:lnSpc>
                  <a:spcPct val="100000"/>
                </a:lnSpc>
                <a:spcBef>
                  <a:spcPct val="0"/>
                </a:spcBef>
                <a:spcAft>
                  <a:spcPct val="0"/>
                </a:spcAft>
                <a:buClrTx/>
                <a:buSzTx/>
                <a:buFontTx/>
                <a:buNone/>
                <a:defRPr/>
              </a:pPr>
              <a:r>
                <a:rPr kumimoji="0" lang="en-US" altLang="zh-CN" sz="3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烷烃的化学性质</a:t>
              </a:r>
              <a:endParaRPr kumimoji="0" lang="en-US" altLang="zh-CN" sz="3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endParaRPr>
            </a:p>
          </p:txBody>
        </p:sp>
      </p:grpSp>
      <p:sp>
        <p:nvSpPr>
          <p:cNvPr id="5" name="等腰三角形 4"/>
          <p:cNvSpPr/>
          <p:nvPr>
            <p:custDataLst>
              <p:tags r:id="rId1"/>
            </p:custDataLst>
          </p:nvPr>
        </p:nvSpPr>
        <p:spPr bwMode="auto">
          <a:xfrm rot="10800000">
            <a:off x="1212850" y="1133475"/>
            <a:ext cx="636588" cy="549275"/>
          </a:xfrm>
          <a:prstGeom prst="triangle">
            <a:avLst/>
          </a:prstGeom>
          <a:solidFill>
            <a:srgbClr val="3B2D3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8" name="任意多边形 27"/>
          <p:cNvSpPr/>
          <p:nvPr>
            <p:custDataLst>
              <p:tags r:id="rId2"/>
            </p:custDataLst>
          </p:nvPr>
        </p:nvSpPr>
        <p:spPr bwMode="auto">
          <a:xfrm>
            <a:off x="1530350" y="1133475"/>
            <a:ext cx="6466840" cy="549275"/>
          </a:xfrm>
          <a:custGeom>
            <a:avLst/>
            <a:gdLst>
              <a:gd name="connsiteX0" fmla="*/ 0 w 4647346"/>
              <a:gd name="connsiteY0" fmla="*/ 0 h 548640"/>
              <a:gd name="connsiteX1" fmla="*/ 4338867 w 4647346"/>
              <a:gd name="connsiteY1" fmla="*/ 0 h 548640"/>
              <a:gd name="connsiteX2" fmla="*/ 4647346 w 4647346"/>
              <a:gd name="connsiteY2" fmla="*/ 506286 h 548640"/>
              <a:gd name="connsiteX3" fmla="*/ 4647346 w 4647346"/>
              <a:gd name="connsiteY3" fmla="*/ 548640 h 548640"/>
              <a:gd name="connsiteX4" fmla="*/ 0 w 4647346"/>
              <a:gd name="connsiteY4" fmla="*/ 548640 h 5486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47346" h="548640">
                <a:moveTo>
                  <a:pt x="0" y="0"/>
                </a:moveTo>
                <a:lnTo>
                  <a:pt x="4338867" y="0"/>
                </a:lnTo>
                <a:lnTo>
                  <a:pt x="4647346" y="506286"/>
                </a:lnTo>
                <a:lnTo>
                  <a:pt x="4647346" y="548640"/>
                </a:lnTo>
                <a:lnTo>
                  <a:pt x="0" y="54864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9" name="等腰三角形 28"/>
          <p:cNvSpPr/>
          <p:nvPr>
            <p:custDataLst>
              <p:tags r:id="rId3"/>
            </p:custDataLst>
          </p:nvPr>
        </p:nvSpPr>
        <p:spPr bwMode="auto">
          <a:xfrm rot="10800000">
            <a:off x="1293813" y="1171575"/>
            <a:ext cx="565150" cy="487363"/>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2C77E6"/>
              </a:solidFill>
              <a:effectLst/>
              <a:uLnTx/>
              <a:uFillTx/>
              <a:latin typeface="+mn-lt"/>
              <a:ea typeface="+mn-ea"/>
              <a:cs typeface="+mn-cs"/>
            </a:endParaRPr>
          </a:p>
        </p:txBody>
      </p:sp>
      <p:sp>
        <p:nvSpPr>
          <p:cNvPr id="4121" name="矩形 22"/>
          <p:cNvSpPr/>
          <p:nvPr>
            <p:custDataLst>
              <p:tags r:id="rId4"/>
            </p:custDataLst>
          </p:nvPr>
        </p:nvSpPr>
        <p:spPr>
          <a:xfrm>
            <a:off x="2091690" y="1189355"/>
            <a:ext cx="5692140" cy="52197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algn="l" eaLnBrk="1" hangingPunct="1">
              <a:buClrTx/>
              <a:buSzTx/>
              <a:buFontTx/>
              <a:buNone/>
            </a:pPr>
            <a:r>
              <a:rPr lang="zh-CN" altLang="en-US" sz="2800" b="1" smtClean="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rPr>
              <a:t>在光照条件下和氯气发生取代反应</a:t>
            </a:r>
            <a:endParaRPr lang="zh-CN" altLang="en-US" sz="2800" b="1" smtClean="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endParaRPr>
          </a:p>
        </p:txBody>
      </p:sp>
      <p:sp>
        <p:nvSpPr>
          <p:cNvPr id="8" name="TextBox 1"/>
          <p:cNvSpPr txBox="1"/>
          <p:nvPr>
            <p:custDataLst>
              <p:tags r:id="rId5"/>
            </p:custDataLst>
          </p:nvPr>
        </p:nvSpPr>
        <p:spPr>
          <a:xfrm>
            <a:off x="1510193" y="1852721"/>
            <a:ext cx="1727200" cy="59372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ct val="0"/>
              </a:spcBef>
              <a:spcAft>
                <a:spcPct val="0"/>
              </a:spcAft>
              <a:buClrTx/>
              <a:buSzTx/>
              <a:buFontTx/>
              <a:buNone/>
            </a:pPr>
            <a:r>
              <a:rPr lang="zh-CN" altLang="en-US" sz="3200" i="0" smtClean="0">
                <a:solidFill>
                  <a:schemeClr val="tx1"/>
                </a:solidFill>
                <a:latin typeface="Times New Roman" panose="02020603050405020304" charset="0"/>
                <a:ea typeface="微软雅黑" panose="020B0503020204020204" charset="-122"/>
              </a:rPr>
              <a:t>追根寻源</a:t>
            </a:r>
            <a:endParaRPr kumimoji="0" lang="zh-CN" altLang="en-US" sz="3200" b="0" i="0" u="none" strike="noStrike" cap="none" spc="0" normalizeH="0" baseline="0" smtClean="0">
              <a:ln>
                <a:noFill/>
              </a:ln>
              <a:solidFill>
                <a:schemeClr val="tx1"/>
              </a:solidFill>
              <a:effectLst/>
              <a:uFillTx/>
              <a:latin typeface="Times New Roman" panose="02020603050405020304" charset="0"/>
              <a:ea typeface="微软雅黑" panose="020B0503020204020204" charset="-122"/>
              <a:sym typeface="Hoefler Text"/>
            </a:endParaRPr>
          </a:p>
        </p:txBody>
      </p:sp>
      <p:sp>
        <p:nvSpPr>
          <p:cNvPr id="9" name="TextBox 2"/>
          <p:cNvSpPr txBox="1"/>
          <p:nvPr>
            <p:custDataLst>
              <p:tags r:id="rId6"/>
            </p:custDataLst>
          </p:nvPr>
        </p:nvSpPr>
        <p:spPr>
          <a:xfrm>
            <a:off x="4034145" y="1852066"/>
            <a:ext cx="6260738" cy="59503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ct val="0"/>
              </a:spcBef>
              <a:spcAft>
                <a:spcPct val="0"/>
              </a:spcAft>
              <a:buClrTx/>
              <a:buSzTx/>
              <a:buFontTx/>
              <a:buNone/>
            </a:pPr>
            <a:r>
              <a:rPr kumimoji="0" lang="zh-CN" altLang="en-US" sz="3200" b="0" i="0" u="none" strike="noStrike" cap="none" spc="0" normalizeH="0" baseline="0" smtClean="0">
                <a:ln>
                  <a:noFill/>
                </a:ln>
                <a:solidFill>
                  <a:schemeClr val="tx1"/>
                </a:solidFill>
                <a:effectLst/>
                <a:uFillTx/>
                <a:latin typeface="Times New Roman" panose="02020603050405020304" charset="0"/>
                <a:ea typeface="微软雅黑" panose="020B0503020204020204" charset="-122"/>
                <a:sym typeface="Hoefler Text"/>
              </a:rPr>
              <a:t>甲烷与氯气的反应（自由基反应）</a:t>
            </a:r>
            <a:endParaRPr kumimoji="0" lang="zh-CN" altLang="en-US" sz="3200" b="0" i="0" u="none" strike="noStrike" cap="none" spc="0" normalizeH="0" baseline="0" smtClean="0">
              <a:ln>
                <a:noFill/>
              </a:ln>
              <a:solidFill>
                <a:schemeClr val="tx1"/>
              </a:solidFill>
              <a:effectLst/>
              <a:uFillTx/>
              <a:latin typeface="Times New Roman" panose="02020603050405020304" charset="0"/>
              <a:ea typeface="微软雅黑" panose="020B0503020204020204" charset="-122"/>
              <a:sym typeface="Hoefler Text"/>
            </a:endParaRPr>
          </a:p>
        </p:txBody>
      </p:sp>
      <p:grpSp>
        <p:nvGrpSpPr>
          <p:cNvPr id="19" name="组合 17"/>
          <p:cNvGrpSpPr/>
          <p:nvPr/>
        </p:nvGrpSpPr>
        <p:grpSpPr>
          <a:xfrm>
            <a:off x="3797308" y="2861060"/>
            <a:ext cx="3525004" cy="595035"/>
            <a:chOff x="1810096" y="2067310"/>
            <a:chExt cx="3525004" cy="595035"/>
          </a:xfrm>
        </p:grpSpPr>
        <p:sp>
          <p:nvSpPr>
            <p:cNvPr id="20" name="TextBox 3"/>
            <p:cNvSpPr txBox="1"/>
            <p:nvPr>
              <p:custDataLst>
                <p:tags r:id="rId7"/>
              </p:custDataLst>
            </p:nvPr>
          </p:nvSpPr>
          <p:spPr>
            <a:xfrm>
              <a:off x="1810096" y="2067310"/>
              <a:ext cx="3525004" cy="59503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ct val="0"/>
                </a:spcBef>
                <a:spcAft>
                  <a:spcPct val="0"/>
                </a:spcAft>
                <a:buClrTx/>
                <a:buSzTx/>
                <a:buFontTx/>
                <a:buNone/>
              </a:pPr>
              <a:r>
                <a:rPr lang="en-US" altLang="zh-CN" sz="3200" i="0" err="1" smtClean="0">
                  <a:solidFill>
                    <a:schemeClr val="tx1"/>
                  </a:solidFill>
                  <a:latin typeface="Times New Roman" panose="02020603050405020304" charset="0"/>
                  <a:ea typeface="微软雅黑" panose="020B0503020204020204" charset="-122"/>
                  <a:cs typeface="Times New Roman" panose="02020603050405020304" charset="0"/>
                </a:rPr>
                <a:t>Cl· + Cl·            Cl</a:t>
              </a:r>
              <a:r>
                <a:rPr lang="en-US" altLang="zh-CN" sz="3200" i="0" baseline="-25000" smtClean="0">
                  <a:solidFill>
                    <a:schemeClr val="tx1"/>
                  </a:solidFill>
                  <a:latin typeface="Times New Roman" panose="02020603050405020304" charset="0"/>
                  <a:ea typeface="微软雅黑" panose="020B0503020204020204" charset="-122"/>
                  <a:cs typeface="Times New Roman" panose="02020603050405020304" charset="0"/>
                </a:rPr>
                <a:t>2</a:t>
              </a:r>
              <a:endParaRPr kumimoji="0" lang="en-US" altLang="zh-CN" sz="3200" b="0" i="0" u="none" strike="noStrike" cap="none" spc="0" normalizeH="0" baseline="-25000" smtClean="0">
                <a:ln>
                  <a:noFill/>
                </a:ln>
                <a:solidFill>
                  <a:schemeClr val="tx1"/>
                </a:solidFill>
                <a:effectLst/>
                <a:uFillTx/>
                <a:latin typeface="Times New Roman" panose="02020603050405020304" charset="0"/>
                <a:ea typeface="微软雅黑" panose="020B0503020204020204" charset="-122"/>
                <a:cs typeface="Times New Roman" panose="02020603050405020304" charset="0"/>
                <a:sym typeface="Hoefler Text"/>
              </a:endParaRPr>
            </a:p>
          </p:txBody>
        </p:sp>
        <p:cxnSp>
          <p:nvCxnSpPr>
            <p:cNvPr id="21" name="直接箭头连接符 20"/>
            <p:cNvCxnSpPr/>
            <p:nvPr>
              <p:custDataLst>
                <p:tags r:id="rId8"/>
              </p:custDataLst>
            </p:nvPr>
          </p:nvCxnSpPr>
          <p:spPr>
            <a:xfrm>
              <a:off x="3518098" y="2364828"/>
              <a:ext cx="1045314" cy="0"/>
            </a:xfrm>
            <a:prstGeom prst="straightConnector1">
              <a:avLst/>
            </a:prstGeom>
            <a:noFill/>
            <a:ln w="28575" cap="flat">
              <a:solidFill>
                <a:schemeClr val="tx1"/>
              </a:solidFill>
              <a:prstDash val="solid"/>
              <a:miter lim="400000"/>
              <a:headEnd type="none" w="med" len="med"/>
              <a:tailEnd type="arrow" w="med" len="med"/>
            </a:ln>
          </p:spPr>
          <p:style>
            <a:lnRef idx="0">
              <a:scrgbClr r="0" g="0" b="0"/>
            </a:lnRef>
            <a:fillRef idx="0">
              <a:scrgbClr r="0" g="0" b="0"/>
            </a:fillRef>
            <a:effectRef idx="0">
              <a:scrgbClr r="0" g="0" b="0"/>
            </a:effectRef>
            <a:fontRef idx="none"/>
          </p:style>
        </p:cxnSp>
      </p:grpSp>
      <p:sp>
        <p:nvSpPr>
          <p:cNvPr id="22" name="TextBox 9"/>
          <p:cNvSpPr txBox="1"/>
          <p:nvPr>
            <p:custDataLst>
              <p:tags r:id="rId9"/>
            </p:custDataLst>
          </p:nvPr>
        </p:nvSpPr>
        <p:spPr>
          <a:xfrm>
            <a:off x="3210611" y="3679115"/>
            <a:ext cx="4589398" cy="59503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algn="ctr" fontAlgn="auto" hangingPunct="0">
              <a:spcBef>
                <a:spcPct val="0"/>
              </a:spcBef>
              <a:spcAft>
                <a:spcPct val="0"/>
              </a:spcAft>
            </a:pPr>
            <a:r>
              <a:rPr lang="en-US" altLang="zh-CN" sz="3200" i="0" err="1" smtClean="0">
                <a:solidFill>
                  <a:schemeClr val="tx1"/>
                </a:solidFill>
                <a:latin typeface="Times New Roman" panose="02020603050405020304" charset="0"/>
                <a:ea typeface="微软雅黑" panose="020B0503020204020204" charset="-122"/>
                <a:cs typeface="Times New Roman" panose="02020603050405020304" charset="0"/>
              </a:rPr>
              <a:t>Cl·  + ·CH</a:t>
            </a:r>
            <a:r>
              <a:rPr lang="en-US" altLang="zh-CN" sz="3200" i="0" baseline="-25000" smtClean="0">
                <a:solidFill>
                  <a:schemeClr val="tx1"/>
                </a:solidFill>
                <a:latin typeface="Times New Roman" panose="02020603050405020304" charset="0"/>
                <a:ea typeface="微软雅黑" panose="020B0503020204020204" charset="-122"/>
                <a:cs typeface="Times New Roman" panose="02020603050405020304" charset="0"/>
              </a:rPr>
              <a:t>3</a:t>
            </a:r>
            <a:r>
              <a:rPr lang="en-US" altLang="zh-CN" sz="3200" i="0" smtClean="0">
                <a:solidFill>
                  <a:schemeClr val="tx1"/>
                </a:solidFill>
                <a:latin typeface="Times New Roman" panose="02020603050405020304" charset="0"/>
                <a:ea typeface="微软雅黑" panose="020B0503020204020204" charset="-122"/>
                <a:cs typeface="Times New Roman" panose="02020603050405020304" charset="0"/>
              </a:rPr>
              <a:t>            CH</a:t>
            </a:r>
            <a:r>
              <a:rPr lang="en-US" altLang="zh-CN" sz="3200" i="0" baseline="-25000" smtClean="0">
                <a:solidFill>
                  <a:schemeClr val="tx1"/>
                </a:solidFill>
                <a:latin typeface="Times New Roman" panose="02020603050405020304" charset="0"/>
                <a:ea typeface="微软雅黑" panose="020B0503020204020204" charset="-122"/>
                <a:cs typeface="Times New Roman" panose="02020603050405020304" charset="0"/>
              </a:rPr>
              <a:t>3</a:t>
            </a:r>
            <a:r>
              <a:rPr lang="en-US" altLang="zh-CN" sz="3200" i="0" smtClean="0">
                <a:solidFill>
                  <a:schemeClr val="tx1"/>
                </a:solidFill>
                <a:latin typeface="Times New Roman" panose="02020603050405020304" charset="0"/>
                <a:ea typeface="微软雅黑" panose="020B0503020204020204" charset="-122"/>
                <a:cs typeface="Times New Roman" panose="02020603050405020304" charset="0"/>
              </a:rPr>
              <a:t>Cl</a:t>
            </a:r>
            <a:endParaRPr kumimoji="0" lang="en-US" altLang="zh-CN" sz="3200" b="0" i="0" u="none" strike="noStrike" cap="none" spc="0" normalizeH="0" baseline="0" smtClean="0">
              <a:ln>
                <a:noFill/>
              </a:ln>
              <a:solidFill>
                <a:schemeClr val="tx1"/>
              </a:solidFill>
              <a:effectLst/>
              <a:uFillTx/>
              <a:latin typeface="Times New Roman" panose="02020603050405020304" charset="0"/>
              <a:ea typeface="微软雅黑" panose="020B0503020204020204" charset="-122"/>
              <a:cs typeface="Times New Roman" panose="02020603050405020304" charset="0"/>
              <a:sym typeface="Hoefler Text"/>
            </a:endParaRPr>
          </a:p>
        </p:txBody>
      </p:sp>
      <p:cxnSp>
        <p:nvCxnSpPr>
          <p:cNvPr id="30" name="直接箭头连接符 29"/>
          <p:cNvCxnSpPr/>
          <p:nvPr>
            <p:custDataLst>
              <p:tags r:id="rId10"/>
            </p:custDataLst>
          </p:nvPr>
        </p:nvCxnSpPr>
        <p:spPr>
          <a:xfrm>
            <a:off x="5360299" y="3992398"/>
            <a:ext cx="1045314" cy="0"/>
          </a:xfrm>
          <a:prstGeom prst="straightConnector1">
            <a:avLst/>
          </a:prstGeom>
          <a:noFill/>
          <a:ln w="28575" cap="flat">
            <a:solidFill>
              <a:schemeClr val="tx1"/>
            </a:solidFill>
            <a:prstDash val="solid"/>
            <a:miter lim="400000"/>
            <a:headEnd type="none" w="med" len="med"/>
            <a:tailEnd type="arrow" w="med" len="med"/>
          </a:ln>
        </p:spPr>
        <p:style>
          <a:lnRef idx="0">
            <a:scrgbClr r="0" g="0" b="0"/>
          </a:lnRef>
          <a:fillRef idx="0">
            <a:scrgbClr r="0" g="0" b="0"/>
          </a:fillRef>
          <a:effectRef idx="0">
            <a:scrgbClr r="0" g="0" b="0"/>
          </a:effectRef>
          <a:fontRef idx="none"/>
        </p:style>
      </p:cxnSp>
      <p:grpSp>
        <p:nvGrpSpPr>
          <p:cNvPr id="31" name="组合 18"/>
          <p:cNvGrpSpPr/>
          <p:nvPr/>
        </p:nvGrpSpPr>
        <p:grpSpPr>
          <a:xfrm>
            <a:off x="2929826" y="4572486"/>
            <a:ext cx="5418150" cy="595035"/>
            <a:chOff x="2514647" y="5098715"/>
            <a:chExt cx="5418150" cy="595035"/>
          </a:xfrm>
        </p:grpSpPr>
        <p:sp>
          <p:nvSpPr>
            <p:cNvPr id="32" name="TextBox 14"/>
            <p:cNvSpPr txBox="1"/>
            <p:nvPr>
              <p:custDataLst>
                <p:tags r:id="rId11"/>
              </p:custDataLst>
            </p:nvPr>
          </p:nvSpPr>
          <p:spPr>
            <a:xfrm>
              <a:off x="2514647" y="5098715"/>
              <a:ext cx="5418150" cy="59503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algn="ctr" fontAlgn="auto" hangingPunct="0">
                <a:spcBef>
                  <a:spcPct val="0"/>
                </a:spcBef>
                <a:spcAft>
                  <a:spcPct val="0"/>
                </a:spcAft>
              </a:pPr>
              <a:r>
                <a:rPr lang="en-US" altLang="zh-CN" sz="3200" i="0" smtClean="0">
                  <a:solidFill>
                    <a:schemeClr val="tx1"/>
                  </a:solidFill>
                  <a:latin typeface="Times New Roman" panose="02020603050405020304" charset="0"/>
                  <a:ea typeface="微软雅黑" panose="020B0503020204020204" charset="-122"/>
                  <a:cs typeface="Times New Roman" panose="02020603050405020304" charset="0"/>
                </a:rPr>
                <a:t>·CH</a:t>
              </a:r>
              <a:r>
                <a:rPr lang="en-US" altLang="zh-CN" sz="3200" i="0" baseline="-25000" smtClean="0">
                  <a:solidFill>
                    <a:schemeClr val="tx1"/>
                  </a:solidFill>
                  <a:latin typeface="Times New Roman" panose="02020603050405020304" charset="0"/>
                  <a:ea typeface="微软雅黑" panose="020B0503020204020204" charset="-122"/>
                  <a:cs typeface="Times New Roman" panose="02020603050405020304" charset="0"/>
                </a:rPr>
                <a:t>3</a:t>
              </a:r>
              <a:r>
                <a:rPr lang="en-US" altLang="zh-CN" sz="3200" i="0" smtClean="0">
                  <a:solidFill>
                    <a:schemeClr val="tx1"/>
                  </a:solidFill>
                  <a:latin typeface="Times New Roman" panose="02020603050405020304" charset="0"/>
                  <a:ea typeface="微软雅黑" panose="020B0503020204020204" charset="-122"/>
                  <a:cs typeface="Times New Roman" panose="02020603050405020304" charset="0"/>
                </a:rPr>
                <a:t>  + ·CH</a:t>
              </a:r>
              <a:r>
                <a:rPr lang="en-US" altLang="zh-CN" sz="3200" i="0" baseline="-25000" smtClean="0">
                  <a:solidFill>
                    <a:schemeClr val="tx1"/>
                  </a:solidFill>
                  <a:latin typeface="Times New Roman" panose="02020603050405020304" charset="0"/>
                  <a:ea typeface="微软雅黑" panose="020B0503020204020204" charset="-122"/>
                  <a:cs typeface="Times New Roman" panose="02020603050405020304" charset="0"/>
                </a:rPr>
                <a:t>3</a:t>
              </a:r>
              <a:r>
                <a:rPr lang="en-US" altLang="zh-CN" sz="3200" i="0" smtClean="0">
                  <a:solidFill>
                    <a:schemeClr val="tx1"/>
                  </a:solidFill>
                  <a:latin typeface="Times New Roman" panose="02020603050405020304" charset="0"/>
                  <a:ea typeface="微软雅黑" panose="020B0503020204020204" charset="-122"/>
                  <a:cs typeface="Times New Roman" panose="02020603050405020304" charset="0"/>
                </a:rPr>
                <a:t>             CH</a:t>
              </a:r>
              <a:r>
                <a:rPr lang="en-US" altLang="zh-CN" sz="3200" i="0" baseline="-25000" smtClean="0">
                  <a:solidFill>
                    <a:schemeClr val="tx1"/>
                  </a:solidFill>
                  <a:latin typeface="Times New Roman" panose="02020603050405020304" charset="0"/>
                  <a:ea typeface="微软雅黑" panose="020B0503020204020204" charset="-122"/>
                  <a:cs typeface="Times New Roman" panose="02020603050405020304" charset="0"/>
                </a:rPr>
                <a:t>3</a:t>
              </a:r>
              <a:r>
                <a:rPr lang="en-US" altLang="zh-CN" sz="3200" i="0" smtClean="0">
                  <a:solidFill>
                    <a:schemeClr val="tx1"/>
                  </a:solidFill>
                  <a:latin typeface="Times New Roman" panose="02020603050405020304" charset="0"/>
                  <a:ea typeface="微软雅黑" panose="020B0503020204020204" charset="-122"/>
                  <a:cs typeface="Times New Roman" panose="02020603050405020304" charset="0"/>
                </a:rPr>
                <a:t>CH</a:t>
              </a:r>
              <a:r>
                <a:rPr lang="en-US" altLang="zh-CN" sz="3200" i="0" baseline="-25000" smtClean="0">
                  <a:solidFill>
                    <a:schemeClr val="tx1"/>
                  </a:solidFill>
                  <a:latin typeface="Times New Roman" panose="02020603050405020304" charset="0"/>
                  <a:ea typeface="微软雅黑" panose="020B0503020204020204" charset="-122"/>
                  <a:cs typeface="Times New Roman" panose="02020603050405020304" charset="0"/>
                </a:rPr>
                <a:t>3</a:t>
              </a:r>
              <a:endParaRPr kumimoji="0" lang="en-US" altLang="zh-CN" sz="3200" b="0" i="0" u="none" strike="noStrike" cap="none" spc="0" normalizeH="0" baseline="-25000" smtClean="0">
                <a:ln>
                  <a:noFill/>
                </a:ln>
                <a:solidFill>
                  <a:schemeClr val="tx1"/>
                </a:solidFill>
                <a:effectLst/>
                <a:uFillTx/>
                <a:latin typeface="Times New Roman" panose="02020603050405020304" charset="0"/>
                <a:ea typeface="微软雅黑" panose="020B0503020204020204" charset="-122"/>
                <a:cs typeface="Times New Roman" panose="02020603050405020304" charset="0"/>
                <a:sym typeface="Hoefler Text"/>
              </a:endParaRPr>
            </a:p>
          </p:txBody>
        </p:sp>
        <p:cxnSp>
          <p:nvCxnSpPr>
            <p:cNvPr id="33" name="直接箭头连接符 32"/>
            <p:cNvCxnSpPr/>
            <p:nvPr>
              <p:custDataLst>
                <p:tags r:id="rId12"/>
              </p:custDataLst>
            </p:nvPr>
          </p:nvCxnSpPr>
          <p:spPr>
            <a:xfrm>
              <a:off x="5097773" y="5423338"/>
              <a:ext cx="1045314" cy="0"/>
            </a:xfrm>
            <a:prstGeom prst="straightConnector1">
              <a:avLst/>
            </a:prstGeom>
            <a:noFill/>
            <a:ln w="28575" cap="flat">
              <a:solidFill>
                <a:schemeClr val="tx1">
                  <a:lumMod val="95000"/>
                  <a:lumOff val="5000"/>
                </a:schemeClr>
              </a:solidFill>
              <a:prstDash val="solid"/>
              <a:miter lim="400000"/>
              <a:headEnd type="none" w="med" len="med"/>
              <a:tailEnd type="arrow" w="med" len="med"/>
            </a:ln>
          </p:spPr>
          <p:style>
            <a:lnRef idx="0">
              <a:scrgbClr r="0" g="0" b="0"/>
            </a:lnRef>
            <a:fillRef idx="0">
              <a:scrgbClr r="0" g="0" b="0"/>
            </a:fillRef>
            <a:effectRef idx="0">
              <a:scrgbClr r="0" g="0" b="0"/>
            </a:effectRef>
            <a:fontRef idx="none"/>
          </p:style>
        </p:cxnSp>
      </p:grpSp>
      <p:sp>
        <p:nvSpPr>
          <p:cNvPr id="35" name="文本框 34"/>
          <p:cNvSpPr txBox="1"/>
          <p:nvPr/>
        </p:nvSpPr>
        <p:spPr>
          <a:xfrm>
            <a:off x="859790" y="5339080"/>
            <a:ext cx="10897870" cy="737235"/>
          </a:xfrm>
          <a:prstGeom prst="rect">
            <a:avLst/>
          </a:prstGeom>
          <a:noFill/>
        </p:spPr>
        <p:txBody>
          <a:bodyPr wrap="square" rtlCol="0">
            <a:spAutoFit/>
          </a:bodyPr>
          <a:lstStyle/>
          <a:p>
            <a:pPr algn="l" fontAlgn="auto" hangingPunct="0">
              <a:lnSpc>
                <a:spcPct val="150000"/>
              </a:lnSpc>
              <a:spcBef>
                <a:spcPct val="0"/>
              </a:spcBef>
              <a:spcAft>
                <a:spcPct val="0"/>
              </a:spcAft>
            </a:pPr>
            <a:r>
              <a:rPr lang="zh-CN" altLang="en-US" sz="2800" smtClean="0">
                <a:latin typeface="Times New Roman" panose="02020603050405020304" charset="0"/>
                <a:ea typeface="微软雅黑" panose="020B0503020204020204" charset="-122"/>
                <a:cs typeface="Times New Roman" panose="02020603050405020304" charset="0"/>
                <a:sym typeface="+mn-ea"/>
              </a:rPr>
              <a:t>自由基之间可以相互结合形成稳定的化合物分子，反应即告终止。</a:t>
            </a:r>
            <a:endParaRPr lang="zh-CN" altLang="en-US" sz="2800" smtClean="0">
              <a:latin typeface="Times New Roman" panose="02020603050405020304" charset="0"/>
              <a:ea typeface="微软雅黑" panose="020B0503020204020204" charset="-122"/>
              <a:cs typeface="Times New Roman" panose="02020603050405020304" charset="0"/>
            </a:endParaRPr>
          </a:p>
        </p:txBody>
      </p:sp>
    </p:spTree>
    <p:custDataLst>
      <p:tags r:id="rId13"/>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8"/>
          <p:cNvGrpSpPr/>
          <p:nvPr/>
        </p:nvGrpSpPr>
        <p:grpSpPr>
          <a:xfrm>
            <a:off x="1322070" y="-13970"/>
            <a:ext cx="3895725" cy="738188"/>
            <a:chOff x="693" y="-17"/>
            <a:chExt cx="1532" cy="465"/>
          </a:xfrm>
        </p:grpSpPr>
        <p:grpSp>
          <p:nvGrpSpPr>
            <p:cNvPr id="24" name="Group 26"/>
            <p:cNvGrpSpPr/>
            <p:nvPr/>
          </p:nvGrpSpPr>
          <p:grpSpPr>
            <a:xfrm>
              <a:off x="711" y="0"/>
              <a:ext cx="1497" cy="448"/>
              <a:chOff x="711" y="0"/>
              <a:chExt cx="1497" cy="448"/>
            </a:xfrm>
          </p:grpSpPr>
          <p:sp>
            <p:nvSpPr>
              <p:cNvPr id="26" name="Rectangle 8"/>
              <p:cNvSpPr>
                <a:spLocks noChangeArrowheads="1"/>
              </p:cNvSpPr>
              <p:nvPr/>
            </p:nvSpPr>
            <p:spPr bwMode="auto">
              <a:xfrm>
                <a:off x="711" y="0"/>
                <a:ext cx="1497" cy="448"/>
              </a:xfrm>
              <a:prstGeom prst="rect">
                <a:avLst/>
              </a:prstGeom>
              <a:solidFill>
                <a:srgbClr val="3F83BC"/>
              </a:solidFill>
              <a:ln w="9525" algn="ctr">
                <a:noFill/>
                <a:miter lim="800000"/>
              </a:ln>
            </p:spPr>
            <p:txBody>
              <a:bodyPr lIns="121914" tIns="60957" rIns="121914" bIns="60957" anchor="ctr"/>
              <a:lstStyle/>
              <a:p>
                <a:pPr marL="0" marR="0" lvl="0" indent="0" algn="ctr" defTabSz="684530" eaLnBrk="1" fontAlgn="auto" latinLnBrk="0" hangingPunct="1">
                  <a:lnSpc>
                    <a:spcPct val="100000"/>
                  </a:lnSpc>
                  <a:spcBef>
                    <a:spcPct val="0"/>
                  </a:spcBef>
                  <a:spcAft>
                    <a:spcPct val="0"/>
                  </a:spcAft>
                  <a:buClrTx/>
                  <a:buSzTx/>
                  <a:buFontTx/>
                  <a:buNone/>
                  <a:defRPr/>
                </a:pPr>
                <a:endParaRPr kumimoji="0" lang="en-US" altLang="zh-CN" sz="2265" b="0" i="0" u="none" strike="noStrike" kern="0" cap="none" spc="0" normalizeH="0" baseline="0" noProof="0">
                  <a:ln>
                    <a:noFill/>
                  </a:ln>
                  <a:solidFill>
                    <a:srgbClr val="0099CC"/>
                  </a:solidFill>
                  <a:effectLst/>
                  <a:uLnTx/>
                  <a:uFillTx/>
                  <a:latin typeface="微软雅黑" panose="020B0503020204020204" charset="-122"/>
                  <a:ea typeface="微软雅黑" panose="020B0503020204020204" charset="-122"/>
                </a:endParaRPr>
              </a:p>
            </p:txBody>
          </p:sp>
          <p:sp>
            <p:nvSpPr>
              <p:cNvPr id="27" name="Line 25"/>
              <p:cNvSpPr>
                <a:spLocks noChangeShapeType="1"/>
              </p:cNvSpPr>
              <p:nvPr/>
            </p:nvSpPr>
            <p:spPr bwMode="auto">
              <a:xfrm>
                <a:off x="715" y="360"/>
                <a:ext cx="1490" cy="0"/>
              </a:xfrm>
              <a:prstGeom prst="line">
                <a:avLst/>
              </a:prstGeom>
              <a:noFill/>
              <a:ln w="9525">
                <a:solidFill>
                  <a:sysClr val="window" lastClr="FFFFFF"/>
                </a:solidFill>
                <a:round/>
              </a:ln>
            </p:spPr>
            <p:txBody>
              <a:bodyPr/>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2400" b="0" i="0" u="none" strike="noStrike" kern="0" cap="none" spc="0" normalizeH="0" baseline="0" noProof="0">
                  <a:ln>
                    <a:noFill/>
                  </a:ln>
                  <a:solidFill>
                    <a:prstClr val="black"/>
                  </a:solidFill>
                  <a:effectLst/>
                  <a:uLnTx/>
                  <a:uFillTx/>
                  <a:latin typeface="微软雅黑" panose="020B0503020204020204" charset="-122"/>
                  <a:ea typeface="微软雅黑" panose="020B0503020204020204" charset="-122"/>
                </a:endParaRPr>
              </a:p>
            </p:txBody>
          </p:sp>
        </p:grpSp>
        <p:sp>
          <p:nvSpPr>
            <p:cNvPr id="25" name="TextBox 3"/>
            <p:cNvSpPr txBox="1">
              <a:spLocks noChangeArrowheads="1"/>
            </p:cNvSpPr>
            <p:nvPr/>
          </p:nvSpPr>
          <p:spPr bwMode="auto">
            <a:xfrm>
              <a:off x="693" y="-17"/>
              <a:ext cx="1532" cy="420"/>
            </a:xfrm>
            <a:prstGeom prst="rect">
              <a:avLst/>
            </a:prstGeom>
            <a:noFill/>
            <a:ln w="9525">
              <a:noFill/>
              <a:miter lim="800000"/>
            </a:ln>
          </p:spPr>
          <p:txBody>
            <a:bodyPr wrap="square">
              <a:spAutoFit/>
            </a:bodyPr>
            <a:lstStyle/>
            <a:p>
              <a:pPr marL="0" marR="0" lvl="0" indent="0" algn="ctr" defTabSz="914400" eaLnBrk="1" fontAlgn="auto" latinLnBrk="0" hangingPunct="1">
                <a:lnSpc>
                  <a:spcPct val="100000"/>
                </a:lnSpc>
                <a:spcBef>
                  <a:spcPct val="0"/>
                </a:spcBef>
                <a:spcAft>
                  <a:spcPct val="0"/>
                </a:spcAft>
                <a:buClrTx/>
                <a:buSzTx/>
                <a:buFontTx/>
                <a:buNone/>
                <a:defRPr/>
              </a:pPr>
              <a:r>
                <a:rPr kumimoji="0" lang="en-US" altLang="zh-CN" sz="3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烷烃的化学性质</a:t>
              </a:r>
              <a:endParaRPr kumimoji="0" lang="en-US" altLang="zh-CN" sz="3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endParaRPr>
            </a:p>
          </p:txBody>
        </p:sp>
      </p:grpSp>
      <p:grpSp>
        <p:nvGrpSpPr>
          <p:cNvPr id="8199" name="组合 12"/>
          <p:cNvGrpSpPr/>
          <p:nvPr/>
        </p:nvGrpSpPr>
        <p:grpSpPr>
          <a:xfrm>
            <a:off x="1198880" y="1181100"/>
            <a:ext cx="8881745" cy="1383030"/>
            <a:chOff x="3401461" y="3833813"/>
            <a:chExt cx="8695289" cy="2640013"/>
          </a:xfrm>
        </p:grpSpPr>
        <p:sp>
          <p:nvSpPr>
            <p:cNvPr id="19" name="矩形 18"/>
            <p:cNvSpPr/>
            <p:nvPr>
              <p:custDataLst>
                <p:tags r:id="rId1"/>
              </p:custDataLst>
            </p:nvPr>
          </p:nvSpPr>
          <p:spPr bwMode="auto">
            <a:xfrm>
              <a:off x="3401461" y="3833813"/>
              <a:ext cx="8695289" cy="2640013"/>
            </a:xfrm>
            <a:prstGeom prst="rect">
              <a:avLst/>
            </a:prstGeom>
            <a:solidFill>
              <a:srgbClr val="93B6D2"/>
            </a:solidFill>
          </p:spPr>
          <p:txBody>
            <a:bodyPr lIns="189833" tIns="49357" rIns="37967" anchor="ctr"/>
            <a:lstStyle/>
            <a:p>
              <a:pPr marL="0" marR="0" lvl="0" indent="0" algn="l" defTabSz="914400" rtl="0" eaLnBrk="1" fontAlgn="base" latinLnBrk="0" hangingPunct="1">
                <a:lnSpc>
                  <a:spcPct val="150000"/>
                </a:lnSpc>
                <a:spcBef>
                  <a:spcPts val="635"/>
                </a:spcBef>
                <a:spcAft>
                  <a:spcPct val="0"/>
                </a:spcAft>
                <a:buClr>
                  <a:schemeClr val="bg1"/>
                </a:buClr>
                <a:buSzPct val="80000"/>
                <a:buFontTx/>
                <a:buNone/>
                <a:defRPr/>
              </a:pPr>
              <a:endParaRPr kumimoji="0" lang="zh-CN" altLang="en-US" sz="1475" b="0" i="0" u="none" strike="noStrike" kern="1200" cap="none" spc="0" normalizeH="0" baseline="0" noProof="0">
                <a:ln>
                  <a:noFill/>
                </a:ln>
                <a:solidFill>
                  <a:srgbClr val="FFFFFF"/>
                </a:solidFill>
                <a:effectLst/>
                <a:uLnTx/>
                <a:uFillTx/>
                <a:latin typeface="冬青黑体简体中文 W3" pitchFamily="34" charset="-122"/>
                <a:ea typeface="冬青黑体简体中文 W3" pitchFamily="34" charset="-122"/>
                <a:cs typeface="+mn-cs"/>
              </a:endParaRPr>
            </a:p>
          </p:txBody>
        </p:sp>
        <p:cxnSp>
          <p:nvCxnSpPr>
            <p:cNvPr id="20" name="直接连接符 19"/>
            <p:cNvCxnSpPr/>
            <p:nvPr>
              <p:custDataLst>
                <p:tags r:id="rId2"/>
              </p:custDataLst>
            </p:nvPr>
          </p:nvCxnSpPr>
          <p:spPr>
            <a:xfrm>
              <a:off x="3837416" y="5060959"/>
              <a:ext cx="7759055" cy="13343"/>
            </a:xfrm>
            <a:prstGeom prst="line">
              <a:avLst/>
            </a:prstGeom>
            <a:ln w="9525">
              <a:solidFill>
                <a:srgbClr val="FFFFFF"/>
              </a:solidFill>
            </a:ln>
          </p:spPr>
          <p:style>
            <a:lnRef idx="1">
              <a:schemeClr val="accent1"/>
            </a:lnRef>
            <a:fillRef idx="0">
              <a:schemeClr val="accent1"/>
            </a:fillRef>
            <a:effectRef idx="0">
              <a:schemeClr val="accent1"/>
            </a:effectRef>
            <a:fontRef idx="minor">
              <a:schemeClr val="tx1"/>
            </a:fontRef>
          </p:style>
        </p:cxnSp>
      </p:grpSp>
      <p:sp>
        <p:nvSpPr>
          <p:cNvPr id="8200" name="矩形 13"/>
          <p:cNvSpPr/>
          <p:nvPr>
            <p:custDataLst>
              <p:tags r:id="rId3"/>
            </p:custDataLst>
          </p:nvPr>
        </p:nvSpPr>
        <p:spPr>
          <a:xfrm>
            <a:off x="1425575" y="1133475"/>
            <a:ext cx="8434705" cy="1383665"/>
          </a:xfrm>
          <a:prstGeom prst="rect">
            <a:avLst/>
          </a:prstGeom>
          <a:noFill/>
          <a:ln w="9525">
            <a:noFill/>
          </a:ln>
        </p:spPr>
        <p:txBody>
          <a:bodyPr wrap="square">
            <a:spAutoFit/>
          </a:bodyPr>
          <a:lstStyle/>
          <a:p>
            <a:pPr algn="l">
              <a:lnSpc>
                <a:spcPct val="150000"/>
              </a:lnSpc>
            </a:pPr>
            <a:r>
              <a:rPr lang="zh-CN" altLang="en-US" sz="2800" b="1">
                <a:latin typeface="微软雅黑" panose="020B0503020204020204" charset="-122"/>
                <a:ea typeface="微软雅黑" panose="020B0503020204020204" charset="-122"/>
              </a:rPr>
              <a:t>思考：</a:t>
            </a:r>
            <a:endParaRPr lang="zh-CN" altLang="en-US" sz="2800" b="1">
              <a:latin typeface="微软雅黑" panose="020B0503020204020204" charset="-122"/>
              <a:ea typeface="微软雅黑" panose="020B0503020204020204" charset="-122"/>
            </a:endParaRPr>
          </a:p>
          <a:p>
            <a:pPr algn="l">
              <a:lnSpc>
                <a:spcPct val="150000"/>
              </a:lnSpc>
            </a:pPr>
            <a:r>
              <a:rPr lang="zh-CN" altLang="en-US" sz="2800" smtClean="0">
                <a:ln>
                  <a:noFill/>
                </a:ln>
                <a:solidFill>
                  <a:schemeClr val="tx1"/>
                </a:solidFill>
                <a:effectLst/>
                <a:uFillTx/>
                <a:latin typeface="微软雅黑" panose="020B0503020204020204" charset="-122"/>
                <a:ea typeface="微软雅黑" panose="020B0503020204020204" charset="-122"/>
                <a:sym typeface="Hoefler Text"/>
              </a:rPr>
              <a:t>如何判断烷烃与卤素单质反应生成一取代产物的种类？</a:t>
            </a:r>
            <a:endParaRPr lang="zh-CN" altLang="en-US" sz="2800" smtClean="0">
              <a:ln>
                <a:noFill/>
              </a:ln>
              <a:solidFill>
                <a:schemeClr val="tx1"/>
              </a:solidFill>
              <a:effectLst/>
              <a:uFillTx/>
              <a:latin typeface="微软雅黑" panose="020B0503020204020204" charset="-122"/>
              <a:ea typeface="微软雅黑" panose="020B0503020204020204" charset="-122"/>
              <a:sym typeface="Hoefler Text"/>
            </a:endParaRPr>
          </a:p>
        </p:txBody>
      </p:sp>
      <p:sp>
        <p:nvSpPr>
          <p:cNvPr id="21" name="TextBox 3"/>
          <p:cNvSpPr txBox="1"/>
          <p:nvPr/>
        </p:nvSpPr>
        <p:spPr>
          <a:xfrm>
            <a:off x="280670" y="2515553"/>
            <a:ext cx="13070839" cy="84010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R="0" defTabSz="825500" rtl="0" fontAlgn="auto" latinLnBrk="0" hangingPunct="0">
              <a:lnSpc>
                <a:spcPct val="150000"/>
              </a:lnSpc>
              <a:spcBef>
                <a:spcPct val="0"/>
              </a:spcBef>
              <a:spcAft>
                <a:spcPct val="0"/>
              </a:spcAft>
              <a:buClrTx/>
              <a:buSzTx/>
            </a:pPr>
            <a:r>
              <a:rPr lang="zh-CN" altLang="en-US" sz="3200" i="0" smtClean="0">
                <a:solidFill>
                  <a:schemeClr val="tx1"/>
                </a:solidFill>
                <a:latin typeface="微软雅黑" panose="020B0503020204020204" charset="-122"/>
                <a:ea typeface="微软雅黑" panose="020B0503020204020204" charset="-122"/>
                <a:cs typeface="微软雅黑" panose="020B0503020204020204" charset="-122"/>
              </a:rPr>
              <a:t>烷烃分子中有几种不同化学环境的氢原子，就有几种一取代产物。</a:t>
            </a:r>
            <a:endParaRPr lang="zh-CN" altLang="en-US" sz="3200" i="0" smtClean="0">
              <a:solidFill>
                <a:schemeClr val="tx1"/>
              </a:solidFill>
              <a:latin typeface="微软雅黑" panose="020B0503020204020204" charset="-122"/>
              <a:ea typeface="微软雅黑" panose="020B0503020204020204" charset="-122"/>
              <a:cs typeface="微软雅黑" panose="020B0503020204020204" charset="-122"/>
            </a:endParaRPr>
          </a:p>
        </p:txBody>
      </p:sp>
      <p:sp>
        <p:nvSpPr>
          <p:cNvPr id="28" name="TextBox 2"/>
          <p:cNvSpPr txBox="1"/>
          <p:nvPr>
            <p:custDataLst>
              <p:tags r:id="rId4"/>
            </p:custDataLst>
          </p:nvPr>
        </p:nvSpPr>
        <p:spPr>
          <a:xfrm>
            <a:off x="3749675" y="4324350"/>
            <a:ext cx="833120" cy="646430"/>
          </a:xfrm>
          <a:prstGeom prst="rect">
            <a:avLst/>
          </a:prstGeom>
          <a:ln w="12700">
            <a:miter lim="400000"/>
          </a:ln>
        </p:spPr>
        <p:txBody>
          <a:bodyPr lIns="50800" tIns="50800" rIns="50800" bIns="50800" anchor="ctr">
            <a:normAutofit/>
          </a:bodyPr>
          <a:lstStyle>
            <a:lvl1pPr algn="l" defTabSz="412750">
              <a:spcBef>
                <a:spcPct val="0"/>
              </a:spcBef>
              <a:defRPr sz="3600" i="0">
                <a:solidFill>
                  <a:srgbClr val="FFFF00"/>
                </a:solidFill>
                <a:effectLst/>
                <a:latin typeface="黑体" panose="02010609060101010101" charset="-122"/>
                <a:ea typeface="黑体" panose="02010609060101010101" charset="-122"/>
                <a:cs typeface="+mn-cs"/>
                <a:sym typeface="Helvetica Neue" panose="02000503000000020004"/>
              </a:defRPr>
            </a:lvl1pPr>
            <a:lvl2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2pPr>
            <a:lvl3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3pPr>
            <a:lvl4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4pPr>
            <a:lvl5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5pPr>
            <a:lvl6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6pPr>
            <a:lvl7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7pPr>
            <a:lvl8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8pPr>
            <a:lvl9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9pPr>
          </a:lstStyle>
          <a:p>
            <a:r>
              <a:rPr lang="en-US" altLang="zh-CN" sz="3200" smtClean="0">
                <a:solidFill>
                  <a:schemeClr val="tx1"/>
                </a:solidFill>
                <a:latin typeface="+mn-lt"/>
                <a:cs typeface="Times New Roman" panose="02020603050405020304" charset="0"/>
              </a:rPr>
              <a:t>H</a:t>
            </a:r>
            <a:endParaRPr lang="en-US" altLang="zh-CN" sz="3200" smtClean="0">
              <a:solidFill>
                <a:schemeClr val="tx1"/>
              </a:solidFill>
              <a:latin typeface="+mn-lt"/>
              <a:cs typeface="Times New Roman" panose="02020603050405020304" charset="0"/>
            </a:endParaRPr>
          </a:p>
        </p:txBody>
      </p:sp>
      <p:sp>
        <p:nvSpPr>
          <p:cNvPr id="30" name="矩形 29"/>
          <p:cNvSpPr/>
          <p:nvPr/>
        </p:nvSpPr>
        <p:spPr>
          <a:xfrm>
            <a:off x="1334135" y="3977640"/>
            <a:ext cx="647065" cy="646430"/>
          </a:xfrm>
          <a:prstGeom prst="rect">
            <a:avLst/>
          </a:prstGeom>
        </p:spPr>
        <p:txBody>
          <a:bodyPr wrap="square" lIns="91440" tIns="45720" rIns="91440" bIns="45720">
            <a:spAutoFit/>
          </a:bodyPr>
          <a:lstStyle/>
          <a:p>
            <a:pPr algn="l">
              <a:lnSpc>
                <a:spcPct val="150000"/>
              </a:lnSpc>
            </a:pPr>
            <a:r>
              <a:rPr lang="en-US" altLang="zh-CN" sz="2400" i="0" smtClean="0">
                <a:solidFill>
                  <a:srgbClr val="C00000"/>
                </a:solidFill>
                <a:effectLst/>
                <a:latin typeface="+mn-ea"/>
                <a:ea typeface="+mn-ea"/>
                <a:cs typeface="Times New Roman" panose="02020603050405020304" charset="0"/>
              </a:rPr>
              <a:t>1</a:t>
            </a:r>
            <a:endParaRPr lang="en-US" altLang="zh-CN" sz="2400" i="0" smtClean="0">
              <a:solidFill>
                <a:srgbClr val="C00000"/>
              </a:solidFill>
              <a:effectLst/>
              <a:latin typeface="+mn-ea"/>
              <a:ea typeface="+mn-ea"/>
              <a:cs typeface="Times New Roman" panose="02020603050405020304" charset="0"/>
            </a:endParaRPr>
          </a:p>
        </p:txBody>
      </p:sp>
      <p:sp>
        <p:nvSpPr>
          <p:cNvPr id="31" name="矩形 30"/>
          <p:cNvSpPr/>
          <p:nvPr/>
        </p:nvSpPr>
        <p:spPr>
          <a:xfrm>
            <a:off x="2092960" y="3998595"/>
            <a:ext cx="647065" cy="646430"/>
          </a:xfrm>
          <a:prstGeom prst="rect">
            <a:avLst/>
          </a:prstGeom>
        </p:spPr>
        <p:txBody>
          <a:bodyPr wrap="square" lIns="91440" tIns="45720" rIns="91440" bIns="45720">
            <a:spAutoFit/>
          </a:bodyPr>
          <a:lstStyle/>
          <a:p>
            <a:pPr algn="l">
              <a:lnSpc>
                <a:spcPct val="150000"/>
              </a:lnSpc>
            </a:pPr>
            <a:r>
              <a:rPr lang="en-US" altLang="zh-CN" sz="2400" i="0" smtClean="0">
                <a:solidFill>
                  <a:srgbClr val="C00000"/>
                </a:solidFill>
                <a:effectLst/>
                <a:latin typeface="+mn-ea"/>
                <a:ea typeface="+mn-ea"/>
                <a:cs typeface="Times New Roman" panose="02020603050405020304" charset="0"/>
              </a:rPr>
              <a:t>2</a:t>
            </a:r>
            <a:endParaRPr lang="en-US" altLang="zh-CN" sz="2400" i="0" smtClean="0">
              <a:solidFill>
                <a:srgbClr val="C00000"/>
              </a:solidFill>
              <a:effectLst/>
              <a:latin typeface="+mn-ea"/>
              <a:ea typeface="+mn-ea"/>
              <a:cs typeface="Times New Roman" panose="02020603050405020304" charset="0"/>
            </a:endParaRPr>
          </a:p>
        </p:txBody>
      </p:sp>
      <p:sp>
        <p:nvSpPr>
          <p:cNvPr id="32" name="矩形 31"/>
          <p:cNvSpPr/>
          <p:nvPr/>
        </p:nvSpPr>
        <p:spPr>
          <a:xfrm>
            <a:off x="2886075" y="4014470"/>
            <a:ext cx="647065" cy="646430"/>
          </a:xfrm>
          <a:prstGeom prst="rect">
            <a:avLst/>
          </a:prstGeom>
        </p:spPr>
        <p:txBody>
          <a:bodyPr wrap="square" lIns="91440" tIns="45720" rIns="91440" bIns="45720">
            <a:spAutoFit/>
          </a:bodyPr>
          <a:lstStyle/>
          <a:p>
            <a:pPr algn="l">
              <a:lnSpc>
                <a:spcPct val="150000"/>
              </a:lnSpc>
            </a:pPr>
            <a:r>
              <a:rPr lang="en-US" altLang="zh-CN" sz="2400" i="0" smtClean="0">
                <a:solidFill>
                  <a:srgbClr val="C00000"/>
                </a:solidFill>
                <a:effectLst/>
                <a:latin typeface="+mn-ea"/>
                <a:ea typeface="+mn-ea"/>
                <a:cs typeface="Times New Roman" panose="02020603050405020304" charset="0"/>
              </a:rPr>
              <a:t>3</a:t>
            </a:r>
            <a:endParaRPr lang="en-US" altLang="zh-CN" sz="2400" i="0" smtClean="0">
              <a:solidFill>
                <a:srgbClr val="C00000"/>
              </a:solidFill>
              <a:effectLst/>
              <a:latin typeface="+mn-ea"/>
              <a:ea typeface="+mn-ea"/>
              <a:cs typeface="Times New Roman" panose="02020603050405020304" charset="0"/>
            </a:endParaRPr>
          </a:p>
        </p:txBody>
      </p:sp>
      <p:grpSp>
        <p:nvGrpSpPr>
          <p:cNvPr id="33" name="组合 20"/>
          <p:cNvGrpSpPr/>
          <p:nvPr/>
        </p:nvGrpSpPr>
        <p:grpSpPr>
          <a:xfrm>
            <a:off x="633095" y="3502660"/>
            <a:ext cx="3317875" cy="2174240"/>
            <a:chOff x="1418850" y="3647080"/>
            <a:chExt cx="3317560" cy="2174780"/>
          </a:xfrm>
        </p:grpSpPr>
        <p:grpSp>
          <p:nvGrpSpPr>
            <p:cNvPr id="34" name="组合 8"/>
            <p:cNvGrpSpPr/>
            <p:nvPr/>
          </p:nvGrpSpPr>
          <p:grpSpPr>
            <a:xfrm>
              <a:off x="1418850" y="3647080"/>
              <a:ext cx="2534779" cy="2174780"/>
              <a:chOff x="4329771" y="3655833"/>
              <a:chExt cx="2534779" cy="2174780"/>
            </a:xfrm>
          </p:grpSpPr>
          <p:sp>
            <p:nvSpPr>
              <p:cNvPr id="35" name="TextBox 12"/>
              <p:cNvSpPr txBox="1"/>
              <p:nvPr>
                <p:custDataLst>
                  <p:tags r:id="rId5"/>
                </p:custDataLst>
              </p:nvPr>
            </p:nvSpPr>
            <p:spPr>
              <a:xfrm>
                <a:off x="5902696" y="4522788"/>
                <a:ext cx="961854" cy="557918"/>
              </a:xfrm>
              <a:prstGeom prst="rect">
                <a:avLst/>
              </a:prstGeom>
              <a:ln w="12700">
                <a:miter lim="400000"/>
              </a:ln>
            </p:spPr>
            <p:txBody>
              <a:bodyPr lIns="50800" tIns="50800" rIns="50800" bIns="50800" anchor="ctr">
                <a:normAutofit lnSpcReduction="10000"/>
              </a:bodyPr>
              <a:lstStyle>
                <a:lvl1pPr algn="l" defTabSz="412750">
                  <a:spcBef>
                    <a:spcPct val="0"/>
                  </a:spcBef>
                  <a:defRPr sz="3600" i="0">
                    <a:solidFill>
                      <a:srgbClr val="FFFF00"/>
                    </a:solidFill>
                    <a:effectLst/>
                    <a:latin typeface="黑体" panose="02010609060101010101" charset="-122"/>
                    <a:ea typeface="黑体" panose="02010609060101010101" charset="-122"/>
                    <a:cs typeface="+mn-cs"/>
                    <a:sym typeface="Helvetica Neue" panose="02000503000000020004"/>
                  </a:defRPr>
                </a:lvl1pPr>
                <a:lvl2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2pPr>
                <a:lvl3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3pPr>
                <a:lvl4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4pPr>
                <a:lvl5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5pPr>
                <a:lvl6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6pPr>
                <a:lvl7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7pPr>
                <a:lvl8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8pPr>
                <a:lvl9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9pPr>
              </a:lstStyle>
              <a:p>
                <a:r>
                  <a:rPr lang="en-US" altLang="zh-CN" sz="3200" smtClean="0">
                    <a:solidFill>
                      <a:schemeClr val="tx1"/>
                    </a:solidFill>
                    <a:latin typeface="+mn-lt"/>
                    <a:cs typeface="Times New Roman" panose="02020603050405020304" charset="0"/>
                  </a:rPr>
                  <a:t>C</a:t>
                </a:r>
                <a:endParaRPr lang="en-US" altLang="zh-CN" sz="3200" smtClean="0">
                  <a:solidFill>
                    <a:schemeClr val="tx1"/>
                  </a:solidFill>
                  <a:latin typeface="+mn-lt"/>
                  <a:cs typeface="Times New Roman" panose="02020603050405020304" charset="0"/>
                </a:endParaRPr>
              </a:p>
            </p:txBody>
          </p:sp>
          <p:grpSp>
            <p:nvGrpSpPr>
              <p:cNvPr id="36" name="组合 33"/>
              <p:cNvGrpSpPr/>
              <p:nvPr/>
            </p:nvGrpSpPr>
            <p:grpSpPr>
              <a:xfrm>
                <a:off x="4329771" y="3655833"/>
                <a:ext cx="2434536" cy="2121033"/>
                <a:chOff x="4329771" y="3655833"/>
                <a:chExt cx="2434536" cy="2121033"/>
              </a:xfrm>
            </p:grpSpPr>
            <p:sp>
              <p:nvSpPr>
                <p:cNvPr id="37" name="TextBox 23"/>
                <p:cNvSpPr txBox="1"/>
                <p:nvPr>
                  <p:custDataLst>
                    <p:tags r:id="rId6"/>
                  </p:custDataLst>
                </p:nvPr>
              </p:nvSpPr>
              <p:spPr>
                <a:xfrm>
                  <a:off x="5118422" y="3655833"/>
                  <a:ext cx="788077" cy="646331"/>
                </a:xfrm>
                <a:prstGeom prst="rect">
                  <a:avLst/>
                </a:prstGeom>
                <a:ln w="12700">
                  <a:miter lim="400000"/>
                </a:ln>
              </p:spPr>
              <p:txBody>
                <a:bodyPr lIns="50800" tIns="50800" rIns="50800" bIns="50800" anchor="ctr">
                  <a:normAutofit/>
                </a:bodyPr>
                <a:lstStyle>
                  <a:lvl1pPr algn="l" defTabSz="412750">
                    <a:spcBef>
                      <a:spcPct val="0"/>
                    </a:spcBef>
                    <a:defRPr sz="3600" i="0">
                      <a:solidFill>
                        <a:srgbClr val="FFFF00"/>
                      </a:solidFill>
                      <a:effectLst/>
                      <a:latin typeface="黑体" panose="02010609060101010101" charset="-122"/>
                      <a:ea typeface="黑体" panose="02010609060101010101" charset="-122"/>
                      <a:cs typeface="+mn-cs"/>
                      <a:sym typeface="Helvetica Neue" panose="02000503000000020004"/>
                    </a:defRPr>
                  </a:lvl1pPr>
                  <a:lvl2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2pPr>
                  <a:lvl3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3pPr>
                  <a:lvl4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4pPr>
                  <a:lvl5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5pPr>
                  <a:lvl6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6pPr>
                  <a:lvl7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7pPr>
                  <a:lvl8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8pPr>
                  <a:lvl9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9pPr>
                </a:lstStyle>
                <a:p>
                  <a:r>
                    <a:rPr lang="en-US" altLang="zh-CN" sz="3200" smtClean="0">
                      <a:solidFill>
                        <a:schemeClr val="tx1"/>
                      </a:solidFill>
                      <a:latin typeface="+mn-lt"/>
                      <a:cs typeface="Times New Roman" panose="02020603050405020304" charset="0"/>
                    </a:rPr>
                    <a:t>H</a:t>
                  </a:r>
                  <a:endParaRPr lang="en-US" altLang="zh-CN" sz="3200" smtClean="0">
                    <a:solidFill>
                      <a:schemeClr val="tx1"/>
                    </a:solidFill>
                    <a:latin typeface="+mn-lt"/>
                    <a:cs typeface="Times New Roman" panose="02020603050405020304" charset="0"/>
                  </a:endParaRPr>
                </a:p>
              </p:txBody>
            </p:sp>
            <p:sp>
              <p:nvSpPr>
                <p:cNvPr id="38" name="TextBox 12"/>
                <p:cNvSpPr txBox="1"/>
                <p:nvPr>
                  <p:custDataLst>
                    <p:tags r:id="rId7"/>
                  </p:custDataLst>
                </p:nvPr>
              </p:nvSpPr>
              <p:spPr>
                <a:xfrm rot="5400000">
                  <a:off x="4949051" y="4942211"/>
                  <a:ext cx="828964" cy="840345"/>
                </a:xfrm>
                <a:prstGeom prst="rect">
                  <a:avLst/>
                </a:prstGeom>
                <a:ln w="12700">
                  <a:miter lim="400000"/>
                </a:ln>
              </p:spPr>
              <p:txBody>
                <a:bodyPr lIns="50800" tIns="50800" rIns="50800" bIns="50800" anchor="ctr">
                  <a:noAutofit/>
                </a:bodyPr>
                <a:lstStyle>
                  <a:lvl1pPr algn="l" defTabSz="412750">
                    <a:spcBef>
                      <a:spcPct val="0"/>
                    </a:spcBef>
                    <a:defRPr sz="3600" i="0">
                      <a:solidFill>
                        <a:srgbClr val="FFFF00"/>
                      </a:solidFill>
                      <a:effectLst/>
                      <a:latin typeface="黑体" panose="02010609060101010101" charset="-122"/>
                      <a:ea typeface="黑体" panose="02010609060101010101" charset="-122"/>
                      <a:cs typeface="+mn-cs"/>
                      <a:sym typeface="Helvetica Neue" panose="02000503000000020004"/>
                    </a:defRPr>
                  </a:lvl1pPr>
                  <a:lvl2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2pPr>
                  <a:lvl3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3pPr>
                  <a:lvl4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4pPr>
                  <a:lvl5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5pPr>
                  <a:lvl6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6pPr>
                  <a:lvl7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7pPr>
                  <a:lvl8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8pPr>
                  <a:lvl9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9pPr>
                </a:lstStyle>
                <a:p>
                  <a:r>
                    <a:rPr lang="en-US" altLang="zh-CN" sz="3200" smtClean="0">
                      <a:solidFill>
                        <a:schemeClr val="tx1"/>
                      </a:solidFill>
                      <a:latin typeface="+mn-lt"/>
                      <a:cs typeface="Times New Roman" panose="02020603050405020304" charset="0"/>
                    </a:rPr>
                    <a:t>—</a:t>
                  </a:r>
                  <a:endParaRPr lang="en-US" altLang="zh-CN" sz="3200" smtClean="0">
                    <a:solidFill>
                      <a:schemeClr val="tx1"/>
                    </a:solidFill>
                    <a:latin typeface="+mn-lt"/>
                    <a:cs typeface="Times New Roman" panose="02020603050405020304" charset="0"/>
                  </a:endParaRPr>
                </a:p>
              </p:txBody>
            </p:sp>
            <p:sp>
              <p:nvSpPr>
                <p:cNvPr id="39" name="TextBox 12"/>
                <p:cNvSpPr txBox="1"/>
                <p:nvPr>
                  <p:custDataLst>
                    <p:tags r:id="rId8"/>
                  </p:custDataLst>
                </p:nvPr>
              </p:nvSpPr>
              <p:spPr>
                <a:xfrm rot="10800000">
                  <a:off x="5935343" y="4386503"/>
                  <a:ext cx="828964" cy="840345"/>
                </a:xfrm>
                <a:prstGeom prst="rect">
                  <a:avLst/>
                </a:prstGeom>
                <a:ln w="12700">
                  <a:miter lim="400000"/>
                </a:ln>
              </p:spPr>
              <p:txBody>
                <a:bodyPr lIns="50800" tIns="50800" rIns="50800" bIns="50800" anchor="ctr">
                  <a:noAutofit/>
                </a:bodyPr>
                <a:lstStyle>
                  <a:lvl1pPr algn="l" defTabSz="412750">
                    <a:spcBef>
                      <a:spcPct val="0"/>
                    </a:spcBef>
                    <a:defRPr sz="3600" i="0">
                      <a:solidFill>
                        <a:srgbClr val="FFFF00"/>
                      </a:solidFill>
                      <a:effectLst/>
                      <a:latin typeface="黑体" panose="02010609060101010101" charset="-122"/>
                      <a:ea typeface="黑体" panose="02010609060101010101" charset="-122"/>
                      <a:cs typeface="+mn-cs"/>
                      <a:sym typeface="Helvetica Neue" panose="02000503000000020004"/>
                    </a:defRPr>
                  </a:lvl1pPr>
                  <a:lvl2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2pPr>
                  <a:lvl3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3pPr>
                  <a:lvl4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4pPr>
                  <a:lvl5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5pPr>
                  <a:lvl6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6pPr>
                  <a:lvl7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7pPr>
                  <a:lvl8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8pPr>
                  <a:lvl9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9pPr>
                </a:lstStyle>
                <a:p>
                  <a:r>
                    <a:rPr lang="en-US" altLang="zh-CN" sz="3200" smtClean="0">
                      <a:solidFill>
                        <a:schemeClr val="tx1"/>
                      </a:solidFill>
                      <a:latin typeface="+mn-lt"/>
                      <a:cs typeface="Times New Roman" panose="02020603050405020304" charset="0"/>
                    </a:rPr>
                    <a:t>—</a:t>
                  </a:r>
                  <a:endParaRPr lang="en-US" altLang="zh-CN" sz="3200" smtClean="0">
                    <a:solidFill>
                      <a:schemeClr val="tx1"/>
                    </a:solidFill>
                    <a:latin typeface="+mn-lt"/>
                    <a:cs typeface="Times New Roman" panose="02020603050405020304" charset="0"/>
                  </a:endParaRPr>
                </a:p>
              </p:txBody>
            </p:sp>
            <p:sp>
              <p:nvSpPr>
                <p:cNvPr id="40" name="TextBox 26"/>
                <p:cNvSpPr txBox="1"/>
                <p:nvPr>
                  <p:custDataLst>
                    <p:tags r:id="rId9"/>
                  </p:custDataLst>
                </p:nvPr>
              </p:nvSpPr>
              <p:spPr>
                <a:xfrm>
                  <a:off x="5117438" y="4490687"/>
                  <a:ext cx="399148" cy="59503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ct val="0"/>
                    </a:spcBef>
                    <a:spcAft>
                      <a:spcPct val="0"/>
                    </a:spcAft>
                    <a:buClrTx/>
                    <a:buSzTx/>
                    <a:buFontTx/>
                    <a:buNone/>
                  </a:pPr>
                  <a:r>
                    <a:rPr kumimoji="0" lang="en-US" altLang="zh-CN" sz="3200" b="0" i="0" u="none" strike="noStrike" cap="none" spc="0" normalizeH="0" baseline="0" smtClean="0">
                      <a:ln>
                        <a:noFill/>
                      </a:ln>
                      <a:solidFill>
                        <a:schemeClr val="tx1"/>
                      </a:solidFill>
                      <a:effectLst/>
                      <a:uFillTx/>
                      <a:latin typeface="+mn-lt"/>
                      <a:ea typeface="黑体" panose="02010609060101010101" charset="-122"/>
                      <a:sym typeface="Hoefler Text"/>
                    </a:rPr>
                    <a:t>C</a:t>
                  </a:r>
                  <a:endParaRPr kumimoji="0" lang="en-US" altLang="zh-CN" sz="3200" b="0" i="0" u="none" strike="noStrike" cap="none" spc="0" normalizeH="0" baseline="0" smtClean="0">
                    <a:ln>
                      <a:noFill/>
                    </a:ln>
                    <a:solidFill>
                      <a:schemeClr val="tx1"/>
                    </a:solidFill>
                    <a:effectLst/>
                    <a:uFillTx/>
                    <a:latin typeface="+mn-lt"/>
                    <a:ea typeface="黑体" panose="02010609060101010101" charset="-122"/>
                    <a:sym typeface="Hoefler Text"/>
                  </a:endParaRPr>
                </a:p>
              </p:txBody>
            </p:sp>
            <p:sp>
              <p:nvSpPr>
                <p:cNvPr id="41" name="TextBox 12"/>
                <p:cNvSpPr txBox="1"/>
                <p:nvPr>
                  <p:custDataLst>
                    <p:tags r:id="rId10"/>
                  </p:custDataLst>
                </p:nvPr>
              </p:nvSpPr>
              <p:spPr>
                <a:xfrm>
                  <a:off x="4683257" y="4343400"/>
                  <a:ext cx="828964" cy="840345"/>
                </a:xfrm>
                <a:prstGeom prst="rect">
                  <a:avLst/>
                </a:prstGeom>
                <a:ln w="12700">
                  <a:miter lim="400000"/>
                </a:ln>
              </p:spPr>
              <p:txBody>
                <a:bodyPr lIns="50800" tIns="50800" rIns="50800" bIns="50800" anchor="ctr">
                  <a:noAutofit/>
                </a:bodyPr>
                <a:lstStyle>
                  <a:lvl1pPr algn="l" defTabSz="412750">
                    <a:spcBef>
                      <a:spcPct val="0"/>
                    </a:spcBef>
                    <a:defRPr sz="3600" i="0">
                      <a:solidFill>
                        <a:srgbClr val="FFFF00"/>
                      </a:solidFill>
                      <a:effectLst/>
                      <a:latin typeface="黑体" panose="02010609060101010101" charset="-122"/>
                      <a:ea typeface="黑体" panose="02010609060101010101" charset="-122"/>
                      <a:cs typeface="+mn-cs"/>
                      <a:sym typeface="Helvetica Neue" panose="02000503000000020004"/>
                    </a:defRPr>
                  </a:lvl1pPr>
                  <a:lvl2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2pPr>
                  <a:lvl3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3pPr>
                  <a:lvl4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4pPr>
                  <a:lvl5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5pPr>
                  <a:lvl6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6pPr>
                  <a:lvl7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7pPr>
                  <a:lvl8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8pPr>
                  <a:lvl9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9pPr>
                </a:lstStyle>
                <a:p>
                  <a:r>
                    <a:rPr lang="en-US" altLang="zh-CN" sz="3200" smtClean="0">
                      <a:solidFill>
                        <a:schemeClr val="tx1"/>
                      </a:solidFill>
                      <a:latin typeface="+mn-lt"/>
                      <a:cs typeface="Times New Roman" panose="02020603050405020304" charset="0"/>
                    </a:rPr>
                    <a:t>—</a:t>
                  </a:r>
                  <a:endParaRPr lang="en-US" altLang="zh-CN" sz="3200" smtClean="0">
                    <a:solidFill>
                      <a:schemeClr val="tx1"/>
                    </a:solidFill>
                    <a:latin typeface="+mn-lt"/>
                    <a:cs typeface="Times New Roman" panose="02020603050405020304" charset="0"/>
                  </a:endParaRPr>
                </a:p>
              </p:txBody>
            </p:sp>
            <p:sp>
              <p:nvSpPr>
                <p:cNvPr id="42" name="TextBox 12"/>
                <p:cNvSpPr txBox="1"/>
                <p:nvPr>
                  <p:custDataLst>
                    <p:tags r:id="rId11"/>
                  </p:custDataLst>
                </p:nvPr>
              </p:nvSpPr>
              <p:spPr>
                <a:xfrm>
                  <a:off x="4329771" y="4553751"/>
                  <a:ext cx="961854" cy="557918"/>
                </a:xfrm>
                <a:prstGeom prst="rect">
                  <a:avLst/>
                </a:prstGeom>
                <a:ln w="12700">
                  <a:miter lim="400000"/>
                </a:ln>
              </p:spPr>
              <p:txBody>
                <a:bodyPr lIns="50800" tIns="50800" rIns="50800" bIns="50800" anchor="ctr">
                  <a:normAutofit lnSpcReduction="10000"/>
                </a:bodyPr>
                <a:lstStyle>
                  <a:lvl1pPr algn="l" defTabSz="412750">
                    <a:spcBef>
                      <a:spcPct val="0"/>
                    </a:spcBef>
                    <a:defRPr sz="3600" i="0">
                      <a:solidFill>
                        <a:srgbClr val="FFFF00"/>
                      </a:solidFill>
                      <a:effectLst/>
                      <a:latin typeface="黑体" panose="02010609060101010101" charset="-122"/>
                      <a:ea typeface="黑体" panose="02010609060101010101" charset="-122"/>
                      <a:cs typeface="+mn-cs"/>
                      <a:sym typeface="Helvetica Neue" panose="02000503000000020004"/>
                    </a:defRPr>
                  </a:lvl1pPr>
                  <a:lvl2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2pPr>
                  <a:lvl3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3pPr>
                  <a:lvl4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4pPr>
                  <a:lvl5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5pPr>
                  <a:lvl6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6pPr>
                  <a:lvl7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7pPr>
                  <a:lvl8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8pPr>
                  <a:lvl9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9pPr>
                </a:lstStyle>
                <a:p>
                  <a:r>
                    <a:rPr lang="en-US" altLang="zh-CN" sz="3200" smtClean="0">
                      <a:solidFill>
                        <a:schemeClr val="tx1"/>
                      </a:solidFill>
                      <a:latin typeface="+mn-lt"/>
                      <a:cs typeface="Times New Roman" panose="02020603050405020304" charset="0"/>
                    </a:rPr>
                    <a:t>H</a:t>
                  </a:r>
                  <a:endParaRPr lang="en-US" altLang="zh-CN" sz="3200" smtClean="0">
                    <a:solidFill>
                      <a:schemeClr val="tx1"/>
                    </a:solidFill>
                    <a:latin typeface="+mn-lt"/>
                    <a:cs typeface="Times New Roman" panose="02020603050405020304" charset="0"/>
                  </a:endParaRPr>
                </a:p>
              </p:txBody>
            </p:sp>
            <p:sp>
              <p:nvSpPr>
                <p:cNvPr id="43" name="TextBox 12"/>
                <p:cNvSpPr txBox="1"/>
                <p:nvPr>
                  <p:custDataLst>
                    <p:tags r:id="rId12"/>
                  </p:custDataLst>
                </p:nvPr>
              </p:nvSpPr>
              <p:spPr>
                <a:xfrm rot="5400000">
                  <a:off x="4954810" y="4124490"/>
                  <a:ext cx="828964" cy="840345"/>
                </a:xfrm>
                <a:prstGeom prst="rect">
                  <a:avLst/>
                </a:prstGeom>
                <a:ln w="12700">
                  <a:miter lim="400000"/>
                </a:ln>
              </p:spPr>
              <p:txBody>
                <a:bodyPr lIns="50800" tIns="50800" rIns="50800" bIns="50800" anchor="ctr">
                  <a:noAutofit/>
                </a:bodyPr>
                <a:lstStyle>
                  <a:lvl1pPr algn="l" defTabSz="412750">
                    <a:spcBef>
                      <a:spcPct val="0"/>
                    </a:spcBef>
                    <a:defRPr sz="3600" i="0">
                      <a:solidFill>
                        <a:srgbClr val="FFFF00"/>
                      </a:solidFill>
                      <a:effectLst/>
                      <a:latin typeface="黑体" panose="02010609060101010101" charset="-122"/>
                      <a:ea typeface="黑体" panose="02010609060101010101" charset="-122"/>
                      <a:cs typeface="+mn-cs"/>
                      <a:sym typeface="Helvetica Neue" panose="02000503000000020004"/>
                    </a:defRPr>
                  </a:lvl1pPr>
                  <a:lvl2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2pPr>
                  <a:lvl3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3pPr>
                  <a:lvl4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4pPr>
                  <a:lvl5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5pPr>
                  <a:lvl6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6pPr>
                  <a:lvl7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7pPr>
                  <a:lvl8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8pPr>
                  <a:lvl9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9pPr>
                </a:lstStyle>
                <a:p>
                  <a:r>
                    <a:rPr lang="en-US" altLang="zh-CN" sz="3200" smtClean="0">
                      <a:solidFill>
                        <a:schemeClr val="tx1"/>
                      </a:solidFill>
                      <a:latin typeface="+mn-lt"/>
                      <a:cs typeface="Times New Roman" panose="02020603050405020304" charset="0"/>
                    </a:rPr>
                    <a:t>—</a:t>
                  </a:r>
                  <a:endParaRPr lang="en-US" altLang="zh-CN" sz="3200" smtClean="0">
                    <a:solidFill>
                      <a:schemeClr val="tx1"/>
                    </a:solidFill>
                    <a:latin typeface="+mn-lt"/>
                    <a:cs typeface="Times New Roman" panose="02020603050405020304" charset="0"/>
                  </a:endParaRPr>
                </a:p>
              </p:txBody>
            </p:sp>
          </p:grpSp>
          <p:sp>
            <p:nvSpPr>
              <p:cNvPr id="44" name="TextBox 12"/>
              <p:cNvSpPr txBox="1"/>
              <p:nvPr>
                <p:custDataLst>
                  <p:tags r:id="rId13"/>
                </p:custDataLst>
              </p:nvPr>
            </p:nvSpPr>
            <p:spPr>
              <a:xfrm>
                <a:off x="5123116" y="5272695"/>
                <a:ext cx="961854" cy="557918"/>
              </a:xfrm>
              <a:prstGeom prst="rect">
                <a:avLst/>
              </a:prstGeom>
              <a:ln w="12700">
                <a:miter lim="400000"/>
              </a:ln>
            </p:spPr>
            <p:txBody>
              <a:bodyPr lIns="50800" tIns="50800" rIns="50800" bIns="50800" anchor="ctr">
                <a:normAutofit lnSpcReduction="10000"/>
              </a:bodyPr>
              <a:lstStyle>
                <a:lvl1pPr algn="l" defTabSz="412750">
                  <a:spcBef>
                    <a:spcPct val="0"/>
                  </a:spcBef>
                  <a:defRPr sz="3600" i="0">
                    <a:solidFill>
                      <a:srgbClr val="FFFF00"/>
                    </a:solidFill>
                    <a:effectLst/>
                    <a:latin typeface="黑体" panose="02010609060101010101" charset="-122"/>
                    <a:ea typeface="黑体" panose="02010609060101010101" charset="-122"/>
                    <a:cs typeface="+mn-cs"/>
                    <a:sym typeface="Helvetica Neue" panose="02000503000000020004"/>
                  </a:defRPr>
                </a:lvl1pPr>
                <a:lvl2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2pPr>
                <a:lvl3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3pPr>
                <a:lvl4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4pPr>
                <a:lvl5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5pPr>
                <a:lvl6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6pPr>
                <a:lvl7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7pPr>
                <a:lvl8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8pPr>
                <a:lvl9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9pPr>
              </a:lstStyle>
              <a:p>
                <a:r>
                  <a:rPr lang="en-US" altLang="zh-CN" sz="3200" smtClean="0">
                    <a:solidFill>
                      <a:schemeClr val="tx1"/>
                    </a:solidFill>
                    <a:latin typeface="+mn-lt"/>
                    <a:cs typeface="Times New Roman" panose="02020603050405020304" charset="0"/>
                  </a:rPr>
                  <a:t>H</a:t>
                </a:r>
                <a:endParaRPr lang="en-US" altLang="zh-CN" sz="3200" smtClean="0">
                  <a:solidFill>
                    <a:schemeClr val="tx1"/>
                  </a:solidFill>
                  <a:latin typeface="+mn-lt"/>
                  <a:cs typeface="Times New Roman" panose="02020603050405020304" charset="0"/>
                </a:endParaRPr>
              </a:p>
            </p:txBody>
          </p:sp>
        </p:grpSp>
        <p:sp>
          <p:nvSpPr>
            <p:cNvPr id="45" name="TextBox 12"/>
            <p:cNvSpPr txBox="1"/>
            <p:nvPr>
              <p:custDataLst>
                <p:tags r:id="rId14"/>
              </p:custDataLst>
            </p:nvPr>
          </p:nvSpPr>
          <p:spPr>
            <a:xfrm rot="10800000">
              <a:off x="2211294" y="4369743"/>
              <a:ext cx="828964" cy="840345"/>
            </a:xfrm>
            <a:prstGeom prst="rect">
              <a:avLst/>
            </a:prstGeom>
            <a:ln w="12700">
              <a:miter lim="400000"/>
            </a:ln>
          </p:spPr>
          <p:txBody>
            <a:bodyPr lIns="50800" tIns="50800" rIns="50800" bIns="50800" anchor="ctr">
              <a:noAutofit/>
            </a:bodyPr>
            <a:lstStyle>
              <a:lvl1pPr algn="l" defTabSz="412750">
                <a:spcBef>
                  <a:spcPct val="0"/>
                </a:spcBef>
                <a:defRPr sz="3600" i="0">
                  <a:solidFill>
                    <a:srgbClr val="FFFF00"/>
                  </a:solidFill>
                  <a:effectLst/>
                  <a:latin typeface="黑体" panose="02010609060101010101" charset="-122"/>
                  <a:ea typeface="黑体" panose="02010609060101010101" charset="-122"/>
                  <a:cs typeface="+mn-cs"/>
                  <a:sym typeface="Helvetica Neue" panose="02000503000000020004"/>
                </a:defRPr>
              </a:lvl1pPr>
              <a:lvl2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2pPr>
              <a:lvl3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3pPr>
              <a:lvl4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4pPr>
              <a:lvl5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5pPr>
              <a:lvl6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6pPr>
              <a:lvl7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7pPr>
              <a:lvl8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8pPr>
              <a:lvl9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9pPr>
            </a:lstStyle>
            <a:p>
              <a:r>
                <a:rPr lang="en-US" altLang="zh-CN" sz="3200" smtClean="0">
                  <a:solidFill>
                    <a:schemeClr val="tx1"/>
                  </a:solidFill>
                  <a:latin typeface="+mn-lt"/>
                  <a:cs typeface="Times New Roman" panose="02020603050405020304" charset="0"/>
                </a:rPr>
                <a:t>—</a:t>
              </a:r>
              <a:endParaRPr lang="en-US" altLang="zh-CN" sz="3200" smtClean="0">
                <a:solidFill>
                  <a:schemeClr val="tx1"/>
                </a:solidFill>
                <a:latin typeface="+mn-lt"/>
                <a:cs typeface="Times New Roman" panose="02020603050405020304" charset="0"/>
              </a:endParaRPr>
            </a:p>
          </p:txBody>
        </p:sp>
        <p:sp>
          <p:nvSpPr>
            <p:cNvPr id="46" name="TextBox 12"/>
            <p:cNvSpPr txBox="1"/>
            <p:nvPr>
              <p:custDataLst>
                <p:tags r:id="rId15"/>
              </p:custDataLst>
            </p:nvPr>
          </p:nvSpPr>
          <p:spPr>
            <a:xfrm>
              <a:off x="3774556" y="4504377"/>
              <a:ext cx="961854" cy="557918"/>
            </a:xfrm>
            <a:prstGeom prst="rect">
              <a:avLst/>
            </a:prstGeom>
            <a:ln w="12700">
              <a:miter lim="400000"/>
            </a:ln>
          </p:spPr>
          <p:txBody>
            <a:bodyPr lIns="50800" tIns="50800" rIns="50800" bIns="50800" anchor="ctr">
              <a:normAutofit lnSpcReduction="10000"/>
            </a:bodyPr>
            <a:lstStyle>
              <a:lvl1pPr algn="l" defTabSz="412750">
                <a:spcBef>
                  <a:spcPct val="0"/>
                </a:spcBef>
                <a:defRPr sz="3600" i="0">
                  <a:solidFill>
                    <a:srgbClr val="FFFF00"/>
                  </a:solidFill>
                  <a:effectLst/>
                  <a:latin typeface="黑体" panose="02010609060101010101" charset="-122"/>
                  <a:ea typeface="黑体" panose="02010609060101010101" charset="-122"/>
                  <a:cs typeface="+mn-cs"/>
                  <a:sym typeface="Helvetica Neue" panose="02000503000000020004"/>
                </a:defRPr>
              </a:lvl1pPr>
              <a:lvl2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2pPr>
              <a:lvl3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3pPr>
              <a:lvl4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4pPr>
              <a:lvl5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5pPr>
              <a:lvl6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6pPr>
              <a:lvl7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7pPr>
              <a:lvl8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8pPr>
              <a:lvl9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9pPr>
            </a:lstStyle>
            <a:p>
              <a:r>
                <a:rPr lang="en-US" altLang="zh-CN" sz="3200" smtClean="0">
                  <a:solidFill>
                    <a:schemeClr val="tx1"/>
                  </a:solidFill>
                  <a:latin typeface="+mn-lt"/>
                  <a:cs typeface="Times New Roman" panose="02020603050405020304" charset="0"/>
                </a:rPr>
                <a:t>C</a:t>
              </a:r>
              <a:endParaRPr lang="en-US" altLang="zh-CN" sz="3200" smtClean="0">
                <a:solidFill>
                  <a:schemeClr val="tx1"/>
                </a:solidFill>
                <a:latin typeface="+mn-lt"/>
                <a:cs typeface="Times New Roman" panose="02020603050405020304" charset="0"/>
              </a:endParaRPr>
            </a:p>
          </p:txBody>
        </p:sp>
        <p:sp>
          <p:nvSpPr>
            <p:cNvPr id="47" name="TextBox 12"/>
            <p:cNvSpPr txBox="1"/>
            <p:nvPr>
              <p:custDataLst>
                <p:tags r:id="rId16"/>
              </p:custDataLst>
            </p:nvPr>
          </p:nvSpPr>
          <p:spPr>
            <a:xfrm>
              <a:off x="3017660" y="5263942"/>
              <a:ext cx="961854" cy="557918"/>
            </a:xfrm>
            <a:prstGeom prst="rect">
              <a:avLst/>
            </a:prstGeom>
            <a:ln w="12700">
              <a:miter lim="400000"/>
            </a:ln>
          </p:spPr>
          <p:txBody>
            <a:bodyPr lIns="50800" tIns="50800" rIns="50800" bIns="50800" anchor="ctr">
              <a:normAutofit lnSpcReduction="10000"/>
            </a:bodyPr>
            <a:lstStyle>
              <a:lvl1pPr algn="l" defTabSz="412750">
                <a:spcBef>
                  <a:spcPct val="0"/>
                </a:spcBef>
                <a:defRPr sz="3600" i="0">
                  <a:solidFill>
                    <a:srgbClr val="FFFF00"/>
                  </a:solidFill>
                  <a:effectLst/>
                  <a:latin typeface="黑体" panose="02010609060101010101" charset="-122"/>
                  <a:ea typeface="黑体" panose="02010609060101010101" charset="-122"/>
                  <a:cs typeface="+mn-cs"/>
                  <a:sym typeface="Helvetica Neue" panose="02000503000000020004"/>
                </a:defRPr>
              </a:lvl1pPr>
              <a:lvl2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2pPr>
              <a:lvl3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3pPr>
              <a:lvl4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4pPr>
              <a:lvl5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5pPr>
              <a:lvl6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6pPr>
              <a:lvl7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7pPr>
              <a:lvl8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8pPr>
              <a:lvl9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9pPr>
            </a:lstStyle>
            <a:p>
              <a:r>
                <a:rPr lang="en-US" altLang="zh-CN" sz="3200" smtClean="0">
                  <a:solidFill>
                    <a:schemeClr val="tx1"/>
                  </a:solidFill>
                  <a:latin typeface="+mn-lt"/>
                  <a:cs typeface="Times New Roman" panose="02020603050405020304" charset="0"/>
                </a:rPr>
                <a:t>H</a:t>
              </a:r>
              <a:endParaRPr lang="en-US" altLang="zh-CN" sz="3200" smtClean="0">
                <a:solidFill>
                  <a:schemeClr val="tx1"/>
                </a:solidFill>
                <a:latin typeface="+mn-lt"/>
                <a:cs typeface="Times New Roman" panose="02020603050405020304" charset="0"/>
              </a:endParaRPr>
            </a:p>
          </p:txBody>
        </p:sp>
        <p:sp>
          <p:nvSpPr>
            <p:cNvPr id="48" name="TextBox 12"/>
            <p:cNvSpPr txBox="1"/>
            <p:nvPr>
              <p:custDataLst>
                <p:tags r:id="rId17"/>
              </p:custDataLst>
            </p:nvPr>
          </p:nvSpPr>
          <p:spPr>
            <a:xfrm rot="5400000">
              <a:off x="2806864" y="4105163"/>
              <a:ext cx="828964" cy="840345"/>
            </a:xfrm>
            <a:prstGeom prst="rect">
              <a:avLst/>
            </a:prstGeom>
            <a:ln w="12700">
              <a:miter lim="400000"/>
            </a:ln>
          </p:spPr>
          <p:txBody>
            <a:bodyPr lIns="50800" tIns="50800" rIns="50800" bIns="50800" anchor="ctr">
              <a:noAutofit/>
            </a:bodyPr>
            <a:lstStyle>
              <a:lvl1pPr algn="l" defTabSz="412750">
                <a:spcBef>
                  <a:spcPct val="0"/>
                </a:spcBef>
                <a:defRPr sz="3600" i="0">
                  <a:solidFill>
                    <a:srgbClr val="FFFF00"/>
                  </a:solidFill>
                  <a:effectLst/>
                  <a:latin typeface="黑体" panose="02010609060101010101" charset="-122"/>
                  <a:ea typeface="黑体" panose="02010609060101010101" charset="-122"/>
                  <a:cs typeface="+mn-cs"/>
                  <a:sym typeface="Helvetica Neue" panose="02000503000000020004"/>
                </a:defRPr>
              </a:lvl1pPr>
              <a:lvl2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2pPr>
              <a:lvl3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3pPr>
              <a:lvl4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4pPr>
              <a:lvl5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5pPr>
              <a:lvl6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6pPr>
              <a:lvl7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7pPr>
              <a:lvl8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8pPr>
              <a:lvl9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9pPr>
            </a:lstStyle>
            <a:p>
              <a:r>
                <a:rPr lang="en-US" altLang="zh-CN" sz="3200" smtClean="0">
                  <a:solidFill>
                    <a:schemeClr val="tx1"/>
                  </a:solidFill>
                  <a:latin typeface="+mn-lt"/>
                  <a:cs typeface="Times New Roman" panose="02020603050405020304" charset="0"/>
                </a:rPr>
                <a:t>—</a:t>
              </a:r>
              <a:endParaRPr lang="en-US" altLang="zh-CN" sz="3200" smtClean="0">
                <a:solidFill>
                  <a:schemeClr val="tx1"/>
                </a:solidFill>
                <a:latin typeface="+mn-lt"/>
                <a:cs typeface="Times New Roman" panose="02020603050405020304" charset="0"/>
              </a:endParaRPr>
            </a:p>
          </p:txBody>
        </p:sp>
        <p:sp>
          <p:nvSpPr>
            <p:cNvPr id="49" name="TextBox 12"/>
            <p:cNvSpPr txBox="1"/>
            <p:nvPr>
              <p:custDataLst>
                <p:tags r:id="rId18"/>
              </p:custDataLst>
            </p:nvPr>
          </p:nvSpPr>
          <p:spPr>
            <a:xfrm rot="5400000">
              <a:off x="2847443" y="4902595"/>
              <a:ext cx="828964" cy="840345"/>
            </a:xfrm>
            <a:prstGeom prst="rect">
              <a:avLst/>
            </a:prstGeom>
            <a:ln w="12700">
              <a:miter lim="400000"/>
            </a:ln>
          </p:spPr>
          <p:txBody>
            <a:bodyPr lIns="50800" tIns="50800" rIns="50800" bIns="50800" anchor="ctr">
              <a:noAutofit/>
            </a:bodyPr>
            <a:lstStyle>
              <a:lvl1pPr algn="l" defTabSz="412750">
                <a:spcBef>
                  <a:spcPct val="0"/>
                </a:spcBef>
                <a:defRPr sz="3600" i="0">
                  <a:solidFill>
                    <a:srgbClr val="FFFF00"/>
                  </a:solidFill>
                  <a:effectLst/>
                  <a:latin typeface="黑体" panose="02010609060101010101" charset="-122"/>
                  <a:ea typeface="黑体" panose="02010609060101010101" charset="-122"/>
                  <a:cs typeface="+mn-cs"/>
                  <a:sym typeface="Helvetica Neue" panose="02000503000000020004"/>
                </a:defRPr>
              </a:lvl1pPr>
              <a:lvl2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2pPr>
              <a:lvl3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3pPr>
              <a:lvl4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4pPr>
              <a:lvl5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5pPr>
              <a:lvl6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6pPr>
              <a:lvl7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7pPr>
              <a:lvl8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8pPr>
              <a:lvl9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9pPr>
            </a:lstStyle>
            <a:p>
              <a:r>
                <a:rPr lang="en-US" altLang="zh-CN" sz="3200" smtClean="0">
                  <a:solidFill>
                    <a:schemeClr val="tx1"/>
                  </a:solidFill>
                  <a:latin typeface="+mn-lt"/>
                  <a:cs typeface="Times New Roman" panose="02020603050405020304" charset="0"/>
                </a:rPr>
                <a:t>—</a:t>
              </a:r>
              <a:endParaRPr lang="en-US" altLang="zh-CN" sz="3200" smtClean="0">
                <a:solidFill>
                  <a:schemeClr val="tx1"/>
                </a:solidFill>
                <a:latin typeface="+mn-lt"/>
                <a:cs typeface="Times New Roman" panose="02020603050405020304" charset="0"/>
              </a:endParaRPr>
            </a:p>
          </p:txBody>
        </p:sp>
        <p:sp>
          <p:nvSpPr>
            <p:cNvPr id="50" name="TextBox 19"/>
            <p:cNvSpPr txBox="1"/>
            <p:nvPr>
              <p:custDataLst>
                <p:tags r:id="rId19"/>
              </p:custDataLst>
            </p:nvPr>
          </p:nvSpPr>
          <p:spPr>
            <a:xfrm>
              <a:off x="2993877" y="3652340"/>
              <a:ext cx="788077" cy="646331"/>
            </a:xfrm>
            <a:prstGeom prst="rect">
              <a:avLst/>
            </a:prstGeom>
            <a:ln w="12700">
              <a:miter lim="400000"/>
            </a:ln>
          </p:spPr>
          <p:txBody>
            <a:bodyPr lIns="50800" tIns="50800" rIns="50800" bIns="50800" anchor="ctr">
              <a:normAutofit/>
            </a:bodyPr>
            <a:lstStyle>
              <a:lvl1pPr algn="l" defTabSz="412750">
                <a:spcBef>
                  <a:spcPct val="0"/>
                </a:spcBef>
                <a:defRPr sz="3600" i="0">
                  <a:solidFill>
                    <a:srgbClr val="FFFF00"/>
                  </a:solidFill>
                  <a:effectLst/>
                  <a:latin typeface="黑体" panose="02010609060101010101" charset="-122"/>
                  <a:ea typeface="黑体" panose="02010609060101010101" charset="-122"/>
                  <a:cs typeface="+mn-cs"/>
                  <a:sym typeface="Helvetica Neue" panose="02000503000000020004"/>
                </a:defRPr>
              </a:lvl1pPr>
              <a:lvl2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2pPr>
              <a:lvl3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3pPr>
              <a:lvl4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4pPr>
              <a:lvl5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5pPr>
              <a:lvl6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6pPr>
              <a:lvl7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7pPr>
              <a:lvl8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8pPr>
              <a:lvl9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9pPr>
            </a:lstStyle>
            <a:p>
              <a:r>
                <a:rPr lang="en-US" altLang="zh-CN" sz="3200" smtClean="0">
                  <a:solidFill>
                    <a:schemeClr val="tx1"/>
                  </a:solidFill>
                  <a:latin typeface="+mn-lt"/>
                  <a:cs typeface="Times New Roman" panose="02020603050405020304" charset="0"/>
                </a:rPr>
                <a:t>H</a:t>
              </a:r>
              <a:endParaRPr lang="en-US" altLang="zh-CN" sz="3200" smtClean="0">
                <a:solidFill>
                  <a:schemeClr val="tx1"/>
                </a:solidFill>
                <a:latin typeface="+mn-lt"/>
                <a:cs typeface="Times New Roman" panose="02020603050405020304" charset="0"/>
              </a:endParaRPr>
            </a:p>
          </p:txBody>
        </p:sp>
      </p:grpSp>
      <p:sp>
        <p:nvSpPr>
          <p:cNvPr id="51" name="TextBox 12"/>
          <p:cNvSpPr txBox="1"/>
          <p:nvPr>
            <p:custDataLst>
              <p:tags r:id="rId20"/>
            </p:custDataLst>
          </p:nvPr>
        </p:nvSpPr>
        <p:spPr>
          <a:xfrm rot="10800000">
            <a:off x="2983865" y="4246880"/>
            <a:ext cx="829310" cy="840105"/>
          </a:xfrm>
          <a:prstGeom prst="rect">
            <a:avLst/>
          </a:prstGeom>
          <a:ln w="12700">
            <a:miter lim="400000"/>
          </a:ln>
        </p:spPr>
        <p:txBody>
          <a:bodyPr lIns="50800" tIns="50800" rIns="50800" bIns="50800" anchor="ctr">
            <a:noAutofit/>
          </a:bodyPr>
          <a:lstStyle>
            <a:lvl1pPr algn="l" defTabSz="412750">
              <a:spcBef>
                <a:spcPct val="0"/>
              </a:spcBef>
              <a:defRPr sz="3600" i="0">
                <a:solidFill>
                  <a:srgbClr val="FFFF00"/>
                </a:solidFill>
                <a:effectLst/>
                <a:latin typeface="黑体" panose="02010609060101010101" charset="-122"/>
                <a:ea typeface="黑体" panose="02010609060101010101" charset="-122"/>
                <a:cs typeface="+mn-cs"/>
                <a:sym typeface="Helvetica Neue" panose="02000503000000020004"/>
              </a:defRPr>
            </a:lvl1pPr>
            <a:lvl2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2pPr>
            <a:lvl3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3pPr>
            <a:lvl4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4pPr>
            <a:lvl5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5pPr>
            <a:lvl6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6pPr>
            <a:lvl7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7pPr>
            <a:lvl8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8pPr>
            <a:lvl9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9pPr>
          </a:lstStyle>
          <a:p>
            <a:r>
              <a:rPr lang="en-US" altLang="zh-CN" sz="3200" smtClean="0">
                <a:solidFill>
                  <a:schemeClr val="tx1"/>
                </a:solidFill>
                <a:latin typeface="+mn-lt"/>
                <a:cs typeface="Times New Roman" panose="02020603050405020304" charset="0"/>
              </a:rPr>
              <a:t>—</a:t>
            </a:r>
            <a:endParaRPr lang="en-US" altLang="zh-CN" sz="3200" smtClean="0">
              <a:solidFill>
                <a:schemeClr val="tx1"/>
              </a:solidFill>
              <a:latin typeface="+mn-lt"/>
              <a:cs typeface="Times New Roman" panose="02020603050405020304" charset="0"/>
            </a:endParaRPr>
          </a:p>
        </p:txBody>
      </p:sp>
      <p:sp>
        <p:nvSpPr>
          <p:cNvPr id="52" name="TextBox 12"/>
          <p:cNvSpPr txBox="1"/>
          <p:nvPr>
            <p:custDataLst>
              <p:tags r:id="rId21"/>
            </p:custDataLst>
          </p:nvPr>
        </p:nvSpPr>
        <p:spPr>
          <a:xfrm rot="5400000">
            <a:off x="2844800" y="4784090"/>
            <a:ext cx="828675" cy="840740"/>
          </a:xfrm>
          <a:prstGeom prst="rect">
            <a:avLst/>
          </a:prstGeom>
          <a:ln w="12700">
            <a:miter lim="400000"/>
          </a:ln>
        </p:spPr>
        <p:txBody>
          <a:bodyPr lIns="50800" tIns="50800" rIns="50800" bIns="50800" anchor="ctr">
            <a:noAutofit/>
          </a:bodyPr>
          <a:lstStyle>
            <a:lvl1pPr algn="l" defTabSz="412750">
              <a:spcBef>
                <a:spcPct val="0"/>
              </a:spcBef>
              <a:defRPr sz="3600" i="0">
                <a:solidFill>
                  <a:srgbClr val="FFFF00"/>
                </a:solidFill>
                <a:effectLst/>
                <a:latin typeface="黑体" panose="02010609060101010101" charset="-122"/>
                <a:ea typeface="黑体" panose="02010609060101010101" charset="-122"/>
                <a:cs typeface="+mn-cs"/>
                <a:sym typeface="Helvetica Neue" panose="02000503000000020004"/>
              </a:defRPr>
            </a:lvl1pPr>
            <a:lvl2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2pPr>
            <a:lvl3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3pPr>
            <a:lvl4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4pPr>
            <a:lvl5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5pPr>
            <a:lvl6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6pPr>
            <a:lvl7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7pPr>
            <a:lvl8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8pPr>
            <a:lvl9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9pPr>
          </a:lstStyle>
          <a:p>
            <a:r>
              <a:rPr lang="en-US" altLang="zh-CN" sz="3200" smtClean="0">
                <a:solidFill>
                  <a:schemeClr val="tx1"/>
                </a:solidFill>
                <a:latin typeface="+mn-lt"/>
                <a:cs typeface="Times New Roman" panose="02020603050405020304" charset="0"/>
              </a:rPr>
              <a:t>—</a:t>
            </a:r>
            <a:endParaRPr lang="en-US" altLang="zh-CN" sz="3200" smtClean="0">
              <a:solidFill>
                <a:schemeClr val="tx1"/>
              </a:solidFill>
              <a:latin typeface="+mn-lt"/>
              <a:cs typeface="Times New Roman" panose="02020603050405020304" charset="0"/>
            </a:endParaRPr>
          </a:p>
        </p:txBody>
      </p:sp>
      <p:sp>
        <p:nvSpPr>
          <p:cNvPr id="53" name="TextBox 12"/>
          <p:cNvSpPr txBox="1"/>
          <p:nvPr>
            <p:custDataLst>
              <p:tags r:id="rId22"/>
            </p:custDataLst>
          </p:nvPr>
        </p:nvSpPr>
        <p:spPr>
          <a:xfrm>
            <a:off x="3030855" y="5129530"/>
            <a:ext cx="962025" cy="558165"/>
          </a:xfrm>
          <a:prstGeom prst="rect">
            <a:avLst/>
          </a:prstGeom>
          <a:ln w="12700">
            <a:miter lim="400000"/>
          </a:ln>
        </p:spPr>
        <p:txBody>
          <a:bodyPr lIns="50800" tIns="50800" rIns="50800" bIns="50800" anchor="ctr">
            <a:normAutofit lnSpcReduction="10000"/>
          </a:bodyPr>
          <a:lstStyle>
            <a:lvl1pPr algn="l" defTabSz="412750">
              <a:spcBef>
                <a:spcPct val="0"/>
              </a:spcBef>
              <a:defRPr sz="3600" i="0">
                <a:solidFill>
                  <a:srgbClr val="FFFF00"/>
                </a:solidFill>
                <a:effectLst/>
                <a:latin typeface="黑体" panose="02010609060101010101" charset="-122"/>
                <a:ea typeface="黑体" panose="02010609060101010101" charset="-122"/>
                <a:cs typeface="+mn-cs"/>
                <a:sym typeface="Helvetica Neue" panose="02000503000000020004"/>
              </a:defRPr>
            </a:lvl1pPr>
            <a:lvl2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2pPr>
            <a:lvl3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3pPr>
            <a:lvl4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4pPr>
            <a:lvl5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5pPr>
            <a:lvl6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6pPr>
            <a:lvl7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7pPr>
            <a:lvl8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8pPr>
            <a:lvl9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9pPr>
          </a:lstStyle>
          <a:p>
            <a:r>
              <a:rPr lang="en-US" altLang="zh-CN" sz="3200" smtClean="0">
                <a:solidFill>
                  <a:schemeClr val="tx1"/>
                </a:solidFill>
                <a:latin typeface="+mn-lt"/>
                <a:cs typeface="Times New Roman" panose="02020603050405020304" charset="0"/>
              </a:rPr>
              <a:t>H</a:t>
            </a:r>
            <a:endParaRPr lang="en-US" altLang="zh-CN" sz="3200" smtClean="0">
              <a:solidFill>
                <a:schemeClr val="tx1"/>
              </a:solidFill>
              <a:latin typeface="+mn-lt"/>
              <a:cs typeface="Times New Roman" panose="02020603050405020304" charset="0"/>
            </a:endParaRPr>
          </a:p>
        </p:txBody>
      </p:sp>
      <p:sp>
        <p:nvSpPr>
          <p:cNvPr id="54" name="TextBox 11"/>
          <p:cNvSpPr txBox="1"/>
          <p:nvPr>
            <p:custDataLst>
              <p:tags r:id="rId23"/>
            </p:custDataLst>
          </p:nvPr>
        </p:nvSpPr>
        <p:spPr>
          <a:xfrm>
            <a:off x="3020695" y="3502660"/>
            <a:ext cx="732790" cy="646430"/>
          </a:xfrm>
          <a:prstGeom prst="rect">
            <a:avLst/>
          </a:prstGeom>
          <a:ln w="12700">
            <a:miter lim="400000"/>
          </a:ln>
        </p:spPr>
        <p:txBody>
          <a:bodyPr lIns="50800" tIns="50800" rIns="50800" bIns="50800" anchor="ctr">
            <a:normAutofit/>
          </a:bodyPr>
          <a:lstStyle>
            <a:lvl1pPr algn="l" defTabSz="412750">
              <a:spcBef>
                <a:spcPct val="0"/>
              </a:spcBef>
              <a:defRPr sz="3600" i="0">
                <a:solidFill>
                  <a:srgbClr val="FFFF00"/>
                </a:solidFill>
                <a:effectLst/>
                <a:latin typeface="黑体" panose="02010609060101010101" charset="-122"/>
                <a:ea typeface="黑体" panose="02010609060101010101" charset="-122"/>
                <a:cs typeface="+mn-cs"/>
                <a:sym typeface="Helvetica Neue" panose="02000503000000020004"/>
              </a:defRPr>
            </a:lvl1pPr>
            <a:lvl2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2pPr>
            <a:lvl3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3pPr>
            <a:lvl4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4pPr>
            <a:lvl5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5pPr>
            <a:lvl6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6pPr>
            <a:lvl7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7pPr>
            <a:lvl8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8pPr>
            <a:lvl9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9pPr>
          </a:lstStyle>
          <a:p>
            <a:r>
              <a:rPr lang="en-US" altLang="zh-CN" sz="3200" smtClean="0">
                <a:solidFill>
                  <a:schemeClr val="tx1"/>
                </a:solidFill>
                <a:latin typeface="+mn-lt"/>
                <a:cs typeface="Times New Roman" panose="02020603050405020304" charset="0"/>
              </a:rPr>
              <a:t>H</a:t>
            </a:r>
            <a:endParaRPr lang="en-US" altLang="zh-CN" sz="3200" smtClean="0">
              <a:solidFill>
                <a:schemeClr val="tx1"/>
              </a:solidFill>
              <a:latin typeface="+mn-lt"/>
              <a:cs typeface="Times New Roman" panose="02020603050405020304" charset="0"/>
            </a:endParaRPr>
          </a:p>
        </p:txBody>
      </p:sp>
      <p:sp>
        <p:nvSpPr>
          <p:cNvPr id="55" name="TextBox 12"/>
          <p:cNvSpPr txBox="1"/>
          <p:nvPr>
            <p:custDataLst>
              <p:tags r:id="rId24"/>
            </p:custDataLst>
          </p:nvPr>
        </p:nvSpPr>
        <p:spPr>
          <a:xfrm rot="5400000">
            <a:off x="2830830" y="3966210"/>
            <a:ext cx="828675" cy="857885"/>
          </a:xfrm>
          <a:prstGeom prst="rect">
            <a:avLst/>
          </a:prstGeom>
          <a:ln w="12700">
            <a:miter lim="400000"/>
          </a:ln>
        </p:spPr>
        <p:txBody>
          <a:bodyPr lIns="50800" tIns="50800" rIns="50800" bIns="50800" anchor="ctr">
            <a:noAutofit/>
          </a:bodyPr>
          <a:lstStyle>
            <a:lvl1pPr algn="l" defTabSz="412750">
              <a:spcBef>
                <a:spcPct val="0"/>
              </a:spcBef>
              <a:defRPr sz="3600" i="0">
                <a:solidFill>
                  <a:srgbClr val="FFFF00"/>
                </a:solidFill>
                <a:effectLst/>
                <a:latin typeface="黑体" panose="02010609060101010101" charset="-122"/>
                <a:ea typeface="黑体" panose="02010609060101010101" charset="-122"/>
                <a:cs typeface="+mn-cs"/>
                <a:sym typeface="Helvetica Neue" panose="02000503000000020004"/>
              </a:defRPr>
            </a:lvl1pPr>
            <a:lvl2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2pPr>
            <a:lvl3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3pPr>
            <a:lvl4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4pPr>
            <a:lvl5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5pPr>
            <a:lvl6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6pPr>
            <a:lvl7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7pPr>
            <a:lvl8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8pPr>
            <a:lvl9pPr>
              <a:defRPr sz="9400" i="0">
                <a:solidFill>
                  <a:srgbClr val="BCB08F"/>
                </a:solidFill>
                <a:effectLst>
                  <a:outerShdw blurRad="12700" dist="12700" dir="16200000" rotWithShape="0">
                    <a:srgbClr val="000000">
                      <a:alpha val="50000"/>
                    </a:srgbClr>
                  </a:outerShdw>
                </a:effectLst>
                <a:latin typeface="+mn-lt"/>
                <a:ea typeface="+mn-ea"/>
                <a:cs typeface="+mn-cs"/>
                <a:sym typeface="Helvetica Neue" panose="02000503000000020004"/>
              </a:defRPr>
            </a:lvl9pPr>
          </a:lstStyle>
          <a:p>
            <a:r>
              <a:rPr lang="en-US" altLang="zh-CN" sz="3200" smtClean="0">
                <a:solidFill>
                  <a:schemeClr val="tx1"/>
                </a:solidFill>
                <a:latin typeface="+mn-lt"/>
                <a:cs typeface="Times New Roman" panose="02020603050405020304" charset="0"/>
              </a:rPr>
              <a:t>—</a:t>
            </a:r>
            <a:endParaRPr lang="en-US" altLang="zh-CN" sz="3200" smtClean="0">
              <a:solidFill>
                <a:schemeClr val="tx1"/>
              </a:solidFill>
              <a:latin typeface="+mn-lt"/>
              <a:cs typeface="Times New Roman" panose="02020603050405020304" charset="0"/>
            </a:endParaRPr>
          </a:p>
        </p:txBody>
      </p:sp>
      <p:sp>
        <p:nvSpPr>
          <p:cNvPr id="56" name="TextBox 30"/>
          <p:cNvSpPr txBox="1"/>
          <p:nvPr/>
        </p:nvSpPr>
        <p:spPr>
          <a:xfrm>
            <a:off x="4727499" y="4241883"/>
            <a:ext cx="6258123" cy="59503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ct val="0"/>
              </a:spcBef>
              <a:spcAft>
                <a:spcPct val="0"/>
              </a:spcAft>
              <a:buClrTx/>
              <a:buSzTx/>
              <a:buFontTx/>
              <a:buNone/>
            </a:pPr>
            <a:r>
              <a:rPr lang="zh-CN" altLang="en-US" sz="3200" i="0" smtClean="0">
                <a:solidFill>
                  <a:schemeClr val="tx1"/>
                </a:solidFill>
                <a:latin typeface="黑体" panose="02010609060101010101" charset="-122"/>
                <a:ea typeface="黑体" panose="02010609060101010101" charset="-122"/>
              </a:rPr>
              <a:t>丙烷的一氯代物有</a:t>
            </a:r>
            <a:r>
              <a:rPr lang="zh-CN" altLang="en-US" sz="3200" i="0" smtClean="0">
                <a:solidFill>
                  <a:srgbClr val="C00000"/>
                </a:solidFill>
                <a:latin typeface="黑体" panose="02010609060101010101" charset="-122"/>
                <a:ea typeface="黑体" panose="02010609060101010101" charset="-122"/>
              </a:rPr>
              <a:t>两</a:t>
            </a:r>
            <a:r>
              <a:rPr lang="zh-CN" altLang="en-US" sz="3200" i="0" smtClean="0">
                <a:solidFill>
                  <a:schemeClr val="tx1"/>
                </a:solidFill>
                <a:latin typeface="黑体" panose="02010609060101010101" charset="-122"/>
                <a:ea typeface="黑体" panose="02010609060101010101" charset="-122"/>
              </a:rPr>
              <a:t>种同分异构体</a:t>
            </a:r>
            <a:endParaRPr kumimoji="0" lang="zh-CN" altLang="en-US" sz="3200" b="0" i="0" u="none" strike="noStrike" cap="none" spc="0" normalizeH="0" baseline="0" smtClean="0">
              <a:ln>
                <a:noFill/>
              </a:ln>
              <a:solidFill>
                <a:schemeClr val="tx1"/>
              </a:solidFill>
              <a:effectLst/>
              <a:uFillTx/>
              <a:latin typeface="黑体" panose="02010609060101010101" charset="-122"/>
              <a:ea typeface="黑体" panose="02010609060101010101" charset="-122"/>
              <a:sym typeface="Hoefler Text"/>
            </a:endParaRPr>
          </a:p>
        </p:txBody>
      </p:sp>
    </p:spTree>
    <p:custDataLst>
      <p:tags r:id="rId25"/>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 calcmode="lin" valueType="num">
                                      <p:cBhvr additive="base">
                                        <p:cTn id="12" dur="500"/>
                                        <p:tgtEl>
                                          <p:spTgt spid="21"/>
                                        </p:tgtEl>
                                        <p:attrNameLst>
                                          <p:attrName>ppt_y</p:attrName>
                                        </p:attrNameLst>
                                      </p:cBhvr>
                                      <p:tavLst>
                                        <p:tav tm="0">
                                          <p:val>
                                            <p:strVal val="#ppt_y+#ppt_h*1.125000"/>
                                          </p:val>
                                        </p:tav>
                                        <p:tav tm="100000">
                                          <p:val>
                                            <p:strVal val="#ppt_y"/>
                                          </p:val>
                                        </p:tav>
                                      </p:tavLst>
                                    </p:anim>
                                    <p:animEffect transition="in" filter="wipe(up)">
                                      <p:cBhvr>
                                        <p:cTn id="13" dur="500"/>
                                        <p:tgtEl>
                                          <p:spTgt spid="21"/>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0"/>
                                        </p:tgtEl>
                                        <p:attrNameLst>
                                          <p:attrName>style.visibility</p:attrName>
                                        </p:attrNameLst>
                                      </p:cBhvr>
                                      <p:to>
                                        <p:strVal val="visible"/>
                                      </p:to>
                                    </p:set>
                                    <p:anim calcmode="lin" valueType="num">
                                      <p:cBhvr additive="base">
                                        <p:cTn id="18" dur="500" fill="hold"/>
                                        <p:tgtEl>
                                          <p:spTgt spid="30"/>
                                        </p:tgtEl>
                                        <p:attrNameLst>
                                          <p:attrName>ppt_x</p:attrName>
                                        </p:attrNameLst>
                                      </p:cBhvr>
                                      <p:tavLst>
                                        <p:tav tm="0">
                                          <p:val>
                                            <p:strVal val="#ppt_x"/>
                                          </p:val>
                                        </p:tav>
                                        <p:tav tm="100000">
                                          <p:val>
                                            <p:strVal val="#ppt_x"/>
                                          </p:val>
                                        </p:tav>
                                      </p:tavLst>
                                    </p:anim>
                                    <p:anim calcmode="lin" valueType="num">
                                      <p:cBhvr additive="base">
                                        <p:cTn id="19" dur="500" fill="hold"/>
                                        <p:tgtEl>
                                          <p:spTgt spid="30"/>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31"/>
                                        </p:tgtEl>
                                        <p:attrNameLst>
                                          <p:attrName>style.visibility</p:attrName>
                                        </p:attrNameLst>
                                      </p:cBhvr>
                                      <p:to>
                                        <p:strVal val="visible"/>
                                      </p:to>
                                    </p:set>
                                    <p:anim calcmode="lin" valueType="num">
                                      <p:cBhvr additive="base">
                                        <p:cTn id="22" dur="500" fill="hold"/>
                                        <p:tgtEl>
                                          <p:spTgt spid="31"/>
                                        </p:tgtEl>
                                        <p:attrNameLst>
                                          <p:attrName>ppt_x</p:attrName>
                                        </p:attrNameLst>
                                      </p:cBhvr>
                                      <p:tavLst>
                                        <p:tav tm="0">
                                          <p:val>
                                            <p:strVal val="#ppt_x"/>
                                          </p:val>
                                        </p:tav>
                                        <p:tav tm="100000">
                                          <p:val>
                                            <p:strVal val="#ppt_x"/>
                                          </p:val>
                                        </p:tav>
                                      </p:tavLst>
                                    </p:anim>
                                    <p:anim calcmode="lin" valueType="num">
                                      <p:cBhvr additive="base">
                                        <p:cTn id="23" dur="500" fill="hold"/>
                                        <p:tgtEl>
                                          <p:spTgt spid="31"/>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32"/>
                                        </p:tgtEl>
                                        <p:attrNameLst>
                                          <p:attrName>style.visibility</p:attrName>
                                        </p:attrNameLst>
                                      </p:cBhvr>
                                      <p:to>
                                        <p:strVal val="visible"/>
                                      </p:to>
                                    </p:set>
                                    <p:anim calcmode="lin" valueType="num">
                                      <p:cBhvr additive="base">
                                        <p:cTn id="26" dur="500" fill="hold"/>
                                        <p:tgtEl>
                                          <p:spTgt spid="32"/>
                                        </p:tgtEl>
                                        <p:attrNameLst>
                                          <p:attrName>ppt_x</p:attrName>
                                        </p:attrNameLst>
                                      </p:cBhvr>
                                      <p:tavLst>
                                        <p:tav tm="0">
                                          <p:val>
                                            <p:strVal val="#ppt_x"/>
                                          </p:val>
                                        </p:tav>
                                        <p:tav tm="100000">
                                          <p:val>
                                            <p:strVal val="#ppt_x"/>
                                          </p:val>
                                        </p:tav>
                                      </p:tavLst>
                                    </p:anim>
                                    <p:anim calcmode="lin" valueType="num">
                                      <p:cBhvr additive="base">
                                        <p:cTn id="27"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56"/>
                                        </p:tgtEl>
                                        <p:attrNameLst>
                                          <p:attrName>style.visibility</p:attrName>
                                        </p:attrNameLst>
                                      </p:cBhvr>
                                      <p:to>
                                        <p:strVal val="visible"/>
                                      </p:to>
                                    </p:set>
                                    <p:anim calcmode="lin" valueType="num">
                                      <p:cBhvr additive="base">
                                        <p:cTn id="32" dur="500" fill="hold"/>
                                        <p:tgtEl>
                                          <p:spTgt spid="56"/>
                                        </p:tgtEl>
                                        <p:attrNameLst>
                                          <p:attrName>ppt_x</p:attrName>
                                        </p:attrNameLst>
                                      </p:cBhvr>
                                      <p:tavLst>
                                        <p:tav tm="0">
                                          <p:val>
                                            <p:strVal val="#ppt_x"/>
                                          </p:val>
                                        </p:tav>
                                        <p:tav tm="100000">
                                          <p:val>
                                            <p:strVal val="#ppt_x"/>
                                          </p:val>
                                        </p:tav>
                                      </p:tavLst>
                                    </p:anim>
                                    <p:anim calcmode="lin" valueType="num">
                                      <p:cBhvr additive="base">
                                        <p:cTn id="33" dur="500" fill="hold"/>
                                        <p:tgtEl>
                                          <p:spTgt spid="5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ldLvl="0" animBg="1"/>
      <p:bldP spid="30" grpId="0"/>
      <p:bldP spid="31" grpId="0"/>
      <p:bldP spid="32" grpId="0"/>
      <p:bldP spid="56" grpId="0" bldLvl="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8"/>
          <p:cNvGrpSpPr/>
          <p:nvPr/>
        </p:nvGrpSpPr>
        <p:grpSpPr>
          <a:xfrm>
            <a:off x="1322070" y="-13970"/>
            <a:ext cx="3895725" cy="738188"/>
            <a:chOff x="693" y="-17"/>
            <a:chExt cx="1532" cy="465"/>
          </a:xfrm>
        </p:grpSpPr>
        <p:grpSp>
          <p:nvGrpSpPr>
            <p:cNvPr id="24" name="Group 26"/>
            <p:cNvGrpSpPr/>
            <p:nvPr/>
          </p:nvGrpSpPr>
          <p:grpSpPr>
            <a:xfrm>
              <a:off x="711" y="0"/>
              <a:ext cx="1497" cy="448"/>
              <a:chOff x="711" y="0"/>
              <a:chExt cx="1497" cy="448"/>
            </a:xfrm>
          </p:grpSpPr>
          <p:sp>
            <p:nvSpPr>
              <p:cNvPr id="26" name="Rectangle 8"/>
              <p:cNvSpPr>
                <a:spLocks noChangeArrowheads="1"/>
              </p:cNvSpPr>
              <p:nvPr/>
            </p:nvSpPr>
            <p:spPr bwMode="auto">
              <a:xfrm>
                <a:off x="711" y="0"/>
                <a:ext cx="1497" cy="448"/>
              </a:xfrm>
              <a:prstGeom prst="rect">
                <a:avLst/>
              </a:prstGeom>
              <a:solidFill>
                <a:srgbClr val="3F83BC"/>
              </a:solidFill>
              <a:ln w="9525" algn="ctr">
                <a:noFill/>
                <a:miter lim="800000"/>
              </a:ln>
            </p:spPr>
            <p:txBody>
              <a:bodyPr lIns="121914" tIns="60957" rIns="121914" bIns="60957" anchor="ctr"/>
              <a:lstStyle/>
              <a:p>
                <a:pPr marL="0" marR="0" lvl="0" indent="0" algn="ctr" defTabSz="684530" eaLnBrk="1" fontAlgn="auto" latinLnBrk="0" hangingPunct="1">
                  <a:lnSpc>
                    <a:spcPct val="100000"/>
                  </a:lnSpc>
                  <a:spcBef>
                    <a:spcPct val="0"/>
                  </a:spcBef>
                  <a:spcAft>
                    <a:spcPct val="0"/>
                  </a:spcAft>
                  <a:buClrTx/>
                  <a:buSzTx/>
                  <a:buFontTx/>
                  <a:buNone/>
                  <a:defRPr/>
                </a:pPr>
                <a:endParaRPr kumimoji="0" lang="en-US" altLang="zh-CN" sz="2265" b="0" i="0" u="none" strike="noStrike" kern="0" cap="none" spc="0" normalizeH="0" baseline="0" noProof="0">
                  <a:ln>
                    <a:noFill/>
                  </a:ln>
                  <a:solidFill>
                    <a:srgbClr val="0099CC"/>
                  </a:solidFill>
                  <a:effectLst/>
                  <a:uLnTx/>
                  <a:uFillTx/>
                  <a:latin typeface="微软雅黑" panose="020B0503020204020204" charset="-122"/>
                  <a:ea typeface="微软雅黑" panose="020B0503020204020204" charset="-122"/>
                </a:endParaRPr>
              </a:p>
            </p:txBody>
          </p:sp>
          <p:sp>
            <p:nvSpPr>
              <p:cNvPr id="27" name="Line 25"/>
              <p:cNvSpPr>
                <a:spLocks noChangeShapeType="1"/>
              </p:cNvSpPr>
              <p:nvPr/>
            </p:nvSpPr>
            <p:spPr bwMode="auto">
              <a:xfrm>
                <a:off x="715" y="360"/>
                <a:ext cx="1490" cy="0"/>
              </a:xfrm>
              <a:prstGeom prst="line">
                <a:avLst/>
              </a:prstGeom>
              <a:noFill/>
              <a:ln w="9525">
                <a:solidFill>
                  <a:sysClr val="window" lastClr="FFFFFF"/>
                </a:solidFill>
                <a:round/>
              </a:ln>
            </p:spPr>
            <p:txBody>
              <a:bodyPr/>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2400" b="0" i="0" u="none" strike="noStrike" kern="0" cap="none" spc="0" normalizeH="0" baseline="0" noProof="0">
                  <a:ln>
                    <a:noFill/>
                  </a:ln>
                  <a:solidFill>
                    <a:prstClr val="black"/>
                  </a:solidFill>
                  <a:effectLst/>
                  <a:uLnTx/>
                  <a:uFillTx/>
                  <a:latin typeface="微软雅黑" panose="020B0503020204020204" charset="-122"/>
                  <a:ea typeface="微软雅黑" panose="020B0503020204020204" charset="-122"/>
                </a:endParaRPr>
              </a:p>
            </p:txBody>
          </p:sp>
        </p:grpSp>
        <p:sp>
          <p:nvSpPr>
            <p:cNvPr id="25" name="TextBox 3"/>
            <p:cNvSpPr txBox="1">
              <a:spLocks noChangeArrowheads="1"/>
            </p:cNvSpPr>
            <p:nvPr/>
          </p:nvSpPr>
          <p:spPr bwMode="auto">
            <a:xfrm>
              <a:off x="693" y="-17"/>
              <a:ext cx="1532" cy="420"/>
            </a:xfrm>
            <a:prstGeom prst="rect">
              <a:avLst/>
            </a:prstGeom>
            <a:noFill/>
            <a:ln w="9525">
              <a:noFill/>
              <a:miter lim="800000"/>
            </a:ln>
          </p:spPr>
          <p:txBody>
            <a:bodyPr wrap="square">
              <a:spAutoFit/>
            </a:bodyPr>
            <a:lstStyle/>
            <a:p>
              <a:pPr marL="0" marR="0" lvl="0" indent="0" algn="ctr" defTabSz="914400" eaLnBrk="1" fontAlgn="auto" latinLnBrk="0" hangingPunct="1">
                <a:lnSpc>
                  <a:spcPct val="100000"/>
                </a:lnSpc>
                <a:spcBef>
                  <a:spcPct val="0"/>
                </a:spcBef>
                <a:spcAft>
                  <a:spcPct val="0"/>
                </a:spcAft>
                <a:buClrTx/>
                <a:buSzTx/>
                <a:buFontTx/>
                <a:buNone/>
                <a:defRPr/>
              </a:pPr>
              <a:r>
                <a:rPr kumimoji="0" lang="en-US" altLang="zh-CN" sz="3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烷烃的化学性质</a:t>
              </a:r>
              <a:endParaRPr kumimoji="0" lang="en-US" altLang="zh-CN" sz="3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endParaRPr>
            </a:p>
          </p:txBody>
        </p:sp>
      </p:grpSp>
      <p:sp>
        <p:nvSpPr>
          <p:cNvPr id="5" name="等腰三角形 4"/>
          <p:cNvSpPr/>
          <p:nvPr>
            <p:custDataLst>
              <p:tags r:id="rId1"/>
            </p:custDataLst>
          </p:nvPr>
        </p:nvSpPr>
        <p:spPr bwMode="auto">
          <a:xfrm rot="10800000">
            <a:off x="1212850" y="1133475"/>
            <a:ext cx="636588" cy="549275"/>
          </a:xfrm>
          <a:prstGeom prst="triangle">
            <a:avLst/>
          </a:prstGeom>
          <a:solidFill>
            <a:srgbClr val="3B2D3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8" name="任意多边形 27"/>
          <p:cNvSpPr/>
          <p:nvPr>
            <p:custDataLst>
              <p:tags r:id="rId2"/>
            </p:custDataLst>
          </p:nvPr>
        </p:nvSpPr>
        <p:spPr bwMode="auto">
          <a:xfrm>
            <a:off x="1530350" y="1133475"/>
            <a:ext cx="3636645" cy="549275"/>
          </a:xfrm>
          <a:custGeom>
            <a:avLst/>
            <a:gdLst>
              <a:gd name="connsiteX0" fmla="*/ 0 w 4647346"/>
              <a:gd name="connsiteY0" fmla="*/ 0 h 548640"/>
              <a:gd name="connsiteX1" fmla="*/ 4338867 w 4647346"/>
              <a:gd name="connsiteY1" fmla="*/ 0 h 548640"/>
              <a:gd name="connsiteX2" fmla="*/ 4647346 w 4647346"/>
              <a:gd name="connsiteY2" fmla="*/ 506286 h 548640"/>
              <a:gd name="connsiteX3" fmla="*/ 4647346 w 4647346"/>
              <a:gd name="connsiteY3" fmla="*/ 548640 h 548640"/>
              <a:gd name="connsiteX4" fmla="*/ 0 w 4647346"/>
              <a:gd name="connsiteY4" fmla="*/ 548640 h 5486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47346" h="548640">
                <a:moveTo>
                  <a:pt x="0" y="0"/>
                </a:moveTo>
                <a:lnTo>
                  <a:pt x="4338867" y="0"/>
                </a:lnTo>
                <a:lnTo>
                  <a:pt x="4647346" y="506286"/>
                </a:lnTo>
                <a:lnTo>
                  <a:pt x="4647346" y="548640"/>
                </a:lnTo>
                <a:lnTo>
                  <a:pt x="0" y="54864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9" name="等腰三角形 28"/>
          <p:cNvSpPr/>
          <p:nvPr>
            <p:custDataLst>
              <p:tags r:id="rId3"/>
            </p:custDataLst>
          </p:nvPr>
        </p:nvSpPr>
        <p:spPr bwMode="auto">
          <a:xfrm rot="10800000">
            <a:off x="1293813" y="1171575"/>
            <a:ext cx="565150" cy="487363"/>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2C77E6"/>
              </a:solidFill>
              <a:effectLst/>
              <a:uLnTx/>
              <a:uFillTx/>
              <a:latin typeface="+mn-lt"/>
              <a:ea typeface="+mn-ea"/>
              <a:cs typeface="+mn-cs"/>
            </a:endParaRPr>
          </a:p>
        </p:txBody>
      </p:sp>
      <p:sp>
        <p:nvSpPr>
          <p:cNvPr id="4121" name="矩形 22"/>
          <p:cNvSpPr/>
          <p:nvPr>
            <p:custDataLst>
              <p:tags r:id="rId4"/>
            </p:custDataLst>
          </p:nvPr>
        </p:nvSpPr>
        <p:spPr>
          <a:xfrm>
            <a:off x="1917065" y="1189355"/>
            <a:ext cx="3300730" cy="52197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algn="l" eaLnBrk="1" hangingPunct="1">
              <a:buClrTx/>
              <a:buSzTx/>
              <a:buFontTx/>
              <a:buNone/>
            </a:pPr>
            <a:r>
              <a:rPr lang="zh-CN" altLang="en-US" sz="2800" b="1" smtClean="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rPr>
              <a:t>在空气中能燃烧</a:t>
            </a:r>
            <a:endParaRPr lang="zh-CN" altLang="en-US" sz="2800" b="1" smtClean="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endParaRPr>
          </a:p>
        </p:txBody>
      </p:sp>
      <p:sp>
        <p:nvSpPr>
          <p:cNvPr id="102" name="文本框 101"/>
          <p:cNvSpPr txBox="1"/>
          <p:nvPr/>
        </p:nvSpPr>
        <p:spPr>
          <a:xfrm>
            <a:off x="1562735" y="1884680"/>
            <a:ext cx="7997190" cy="521970"/>
          </a:xfrm>
          <a:prstGeom prst="rect">
            <a:avLst/>
          </a:prstGeom>
          <a:noFill/>
          <a:ln w="9525">
            <a:noFill/>
          </a:ln>
        </p:spPr>
        <p:txBody>
          <a:bodyPr wrap="square">
            <a:spAutoFit/>
          </a:bodyPr>
          <a:lstStyle/>
          <a:p>
            <a:pPr indent="0"/>
            <a:r>
              <a:rPr lang="zh-CN" sz="2800" b="1">
                <a:latin typeface="Times New Roman" panose="02020603050405020304" charset="0"/>
                <a:ea typeface="微软雅黑" panose="020B0503020204020204" charset="-122"/>
                <a:cs typeface="Times New Roman" panose="02020603050405020304" charset="0"/>
              </a:rPr>
              <a:t>烷烃可在空气或氧气中完全燃烧生成</a:t>
            </a:r>
            <a:r>
              <a:rPr lang="en-US" sz="2800" b="1">
                <a:solidFill>
                  <a:srgbClr val="C00000"/>
                </a:solidFill>
                <a:latin typeface="Times New Roman" panose="02020603050405020304" charset="0"/>
                <a:ea typeface="微软雅黑" panose="020B0503020204020204" charset="-122"/>
                <a:cs typeface="Times New Roman" panose="02020603050405020304" charset="0"/>
              </a:rPr>
              <a:t>CO</a:t>
            </a:r>
            <a:r>
              <a:rPr lang="en-US" sz="2800" b="1" baseline="-25000">
                <a:solidFill>
                  <a:srgbClr val="C00000"/>
                </a:solidFill>
                <a:latin typeface="Times New Roman" panose="02020603050405020304" charset="0"/>
                <a:ea typeface="微软雅黑" panose="020B0503020204020204" charset="-122"/>
                <a:cs typeface="Times New Roman" panose="02020603050405020304" charset="0"/>
              </a:rPr>
              <a:t>2</a:t>
            </a:r>
            <a:r>
              <a:rPr lang="zh-CN" sz="2800" b="1">
                <a:solidFill>
                  <a:srgbClr val="C00000"/>
                </a:solidFill>
                <a:latin typeface="Times New Roman" panose="02020603050405020304" charset="0"/>
                <a:ea typeface="微软雅黑" panose="020B0503020204020204" charset="-122"/>
                <a:cs typeface="Times New Roman" panose="02020603050405020304" charset="0"/>
              </a:rPr>
              <a:t>和</a:t>
            </a:r>
            <a:r>
              <a:rPr lang="en-US" sz="2800" b="1">
                <a:solidFill>
                  <a:srgbClr val="C00000"/>
                </a:solidFill>
                <a:latin typeface="Times New Roman" panose="02020603050405020304" charset="0"/>
                <a:ea typeface="微软雅黑" panose="020B0503020204020204" charset="-122"/>
                <a:cs typeface="Times New Roman" panose="02020603050405020304" charset="0"/>
              </a:rPr>
              <a:t>H</a:t>
            </a:r>
            <a:r>
              <a:rPr lang="en-US" sz="2800" b="1" baseline="-25000">
                <a:solidFill>
                  <a:srgbClr val="C00000"/>
                </a:solidFill>
                <a:latin typeface="Times New Roman" panose="02020603050405020304" charset="0"/>
                <a:ea typeface="微软雅黑" panose="020B0503020204020204" charset="-122"/>
                <a:cs typeface="Times New Roman" panose="02020603050405020304" charset="0"/>
              </a:rPr>
              <a:t>2</a:t>
            </a:r>
            <a:r>
              <a:rPr lang="en-US" sz="2800" b="1">
                <a:solidFill>
                  <a:srgbClr val="C00000"/>
                </a:solidFill>
                <a:latin typeface="Times New Roman" panose="02020603050405020304" charset="0"/>
                <a:ea typeface="微软雅黑" panose="020B0503020204020204" charset="-122"/>
                <a:cs typeface="Times New Roman" panose="02020603050405020304" charset="0"/>
              </a:rPr>
              <a:t>O</a:t>
            </a:r>
            <a:endParaRPr lang="en-US" altLang="en-US" sz="2800" b="1">
              <a:solidFill>
                <a:srgbClr val="C00000"/>
              </a:solidFill>
              <a:latin typeface="Times New Roman" panose="02020603050405020304" charset="0"/>
              <a:ea typeface="微软雅黑" panose="020B0503020204020204" charset="-122"/>
              <a:cs typeface="Times New Roman" panose="02020603050405020304" charset="0"/>
            </a:endParaRPr>
          </a:p>
        </p:txBody>
      </p:sp>
      <p:sp>
        <p:nvSpPr>
          <p:cNvPr id="14" name="TextBox 13"/>
          <p:cNvSpPr txBox="1"/>
          <p:nvPr>
            <p:custDataLst>
              <p:tags r:id="rId5"/>
            </p:custDataLst>
          </p:nvPr>
        </p:nvSpPr>
        <p:spPr>
          <a:xfrm>
            <a:off x="8949775" y="4486191"/>
            <a:ext cx="1879600" cy="532130"/>
          </a:xfrm>
          <a:prstGeom prst="rect">
            <a:avLst/>
          </a:prstGeom>
          <a:noFill/>
          <a:ln w="12700" cap="flat">
            <a:solidFill>
              <a:schemeClr val="tx1">
                <a:lumMod val="95000"/>
                <a:lumOff val="5000"/>
              </a:schemeClr>
            </a:solid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ct val="0"/>
              </a:spcBef>
              <a:spcAft>
                <a:spcPct val="0"/>
              </a:spcAft>
              <a:buClrTx/>
              <a:buSzTx/>
              <a:buFontTx/>
              <a:buNone/>
            </a:pPr>
            <a:r>
              <a:rPr lang="zh-CN" altLang="en-US" sz="2800" i="0" smtClean="0">
                <a:solidFill>
                  <a:schemeClr val="tx1"/>
                </a:solidFill>
                <a:latin typeface="Times New Roman" panose="02020603050405020304" charset="0"/>
                <a:ea typeface="微软雅黑" panose="020B0503020204020204" charset="-122"/>
              </a:rPr>
              <a:t>氢原子守恒</a:t>
            </a:r>
            <a:endParaRPr kumimoji="0" lang="zh-CN" altLang="en-US" sz="2800" b="0" i="0" u="none" strike="noStrike" cap="none" spc="0" normalizeH="0" baseline="0" smtClean="0">
              <a:ln>
                <a:noFill/>
              </a:ln>
              <a:solidFill>
                <a:schemeClr val="tx1"/>
              </a:solidFill>
              <a:effectLst/>
              <a:uFillTx/>
              <a:latin typeface="Times New Roman" panose="02020603050405020304" charset="0"/>
              <a:ea typeface="微软雅黑" panose="020B0503020204020204" charset="-122"/>
              <a:sym typeface="Hoefler Text"/>
            </a:endParaRPr>
          </a:p>
        </p:txBody>
      </p:sp>
      <p:sp>
        <p:nvSpPr>
          <p:cNvPr id="18" name="TextBox 17"/>
          <p:cNvSpPr txBox="1"/>
          <p:nvPr>
            <p:custDataLst>
              <p:tags r:id="rId6"/>
            </p:custDataLst>
          </p:nvPr>
        </p:nvSpPr>
        <p:spPr>
          <a:xfrm>
            <a:off x="9559660" y="5394684"/>
            <a:ext cx="1897956" cy="533479"/>
          </a:xfrm>
          <a:prstGeom prst="rect">
            <a:avLst/>
          </a:prstGeom>
          <a:noFill/>
          <a:ln w="12700" cap="flat">
            <a:solidFill>
              <a:schemeClr val="tx1">
                <a:lumMod val="95000"/>
                <a:lumOff val="5000"/>
              </a:schemeClr>
            </a:solid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ct val="0"/>
              </a:spcBef>
              <a:spcAft>
                <a:spcPct val="0"/>
              </a:spcAft>
              <a:buClrTx/>
              <a:buSzTx/>
              <a:buFontTx/>
              <a:buNone/>
            </a:pPr>
            <a:r>
              <a:rPr lang="zh-CN" altLang="en-US" sz="2800" i="0" smtClean="0">
                <a:solidFill>
                  <a:schemeClr val="tx1"/>
                </a:solidFill>
                <a:latin typeface="Times New Roman" panose="02020603050405020304" charset="0"/>
                <a:ea typeface="微软雅黑" panose="020B0503020204020204" charset="-122"/>
              </a:rPr>
              <a:t>氧原子守恒</a:t>
            </a:r>
            <a:endParaRPr kumimoji="0" lang="zh-CN" altLang="en-US" sz="2800" b="0" i="0" u="none" strike="noStrike" cap="none" spc="0" normalizeH="0" baseline="0" smtClean="0">
              <a:ln>
                <a:noFill/>
              </a:ln>
              <a:solidFill>
                <a:schemeClr val="tx1"/>
              </a:solidFill>
              <a:effectLst/>
              <a:uFillTx/>
              <a:latin typeface="Times New Roman" panose="02020603050405020304" charset="0"/>
              <a:ea typeface="微软雅黑" panose="020B0503020204020204" charset="-122"/>
              <a:sym typeface="Hoefler Text"/>
            </a:endParaRPr>
          </a:p>
        </p:txBody>
      </p:sp>
      <p:grpSp>
        <p:nvGrpSpPr>
          <p:cNvPr id="30" name="组合 29"/>
          <p:cNvGrpSpPr/>
          <p:nvPr/>
        </p:nvGrpSpPr>
        <p:grpSpPr>
          <a:xfrm>
            <a:off x="1736879" y="3585198"/>
            <a:ext cx="6343083" cy="680781"/>
            <a:chOff x="1736879" y="2506243"/>
            <a:chExt cx="6343083" cy="680781"/>
          </a:xfrm>
        </p:grpSpPr>
        <p:grpSp>
          <p:nvGrpSpPr>
            <p:cNvPr id="2" name="组合 6"/>
            <p:cNvGrpSpPr/>
            <p:nvPr/>
          </p:nvGrpSpPr>
          <p:grpSpPr>
            <a:xfrm>
              <a:off x="1736879" y="2591989"/>
              <a:ext cx="6343083" cy="595035"/>
              <a:chOff x="2052184" y="5098715"/>
              <a:chExt cx="6343083" cy="595035"/>
            </a:xfrm>
          </p:grpSpPr>
          <p:sp>
            <p:nvSpPr>
              <p:cNvPr id="8" name="TextBox 7"/>
              <p:cNvSpPr txBox="1"/>
              <p:nvPr>
                <p:custDataLst>
                  <p:tags r:id="rId7"/>
                </p:custDataLst>
              </p:nvPr>
            </p:nvSpPr>
            <p:spPr>
              <a:xfrm>
                <a:off x="2052184" y="5098715"/>
                <a:ext cx="6343083" cy="59503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algn="ctr" fontAlgn="auto" hangingPunct="0">
                  <a:spcBef>
                    <a:spcPct val="0"/>
                  </a:spcBef>
                  <a:spcAft>
                    <a:spcPct val="0"/>
                  </a:spcAft>
                </a:pPr>
                <a:r>
                  <a:rPr lang="en-US" altLang="zh-CN" sz="3200" i="0" smtClean="0">
                    <a:solidFill>
                      <a:schemeClr val="tx1"/>
                    </a:solidFill>
                    <a:latin typeface="Times New Roman" panose="02020603050405020304" charset="0"/>
                    <a:ea typeface="微软雅黑" panose="020B0503020204020204" charset="-122"/>
                    <a:cs typeface="Times New Roman" panose="02020603050405020304" charset="0"/>
                  </a:rPr>
                  <a:t>C</a:t>
                </a:r>
                <a:r>
                  <a:rPr lang="en-US" altLang="zh-CN" sz="3200" i="0" baseline="-25000" smtClean="0">
                    <a:solidFill>
                      <a:schemeClr val="tx1"/>
                    </a:solidFill>
                    <a:latin typeface="Times New Roman" panose="02020603050405020304" charset="0"/>
                    <a:ea typeface="微软雅黑" panose="020B0503020204020204" charset="-122"/>
                    <a:cs typeface="Times New Roman" panose="02020603050405020304" charset="0"/>
                  </a:rPr>
                  <a:t>n</a:t>
                </a:r>
                <a:r>
                  <a:rPr lang="en-US" altLang="zh-CN" sz="3200" i="0" smtClean="0">
                    <a:solidFill>
                      <a:schemeClr val="tx1"/>
                    </a:solidFill>
                    <a:latin typeface="Times New Roman" panose="02020603050405020304" charset="0"/>
                    <a:ea typeface="微软雅黑" panose="020B0503020204020204" charset="-122"/>
                    <a:cs typeface="Times New Roman" panose="02020603050405020304" charset="0"/>
                  </a:rPr>
                  <a:t>H</a:t>
                </a:r>
                <a:r>
                  <a:rPr lang="en-US" altLang="zh-CN" sz="3200" i="0" baseline="-25000" smtClean="0">
                    <a:solidFill>
                      <a:schemeClr val="tx1"/>
                    </a:solidFill>
                    <a:latin typeface="Times New Roman" panose="02020603050405020304" charset="0"/>
                    <a:ea typeface="微软雅黑" panose="020B0503020204020204" charset="-122"/>
                    <a:cs typeface="Times New Roman" panose="02020603050405020304" charset="0"/>
                  </a:rPr>
                  <a:t>2n+2</a:t>
                </a:r>
                <a:r>
                  <a:rPr lang="en-US" altLang="zh-CN" sz="3200" i="0" smtClean="0">
                    <a:solidFill>
                      <a:schemeClr val="tx1"/>
                    </a:solidFill>
                    <a:latin typeface="Times New Roman" panose="02020603050405020304" charset="0"/>
                    <a:ea typeface="微软雅黑" panose="020B0503020204020204" charset="-122"/>
                    <a:cs typeface="Times New Roman" panose="02020603050405020304" charset="0"/>
                  </a:rPr>
                  <a:t>  +  O</a:t>
                </a:r>
                <a:r>
                  <a:rPr lang="en-US" altLang="zh-CN" sz="3200" i="0" baseline="-25000" smtClean="0">
                    <a:solidFill>
                      <a:schemeClr val="tx1"/>
                    </a:solidFill>
                    <a:latin typeface="Times New Roman" panose="02020603050405020304" charset="0"/>
                    <a:ea typeface="微软雅黑" panose="020B0503020204020204" charset="-122"/>
                    <a:cs typeface="Times New Roman" panose="02020603050405020304" charset="0"/>
                  </a:rPr>
                  <a:t>2</a:t>
                </a:r>
                <a:r>
                  <a:rPr lang="en-US" altLang="zh-CN" sz="3200" i="0" smtClean="0">
                    <a:solidFill>
                      <a:schemeClr val="tx1"/>
                    </a:solidFill>
                    <a:latin typeface="Times New Roman" panose="02020603050405020304" charset="0"/>
                    <a:ea typeface="微软雅黑" panose="020B0503020204020204" charset="-122"/>
                    <a:cs typeface="Times New Roman" panose="02020603050405020304" charset="0"/>
                  </a:rPr>
                  <a:t>             nCO</a:t>
                </a:r>
                <a:r>
                  <a:rPr lang="en-US" altLang="zh-CN" sz="3200" i="0" baseline="-25000" smtClean="0">
                    <a:solidFill>
                      <a:schemeClr val="tx1"/>
                    </a:solidFill>
                    <a:latin typeface="Times New Roman" panose="02020603050405020304" charset="0"/>
                    <a:ea typeface="微软雅黑" panose="020B0503020204020204" charset="-122"/>
                    <a:cs typeface="Times New Roman" panose="02020603050405020304" charset="0"/>
                  </a:rPr>
                  <a:t>2</a:t>
                </a:r>
                <a:r>
                  <a:rPr lang="en-US" altLang="zh-CN" sz="3200" i="0" smtClean="0">
                    <a:solidFill>
                      <a:schemeClr val="tx1"/>
                    </a:solidFill>
                    <a:latin typeface="Times New Roman" panose="02020603050405020304" charset="0"/>
                    <a:ea typeface="微软雅黑" panose="020B0503020204020204" charset="-122"/>
                    <a:cs typeface="Times New Roman" panose="02020603050405020304" charset="0"/>
                  </a:rPr>
                  <a:t>  +H</a:t>
                </a:r>
                <a:r>
                  <a:rPr lang="en-US" altLang="zh-CN" sz="3200" i="0" baseline="-25000" smtClean="0">
                    <a:solidFill>
                      <a:schemeClr val="tx1"/>
                    </a:solidFill>
                    <a:latin typeface="Times New Roman" panose="02020603050405020304" charset="0"/>
                    <a:ea typeface="微软雅黑" panose="020B0503020204020204" charset="-122"/>
                    <a:cs typeface="Times New Roman" panose="02020603050405020304" charset="0"/>
                  </a:rPr>
                  <a:t>2</a:t>
                </a:r>
                <a:r>
                  <a:rPr lang="en-US" altLang="zh-CN" sz="3200" i="0" smtClean="0">
                    <a:solidFill>
                      <a:schemeClr val="tx1"/>
                    </a:solidFill>
                    <a:latin typeface="Times New Roman" panose="02020603050405020304" charset="0"/>
                    <a:ea typeface="微软雅黑" panose="020B0503020204020204" charset="-122"/>
                    <a:cs typeface="Times New Roman" panose="02020603050405020304" charset="0"/>
                  </a:rPr>
                  <a:t>O</a:t>
                </a:r>
                <a:endParaRPr kumimoji="0" lang="en-US" altLang="zh-CN" sz="3200" b="0" i="0" u="none" strike="noStrike" cap="none" spc="0" normalizeH="0" baseline="0" smtClean="0">
                  <a:ln>
                    <a:noFill/>
                  </a:ln>
                  <a:solidFill>
                    <a:schemeClr val="tx1"/>
                  </a:solidFill>
                  <a:effectLst/>
                  <a:uFillTx/>
                  <a:latin typeface="Times New Roman" panose="02020603050405020304" charset="0"/>
                  <a:ea typeface="微软雅黑" panose="020B0503020204020204" charset="-122"/>
                  <a:cs typeface="Times New Roman" panose="02020603050405020304" charset="0"/>
                  <a:sym typeface="Hoefler Text"/>
                </a:endParaRPr>
              </a:p>
            </p:txBody>
          </p:sp>
          <p:cxnSp>
            <p:nvCxnSpPr>
              <p:cNvPr id="9" name="直接箭头连接符 8"/>
              <p:cNvCxnSpPr/>
              <p:nvPr>
                <p:custDataLst>
                  <p:tags r:id="rId8"/>
                </p:custDataLst>
              </p:nvPr>
            </p:nvCxnSpPr>
            <p:spPr>
              <a:xfrm>
                <a:off x="4877049" y="5423338"/>
                <a:ext cx="1045314" cy="0"/>
              </a:xfrm>
              <a:prstGeom prst="straightConnector1">
                <a:avLst/>
              </a:prstGeom>
              <a:noFill/>
              <a:ln w="28575" cap="flat">
                <a:solidFill>
                  <a:schemeClr val="tx1">
                    <a:lumMod val="95000"/>
                    <a:lumOff val="5000"/>
                  </a:schemeClr>
                </a:solidFill>
                <a:prstDash val="solid"/>
                <a:miter lim="400000"/>
                <a:headEnd type="none" w="med" len="med"/>
                <a:tailEnd type="arrow" w="med" len="med"/>
              </a:ln>
            </p:spPr>
            <p:style>
              <a:lnRef idx="0">
                <a:scrgbClr r="0" g="0" b="0"/>
              </a:lnRef>
              <a:fillRef idx="0">
                <a:scrgbClr r="0" g="0" b="0"/>
              </a:fillRef>
              <a:effectRef idx="0">
                <a:scrgbClr r="0" g="0" b="0"/>
              </a:effectRef>
              <a:fontRef idx="none"/>
            </p:style>
          </p:cxnSp>
        </p:grpSp>
        <p:sp>
          <p:nvSpPr>
            <p:cNvPr id="3" name="TextBox 24"/>
            <p:cNvSpPr txBox="1"/>
            <p:nvPr>
              <p:custDataLst>
                <p:tags r:id="rId9"/>
              </p:custDataLst>
            </p:nvPr>
          </p:nvSpPr>
          <p:spPr>
            <a:xfrm>
              <a:off x="4710679" y="2506243"/>
              <a:ext cx="615553" cy="410369"/>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ct val="0"/>
                </a:spcBef>
                <a:spcAft>
                  <a:spcPct val="0"/>
                </a:spcAft>
                <a:buClrTx/>
                <a:buSzTx/>
                <a:buFontTx/>
                <a:buNone/>
              </a:pPr>
              <a:r>
                <a:rPr kumimoji="0" lang="zh-CN" altLang="en-US" sz="2000" b="0" i="0" u="none" strike="noStrike" cap="none" spc="0" normalizeH="0" baseline="0" smtClean="0">
                  <a:ln>
                    <a:noFill/>
                  </a:ln>
                  <a:solidFill>
                    <a:schemeClr val="tx1"/>
                  </a:solidFill>
                  <a:effectLst/>
                  <a:uFillTx/>
                  <a:latin typeface="Times New Roman" panose="02020603050405020304" charset="0"/>
                  <a:ea typeface="微软雅黑" panose="020B0503020204020204" charset="-122"/>
                  <a:sym typeface="Hoefler Text"/>
                </a:rPr>
                <a:t>点燃</a:t>
              </a:r>
              <a:endParaRPr kumimoji="0" lang="zh-CN" altLang="en-US" sz="2000" b="0" i="0" u="none" strike="noStrike" cap="none" spc="0" normalizeH="0" baseline="0" smtClean="0">
                <a:ln>
                  <a:noFill/>
                </a:ln>
                <a:solidFill>
                  <a:schemeClr val="tx1"/>
                </a:solidFill>
                <a:effectLst/>
                <a:uFillTx/>
                <a:latin typeface="Times New Roman" panose="02020603050405020304" charset="0"/>
                <a:ea typeface="微软雅黑" panose="020B0503020204020204" charset="-122"/>
                <a:sym typeface="Hoefler Text"/>
              </a:endParaRPr>
            </a:p>
          </p:txBody>
        </p:sp>
      </p:grpSp>
      <p:grpSp>
        <p:nvGrpSpPr>
          <p:cNvPr id="34" name="组合 33"/>
          <p:cNvGrpSpPr/>
          <p:nvPr/>
        </p:nvGrpSpPr>
        <p:grpSpPr>
          <a:xfrm>
            <a:off x="1146826" y="4399770"/>
            <a:ext cx="7859524" cy="680781"/>
            <a:chOff x="1146826" y="3399645"/>
            <a:chExt cx="7859524" cy="680781"/>
          </a:xfrm>
        </p:grpSpPr>
        <p:grpSp>
          <p:nvGrpSpPr>
            <p:cNvPr id="4" name="组合 10"/>
            <p:cNvGrpSpPr/>
            <p:nvPr/>
          </p:nvGrpSpPr>
          <p:grpSpPr>
            <a:xfrm>
              <a:off x="1146826" y="3485391"/>
              <a:ext cx="7859524" cy="595035"/>
              <a:chOff x="1293965" y="5098715"/>
              <a:chExt cx="7859524" cy="595035"/>
            </a:xfrm>
          </p:grpSpPr>
          <p:sp>
            <p:nvSpPr>
              <p:cNvPr id="12" name="TextBox 11"/>
              <p:cNvSpPr txBox="1"/>
              <p:nvPr>
                <p:custDataLst>
                  <p:tags r:id="rId10"/>
                </p:custDataLst>
              </p:nvPr>
            </p:nvSpPr>
            <p:spPr>
              <a:xfrm>
                <a:off x="1293965" y="5098715"/>
                <a:ext cx="7859524" cy="59503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algn="ctr" fontAlgn="auto" hangingPunct="0">
                  <a:spcBef>
                    <a:spcPct val="0"/>
                  </a:spcBef>
                  <a:spcAft>
                    <a:spcPct val="0"/>
                  </a:spcAft>
                </a:pPr>
                <a:r>
                  <a:rPr lang="en-US" altLang="zh-CN" sz="3200" i="0" smtClean="0">
                    <a:solidFill>
                      <a:schemeClr val="tx1"/>
                    </a:solidFill>
                    <a:latin typeface="Times New Roman" panose="02020603050405020304" charset="0"/>
                    <a:ea typeface="微软雅黑" panose="020B0503020204020204" charset="-122"/>
                    <a:cs typeface="Times New Roman" panose="02020603050405020304" charset="0"/>
                  </a:rPr>
                  <a:t>C</a:t>
                </a:r>
                <a:r>
                  <a:rPr lang="en-US" altLang="zh-CN" sz="3200" i="0" baseline="-25000" smtClean="0">
                    <a:solidFill>
                      <a:schemeClr val="tx1"/>
                    </a:solidFill>
                    <a:latin typeface="Times New Roman" panose="02020603050405020304" charset="0"/>
                    <a:ea typeface="微软雅黑" panose="020B0503020204020204" charset="-122"/>
                    <a:cs typeface="Times New Roman" panose="02020603050405020304" charset="0"/>
                  </a:rPr>
                  <a:t>n</a:t>
                </a:r>
                <a:r>
                  <a:rPr lang="en-US" altLang="zh-CN" sz="3200" i="0" smtClean="0">
                    <a:solidFill>
                      <a:schemeClr val="tx1"/>
                    </a:solidFill>
                    <a:latin typeface="Times New Roman" panose="02020603050405020304" charset="0"/>
                    <a:ea typeface="微软雅黑" panose="020B0503020204020204" charset="-122"/>
                    <a:cs typeface="Times New Roman" panose="02020603050405020304" charset="0"/>
                  </a:rPr>
                  <a:t>H</a:t>
                </a:r>
                <a:r>
                  <a:rPr lang="en-US" altLang="zh-CN" sz="3200" i="0" baseline="-25000" smtClean="0">
                    <a:solidFill>
                      <a:schemeClr val="tx1"/>
                    </a:solidFill>
                    <a:latin typeface="Times New Roman" panose="02020603050405020304" charset="0"/>
                    <a:ea typeface="微软雅黑" panose="020B0503020204020204" charset="-122"/>
                    <a:cs typeface="Times New Roman" panose="02020603050405020304" charset="0"/>
                  </a:rPr>
                  <a:t>2n+2</a:t>
                </a:r>
                <a:r>
                  <a:rPr lang="en-US" altLang="zh-CN" sz="3200" i="0" smtClean="0">
                    <a:solidFill>
                      <a:schemeClr val="tx1"/>
                    </a:solidFill>
                    <a:latin typeface="Times New Roman" panose="02020603050405020304" charset="0"/>
                    <a:ea typeface="微软雅黑" panose="020B0503020204020204" charset="-122"/>
                    <a:cs typeface="Times New Roman" panose="02020603050405020304" charset="0"/>
                  </a:rPr>
                  <a:t>  +  O</a:t>
                </a:r>
                <a:r>
                  <a:rPr lang="en-US" altLang="zh-CN" sz="3200" i="0" baseline="-25000" smtClean="0">
                    <a:solidFill>
                      <a:schemeClr val="tx1"/>
                    </a:solidFill>
                    <a:latin typeface="Times New Roman" panose="02020603050405020304" charset="0"/>
                    <a:ea typeface="微软雅黑" panose="020B0503020204020204" charset="-122"/>
                    <a:cs typeface="Times New Roman" panose="02020603050405020304" charset="0"/>
                  </a:rPr>
                  <a:t>2</a:t>
                </a:r>
                <a:r>
                  <a:rPr lang="en-US" altLang="zh-CN" sz="3200" i="0" smtClean="0">
                    <a:solidFill>
                      <a:schemeClr val="tx1"/>
                    </a:solidFill>
                    <a:latin typeface="Times New Roman" panose="02020603050405020304" charset="0"/>
                    <a:ea typeface="微软雅黑" panose="020B0503020204020204" charset="-122"/>
                    <a:cs typeface="Times New Roman" panose="02020603050405020304" charset="0"/>
                  </a:rPr>
                  <a:t>             nCO</a:t>
                </a:r>
                <a:r>
                  <a:rPr lang="en-US" altLang="zh-CN" sz="3200" i="0" baseline="-25000" smtClean="0">
                    <a:solidFill>
                      <a:schemeClr val="tx1"/>
                    </a:solidFill>
                    <a:latin typeface="Times New Roman" panose="02020603050405020304" charset="0"/>
                    <a:ea typeface="微软雅黑" panose="020B0503020204020204" charset="-122"/>
                    <a:cs typeface="Times New Roman" panose="02020603050405020304" charset="0"/>
                  </a:rPr>
                  <a:t>2</a:t>
                </a:r>
                <a:r>
                  <a:rPr lang="en-US" altLang="zh-CN" sz="3200" i="0" smtClean="0">
                    <a:solidFill>
                      <a:schemeClr val="tx1"/>
                    </a:solidFill>
                    <a:latin typeface="Times New Roman" panose="02020603050405020304" charset="0"/>
                    <a:ea typeface="微软雅黑" panose="020B0503020204020204" charset="-122"/>
                    <a:cs typeface="Times New Roman" panose="02020603050405020304" charset="0"/>
                  </a:rPr>
                  <a:t>  +</a:t>
                </a:r>
                <a:r>
                  <a:rPr lang="zh-CN" altLang="en-US" sz="3200" i="0" smtClean="0">
                    <a:solidFill>
                      <a:schemeClr val="tx1"/>
                    </a:solidFill>
                    <a:latin typeface="Times New Roman" panose="02020603050405020304" charset="0"/>
                    <a:ea typeface="微软雅黑" panose="020B0503020204020204" charset="-122"/>
                    <a:cs typeface="Times New Roman" panose="02020603050405020304" charset="0"/>
                  </a:rPr>
                  <a:t>（</a:t>
                </a:r>
                <a:r>
                  <a:rPr lang="en-US" altLang="zh-CN" sz="3200" i="0" smtClean="0">
                    <a:solidFill>
                      <a:schemeClr val="tx1"/>
                    </a:solidFill>
                    <a:latin typeface="Times New Roman" panose="02020603050405020304" charset="0"/>
                    <a:ea typeface="微软雅黑" panose="020B0503020204020204" charset="-122"/>
                    <a:cs typeface="Times New Roman" panose="02020603050405020304" charset="0"/>
                  </a:rPr>
                  <a:t>n+1</a:t>
                </a:r>
                <a:r>
                  <a:rPr lang="zh-CN" altLang="en-US" sz="3200" i="0" smtClean="0">
                    <a:solidFill>
                      <a:schemeClr val="tx1"/>
                    </a:solidFill>
                    <a:latin typeface="Times New Roman" panose="02020603050405020304" charset="0"/>
                    <a:ea typeface="微软雅黑" panose="020B0503020204020204" charset="-122"/>
                    <a:cs typeface="Times New Roman" panose="02020603050405020304" charset="0"/>
                  </a:rPr>
                  <a:t>）</a:t>
                </a:r>
                <a:r>
                  <a:rPr lang="en-US" altLang="zh-CN" sz="3200" i="0" smtClean="0">
                    <a:solidFill>
                      <a:schemeClr val="tx1"/>
                    </a:solidFill>
                    <a:latin typeface="Times New Roman" panose="02020603050405020304" charset="0"/>
                    <a:ea typeface="微软雅黑" panose="020B0503020204020204" charset="-122"/>
                    <a:cs typeface="Times New Roman" panose="02020603050405020304" charset="0"/>
                  </a:rPr>
                  <a:t>H</a:t>
                </a:r>
                <a:r>
                  <a:rPr lang="en-US" altLang="zh-CN" sz="3200" i="0" baseline="-25000" smtClean="0">
                    <a:solidFill>
                      <a:schemeClr val="tx1"/>
                    </a:solidFill>
                    <a:latin typeface="Times New Roman" panose="02020603050405020304" charset="0"/>
                    <a:ea typeface="微软雅黑" panose="020B0503020204020204" charset="-122"/>
                    <a:cs typeface="Times New Roman" panose="02020603050405020304" charset="0"/>
                  </a:rPr>
                  <a:t>2</a:t>
                </a:r>
                <a:r>
                  <a:rPr lang="en-US" altLang="zh-CN" sz="3200" i="0" smtClean="0">
                    <a:solidFill>
                      <a:schemeClr val="tx1"/>
                    </a:solidFill>
                    <a:latin typeface="Times New Roman" panose="02020603050405020304" charset="0"/>
                    <a:ea typeface="微软雅黑" panose="020B0503020204020204" charset="-122"/>
                    <a:cs typeface="Times New Roman" panose="02020603050405020304" charset="0"/>
                  </a:rPr>
                  <a:t>O</a:t>
                </a:r>
                <a:endParaRPr kumimoji="0" lang="en-US" altLang="zh-CN" sz="3200" b="0" i="0" u="none" strike="noStrike" cap="none" spc="0" normalizeH="0" baseline="0" smtClean="0">
                  <a:ln>
                    <a:noFill/>
                  </a:ln>
                  <a:solidFill>
                    <a:schemeClr val="tx1"/>
                  </a:solidFill>
                  <a:effectLst/>
                  <a:uFillTx/>
                  <a:latin typeface="Times New Roman" panose="02020603050405020304" charset="0"/>
                  <a:ea typeface="微软雅黑" panose="020B0503020204020204" charset="-122"/>
                  <a:cs typeface="Times New Roman" panose="02020603050405020304" charset="0"/>
                  <a:sym typeface="Hoefler Text"/>
                </a:endParaRPr>
              </a:p>
            </p:txBody>
          </p:sp>
          <p:cxnSp>
            <p:nvCxnSpPr>
              <p:cNvPr id="13" name="直接箭头连接符 12"/>
              <p:cNvCxnSpPr/>
              <p:nvPr>
                <p:custDataLst>
                  <p:tags r:id="rId11"/>
                </p:custDataLst>
              </p:nvPr>
            </p:nvCxnSpPr>
            <p:spPr>
              <a:xfrm>
                <a:off x="4120281" y="5423338"/>
                <a:ext cx="1045314" cy="0"/>
              </a:xfrm>
              <a:prstGeom prst="straightConnector1">
                <a:avLst/>
              </a:prstGeom>
              <a:noFill/>
              <a:ln w="28575" cap="flat">
                <a:solidFill>
                  <a:schemeClr val="tx1">
                    <a:lumMod val="95000"/>
                    <a:lumOff val="5000"/>
                  </a:schemeClr>
                </a:solidFill>
                <a:prstDash val="solid"/>
                <a:miter lim="400000"/>
                <a:headEnd type="none" w="med" len="med"/>
                <a:tailEnd type="arrow" w="med" len="med"/>
              </a:ln>
            </p:spPr>
            <p:style>
              <a:lnRef idx="0">
                <a:scrgbClr r="0" g="0" b="0"/>
              </a:lnRef>
              <a:fillRef idx="0">
                <a:scrgbClr r="0" g="0" b="0"/>
              </a:fillRef>
              <a:effectRef idx="0">
                <a:scrgbClr r="0" g="0" b="0"/>
              </a:effectRef>
              <a:fontRef idx="none"/>
            </p:style>
          </p:cxnSp>
        </p:grpSp>
        <p:sp>
          <p:nvSpPr>
            <p:cNvPr id="6" name="TextBox 25"/>
            <p:cNvSpPr txBox="1"/>
            <p:nvPr>
              <p:custDataLst>
                <p:tags r:id="rId12"/>
              </p:custDataLst>
            </p:nvPr>
          </p:nvSpPr>
          <p:spPr>
            <a:xfrm>
              <a:off x="4095126" y="3399645"/>
              <a:ext cx="615553" cy="410369"/>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ct val="0"/>
                </a:spcBef>
                <a:spcAft>
                  <a:spcPct val="0"/>
                </a:spcAft>
                <a:buClrTx/>
                <a:buSzTx/>
                <a:buFontTx/>
                <a:buNone/>
              </a:pPr>
              <a:r>
                <a:rPr kumimoji="0" lang="zh-CN" altLang="en-US" sz="2000" b="0" i="0" u="none" strike="noStrike" cap="none" spc="0" normalizeH="0" baseline="0" smtClean="0">
                  <a:ln>
                    <a:noFill/>
                  </a:ln>
                  <a:solidFill>
                    <a:schemeClr val="tx1"/>
                  </a:solidFill>
                  <a:effectLst/>
                  <a:uFillTx/>
                  <a:latin typeface="Times New Roman" panose="02020603050405020304" charset="0"/>
                  <a:ea typeface="微软雅黑" panose="020B0503020204020204" charset="-122"/>
                  <a:sym typeface="Hoefler Text"/>
                </a:rPr>
                <a:t>点燃</a:t>
              </a:r>
              <a:endParaRPr kumimoji="0" lang="zh-CN" altLang="en-US" sz="2000" b="0" i="0" u="none" strike="noStrike" cap="none" spc="0" normalizeH="0" baseline="0" smtClean="0">
                <a:ln>
                  <a:noFill/>
                </a:ln>
                <a:solidFill>
                  <a:schemeClr val="tx1"/>
                </a:solidFill>
                <a:effectLst/>
                <a:uFillTx/>
                <a:latin typeface="Times New Roman" panose="02020603050405020304" charset="0"/>
                <a:ea typeface="微软雅黑" panose="020B0503020204020204" charset="-122"/>
                <a:sym typeface="Hoefler Text"/>
              </a:endParaRPr>
            </a:p>
          </p:txBody>
        </p:sp>
      </p:grpSp>
      <p:grpSp>
        <p:nvGrpSpPr>
          <p:cNvPr id="35" name="组合 34"/>
          <p:cNvGrpSpPr/>
          <p:nvPr/>
        </p:nvGrpSpPr>
        <p:grpSpPr>
          <a:xfrm>
            <a:off x="787069" y="5247963"/>
            <a:ext cx="8883843" cy="951448"/>
            <a:chOff x="787069" y="4247838"/>
            <a:chExt cx="8883843" cy="951448"/>
          </a:xfrm>
        </p:grpSpPr>
        <p:grpSp>
          <p:nvGrpSpPr>
            <p:cNvPr id="7" name="组合 14"/>
            <p:cNvGrpSpPr/>
            <p:nvPr/>
          </p:nvGrpSpPr>
          <p:grpSpPr>
            <a:xfrm>
              <a:off x="787069" y="4394559"/>
              <a:ext cx="8883843" cy="595035"/>
              <a:chOff x="781808" y="5098715"/>
              <a:chExt cx="8883843" cy="595035"/>
            </a:xfrm>
          </p:grpSpPr>
          <p:sp>
            <p:nvSpPr>
              <p:cNvPr id="16" name="TextBox 15"/>
              <p:cNvSpPr txBox="1"/>
              <p:nvPr>
                <p:custDataLst>
                  <p:tags r:id="rId13"/>
                </p:custDataLst>
              </p:nvPr>
            </p:nvSpPr>
            <p:spPr>
              <a:xfrm>
                <a:off x="781808" y="5098715"/>
                <a:ext cx="8883843" cy="59503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algn="ctr" fontAlgn="auto" hangingPunct="0">
                  <a:spcBef>
                    <a:spcPct val="0"/>
                  </a:spcBef>
                  <a:spcAft>
                    <a:spcPct val="0"/>
                  </a:spcAft>
                </a:pPr>
                <a:r>
                  <a:rPr lang="en-US" altLang="zh-CN" sz="3200" i="0" smtClean="0">
                    <a:solidFill>
                      <a:schemeClr val="tx1"/>
                    </a:solidFill>
                    <a:latin typeface="Times New Roman" panose="02020603050405020304" charset="0"/>
                    <a:ea typeface="微软雅黑" panose="020B0503020204020204" charset="-122"/>
                    <a:cs typeface="Times New Roman" panose="02020603050405020304" charset="0"/>
                  </a:rPr>
                  <a:t>C</a:t>
                </a:r>
                <a:r>
                  <a:rPr lang="en-US" altLang="zh-CN" sz="3200" i="0" baseline="-25000" smtClean="0">
                    <a:solidFill>
                      <a:schemeClr val="tx1"/>
                    </a:solidFill>
                    <a:latin typeface="Times New Roman" panose="02020603050405020304" charset="0"/>
                    <a:ea typeface="微软雅黑" panose="020B0503020204020204" charset="-122"/>
                    <a:cs typeface="Times New Roman" panose="02020603050405020304" charset="0"/>
                  </a:rPr>
                  <a:t>n</a:t>
                </a:r>
                <a:r>
                  <a:rPr lang="en-US" altLang="zh-CN" sz="3200" i="0" smtClean="0">
                    <a:solidFill>
                      <a:schemeClr val="tx1"/>
                    </a:solidFill>
                    <a:latin typeface="Times New Roman" panose="02020603050405020304" charset="0"/>
                    <a:ea typeface="微软雅黑" panose="020B0503020204020204" charset="-122"/>
                    <a:cs typeface="Times New Roman" panose="02020603050405020304" charset="0"/>
                  </a:rPr>
                  <a:t>H</a:t>
                </a:r>
                <a:r>
                  <a:rPr lang="en-US" altLang="zh-CN" sz="3200" i="0" baseline="-25000" smtClean="0">
                    <a:solidFill>
                      <a:schemeClr val="tx1"/>
                    </a:solidFill>
                    <a:latin typeface="Times New Roman" panose="02020603050405020304" charset="0"/>
                    <a:ea typeface="微软雅黑" panose="020B0503020204020204" charset="-122"/>
                    <a:cs typeface="Times New Roman" panose="02020603050405020304" charset="0"/>
                  </a:rPr>
                  <a:t>2n+2</a:t>
                </a:r>
                <a:r>
                  <a:rPr lang="en-US" altLang="zh-CN" sz="3200" i="0" smtClean="0">
                    <a:solidFill>
                      <a:schemeClr val="tx1"/>
                    </a:solidFill>
                    <a:latin typeface="Times New Roman" panose="02020603050405020304" charset="0"/>
                    <a:ea typeface="微软雅黑" panose="020B0503020204020204" charset="-122"/>
                    <a:cs typeface="Times New Roman" panose="02020603050405020304" charset="0"/>
                  </a:rPr>
                  <a:t>  +           O</a:t>
                </a:r>
                <a:r>
                  <a:rPr lang="en-US" altLang="zh-CN" sz="3200" i="0" baseline="-25000" smtClean="0">
                    <a:solidFill>
                      <a:schemeClr val="tx1"/>
                    </a:solidFill>
                    <a:latin typeface="Times New Roman" panose="02020603050405020304" charset="0"/>
                    <a:ea typeface="微软雅黑" panose="020B0503020204020204" charset="-122"/>
                    <a:cs typeface="Times New Roman" panose="02020603050405020304" charset="0"/>
                  </a:rPr>
                  <a:t>2</a:t>
                </a:r>
                <a:r>
                  <a:rPr lang="en-US" altLang="zh-CN" sz="3200" i="0" smtClean="0">
                    <a:solidFill>
                      <a:schemeClr val="tx1"/>
                    </a:solidFill>
                    <a:latin typeface="Times New Roman" panose="02020603050405020304" charset="0"/>
                    <a:ea typeface="微软雅黑" panose="020B0503020204020204" charset="-122"/>
                    <a:cs typeface="Times New Roman" panose="02020603050405020304" charset="0"/>
                  </a:rPr>
                  <a:t>             nCO</a:t>
                </a:r>
                <a:r>
                  <a:rPr lang="en-US" altLang="zh-CN" sz="3200" i="0" baseline="-25000" smtClean="0">
                    <a:solidFill>
                      <a:schemeClr val="tx1"/>
                    </a:solidFill>
                    <a:latin typeface="Times New Roman" panose="02020603050405020304" charset="0"/>
                    <a:ea typeface="微软雅黑" panose="020B0503020204020204" charset="-122"/>
                    <a:cs typeface="Times New Roman" panose="02020603050405020304" charset="0"/>
                  </a:rPr>
                  <a:t>2</a:t>
                </a:r>
                <a:r>
                  <a:rPr lang="en-US" altLang="zh-CN" sz="3200" i="0" smtClean="0">
                    <a:solidFill>
                      <a:schemeClr val="tx1"/>
                    </a:solidFill>
                    <a:latin typeface="Times New Roman" panose="02020603050405020304" charset="0"/>
                    <a:ea typeface="微软雅黑" panose="020B0503020204020204" charset="-122"/>
                    <a:cs typeface="Times New Roman" panose="02020603050405020304" charset="0"/>
                  </a:rPr>
                  <a:t>  +</a:t>
                </a:r>
                <a:r>
                  <a:rPr lang="zh-CN" altLang="en-US" sz="3200" i="0" smtClean="0">
                    <a:solidFill>
                      <a:schemeClr val="tx1"/>
                    </a:solidFill>
                    <a:latin typeface="Times New Roman" panose="02020603050405020304" charset="0"/>
                    <a:ea typeface="微软雅黑" panose="020B0503020204020204" charset="-122"/>
                    <a:cs typeface="Times New Roman" panose="02020603050405020304" charset="0"/>
                  </a:rPr>
                  <a:t>（</a:t>
                </a:r>
                <a:r>
                  <a:rPr lang="en-US" altLang="zh-CN" sz="3200" i="0" smtClean="0">
                    <a:solidFill>
                      <a:schemeClr val="tx1"/>
                    </a:solidFill>
                    <a:latin typeface="Times New Roman" panose="02020603050405020304" charset="0"/>
                    <a:ea typeface="微软雅黑" panose="020B0503020204020204" charset="-122"/>
                    <a:cs typeface="Times New Roman" panose="02020603050405020304" charset="0"/>
                  </a:rPr>
                  <a:t>n+1</a:t>
                </a:r>
                <a:r>
                  <a:rPr lang="zh-CN" altLang="en-US" sz="3200" i="0" smtClean="0">
                    <a:solidFill>
                      <a:schemeClr val="tx1"/>
                    </a:solidFill>
                    <a:latin typeface="Times New Roman" panose="02020603050405020304" charset="0"/>
                    <a:ea typeface="微软雅黑" panose="020B0503020204020204" charset="-122"/>
                    <a:cs typeface="Times New Roman" panose="02020603050405020304" charset="0"/>
                  </a:rPr>
                  <a:t>）</a:t>
                </a:r>
                <a:r>
                  <a:rPr lang="en-US" altLang="zh-CN" sz="3200" i="0" smtClean="0">
                    <a:solidFill>
                      <a:schemeClr val="tx1"/>
                    </a:solidFill>
                    <a:latin typeface="Times New Roman" panose="02020603050405020304" charset="0"/>
                    <a:ea typeface="微软雅黑" panose="020B0503020204020204" charset="-122"/>
                    <a:cs typeface="Times New Roman" panose="02020603050405020304" charset="0"/>
                  </a:rPr>
                  <a:t>H</a:t>
                </a:r>
                <a:r>
                  <a:rPr lang="en-US" altLang="zh-CN" sz="3200" i="0" baseline="-25000" smtClean="0">
                    <a:solidFill>
                      <a:schemeClr val="tx1"/>
                    </a:solidFill>
                    <a:latin typeface="Times New Roman" panose="02020603050405020304" charset="0"/>
                    <a:ea typeface="微软雅黑" panose="020B0503020204020204" charset="-122"/>
                    <a:cs typeface="Times New Roman" panose="02020603050405020304" charset="0"/>
                  </a:rPr>
                  <a:t>2</a:t>
                </a:r>
                <a:r>
                  <a:rPr lang="en-US" altLang="zh-CN" sz="3200" i="0" smtClean="0">
                    <a:solidFill>
                      <a:schemeClr val="tx1"/>
                    </a:solidFill>
                    <a:latin typeface="Times New Roman" panose="02020603050405020304" charset="0"/>
                    <a:ea typeface="微软雅黑" panose="020B0503020204020204" charset="-122"/>
                    <a:cs typeface="Times New Roman" panose="02020603050405020304" charset="0"/>
                  </a:rPr>
                  <a:t>O</a:t>
                </a:r>
                <a:endParaRPr kumimoji="0" lang="en-US" altLang="zh-CN" sz="3200" b="0" i="0" u="none" strike="noStrike" cap="none" spc="0" normalizeH="0" baseline="0" smtClean="0">
                  <a:ln>
                    <a:noFill/>
                  </a:ln>
                  <a:solidFill>
                    <a:schemeClr val="tx1"/>
                  </a:solidFill>
                  <a:effectLst/>
                  <a:uFillTx/>
                  <a:latin typeface="Times New Roman" panose="02020603050405020304" charset="0"/>
                  <a:ea typeface="微软雅黑" panose="020B0503020204020204" charset="-122"/>
                  <a:cs typeface="Times New Roman" panose="02020603050405020304" charset="0"/>
                  <a:sym typeface="Hoefler Text"/>
                </a:endParaRPr>
              </a:p>
            </p:txBody>
          </p:sp>
          <p:cxnSp>
            <p:nvCxnSpPr>
              <p:cNvPr id="17" name="直接箭头连接符 16"/>
              <p:cNvCxnSpPr/>
              <p:nvPr>
                <p:custDataLst>
                  <p:tags r:id="rId14"/>
                </p:custDataLst>
              </p:nvPr>
            </p:nvCxnSpPr>
            <p:spPr>
              <a:xfrm>
                <a:off x="4545963" y="5423338"/>
                <a:ext cx="1045314" cy="0"/>
              </a:xfrm>
              <a:prstGeom prst="straightConnector1">
                <a:avLst/>
              </a:prstGeom>
              <a:noFill/>
              <a:ln w="28575" cap="flat">
                <a:solidFill>
                  <a:schemeClr val="tx1">
                    <a:lumMod val="95000"/>
                    <a:lumOff val="5000"/>
                  </a:schemeClr>
                </a:solidFill>
                <a:prstDash val="solid"/>
                <a:miter lim="400000"/>
                <a:headEnd type="none" w="med" len="med"/>
                <a:tailEnd type="arrow" w="med" len="med"/>
              </a:ln>
            </p:spPr>
            <p:style>
              <a:lnRef idx="0">
                <a:scrgbClr r="0" g="0" b="0"/>
              </a:lnRef>
              <a:fillRef idx="0">
                <a:scrgbClr r="0" g="0" b="0"/>
              </a:fillRef>
              <a:effectRef idx="0">
                <a:scrgbClr r="0" g="0" b="0"/>
              </a:effectRef>
              <a:fontRef idx="none"/>
            </p:style>
          </p:cxnSp>
        </p:grpSp>
        <p:grpSp>
          <p:nvGrpSpPr>
            <p:cNvPr id="10" name="组合 22"/>
            <p:cNvGrpSpPr/>
            <p:nvPr/>
          </p:nvGrpSpPr>
          <p:grpSpPr>
            <a:xfrm>
              <a:off x="3013520" y="4247838"/>
              <a:ext cx="928090" cy="951448"/>
              <a:chOff x="3139648" y="5020372"/>
              <a:chExt cx="928090" cy="951448"/>
            </a:xfrm>
          </p:grpSpPr>
          <p:sp>
            <p:nvSpPr>
              <p:cNvPr id="19" name="TextBox 18"/>
              <p:cNvSpPr txBox="1"/>
              <p:nvPr>
                <p:custDataLst>
                  <p:tags r:id="rId15"/>
                </p:custDataLst>
              </p:nvPr>
            </p:nvSpPr>
            <p:spPr>
              <a:xfrm>
                <a:off x="3494430" y="5438341"/>
                <a:ext cx="282129" cy="533479"/>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ct val="0"/>
                  </a:spcBef>
                  <a:spcAft>
                    <a:spcPct val="0"/>
                  </a:spcAft>
                  <a:buClrTx/>
                  <a:buSzTx/>
                  <a:buFontTx/>
                  <a:buNone/>
                </a:pPr>
                <a:r>
                  <a:rPr kumimoji="0" lang="en-US" altLang="zh-CN" sz="2800" b="0" i="0" u="none" strike="noStrike" cap="none" spc="0" normalizeH="0" baseline="0" smtClean="0">
                    <a:ln>
                      <a:noFill/>
                    </a:ln>
                    <a:solidFill>
                      <a:schemeClr val="tx1"/>
                    </a:solidFill>
                    <a:effectLst/>
                    <a:uFillTx/>
                    <a:latin typeface="Times New Roman" panose="02020603050405020304" charset="0"/>
                    <a:ea typeface="微软雅黑" panose="020B0503020204020204" charset="-122"/>
                    <a:cs typeface="Times New Roman" panose="02020603050405020304" charset="0"/>
                    <a:sym typeface="Hoefler Text"/>
                  </a:rPr>
                  <a:t>2</a:t>
                </a:r>
                <a:endParaRPr kumimoji="0" lang="en-US" altLang="zh-CN" sz="2800" b="0" i="0" u="none" strike="noStrike" cap="none" spc="0" normalizeH="0" baseline="0" smtClean="0">
                  <a:ln>
                    <a:noFill/>
                  </a:ln>
                  <a:solidFill>
                    <a:schemeClr val="tx1"/>
                  </a:solidFill>
                  <a:effectLst/>
                  <a:uFillTx/>
                  <a:latin typeface="Times New Roman" panose="02020603050405020304" charset="0"/>
                  <a:ea typeface="微软雅黑" panose="020B0503020204020204" charset="-122"/>
                  <a:cs typeface="Times New Roman" panose="02020603050405020304" charset="0"/>
                  <a:sym typeface="Hoefler Text"/>
                </a:endParaRPr>
              </a:p>
            </p:txBody>
          </p:sp>
          <p:sp>
            <p:nvSpPr>
              <p:cNvPr id="20" name="TextBox 19"/>
              <p:cNvSpPr txBox="1"/>
              <p:nvPr>
                <p:custDataLst>
                  <p:tags r:id="rId16"/>
                </p:custDataLst>
              </p:nvPr>
            </p:nvSpPr>
            <p:spPr>
              <a:xfrm>
                <a:off x="3139648" y="5020372"/>
                <a:ext cx="841577" cy="533479"/>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ct val="0"/>
                  </a:spcBef>
                  <a:spcAft>
                    <a:spcPct val="0"/>
                  </a:spcAft>
                  <a:buClrTx/>
                  <a:buSzTx/>
                  <a:buFontTx/>
                  <a:buNone/>
                </a:pPr>
                <a:r>
                  <a:rPr kumimoji="0" lang="en-US" altLang="zh-CN" sz="2800" b="0" i="0" u="none" strike="noStrike" cap="none" spc="0" normalizeH="0" baseline="0" smtClean="0">
                    <a:ln>
                      <a:noFill/>
                    </a:ln>
                    <a:solidFill>
                      <a:schemeClr val="tx1"/>
                    </a:solidFill>
                    <a:effectLst/>
                    <a:uFillTx/>
                    <a:latin typeface="Times New Roman" panose="02020603050405020304" charset="0"/>
                    <a:ea typeface="微软雅黑" panose="020B0503020204020204" charset="-122"/>
                    <a:cs typeface="Times New Roman" panose="02020603050405020304" charset="0"/>
                    <a:sym typeface="Hoefler Text"/>
                  </a:rPr>
                  <a:t>3n+1</a:t>
                </a:r>
                <a:endParaRPr kumimoji="0" lang="en-US" altLang="zh-CN" sz="2800" b="0" i="0" u="none" strike="noStrike" cap="none" spc="0" normalizeH="0" baseline="0" smtClean="0">
                  <a:ln>
                    <a:noFill/>
                  </a:ln>
                  <a:solidFill>
                    <a:schemeClr val="tx1"/>
                  </a:solidFill>
                  <a:effectLst/>
                  <a:uFillTx/>
                  <a:latin typeface="Times New Roman" panose="02020603050405020304" charset="0"/>
                  <a:ea typeface="微软雅黑" panose="020B0503020204020204" charset="-122"/>
                  <a:cs typeface="Times New Roman" panose="02020603050405020304" charset="0"/>
                  <a:sym typeface="Hoefler Text"/>
                </a:endParaRPr>
              </a:p>
            </p:txBody>
          </p:sp>
          <p:cxnSp>
            <p:nvCxnSpPr>
              <p:cNvPr id="22" name="直接连接符 21"/>
              <p:cNvCxnSpPr/>
              <p:nvPr>
                <p:custDataLst>
                  <p:tags r:id="rId17"/>
                </p:custDataLst>
              </p:nvPr>
            </p:nvCxnSpPr>
            <p:spPr>
              <a:xfrm>
                <a:off x="3180543" y="5505799"/>
                <a:ext cx="887195" cy="0"/>
              </a:xfrm>
              <a:prstGeom prst="line">
                <a:avLst/>
              </a:prstGeom>
              <a:noFill/>
              <a:ln w="38100" cap="flat">
                <a:solidFill>
                  <a:schemeClr val="tx1">
                    <a:lumMod val="95000"/>
                    <a:lumOff val="5000"/>
                  </a:schemeClr>
                </a:solidFill>
                <a:prstDash val="solid"/>
                <a:miter lim="400000"/>
              </a:ln>
            </p:spPr>
            <p:style>
              <a:lnRef idx="0">
                <a:scrgbClr r="0" g="0" b="0"/>
              </a:lnRef>
              <a:fillRef idx="0">
                <a:scrgbClr r="0" g="0" b="0"/>
              </a:fillRef>
              <a:effectRef idx="0">
                <a:scrgbClr r="0" g="0" b="0"/>
              </a:effectRef>
              <a:fontRef idx="none"/>
            </p:style>
          </p:cxnSp>
        </p:grpSp>
        <p:sp>
          <p:nvSpPr>
            <p:cNvPr id="11" name="TextBox 26"/>
            <p:cNvSpPr txBox="1"/>
            <p:nvPr>
              <p:custDataLst>
                <p:tags r:id="rId18"/>
              </p:custDataLst>
            </p:nvPr>
          </p:nvSpPr>
          <p:spPr>
            <a:xfrm>
              <a:off x="4710679" y="4308813"/>
              <a:ext cx="615553" cy="410369"/>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ct val="0"/>
                </a:spcBef>
                <a:spcAft>
                  <a:spcPct val="0"/>
                </a:spcAft>
                <a:buClrTx/>
                <a:buSzTx/>
                <a:buFontTx/>
                <a:buNone/>
              </a:pPr>
              <a:r>
                <a:rPr kumimoji="0" lang="zh-CN" altLang="en-US" sz="2000" b="0" i="0" u="none" strike="noStrike" cap="none" spc="0" normalizeH="0" baseline="0" smtClean="0">
                  <a:ln>
                    <a:noFill/>
                  </a:ln>
                  <a:solidFill>
                    <a:schemeClr val="tx1"/>
                  </a:solidFill>
                  <a:effectLst/>
                  <a:uFillTx/>
                  <a:latin typeface="Times New Roman" panose="02020603050405020304" charset="0"/>
                  <a:ea typeface="微软雅黑" panose="020B0503020204020204" charset="-122"/>
                  <a:sym typeface="Hoefler Text"/>
                </a:rPr>
                <a:t>点燃</a:t>
              </a:r>
              <a:endParaRPr kumimoji="0" lang="zh-CN" altLang="en-US" sz="2000" b="0" i="0" u="none" strike="noStrike" cap="none" spc="0" normalizeH="0" baseline="0" smtClean="0">
                <a:ln>
                  <a:noFill/>
                </a:ln>
                <a:solidFill>
                  <a:schemeClr val="tx1"/>
                </a:solidFill>
                <a:effectLst/>
                <a:uFillTx/>
                <a:latin typeface="Times New Roman" panose="02020603050405020304" charset="0"/>
                <a:ea typeface="微软雅黑" panose="020B0503020204020204" charset="-122"/>
                <a:sym typeface="Hoefler Text"/>
              </a:endParaRPr>
            </a:p>
          </p:txBody>
        </p:sp>
      </p:grpSp>
      <p:sp>
        <p:nvSpPr>
          <p:cNvPr id="15" name="TextBox 27"/>
          <p:cNvSpPr txBox="1"/>
          <p:nvPr>
            <p:custDataLst>
              <p:tags r:id="rId19"/>
            </p:custDataLst>
          </p:nvPr>
        </p:nvSpPr>
        <p:spPr>
          <a:xfrm>
            <a:off x="1284377" y="2663346"/>
            <a:ext cx="1879600" cy="532130"/>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ct val="0"/>
              </a:spcBef>
              <a:spcAft>
                <a:spcPct val="0"/>
              </a:spcAft>
              <a:buClrTx/>
              <a:buSzTx/>
              <a:buFontTx/>
              <a:buNone/>
            </a:pPr>
            <a:r>
              <a:rPr lang="zh-CN" altLang="en-US" sz="2800" b="1" i="0" smtClean="0">
                <a:solidFill>
                  <a:schemeClr val="tx1"/>
                </a:solidFill>
                <a:latin typeface="Times New Roman" panose="02020603050405020304" charset="0"/>
                <a:ea typeface="微软雅黑" panose="020B0503020204020204" charset="-122"/>
              </a:rPr>
              <a:t>燃烧通式：</a:t>
            </a:r>
            <a:endParaRPr kumimoji="0" lang="zh-CN" altLang="en-US" sz="2800" b="1" i="0" u="none" strike="noStrike" cap="none" spc="0" normalizeH="0" baseline="0" smtClean="0">
              <a:ln>
                <a:noFill/>
              </a:ln>
              <a:solidFill>
                <a:schemeClr val="tx1"/>
              </a:solidFill>
              <a:effectLst/>
              <a:uFillTx/>
              <a:latin typeface="Times New Roman" panose="02020603050405020304" charset="0"/>
              <a:ea typeface="微软雅黑" panose="020B0503020204020204" charset="-122"/>
              <a:sym typeface="Hoefler Text"/>
            </a:endParaRPr>
          </a:p>
        </p:txBody>
      </p:sp>
      <p:grpSp>
        <p:nvGrpSpPr>
          <p:cNvPr id="21" name="组合 28"/>
          <p:cNvGrpSpPr/>
          <p:nvPr/>
        </p:nvGrpSpPr>
        <p:grpSpPr>
          <a:xfrm>
            <a:off x="3054159" y="2566836"/>
            <a:ext cx="7088505" cy="652184"/>
            <a:chOff x="2968367" y="2376298"/>
            <a:chExt cx="5401156" cy="652184"/>
          </a:xfrm>
        </p:grpSpPr>
        <p:grpSp>
          <p:nvGrpSpPr>
            <p:cNvPr id="31" name="组合 3"/>
            <p:cNvGrpSpPr/>
            <p:nvPr/>
          </p:nvGrpSpPr>
          <p:grpSpPr>
            <a:xfrm>
              <a:off x="2968367" y="2434757"/>
              <a:ext cx="5401156" cy="593725"/>
              <a:chOff x="2206151" y="5093883"/>
              <a:chExt cx="5401156" cy="593725"/>
            </a:xfrm>
          </p:grpSpPr>
          <p:sp>
            <p:nvSpPr>
              <p:cNvPr id="32" name="TextBox 31"/>
              <p:cNvSpPr txBox="1"/>
              <p:nvPr>
                <p:custDataLst>
                  <p:tags r:id="rId20"/>
                </p:custDataLst>
              </p:nvPr>
            </p:nvSpPr>
            <p:spPr>
              <a:xfrm>
                <a:off x="2206151" y="5093883"/>
                <a:ext cx="5401156" cy="59372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fontAlgn="auto" hangingPunct="0">
                  <a:spcBef>
                    <a:spcPct val="0"/>
                  </a:spcBef>
                  <a:spcAft>
                    <a:spcPct val="0"/>
                  </a:spcAft>
                </a:pPr>
                <a:r>
                  <a:rPr lang="en-US" altLang="zh-CN" sz="3200" b="1" i="0" smtClean="0">
                    <a:solidFill>
                      <a:schemeClr val="tx1"/>
                    </a:solidFill>
                    <a:latin typeface="Times New Roman" panose="02020603050405020304" charset="0"/>
                    <a:ea typeface="微软雅黑" panose="020B0503020204020204" charset="-122"/>
                    <a:cs typeface="Times New Roman" panose="02020603050405020304" charset="0"/>
                  </a:rPr>
                  <a:t>C</a:t>
                </a:r>
                <a:r>
                  <a:rPr lang="en-US" altLang="zh-CN" sz="3200" b="1" i="0" baseline="-25000" smtClean="0">
                    <a:solidFill>
                      <a:schemeClr val="tx1"/>
                    </a:solidFill>
                    <a:latin typeface="Times New Roman" panose="02020603050405020304" charset="0"/>
                    <a:ea typeface="微软雅黑" panose="020B0503020204020204" charset="-122"/>
                    <a:cs typeface="Times New Roman" panose="02020603050405020304" charset="0"/>
                  </a:rPr>
                  <a:t>n</a:t>
                </a:r>
                <a:r>
                  <a:rPr lang="en-US" altLang="zh-CN" sz="3200" b="1" i="0" smtClean="0">
                    <a:solidFill>
                      <a:schemeClr val="tx1"/>
                    </a:solidFill>
                    <a:latin typeface="Times New Roman" panose="02020603050405020304" charset="0"/>
                    <a:ea typeface="微软雅黑" panose="020B0503020204020204" charset="-122"/>
                    <a:cs typeface="Times New Roman" panose="02020603050405020304" charset="0"/>
                  </a:rPr>
                  <a:t>H</a:t>
                </a:r>
                <a:r>
                  <a:rPr lang="en-US" altLang="zh-CN" sz="3200" b="1" i="0" baseline="-25000" smtClean="0">
                    <a:solidFill>
                      <a:schemeClr val="tx1"/>
                    </a:solidFill>
                    <a:latin typeface="Times New Roman" panose="02020603050405020304" charset="0"/>
                    <a:ea typeface="微软雅黑" panose="020B0503020204020204" charset="-122"/>
                    <a:cs typeface="Times New Roman" panose="02020603050405020304" charset="0"/>
                  </a:rPr>
                  <a:t>2n+2</a:t>
                </a:r>
                <a:r>
                  <a:rPr lang="en-US" altLang="zh-CN" sz="3200" b="1" i="0" smtClean="0">
                    <a:solidFill>
                      <a:schemeClr val="tx1"/>
                    </a:solidFill>
                    <a:latin typeface="Times New Roman" panose="02020603050405020304" charset="0"/>
                    <a:ea typeface="微软雅黑" panose="020B0503020204020204" charset="-122"/>
                    <a:cs typeface="Times New Roman" panose="02020603050405020304" charset="0"/>
                  </a:rPr>
                  <a:t>  +  ? O</a:t>
                </a:r>
                <a:r>
                  <a:rPr lang="en-US" altLang="zh-CN" sz="3200" b="1" i="0" baseline="-25000" smtClean="0">
                    <a:solidFill>
                      <a:schemeClr val="tx1"/>
                    </a:solidFill>
                    <a:latin typeface="Times New Roman" panose="02020603050405020304" charset="0"/>
                    <a:ea typeface="微软雅黑" panose="020B0503020204020204" charset="-122"/>
                    <a:cs typeface="Times New Roman" panose="02020603050405020304" charset="0"/>
                  </a:rPr>
                  <a:t>2</a:t>
                </a:r>
                <a:r>
                  <a:rPr lang="en-US" altLang="zh-CN" sz="3200" b="1" i="0" smtClean="0">
                    <a:solidFill>
                      <a:schemeClr val="tx1"/>
                    </a:solidFill>
                    <a:latin typeface="Times New Roman" panose="02020603050405020304" charset="0"/>
                    <a:ea typeface="微软雅黑" panose="020B0503020204020204" charset="-122"/>
                    <a:cs typeface="Times New Roman" panose="02020603050405020304" charset="0"/>
                  </a:rPr>
                  <a:t>                ? CO</a:t>
                </a:r>
                <a:r>
                  <a:rPr lang="en-US" altLang="zh-CN" sz="3200" b="1" i="0" baseline="-25000" smtClean="0">
                    <a:solidFill>
                      <a:schemeClr val="tx1"/>
                    </a:solidFill>
                    <a:latin typeface="Times New Roman" panose="02020603050405020304" charset="0"/>
                    <a:ea typeface="微软雅黑" panose="020B0503020204020204" charset="-122"/>
                    <a:cs typeface="Times New Roman" panose="02020603050405020304" charset="0"/>
                  </a:rPr>
                  <a:t>2</a:t>
                </a:r>
                <a:r>
                  <a:rPr lang="en-US" altLang="zh-CN" sz="3200" b="1" i="0" smtClean="0">
                    <a:solidFill>
                      <a:schemeClr val="tx1"/>
                    </a:solidFill>
                    <a:latin typeface="Times New Roman" panose="02020603050405020304" charset="0"/>
                    <a:ea typeface="微软雅黑" panose="020B0503020204020204" charset="-122"/>
                    <a:cs typeface="Times New Roman" panose="02020603050405020304" charset="0"/>
                  </a:rPr>
                  <a:t>  + ? H</a:t>
                </a:r>
                <a:r>
                  <a:rPr lang="en-US" altLang="zh-CN" sz="3200" b="1" i="0" baseline="-25000" smtClean="0">
                    <a:solidFill>
                      <a:schemeClr val="tx1"/>
                    </a:solidFill>
                    <a:latin typeface="Times New Roman" panose="02020603050405020304" charset="0"/>
                    <a:ea typeface="微软雅黑" panose="020B0503020204020204" charset="-122"/>
                    <a:cs typeface="Times New Roman" panose="02020603050405020304" charset="0"/>
                  </a:rPr>
                  <a:t>2</a:t>
                </a:r>
                <a:r>
                  <a:rPr lang="en-US" altLang="zh-CN" sz="3200" b="1" i="0" smtClean="0">
                    <a:solidFill>
                      <a:schemeClr val="tx1"/>
                    </a:solidFill>
                    <a:latin typeface="Times New Roman" panose="02020603050405020304" charset="0"/>
                    <a:ea typeface="微软雅黑" panose="020B0503020204020204" charset="-122"/>
                    <a:cs typeface="Times New Roman" panose="02020603050405020304" charset="0"/>
                  </a:rPr>
                  <a:t>O</a:t>
                </a:r>
                <a:endParaRPr kumimoji="0" lang="en-US" altLang="zh-CN" sz="3200" b="1" i="0" u="none" strike="noStrike" cap="none" spc="0" normalizeH="0" baseline="0" smtClean="0">
                  <a:ln>
                    <a:noFill/>
                  </a:ln>
                  <a:solidFill>
                    <a:schemeClr val="tx1"/>
                  </a:solidFill>
                  <a:effectLst/>
                  <a:uFillTx/>
                  <a:latin typeface="Times New Roman" panose="02020603050405020304" charset="0"/>
                  <a:ea typeface="微软雅黑" panose="020B0503020204020204" charset="-122"/>
                  <a:cs typeface="Times New Roman" panose="02020603050405020304" charset="0"/>
                  <a:sym typeface="Hoefler Text"/>
                </a:endParaRPr>
              </a:p>
            </p:txBody>
          </p:sp>
          <p:cxnSp>
            <p:nvCxnSpPr>
              <p:cNvPr id="33" name="直接箭头连接符 32"/>
              <p:cNvCxnSpPr/>
              <p:nvPr>
                <p:custDataLst>
                  <p:tags r:id="rId21"/>
                </p:custDataLst>
              </p:nvPr>
            </p:nvCxnSpPr>
            <p:spPr>
              <a:xfrm>
                <a:off x="4395613" y="5423338"/>
                <a:ext cx="1045314" cy="0"/>
              </a:xfrm>
              <a:prstGeom prst="straightConnector1">
                <a:avLst/>
              </a:prstGeom>
              <a:noFill/>
              <a:ln w="28575" cap="flat">
                <a:solidFill>
                  <a:schemeClr val="tx1">
                    <a:lumMod val="95000"/>
                    <a:lumOff val="5000"/>
                  </a:schemeClr>
                </a:solidFill>
                <a:prstDash val="solid"/>
                <a:miter lim="400000"/>
                <a:headEnd type="none" w="med" len="med"/>
                <a:tailEnd type="arrow" w="med" len="med"/>
              </a:ln>
            </p:spPr>
            <p:style>
              <a:lnRef idx="0">
                <a:scrgbClr r="0" g="0" b="0"/>
              </a:lnRef>
              <a:fillRef idx="0">
                <a:scrgbClr r="0" g="0" b="0"/>
              </a:fillRef>
              <a:effectRef idx="0">
                <a:scrgbClr r="0" g="0" b="0"/>
              </a:effectRef>
              <a:fontRef idx="none"/>
            </p:style>
          </p:cxnSp>
        </p:grpSp>
        <p:sp>
          <p:nvSpPr>
            <p:cNvPr id="36" name="TextBox 30"/>
            <p:cNvSpPr txBox="1"/>
            <p:nvPr>
              <p:custDataLst>
                <p:tags r:id="rId22"/>
              </p:custDataLst>
            </p:nvPr>
          </p:nvSpPr>
          <p:spPr>
            <a:xfrm>
              <a:off x="5445611" y="2376298"/>
              <a:ext cx="615553" cy="410369"/>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ct val="0"/>
                </a:spcBef>
                <a:spcAft>
                  <a:spcPct val="0"/>
                </a:spcAft>
                <a:buClrTx/>
                <a:buSzTx/>
                <a:buFontTx/>
                <a:buNone/>
              </a:pPr>
              <a:r>
                <a:rPr kumimoji="0" lang="zh-CN" altLang="en-US" sz="2000" b="0" i="0" u="none" strike="noStrike" cap="none" spc="0" normalizeH="0" baseline="0" smtClean="0">
                  <a:ln>
                    <a:noFill/>
                  </a:ln>
                  <a:solidFill>
                    <a:schemeClr val="tx1"/>
                  </a:solidFill>
                  <a:effectLst/>
                  <a:uFillTx/>
                  <a:latin typeface="Times New Roman" panose="02020603050405020304" charset="0"/>
                  <a:ea typeface="微软雅黑" panose="020B0503020204020204" charset="-122"/>
                  <a:sym typeface="Hoefler Text"/>
                </a:rPr>
                <a:t>点燃</a:t>
              </a:r>
              <a:endParaRPr kumimoji="0" lang="zh-CN" altLang="en-US" sz="2000" b="0" i="0" u="none" strike="noStrike" cap="none" spc="0" normalizeH="0" baseline="0" smtClean="0">
                <a:ln>
                  <a:noFill/>
                </a:ln>
                <a:solidFill>
                  <a:schemeClr val="tx1"/>
                </a:solidFill>
                <a:effectLst/>
                <a:uFillTx/>
                <a:latin typeface="Times New Roman" panose="02020603050405020304" charset="0"/>
                <a:ea typeface="微软雅黑" panose="020B0503020204020204" charset="-122"/>
                <a:sym typeface="Hoefler Text"/>
              </a:endParaRPr>
            </a:p>
          </p:txBody>
        </p:sp>
      </p:grpSp>
      <p:sp>
        <p:nvSpPr>
          <p:cNvPr id="37" name="TextBox 28"/>
          <p:cNvSpPr txBox="1"/>
          <p:nvPr>
            <p:custDataLst>
              <p:tags r:id="rId23"/>
            </p:custDataLst>
          </p:nvPr>
        </p:nvSpPr>
        <p:spPr>
          <a:xfrm>
            <a:off x="8012645" y="3634231"/>
            <a:ext cx="1897955" cy="533479"/>
          </a:xfrm>
          <a:prstGeom prst="rect">
            <a:avLst/>
          </a:prstGeom>
          <a:noFill/>
          <a:ln w="12700" cap="flat">
            <a:solidFill>
              <a:schemeClr val="tx1">
                <a:lumMod val="95000"/>
                <a:lumOff val="5000"/>
              </a:schemeClr>
            </a:solid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ct val="0"/>
              </a:spcBef>
              <a:spcAft>
                <a:spcPct val="0"/>
              </a:spcAft>
              <a:buClrTx/>
              <a:buSzTx/>
              <a:buFontTx/>
              <a:buNone/>
            </a:pPr>
            <a:r>
              <a:rPr lang="zh-CN" altLang="en-US" sz="2800" i="0" smtClean="0">
                <a:solidFill>
                  <a:schemeClr val="tx1"/>
                </a:solidFill>
                <a:latin typeface="Times New Roman" panose="02020603050405020304" charset="0"/>
                <a:ea typeface="微软雅黑" panose="020B0503020204020204" charset="-122"/>
              </a:rPr>
              <a:t>碳原子守恒</a:t>
            </a:r>
            <a:endParaRPr kumimoji="0" lang="zh-CN" altLang="en-US" sz="2800" b="0" i="0" u="none" strike="noStrike" cap="none" spc="0" normalizeH="0" baseline="0" smtClean="0">
              <a:ln>
                <a:noFill/>
              </a:ln>
              <a:solidFill>
                <a:schemeClr val="tx1"/>
              </a:solidFill>
              <a:effectLst/>
              <a:uFillTx/>
              <a:latin typeface="Times New Roman" panose="02020603050405020304" charset="0"/>
              <a:ea typeface="微软雅黑" panose="020B0503020204020204" charset="-122"/>
              <a:sym typeface="Hoefler Text"/>
            </a:endParaRPr>
          </a:p>
        </p:txBody>
      </p:sp>
    </p:spTree>
    <p:custDataLst>
      <p:tags r:id="rId24"/>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7"/>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0"/>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4"/>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34"/>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8"/>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animBg="1"/>
      <p:bldP spid="18" grpId="0" bldLvl="0" animBg="1"/>
      <p:bldP spid="37" grpId="0" bldLvl="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8"/>
          <p:cNvGrpSpPr/>
          <p:nvPr/>
        </p:nvGrpSpPr>
        <p:grpSpPr>
          <a:xfrm>
            <a:off x="1322070" y="-13970"/>
            <a:ext cx="3895725" cy="738188"/>
            <a:chOff x="693" y="-17"/>
            <a:chExt cx="1532" cy="465"/>
          </a:xfrm>
        </p:grpSpPr>
        <p:grpSp>
          <p:nvGrpSpPr>
            <p:cNvPr id="24" name="Group 26"/>
            <p:cNvGrpSpPr/>
            <p:nvPr/>
          </p:nvGrpSpPr>
          <p:grpSpPr>
            <a:xfrm>
              <a:off x="711" y="0"/>
              <a:ext cx="1497" cy="448"/>
              <a:chOff x="711" y="0"/>
              <a:chExt cx="1497" cy="448"/>
            </a:xfrm>
          </p:grpSpPr>
          <p:sp>
            <p:nvSpPr>
              <p:cNvPr id="26" name="Rectangle 8"/>
              <p:cNvSpPr>
                <a:spLocks noChangeArrowheads="1"/>
              </p:cNvSpPr>
              <p:nvPr/>
            </p:nvSpPr>
            <p:spPr bwMode="auto">
              <a:xfrm>
                <a:off x="711" y="0"/>
                <a:ext cx="1497" cy="448"/>
              </a:xfrm>
              <a:prstGeom prst="rect">
                <a:avLst/>
              </a:prstGeom>
              <a:solidFill>
                <a:srgbClr val="3F83BC"/>
              </a:solidFill>
              <a:ln w="9525" algn="ctr">
                <a:noFill/>
                <a:miter lim="800000"/>
              </a:ln>
            </p:spPr>
            <p:txBody>
              <a:bodyPr lIns="121914" tIns="60957" rIns="121914" bIns="60957" anchor="ctr"/>
              <a:lstStyle/>
              <a:p>
                <a:pPr marL="0" marR="0" lvl="0" indent="0" algn="ctr" defTabSz="684530" eaLnBrk="1" fontAlgn="auto" latinLnBrk="0" hangingPunct="1">
                  <a:lnSpc>
                    <a:spcPct val="100000"/>
                  </a:lnSpc>
                  <a:spcBef>
                    <a:spcPct val="0"/>
                  </a:spcBef>
                  <a:spcAft>
                    <a:spcPct val="0"/>
                  </a:spcAft>
                  <a:buClrTx/>
                  <a:buSzTx/>
                  <a:buFontTx/>
                  <a:buNone/>
                  <a:defRPr/>
                </a:pPr>
                <a:endParaRPr kumimoji="0" lang="en-US" altLang="zh-CN" sz="2265" b="0" i="0" u="none" strike="noStrike" kern="0" cap="none" spc="0" normalizeH="0" baseline="0" noProof="0">
                  <a:ln>
                    <a:noFill/>
                  </a:ln>
                  <a:solidFill>
                    <a:srgbClr val="0099CC"/>
                  </a:solidFill>
                  <a:effectLst/>
                  <a:uLnTx/>
                  <a:uFillTx/>
                  <a:latin typeface="微软雅黑" panose="020B0503020204020204" charset="-122"/>
                  <a:ea typeface="微软雅黑" panose="020B0503020204020204" charset="-122"/>
                </a:endParaRPr>
              </a:p>
            </p:txBody>
          </p:sp>
          <p:sp>
            <p:nvSpPr>
              <p:cNvPr id="27" name="Line 25"/>
              <p:cNvSpPr>
                <a:spLocks noChangeShapeType="1"/>
              </p:cNvSpPr>
              <p:nvPr/>
            </p:nvSpPr>
            <p:spPr bwMode="auto">
              <a:xfrm>
                <a:off x="715" y="360"/>
                <a:ext cx="1490" cy="0"/>
              </a:xfrm>
              <a:prstGeom prst="line">
                <a:avLst/>
              </a:prstGeom>
              <a:noFill/>
              <a:ln w="9525">
                <a:solidFill>
                  <a:sysClr val="window" lastClr="FFFFFF"/>
                </a:solidFill>
                <a:round/>
              </a:ln>
            </p:spPr>
            <p:txBody>
              <a:bodyPr/>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2400" b="0" i="0" u="none" strike="noStrike" kern="0" cap="none" spc="0" normalizeH="0" baseline="0" noProof="0">
                  <a:ln>
                    <a:noFill/>
                  </a:ln>
                  <a:solidFill>
                    <a:prstClr val="black"/>
                  </a:solidFill>
                  <a:effectLst/>
                  <a:uLnTx/>
                  <a:uFillTx/>
                  <a:latin typeface="微软雅黑" panose="020B0503020204020204" charset="-122"/>
                  <a:ea typeface="微软雅黑" panose="020B0503020204020204" charset="-122"/>
                </a:endParaRPr>
              </a:p>
            </p:txBody>
          </p:sp>
        </p:grpSp>
        <p:sp>
          <p:nvSpPr>
            <p:cNvPr id="25" name="TextBox 3"/>
            <p:cNvSpPr txBox="1">
              <a:spLocks noChangeArrowheads="1"/>
            </p:cNvSpPr>
            <p:nvPr/>
          </p:nvSpPr>
          <p:spPr bwMode="auto">
            <a:xfrm>
              <a:off x="693" y="-17"/>
              <a:ext cx="1532" cy="420"/>
            </a:xfrm>
            <a:prstGeom prst="rect">
              <a:avLst/>
            </a:prstGeom>
            <a:noFill/>
            <a:ln w="9525">
              <a:noFill/>
              <a:miter lim="800000"/>
            </a:ln>
          </p:spPr>
          <p:txBody>
            <a:bodyPr wrap="square">
              <a:spAutoFit/>
            </a:bodyPr>
            <a:lstStyle/>
            <a:p>
              <a:pPr marL="0" marR="0" lvl="0" indent="0" algn="ctr" defTabSz="914400" eaLnBrk="1" fontAlgn="auto" latinLnBrk="0" hangingPunct="1">
                <a:lnSpc>
                  <a:spcPct val="100000"/>
                </a:lnSpc>
                <a:spcBef>
                  <a:spcPct val="0"/>
                </a:spcBef>
                <a:spcAft>
                  <a:spcPct val="0"/>
                </a:spcAft>
                <a:buClrTx/>
                <a:buSzTx/>
                <a:buFontTx/>
                <a:buNone/>
                <a:defRPr/>
              </a:pPr>
              <a:r>
                <a:rPr kumimoji="0" lang="en-US" altLang="zh-CN" sz="3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烷烃的化学性质</a:t>
              </a:r>
              <a:endParaRPr kumimoji="0" lang="en-US" altLang="zh-CN" sz="3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endParaRPr>
            </a:p>
          </p:txBody>
        </p:sp>
      </p:grpSp>
      <p:sp>
        <p:nvSpPr>
          <p:cNvPr id="8" name="TextBox 7"/>
          <p:cNvSpPr txBox="1"/>
          <p:nvPr>
            <p:custDataLst>
              <p:tags r:id="rId1"/>
            </p:custDataLst>
          </p:nvPr>
        </p:nvSpPr>
        <p:spPr>
          <a:xfrm>
            <a:off x="1488183" y="2630414"/>
            <a:ext cx="2133600" cy="59372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ct val="0"/>
              </a:spcBef>
              <a:spcAft>
                <a:spcPct val="0"/>
              </a:spcAft>
              <a:buClrTx/>
              <a:buSzTx/>
              <a:buFontTx/>
              <a:buNone/>
            </a:pPr>
            <a:r>
              <a:rPr kumimoji="0" lang="zh-CN" altLang="en-US" sz="3200" b="1" i="0" u="none" strike="noStrike" cap="none" spc="0" normalizeH="0" baseline="0" smtClean="0">
                <a:ln>
                  <a:noFill/>
                </a:ln>
                <a:solidFill>
                  <a:schemeClr val="tx1"/>
                </a:solidFill>
                <a:effectLst/>
                <a:uFillTx/>
                <a:latin typeface="Times New Roman" panose="02020603050405020304" charset="0"/>
                <a:ea typeface="微软雅黑" panose="020B0503020204020204" charset="-122"/>
                <a:sym typeface="Hoefler Text"/>
              </a:rPr>
              <a:t>燃烧通式：</a:t>
            </a:r>
            <a:endParaRPr kumimoji="0" lang="zh-CN" altLang="en-US" sz="3200" b="1" i="0" u="none" strike="noStrike" cap="none" spc="0" normalizeH="0" baseline="0" smtClean="0">
              <a:ln>
                <a:noFill/>
              </a:ln>
              <a:solidFill>
                <a:schemeClr val="tx1"/>
              </a:solidFill>
              <a:effectLst/>
              <a:uFillTx/>
              <a:latin typeface="Times New Roman" panose="02020603050405020304" charset="0"/>
              <a:ea typeface="微软雅黑" panose="020B0503020204020204" charset="-122"/>
              <a:sym typeface="Hoefler Text"/>
            </a:endParaRPr>
          </a:p>
        </p:txBody>
      </p:sp>
      <p:grpSp>
        <p:nvGrpSpPr>
          <p:cNvPr id="10" name="组合 14"/>
          <p:cNvGrpSpPr/>
          <p:nvPr/>
        </p:nvGrpSpPr>
        <p:grpSpPr>
          <a:xfrm>
            <a:off x="2490966" y="3448194"/>
            <a:ext cx="6742430" cy="593725"/>
            <a:chOff x="1724628" y="5099370"/>
            <a:chExt cx="5882431" cy="593725"/>
          </a:xfrm>
        </p:grpSpPr>
        <p:sp>
          <p:nvSpPr>
            <p:cNvPr id="11" name="TextBox 10"/>
            <p:cNvSpPr txBox="1"/>
            <p:nvPr>
              <p:custDataLst>
                <p:tags r:id="rId2"/>
              </p:custDataLst>
            </p:nvPr>
          </p:nvSpPr>
          <p:spPr>
            <a:xfrm>
              <a:off x="1724628" y="5099370"/>
              <a:ext cx="5882431" cy="59372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algn="l" fontAlgn="auto" hangingPunct="0">
                <a:spcBef>
                  <a:spcPct val="0"/>
                </a:spcBef>
                <a:spcAft>
                  <a:spcPct val="0"/>
                </a:spcAft>
              </a:pPr>
              <a:r>
                <a:rPr lang="en-US" altLang="zh-CN" sz="3200" b="1" i="0" err="1" smtClean="0">
                  <a:solidFill>
                    <a:schemeClr val="tx1"/>
                  </a:solidFill>
                  <a:effectLst/>
                  <a:latin typeface="Times New Roman" panose="02020603050405020304" charset="0"/>
                  <a:ea typeface="微软雅黑" panose="020B0503020204020204" charset="-122"/>
                  <a:cs typeface="Times New Roman" panose="02020603050405020304" charset="0"/>
                </a:rPr>
                <a:t>C</a:t>
              </a:r>
              <a:r>
                <a:rPr lang="en-US" altLang="zh-CN" sz="3200" b="1" i="0" baseline="-25000" err="1" smtClean="0">
                  <a:solidFill>
                    <a:schemeClr val="tx1"/>
                  </a:solidFill>
                  <a:effectLst/>
                  <a:latin typeface="Times New Roman" panose="02020603050405020304" charset="0"/>
                  <a:ea typeface="微软雅黑" panose="020B0503020204020204" charset="-122"/>
                  <a:cs typeface="Times New Roman" panose="02020603050405020304" charset="0"/>
                </a:rPr>
                <a:t>x</a:t>
              </a:r>
              <a:r>
                <a:rPr lang="en-US" altLang="zh-CN" sz="3200" b="1" i="0" err="1" smtClean="0">
                  <a:solidFill>
                    <a:schemeClr val="tx1"/>
                  </a:solidFill>
                  <a:effectLst/>
                  <a:latin typeface="Times New Roman" panose="02020603050405020304" charset="0"/>
                  <a:ea typeface="微软雅黑" panose="020B0503020204020204" charset="-122"/>
                  <a:cs typeface="Times New Roman" panose="02020603050405020304" charset="0"/>
                </a:rPr>
                <a:t>H</a:t>
              </a:r>
              <a:r>
                <a:rPr lang="en-US" altLang="zh-CN" sz="3200" b="1" i="0" baseline="-25000" err="1" smtClean="0">
                  <a:solidFill>
                    <a:schemeClr val="tx1"/>
                  </a:solidFill>
                  <a:effectLst/>
                  <a:latin typeface="Times New Roman" panose="02020603050405020304" charset="0"/>
                  <a:ea typeface="微软雅黑" panose="020B0503020204020204" charset="-122"/>
                  <a:cs typeface="Times New Roman" panose="02020603050405020304" charset="0"/>
                </a:rPr>
                <a:t>y</a:t>
              </a:r>
              <a:r>
                <a:rPr lang="en-US" altLang="zh-CN" sz="3200" b="1" i="0" smtClean="0">
                  <a:solidFill>
                    <a:schemeClr val="tx1"/>
                  </a:solidFill>
                  <a:effectLst/>
                  <a:latin typeface="Times New Roman" panose="02020603050405020304" charset="0"/>
                  <a:ea typeface="微软雅黑" panose="020B0503020204020204" charset="-122"/>
                  <a:cs typeface="Times New Roman" panose="02020603050405020304" charset="0"/>
                </a:rPr>
                <a:t> </a:t>
              </a:r>
              <a:r>
                <a:rPr lang="en-US" altLang="zh-CN" sz="2800" b="1" i="0" smtClean="0">
                  <a:solidFill>
                    <a:schemeClr val="tx1"/>
                  </a:solidFill>
                  <a:effectLst/>
                  <a:latin typeface="Times New Roman" panose="02020603050405020304" charset="0"/>
                  <a:ea typeface="微软雅黑" panose="020B0503020204020204" charset="-122"/>
                  <a:cs typeface="Times New Roman" panose="02020603050405020304" charset="0"/>
                </a:rPr>
                <a:t>+              </a:t>
              </a:r>
              <a:r>
                <a:rPr lang="en-US" altLang="zh-CN" sz="3200" b="1" i="0" smtClean="0">
                  <a:solidFill>
                    <a:schemeClr val="tx1"/>
                  </a:solidFill>
                  <a:effectLst/>
                  <a:latin typeface="Times New Roman" panose="02020603050405020304" charset="0"/>
                  <a:ea typeface="微软雅黑" panose="020B0503020204020204" charset="-122"/>
                  <a:cs typeface="Times New Roman" panose="02020603050405020304" charset="0"/>
                </a:rPr>
                <a:t>O</a:t>
              </a:r>
              <a:r>
                <a:rPr lang="en-US" altLang="zh-CN" sz="3200" b="1" i="0" baseline="-25000" smtClean="0">
                  <a:solidFill>
                    <a:schemeClr val="tx1"/>
                  </a:solidFill>
                  <a:effectLst/>
                  <a:latin typeface="Times New Roman" panose="02020603050405020304" charset="0"/>
                  <a:ea typeface="微软雅黑" panose="020B0503020204020204" charset="-122"/>
                  <a:cs typeface="Times New Roman" panose="02020603050405020304" charset="0"/>
                </a:rPr>
                <a:t>2</a:t>
              </a:r>
              <a:r>
                <a:rPr lang="en-US" altLang="zh-CN" sz="3200" b="1" i="0" smtClean="0">
                  <a:solidFill>
                    <a:schemeClr val="tx1"/>
                  </a:solidFill>
                  <a:effectLst/>
                  <a:latin typeface="Times New Roman" panose="02020603050405020304" charset="0"/>
                  <a:ea typeface="微软雅黑" panose="020B0503020204020204" charset="-122"/>
                  <a:cs typeface="Times New Roman" panose="02020603050405020304" charset="0"/>
                </a:rPr>
                <a:t>            xCO</a:t>
              </a:r>
              <a:r>
                <a:rPr lang="en-US" altLang="zh-CN" sz="3200" b="1" i="0" baseline="-25000" smtClean="0">
                  <a:solidFill>
                    <a:schemeClr val="tx1"/>
                  </a:solidFill>
                  <a:effectLst/>
                  <a:latin typeface="Times New Roman" panose="02020603050405020304" charset="0"/>
                  <a:ea typeface="微软雅黑" panose="020B0503020204020204" charset="-122"/>
                  <a:cs typeface="Times New Roman" panose="02020603050405020304" charset="0"/>
                </a:rPr>
                <a:t>2</a:t>
              </a:r>
              <a:r>
                <a:rPr lang="en-US" altLang="zh-CN" sz="3200" b="1" i="0" smtClean="0">
                  <a:solidFill>
                    <a:schemeClr val="tx1"/>
                  </a:solidFill>
                  <a:effectLst/>
                  <a:latin typeface="Times New Roman" panose="02020603050405020304" charset="0"/>
                  <a:ea typeface="微软雅黑" panose="020B0503020204020204" charset="-122"/>
                  <a:cs typeface="Times New Roman" panose="02020603050405020304" charset="0"/>
                </a:rPr>
                <a:t>  +    H</a:t>
              </a:r>
              <a:r>
                <a:rPr lang="en-US" altLang="zh-CN" sz="3200" b="1" i="0" baseline="-25000" smtClean="0">
                  <a:solidFill>
                    <a:schemeClr val="tx1"/>
                  </a:solidFill>
                  <a:effectLst/>
                  <a:latin typeface="Times New Roman" panose="02020603050405020304" charset="0"/>
                  <a:ea typeface="微软雅黑" panose="020B0503020204020204" charset="-122"/>
                  <a:cs typeface="Times New Roman" panose="02020603050405020304" charset="0"/>
                </a:rPr>
                <a:t>2</a:t>
              </a:r>
              <a:r>
                <a:rPr lang="en-US" altLang="zh-CN" sz="3200" b="1" i="0" smtClean="0">
                  <a:solidFill>
                    <a:schemeClr val="tx1"/>
                  </a:solidFill>
                  <a:effectLst/>
                  <a:latin typeface="Times New Roman" panose="02020603050405020304" charset="0"/>
                  <a:ea typeface="微软雅黑" panose="020B0503020204020204" charset="-122"/>
                  <a:cs typeface="Times New Roman" panose="02020603050405020304" charset="0"/>
                </a:rPr>
                <a:t>O</a:t>
              </a:r>
              <a:endParaRPr kumimoji="0" lang="en-US" altLang="zh-CN" sz="3200" b="1" i="0" u="none" strike="noStrike" cap="none" spc="0" normalizeH="0" baseline="0" smtClean="0">
                <a:ln>
                  <a:noFill/>
                </a:ln>
                <a:solidFill>
                  <a:schemeClr val="tx1"/>
                </a:solidFill>
                <a:effectLst/>
                <a:uFillTx/>
                <a:latin typeface="Times New Roman" panose="02020603050405020304" charset="0"/>
                <a:ea typeface="微软雅黑" panose="020B0503020204020204" charset="-122"/>
                <a:cs typeface="Times New Roman" panose="02020603050405020304" charset="0"/>
                <a:sym typeface="Hoefler Text"/>
              </a:endParaRPr>
            </a:p>
          </p:txBody>
        </p:sp>
        <p:cxnSp>
          <p:nvCxnSpPr>
            <p:cNvPr id="12" name="直接箭头连接符 11"/>
            <p:cNvCxnSpPr/>
            <p:nvPr>
              <p:custDataLst>
                <p:tags r:id="rId3"/>
              </p:custDataLst>
            </p:nvPr>
          </p:nvCxnSpPr>
          <p:spPr>
            <a:xfrm>
              <a:off x="4294507" y="5376040"/>
              <a:ext cx="1045313" cy="0"/>
            </a:xfrm>
            <a:prstGeom prst="straightConnector1">
              <a:avLst/>
            </a:prstGeom>
            <a:noFill/>
            <a:ln w="28575" cap="flat">
              <a:solidFill>
                <a:schemeClr val="tx1">
                  <a:lumMod val="95000"/>
                  <a:lumOff val="5000"/>
                </a:schemeClr>
              </a:solidFill>
              <a:prstDash val="solid"/>
              <a:miter lim="400000"/>
              <a:headEnd type="none" w="med" len="med"/>
              <a:tailEnd type="arrow" w="med" len="med"/>
            </a:ln>
          </p:spPr>
          <p:style>
            <a:lnRef idx="0">
              <a:scrgbClr r="0" g="0" b="0"/>
            </a:lnRef>
            <a:fillRef idx="0">
              <a:scrgbClr r="0" g="0" b="0"/>
            </a:fillRef>
            <a:effectRef idx="0">
              <a:scrgbClr r="0" g="0" b="0"/>
            </a:effectRef>
            <a:fontRef idx="none"/>
          </p:style>
        </p:cxnSp>
      </p:grpSp>
      <p:grpSp>
        <p:nvGrpSpPr>
          <p:cNvPr id="17" name="组合 16"/>
          <p:cNvGrpSpPr/>
          <p:nvPr/>
        </p:nvGrpSpPr>
        <p:grpSpPr>
          <a:xfrm>
            <a:off x="8020863" y="3225469"/>
            <a:ext cx="328063" cy="1002545"/>
            <a:chOff x="4619297" y="3246344"/>
            <a:chExt cx="328063" cy="1002545"/>
          </a:xfrm>
        </p:grpSpPr>
        <p:grpSp>
          <p:nvGrpSpPr>
            <p:cNvPr id="19" name="组合 22"/>
            <p:cNvGrpSpPr/>
            <p:nvPr/>
          </p:nvGrpSpPr>
          <p:grpSpPr>
            <a:xfrm>
              <a:off x="4649253" y="3246344"/>
              <a:ext cx="298107" cy="1002545"/>
              <a:chOff x="3543093" y="4905537"/>
              <a:chExt cx="298107" cy="1002545"/>
            </a:xfrm>
          </p:grpSpPr>
          <p:sp>
            <p:nvSpPr>
              <p:cNvPr id="2" name="TextBox 13"/>
              <p:cNvSpPr txBox="1"/>
              <p:nvPr>
                <p:custDataLst>
                  <p:tags r:id="rId4"/>
                </p:custDataLst>
              </p:nvPr>
            </p:nvSpPr>
            <p:spPr>
              <a:xfrm>
                <a:off x="3543093" y="5375952"/>
                <a:ext cx="279400" cy="532130"/>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ct val="0"/>
                  </a:spcBef>
                  <a:spcAft>
                    <a:spcPct val="0"/>
                  </a:spcAft>
                  <a:buClrTx/>
                  <a:buSzTx/>
                  <a:buFontTx/>
                  <a:buNone/>
                </a:pPr>
                <a:r>
                  <a:rPr kumimoji="0" lang="en-US" altLang="zh-CN" sz="2800" b="1" i="0" u="none" strike="noStrike" cap="none" spc="0" normalizeH="0" baseline="0" smtClean="0">
                    <a:ln>
                      <a:noFill/>
                    </a:ln>
                    <a:solidFill>
                      <a:schemeClr val="tx1"/>
                    </a:solidFill>
                    <a:effectLst/>
                    <a:uFillTx/>
                    <a:latin typeface="Times New Roman" panose="02020603050405020304" charset="0"/>
                    <a:ea typeface="微软雅黑" panose="020B0503020204020204" charset="-122"/>
                    <a:cs typeface="Times New Roman" panose="02020603050405020304" charset="0"/>
                    <a:sym typeface="Hoefler Text"/>
                  </a:rPr>
                  <a:t>2</a:t>
                </a:r>
                <a:endParaRPr kumimoji="0" lang="en-US" altLang="zh-CN" sz="2800" b="1" i="0" u="none" strike="noStrike" cap="none" spc="0" normalizeH="0" baseline="0" smtClean="0">
                  <a:ln>
                    <a:noFill/>
                  </a:ln>
                  <a:solidFill>
                    <a:schemeClr val="tx1"/>
                  </a:solidFill>
                  <a:effectLst/>
                  <a:uFillTx/>
                  <a:latin typeface="Times New Roman" panose="02020603050405020304" charset="0"/>
                  <a:ea typeface="微软雅黑" panose="020B0503020204020204" charset="-122"/>
                  <a:cs typeface="Times New Roman" panose="02020603050405020304" charset="0"/>
                  <a:sym typeface="Hoefler Text"/>
                </a:endParaRPr>
              </a:p>
            </p:txBody>
          </p:sp>
          <p:sp>
            <p:nvSpPr>
              <p:cNvPr id="3" name="TextBox 14"/>
              <p:cNvSpPr txBox="1"/>
              <p:nvPr>
                <p:custDataLst>
                  <p:tags r:id="rId5"/>
                </p:custDataLst>
              </p:nvPr>
            </p:nvSpPr>
            <p:spPr>
              <a:xfrm>
                <a:off x="3561800" y="4905537"/>
                <a:ext cx="279400" cy="532130"/>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ct val="0"/>
                  </a:spcBef>
                  <a:spcAft>
                    <a:spcPct val="0"/>
                  </a:spcAft>
                  <a:buClrTx/>
                  <a:buSzTx/>
                  <a:buFontTx/>
                  <a:buNone/>
                </a:pPr>
                <a:r>
                  <a:rPr lang="en-US" altLang="zh-CN" sz="2800" b="1" i="0" smtClean="0">
                    <a:solidFill>
                      <a:schemeClr val="tx1"/>
                    </a:solidFill>
                    <a:effectLst/>
                    <a:latin typeface="Times New Roman" panose="02020603050405020304" charset="0"/>
                    <a:ea typeface="微软雅黑" panose="020B0503020204020204" charset="-122"/>
                    <a:cs typeface="Times New Roman" panose="02020603050405020304" charset="0"/>
                  </a:rPr>
                  <a:t>y</a:t>
                </a:r>
                <a:endParaRPr kumimoji="0" lang="en-US" altLang="zh-CN" sz="2800" b="1" i="0" u="none" strike="noStrike" cap="none" spc="0" normalizeH="0" baseline="0" smtClean="0">
                  <a:ln>
                    <a:noFill/>
                  </a:ln>
                  <a:solidFill>
                    <a:schemeClr val="tx1"/>
                  </a:solidFill>
                  <a:effectLst/>
                  <a:uFillTx/>
                  <a:latin typeface="Times New Roman" panose="02020603050405020304" charset="0"/>
                  <a:ea typeface="微软雅黑" panose="020B0503020204020204" charset="-122"/>
                  <a:cs typeface="Times New Roman" panose="02020603050405020304" charset="0"/>
                  <a:sym typeface="Hoefler Text"/>
                </a:endParaRPr>
              </a:p>
            </p:txBody>
          </p:sp>
        </p:grpSp>
        <p:cxnSp>
          <p:nvCxnSpPr>
            <p:cNvPr id="4" name="直接连接符 3"/>
            <p:cNvCxnSpPr/>
            <p:nvPr>
              <p:custDataLst>
                <p:tags r:id="rId6"/>
              </p:custDataLst>
            </p:nvPr>
          </p:nvCxnSpPr>
          <p:spPr>
            <a:xfrm>
              <a:off x="4619297" y="3793037"/>
              <a:ext cx="282129" cy="0"/>
            </a:xfrm>
            <a:prstGeom prst="line">
              <a:avLst/>
            </a:prstGeom>
            <a:noFill/>
            <a:ln w="57150" cap="flat">
              <a:solidFill>
                <a:schemeClr val="tx1">
                  <a:lumMod val="95000"/>
                  <a:lumOff val="5000"/>
                </a:schemeClr>
              </a:solidFill>
              <a:prstDash val="solid"/>
              <a:miter lim="400000"/>
            </a:ln>
          </p:spPr>
          <p:style>
            <a:lnRef idx="0">
              <a:scrgbClr r="0" g="0" b="0"/>
            </a:lnRef>
            <a:fillRef idx="0">
              <a:scrgbClr r="0" g="0" b="0"/>
            </a:fillRef>
            <a:effectRef idx="0">
              <a:scrgbClr r="0" g="0" b="0"/>
            </a:effectRef>
            <a:fontRef idx="none"/>
          </p:style>
        </p:cxnSp>
      </p:grpSp>
      <p:grpSp>
        <p:nvGrpSpPr>
          <p:cNvPr id="30" name="组合 29"/>
          <p:cNvGrpSpPr/>
          <p:nvPr/>
        </p:nvGrpSpPr>
        <p:grpSpPr>
          <a:xfrm>
            <a:off x="3400974" y="3207826"/>
            <a:ext cx="1422400" cy="1002545"/>
            <a:chOff x="3929476" y="4250238"/>
            <a:chExt cx="1422400" cy="1002545"/>
          </a:xfrm>
        </p:grpSpPr>
        <p:grpSp>
          <p:nvGrpSpPr>
            <p:cNvPr id="21" name="组合 20"/>
            <p:cNvGrpSpPr/>
            <p:nvPr/>
          </p:nvGrpSpPr>
          <p:grpSpPr>
            <a:xfrm>
              <a:off x="4978323" y="4250238"/>
              <a:ext cx="328062" cy="1002545"/>
              <a:chOff x="4619297" y="3246344"/>
              <a:chExt cx="328062" cy="1002545"/>
            </a:xfrm>
          </p:grpSpPr>
          <p:grpSp>
            <p:nvGrpSpPr>
              <p:cNvPr id="13" name="组合 22"/>
              <p:cNvGrpSpPr/>
              <p:nvPr/>
            </p:nvGrpSpPr>
            <p:grpSpPr>
              <a:xfrm>
                <a:off x="4649253" y="3246344"/>
                <a:ext cx="298106" cy="1002545"/>
                <a:chOff x="3543093" y="4905537"/>
                <a:chExt cx="298106" cy="1002545"/>
              </a:xfrm>
            </p:grpSpPr>
            <p:sp>
              <p:nvSpPr>
                <p:cNvPr id="14" name="TextBox 13"/>
                <p:cNvSpPr txBox="1"/>
                <p:nvPr>
                  <p:custDataLst>
                    <p:tags r:id="rId7"/>
                  </p:custDataLst>
                </p:nvPr>
              </p:nvSpPr>
              <p:spPr>
                <a:xfrm>
                  <a:off x="3543093" y="5375952"/>
                  <a:ext cx="279400" cy="532130"/>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ct val="0"/>
                    </a:spcBef>
                    <a:spcAft>
                      <a:spcPct val="0"/>
                    </a:spcAft>
                    <a:buClrTx/>
                    <a:buSzTx/>
                    <a:buFontTx/>
                    <a:buNone/>
                  </a:pPr>
                  <a:r>
                    <a:rPr kumimoji="0" lang="en-US" altLang="zh-CN" sz="2800" b="1" i="0" u="none" strike="noStrike" cap="none" spc="0" normalizeH="0" baseline="0" smtClean="0">
                      <a:ln>
                        <a:noFill/>
                      </a:ln>
                      <a:solidFill>
                        <a:schemeClr val="tx1"/>
                      </a:solidFill>
                      <a:effectLst/>
                      <a:uFillTx/>
                      <a:latin typeface="Times New Roman" panose="02020603050405020304" charset="0"/>
                      <a:ea typeface="微软雅黑" panose="020B0503020204020204" charset="-122"/>
                      <a:cs typeface="Times New Roman" panose="02020603050405020304" charset="0"/>
                      <a:sym typeface="Hoefler Text"/>
                    </a:rPr>
                    <a:t>4</a:t>
                  </a:r>
                  <a:endParaRPr kumimoji="0" lang="en-US" altLang="zh-CN" sz="2800" b="1" i="0" u="none" strike="noStrike" cap="none" spc="0" normalizeH="0" baseline="0" smtClean="0">
                    <a:ln>
                      <a:noFill/>
                    </a:ln>
                    <a:solidFill>
                      <a:schemeClr val="tx1"/>
                    </a:solidFill>
                    <a:effectLst/>
                    <a:uFillTx/>
                    <a:latin typeface="Times New Roman" panose="02020603050405020304" charset="0"/>
                    <a:ea typeface="微软雅黑" panose="020B0503020204020204" charset="-122"/>
                    <a:cs typeface="Times New Roman" panose="02020603050405020304" charset="0"/>
                    <a:sym typeface="Hoefler Text"/>
                  </a:endParaRPr>
                </a:p>
              </p:txBody>
            </p:sp>
            <p:sp>
              <p:nvSpPr>
                <p:cNvPr id="15" name="TextBox 14"/>
                <p:cNvSpPr txBox="1"/>
                <p:nvPr>
                  <p:custDataLst>
                    <p:tags r:id="rId8"/>
                  </p:custDataLst>
                </p:nvPr>
              </p:nvSpPr>
              <p:spPr>
                <a:xfrm>
                  <a:off x="3561799" y="4905537"/>
                  <a:ext cx="279400" cy="532130"/>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ct val="0"/>
                    </a:spcBef>
                    <a:spcAft>
                      <a:spcPct val="0"/>
                    </a:spcAft>
                    <a:buClrTx/>
                    <a:buSzTx/>
                    <a:buFontTx/>
                    <a:buNone/>
                  </a:pPr>
                  <a:r>
                    <a:rPr lang="en-US" altLang="zh-CN" sz="2800" b="1" i="0" smtClean="0">
                      <a:solidFill>
                        <a:schemeClr val="tx1"/>
                      </a:solidFill>
                      <a:effectLst/>
                      <a:latin typeface="Times New Roman" panose="02020603050405020304" charset="0"/>
                      <a:ea typeface="微软雅黑" panose="020B0503020204020204" charset="-122"/>
                      <a:cs typeface="Times New Roman" panose="02020603050405020304" charset="0"/>
                    </a:rPr>
                    <a:t>y</a:t>
                  </a:r>
                  <a:endParaRPr kumimoji="0" lang="en-US" altLang="zh-CN" sz="2800" b="1" i="0" u="none" strike="noStrike" cap="none" spc="0" normalizeH="0" baseline="0" smtClean="0">
                    <a:ln>
                      <a:noFill/>
                    </a:ln>
                    <a:solidFill>
                      <a:schemeClr val="tx1"/>
                    </a:solidFill>
                    <a:effectLst/>
                    <a:uFillTx/>
                    <a:latin typeface="Times New Roman" panose="02020603050405020304" charset="0"/>
                    <a:ea typeface="微软雅黑" panose="020B0503020204020204" charset="-122"/>
                    <a:cs typeface="Times New Roman" panose="02020603050405020304" charset="0"/>
                    <a:sym typeface="Hoefler Text"/>
                  </a:endParaRPr>
                </a:p>
              </p:txBody>
            </p:sp>
          </p:grpSp>
          <p:cxnSp>
            <p:nvCxnSpPr>
              <p:cNvPr id="20" name="直接连接符 19"/>
              <p:cNvCxnSpPr/>
              <p:nvPr>
                <p:custDataLst>
                  <p:tags r:id="rId9"/>
                </p:custDataLst>
              </p:nvPr>
            </p:nvCxnSpPr>
            <p:spPr>
              <a:xfrm>
                <a:off x="4619297" y="3793037"/>
                <a:ext cx="282129" cy="0"/>
              </a:xfrm>
              <a:prstGeom prst="line">
                <a:avLst/>
              </a:prstGeom>
              <a:noFill/>
              <a:ln w="57150" cap="flat">
                <a:solidFill>
                  <a:srgbClr val="FFFFFF"/>
                </a:solidFill>
                <a:prstDash val="solid"/>
                <a:miter lim="400000"/>
              </a:ln>
            </p:spPr>
            <p:style>
              <a:lnRef idx="0">
                <a:scrgbClr r="0" g="0" b="0"/>
              </a:lnRef>
              <a:fillRef idx="0">
                <a:scrgbClr r="0" g="0" b="0"/>
              </a:fillRef>
              <a:effectRef idx="0">
                <a:scrgbClr r="0" g="0" b="0"/>
              </a:effectRef>
              <a:fontRef idx="none"/>
            </p:style>
          </p:cxnSp>
        </p:grpSp>
        <p:grpSp>
          <p:nvGrpSpPr>
            <p:cNvPr id="29" name="组合 28"/>
            <p:cNvGrpSpPr/>
            <p:nvPr/>
          </p:nvGrpSpPr>
          <p:grpSpPr>
            <a:xfrm>
              <a:off x="3929476" y="4500068"/>
              <a:ext cx="1422400" cy="593725"/>
              <a:chOff x="3855848" y="5045621"/>
              <a:chExt cx="1422400" cy="593725"/>
            </a:xfrm>
          </p:grpSpPr>
          <p:sp>
            <p:nvSpPr>
              <p:cNvPr id="22" name="TextBox 21"/>
              <p:cNvSpPr txBox="1"/>
              <p:nvPr>
                <p:custDataLst>
                  <p:tags r:id="rId10"/>
                </p:custDataLst>
              </p:nvPr>
            </p:nvSpPr>
            <p:spPr>
              <a:xfrm>
                <a:off x="4133077" y="5045641"/>
                <a:ext cx="688975" cy="532130"/>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ct val="0"/>
                  </a:spcBef>
                  <a:spcAft>
                    <a:spcPct val="0"/>
                  </a:spcAft>
                  <a:buClrTx/>
                  <a:buSzTx/>
                  <a:buFontTx/>
                  <a:buNone/>
                </a:pPr>
                <a:r>
                  <a:rPr lang="en-US" altLang="zh-CN" sz="2800" b="1" i="0" smtClean="0">
                    <a:solidFill>
                      <a:schemeClr val="tx1"/>
                    </a:solidFill>
                    <a:effectLst/>
                    <a:latin typeface="Times New Roman" panose="02020603050405020304" charset="0"/>
                    <a:ea typeface="微软雅黑" panose="020B0503020204020204" charset="-122"/>
                    <a:cs typeface="Times New Roman" panose="02020603050405020304" charset="0"/>
                  </a:rPr>
                  <a:t>( x+</a:t>
                </a:r>
                <a:endParaRPr kumimoji="0" lang="en-US" altLang="zh-CN" sz="2800" b="1" i="0" u="none" strike="noStrike" cap="none" spc="0" normalizeH="0" baseline="0" smtClean="0">
                  <a:ln>
                    <a:noFill/>
                  </a:ln>
                  <a:solidFill>
                    <a:schemeClr val="tx1"/>
                  </a:solidFill>
                  <a:effectLst/>
                  <a:uFillTx/>
                  <a:latin typeface="Times New Roman" panose="02020603050405020304" charset="0"/>
                  <a:ea typeface="微软雅黑" panose="020B0503020204020204" charset="-122"/>
                  <a:cs typeface="Times New Roman" panose="02020603050405020304" charset="0"/>
                  <a:sym typeface="Hoefler Text"/>
                </a:endParaRPr>
              </a:p>
            </p:txBody>
          </p:sp>
          <p:sp>
            <p:nvSpPr>
              <p:cNvPr id="5" name="TextBox 26"/>
              <p:cNvSpPr txBox="1"/>
              <p:nvPr>
                <p:custDataLst>
                  <p:tags r:id="rId11"/>
                </p:custDataLst>
              </p:nvPr>
            </p:nvSpPr>
            <p:spPr>
              <a:xfrm>
                <a:off x="3855848" y="5045621"/>
                <a:ext cx="1422400" cy="59372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ct val="0"/>
                  </a:spcBef>
                  <a:spcAft>
                    <a:spcPct val="0"/>
                  </a:spcAft>
                  <a:buClrTx/>
                  <a:buSzTx/>
                  <a:buFontTx/>
                  <a:buNone/>
                </a:pPr>
                <a:r>
                  <a:rPr kumimoji="0" lang="zh-CN" altLang="en-US" sz="3200" b="1" i="0" u="none" strike="noStrike" cap="none" spc="0" normalizeH="0" baseline="0" smtClean="0">
                    <a:ln>
                      <a:noFill/>
                    </a:ln>
                    <a:solidFill>
                      <a:schemeClr val="tx1"/>
                    </a:solidFill>
                    <a:effectLst/>
                    <a:uFillTx/>
                    <a:latin typeface="Times New Roman" panose="02020603050405020304" charset="0"/>
                    <a:ea typeface="微软雅黑" panose="020B0503020204020204" charset="-122"/>
                    <a:cs typeface="Times New Roman" panose="02020603050405020304" charset="0"/>
                    <a:sym typeface="Hoefler Text"/>
                  </a:rPr>
                  <a:t>         ）</a:t>
                </a:r>
                <a:endParaRPr kumimoji="0" lang="zh-CN" altLang="en-US" sz="3200" b="1" i="0" u="none" strike="noStrike" cap="none" spc="0" normalizeH="0" baseline="0" smtClean="0">
                  <a:ln>
                    <a:noFill/>
                  </a:ln>
                  <a:solidFill>
                    <a:schemeClr val="tx1"/>
                  </a:solidFill>
                  <a:effectLst/>
                  <a:uFillTx/>
                  <a:latin typeface="Times New Roman" panose="02020603050405020304" charset="0"/>
                  <a:ea typeface="微软雅黑" panose="020B0503020204020204" charset="-122"/>
                  <a:cs typeface="Times New Roman" panose="02020603050405020304" charset="0"/>
                  <a:sym typeface="Hoefler Text"/>
                </a:endParaRPr>
              </a:p>
            </p:txBody>
          </p:sp>
        </p:grpSp>
      </p:grpSp>
      <p:sp>
        <p:nvSpPr>
          <p:cNvPr id="6" name="TextBox 22"/>
          <p:cNvSpPr txBox="1"/>
          <p:nvPr>
            <p:custDataLst>
              <p:tags r:id="rId12"/>
            </p:custDataLst>
          </p:nvPr>
        </p:nvSpPr>
        <p:spPr>
          <a:xfrm>
            <a:off x="4650585" y="2091481"/>
            <a:ext cx="2540000" cy="59372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ct val="0"/>
              </a:spcBef>
              <a:spcAft>
                <a:spcPct val="0"/>
              </a:spcAft>
              <a:buClrTx/>
              <a:buSzTx/>
              <a:buFontTx/>
              <a:buNone/>
            </a:pPr>
            <a:r>
              <a:rPr kumimoji="0" lang="zh-CN" altLang="en-US" sz="3200" b="1" i="0" u="none" strike="noStrike" cap="none" spc="0" normalizeH="0" baseline="0" smtClean="0">
                <a:ln>
                  <a:noFill/>
                </a:ln>
                <a:solidFill>
                  <a:schemeClr val="tx1"/>
                </a:solidFill>
                <a:effectLst/>
                <a:uFillTx/>
                <a:latin typeface="Times New Roman" panose="02020603050405020304" charset="0"/>
                <a:ea typeface="微软雅黑" panose="020B0503020204020204" charset="-122"/>
                <a:sym typeface="Hoefler Text"/>
              </a:rPr>
              <a:t>烃的燃烧规律</a:t>
            </a:r>
            <a:endParaRPr kumimoji="0" lang="zh-CN" altLang="en-US" sz="3200" b="1" i="0" u="none" strike="noStrike" cap="none" spc="0" normalizeH="0" baseline="0" smtClean="0">
              <a:ln>
                <a:noFill/>
              </a:ln>
              <a:solidFill>
                <a:schemeClr val="tx1"/>
              </a:solidFill>
              <a:effectLst/>
              <a:uFillTx/>
              <a:latin typeface="Times New Roman" panose="02020603050405020304" charset="0"/>
              <a:ea typeface="微软雅黑" panose="020B0503020204020204" charset="-122"/>
              <a:sym typeface="Hoefler Text"/>
            </a:endParaRPr>
          </a:p>
        </p:txBody>
      </p:sp>
      <p:sp>
        <p:nvSpPr>
          <p:cNvPr id="28" name="TextBox 27"/>
          <p:cNvSpPr txBox="1"/>
          <p:nvPr>
            <p:custDataLst>
              <p:tags r:id="rId13"/>
            </p:custDataLst>
          </p:nvPr>
        </p:nvSpPr>
        <p:spPr>
          <a:xfrm>
            <a:off x="5791364" y="3283832"/>
            <a:ext cx="711200" cy="47053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ct val="0"/>
              </a:spcBef>
              <a:spcAft>
                <a:spcPct val="0"/>
              </a:spcAft>
              <a:buClrTx/>
              <a:buSzTx/>
              <a:buFontTx/>
              <a:buNone/>
            </a:pPr>
            <a:r>
              <a:rPr kumimoji="0" lang="zh-CN" altLang="en-US" sz="2400" b="1" i="0" u="none" strike="noStrike" cap="none" spc="0" normalizeH="0" baseline="0" smtClean="0">
                <a:ln>
                  <a:noFill/>
                </a:ln>
                <a:solidFill>
                  <a:schemeClr val="tx1"/>
                </a:solidFill>
                <a:effectLst/>
                <a:uFillTx/>
                <a:latin typeface="Times New Roman" panose="02020603050405020304" charset="0"/>
                <a:ea typeface="微软雅黑" panose="020B0503020204020204" charset="-122"/>
                <a:sym typeface="Hoefler Text"/>
              </a:rPr>
              <a:t>点燃</a:t>
            </a:r>
            <a:endParaRPr kumimoji="0" lang="zh-CN" altLang="en-US" sz="2400" b="1" i="0" u="none" strike="noStrike" cap="none" spc="0" normalizeH="0" baseline="0" smtClean="0">
              <a:ln>
                <a:noFill/>
              </a:ln>
              <a:solidFill>
                <a:schemeClr val="tx1"/>
              </a:solidFill>
              <a:effectLst/>
              <a:uFillTx/>
              <a:latin typeface="Times New Roman" panose="02020603050405020304" charset="0"/>
              <a:ea typeface="微软雅黑" panose="020B0503020204020204" charset="-122"/>
              <a:sym typeface="Hoefler Text"/>
            </a:endParaRPr>
          </a:p>
        </p:txBody>
      </p:sp>
      <p:sp>
        <p:nvSpPr>
          <p:cNvPr id="7" name="等腰三角形 6"/>
          <p:cNvSpPr/>
          <p:nvPr>
            <p:custDataLst>
              <p:tags r:id="rId14"/>
            </p:custDataLst>
          </p:nvPr>
        </p:nvSpPr>
        <p:spPr bwMode="auto">
          <a:xfrm rot="10800000">
            <a:off x="1212850" y="1133475"/>
            <a:ext cx="636588" cy="549275"/>
          </a:xfrm>
          <a:prstGeom prst="triangle">
            <a:avLst/>
          </a:prstGeom>
          <a:solidFill>
            <a:srgbClr val="3B2D3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9" name="任意多边形 8"/>
          <p:cNvSpPr/>
          <p:nvPr>
            <p:custDataLst>
              <p:tags r:id="rId15"/>
            </p:custDataLst>
          </p:nvPr>
        </p:nvSpPr>
        <p:spPr bwMode="auto">
          <a:xfrm>
            <a:off x="1530350" y="1133475"/>
            <a:ext cx="3636645" cy="549275"/>
          </a:xfrm>
          <a:custGeom>
            <a:avLst/>
            <a:gdLst>
              <a:gd name="connsiteX0" fmla="*/ 0 w 4647346"/>
              <a:gd name="connsiteY0" fmla="*/ 0 h 548640"/>
              <a:gd name="connsiteX1" fmla="*/ 4338867 w 4647346"/>
              <a:gd name="connsiteY1" fmla="*/ 0 h 548640"/>
              <a:gd name="connsiteX2" fmla="*/ 4647346 w 4647346"/>
              <a:gd name="connsiteY2" fmla="*/ 506286 h 548640"/>
              <a:gd name="connsiteX3" fmla="*/ 4647346 w 4647346"/>
              <a:gd name="connsiteY3" fmla="*/ 548640 h 548640"/>
              <a:gd name="connsiteX4" fmla="*/ 0 w 4647346"/>
              <a:gd name="connsiteY4" fmla="*/ 548640 h 5486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47346" h="548640">
                <a:moveTo>
                  <a:pt x="0" y="0"/>
                </a:moveTo>
                <a:lnTo>
                  <a:pt x="4338867" y="0"/>
                </a:lnTo>
                <a:lnTo>
                  <a:pt x="4647346" y="506286"/>
                </a:lnTo>
                <a:lnTo>
                  <a:pt x="4647346" y="548640"/>
                </a:lnTo>
                <a:lnTo>
                  <a:pt x="0" y="54864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6" name="等腰三角形 15"/>
          <p:cNvSpPr/>
          <p:nvPr>
            <p:custDataLst>
              <p:tags r:id="rId16"/>
            </p:custDataLst>
          </p:nvPr>
        </p:nvSpPr>
        <p:spPr bwMode="auto">
          <a:xfrm rot="10800000">
            <a:off x="1293813" y="1171575"/>
            <a:ext cx="565150" cy="487363"/>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2C77E6"/>
              </a:solidFill>
              <a:effectLst/>
              <a:uLnTx/>
              <a:uFillTx/>
              <a:latin typeface="+mn-lt"/>
              <a:ea typeface="+mn-ea"/>
              <a:cs typeface="+mn-cs"/>
            </a:endParaRPr>
          </a:p>
        </p:txBody>
      </p:sp>
      <p:sp>
        <p:nvSpPr>
          <p:cNvPr id="4121" name="矩形 22"/>
          <p:cNvSpPr/>
          <p:nvPr>
            <p:custDataLst>
              <p:tags r:id="rId17"/>
            </p:custDataLst>
          </p:nvPr>
        </p:nvSpPr>
        <p:spPr>
          <a:xfrm>
            <a:off x="1917065" y="1189355"/>
            <a:ext cx="3300730" cy="52197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algn="l" eaLnBrk="1" hangingPunct="1">
              <a:buClrTx/>
              <a:buSzTx/>
              <a:buFontTx/>
              <a:buNone/>
            </a:pPr>
            <a:r>
              <a:rPr lang="zh-CN" altLang="en-US" sz="2800" b="1" smtClean="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rPr>
              <a:t>在空气中能燃烧</a:t>
            </a:r>
            <a:endParaRPr lang="zh-CN" altLang="en-US" sz="2800" b="1" smtClean="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endParaRPr>
          </a:p>
        </p:txBody>
      </p:sp>
    </p:spTree>
    <p:custDataLst>
      <p:tags r:id="rId18"/>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8"/>
          <p:cNvGrpSpPr/>
          <p:nvPr/>
        </p:nvGrpSpPr>
        <p:grpSpPr>
          <a:xfrm>
            <a:off x="1322070" y="-13970"/>
            <a:ext cx="3895725" cy="738188"/>
            <a:chOff x="693" y="-17"/>
            <a:chExt cx="1532" cy="465"/>
          </a:xfrm>
        </p:grpSpPr>
        <p:grpSp>
          <p:nvGrpSpPr>
            <p:cNvPr id="24" name="Group 26"/>
            <p:cNvGrpSpPr/>
            <p:nvPr/>
          </p:nvGrpSpPr>
          <p:grpSpPr>
            <a:xfrm>
              <a:off x="711" y="0"/>
              <a:ext cx="1497" cy="448"/>
              <a:chOff x="711" y="0"/>
              <a:chExt cx="1497" cy="448"/>
            </a:xfrm>
          </p:grpSpPr>
          <p:sp>
            <p:nvSpPr>
              <p:cNvPr id="26" name="Rectangle 8"/>
              <p:cNvSpPr>
                <a:spLocks noChangeArrowheads="1"/>
              </p:cNvSpPr>
              <p:nvPr/>
            </p:nvSpPr>
            <p:spPr bwMode="auto">
              <a:xfrm>
                <a:off x="711" y="0"/>
                <a:ext cx="1497" cy="448"/>
              </a:xfrm>
              <a:prstGeom prst="rect">
                <a:avLst/>
              </a:prstGeom>
              <a:solidFill>
                <a:srgbClr val="3F83BC"/>
              </a:solidFill>
              <a:ln w="9525" algn="ctr">
                <a:noFill/>
                <a:miter lim="800000"/>
              </a:ln>
            </p:spPr>
            <p:txBody>
              <a:bodyPr lIns="121914" tIns="60957" rIns="121914" bIns="60957" anchor="ctr"/>
              <a:lstStyle/>
              <a:p>
                <a:pPr marL="0" marR="0" lvl="0" indent="0" algn="ctr" defTabSz="684530" eaLnBrk="1" fontAlgn="auto" latinLnBrk="0" hangingPunct="1">
                  <a:lnSpc>
                    <a:spcPct val="100000"/>
                  </a:lnSpc>
                  <a:spcBef>
                    <a:spcPct val="0"/>
                  </a:spcBef>
                  <a:spcAft>
                    <a:spcPct val="0"/>
                  </a:spcAft>
                  <a:buClrTx/>
                  <a:buSzTx/>
                  <a:buFontTx/>
                  <a:buNone/>
                  <a:defRPr/>
                </a:pPr>
                <a:endParaRPr kumimoji="0" lang="en-US" altLang="zh-CN" sz="2265" b="0" i="0" u="none" strike="noStrike" kern="0" cap="none" spc="0" normalizeH="0" baseline="0" noProof="0">
                  <a:ln>
                    <a:noFill/>
                  </a:ln>
                  <a:solidFill>
                    <a:srgbClr val="0099CC"/>
                  </a:solidFill>
                  <a:effectLst/>
                  <a:uLnTx/>
                  <a:uFillTx/>
                  <a:latin typeface="微软雅黑" panose="020B0503020204020204" charset="-122"/>
                  <a:ea typeface="微软雅黑" panose="020B0503020204020204" charset="-122"/>
                </a:endParaRPr>
              </a:p>
            </p:txBody>
          </p:sp>
          <p:sp>
            <p:nvSpPr>
              <p:cNvPr id="27" name="Line 25"/>
              <p:cNvSpPr>
                <a:spLocks noChangeShapeType="1"/>
              </p:cNvSpPr>
              <p:nvPr/>
            </p:nvSpPr>
            <p:spPr bwMode="auto">
              <a:xfrm>
                <a:off x="715" y="360"/>
                <a:ext cx="1490" cy="0"/>
              </a:xfrm>
              <a:prstGeom prst="line">
                <a:avLst/>
              </a:prstGeom>
              <a:noFill/>
              <a:ln w="9525">
                <a:solidFill>
                  <a:sysClr val="window" lastClr="FFFFFF"/>
                </a:solidFill>
                <a:round/>
              </a:ln>
            </p:spPr>
            <p:txBody>
              <a:bodyPr/>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2400" b="0" i="0" u="none" strike="noStrike" kern="0" cap="none" spc="0" normalizeH="0" baseline="0" noProof="0">
                  <a:ln>
                    <a:noFill/>
                  </a:ln>
                  <a:solidFill>
                    <a:prstClr val="black"/>
                  </a:solidFill>
                  <a:effectLst/>
                  <a:uLnTx/>
                  <a:uFillTx/>
                  <a:latin typeface="微软雅黑" panose="020B0503020204020204" charset="-122"/>
                  <a:ea typeface="微软雅黑" panose="020B0503020204020204" charset="-122"/>
                </a:endParaRPr>
              </a:p>
            </p:txBody>
          </p:sp>
        </p:grpSp>
        <p:sp>
          <p:nvSpPr>
            <p:cNvPr id="25" name="TextBox 3"/>
            <p:cNvSpPr txBox="1">
              <a:spLocks noChangeArrowheads="1"/>
            </p:cNvSpPr>
            <p:nvPr/>
          </p:nvSpPr>
          <p:spPr bwMode="auto">
            <a:xfrm>
              <a:off x="693" y="-17"/>
              <a:ext cx="1532" cy="420"/>
            </a:xfrm>
            <a:prstGeom prst="rect">
              <a:avLst/>
            </a:prstGeom>
            <a:noFill/>
            <a:ln w="9525">
              <a:noFill/>
              <a:miter lim="800000"/>
            </a:ln>
          </p:spPr>
          <p:txBody>
            <a:bodyPr wrap="square">
              <a:spAutoFit/>
            </a:bodyPr>
            <a:lstStyle/>
            <a:p>
              <a:pPr marL="0" marR="0" lvl="0" indent="0" algn="ctr" defTabSz="914400" eaLnBrk="1" fontAlgn="auto" latinLnBrk="0" hangingPunct="1">
                <a:lnSpc>
                  <a:spcPct val="100000"/>
                </a:lnSpc>
                <a:spcBef>
                  <a:spcPct val="0"/>
                </a:spcBef>
                <a:spcAft>
                  <a:spcPct val="0"/>
                </a:spcAft>
                <a:buClrTx/>
                <a:buSzTx/>
                <a:buFontTx/>
                <a:buNone/>
                <a:defRPr/>
              </a:pPr>
              <a:r>
                <a:rPr kumimoji="0" lang="en-US" altLang="zh-CN" sz="3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烷烃的化学性质</a:t>
              </a:r>
              <a:endParaRPr kumimoji="0" lang="en-US" altLang="zh-CN" sz="3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endParaRPr>
            </a:p>
          </p:txBody>
        </p:sp>
      </p:grpSp>
      <p:graphicFrame>
        <p:nvGraphicFramePr>
          <p:cNvPr id="18" name="表格 17"/>
          <p:cNvGraphicFramePr>
            <a:graphicFrameLocks noGrp="1"/>
          </p:cNvGraphicFramePr>
          <p:nvPr>
            <p:custDataLst>
              <p:tags r:id="rId1"/>
            </p:custDataLst>
          </p:nvPr>
        </p:nvGraphicFramePr>
        <p:xfrm>
          <a:off x="1236345" y="1817370"/>
          <a:ext cx="8212455" cy="2914330"/>
        </p:xfrm>
        <a:graphic>
          <a:graphicData uri="http://schemas.openxmlformats.org/drawingml/2006/table">
            <a:tbl>
              <a:tblPr/>
              <a:tblGrid>
                <a:gridCol w="1986915"/>
                <a:gridCol w="1784350"/>
                <a:gridCol w="2453640"/>
                <a:gridCol w="1987550"/>
              </a:tblGrid>
              <a:tr h="716144">
                <a:tc>
                  <a:txBody>
                    <a:bodyPr wrap="square"/>
                    <a:lstStyle/>
                    <a:p>
                      <a:pPr algn="ctr"/>
                      <a:r>
                        <a:rPr lang="en-US" altLang="zh-CN" sz="2800" b="0" cap="none" spc="0" smtClean="0">
                          <a:ln>
                            <a:noFill/>
                          </a:ln>
                          <a:solidFill>
                            <a:schemeClr val="tx1"/>
                          </a:solidFill>
                          <a:effectLst/>
                          <a:latin typeface="Times New Roman" panose="02020603050405020304" charset="0"/>
                          <a:ea typeface="微软雅黑" panose="020B0503020204020204" charset="-122"/>
                          <a:cs typeface="Times New Roman" panose="02020603050405020304" charset="0"/>
                        </a:rPr>
                        <a:t>100g</a:t>
                      </a:r>
                      <a:r>
                        <a:rPr lang="zh-CN" altLang="en-US" sz="2800" b="0" cap="none" spc="0" smtClean="0">
                          <a:ln>
                            <a:noFill/>
                          </a:ln>
                          <a:solidFill>
                            <a:schemeClr val="tx1"/>
                          </a:solidFill>
                          <a:effectLst/>
                          <a:latin typeface="Times New Roman" panose="02020603050405020304" charset="0"/>
                          <a:ea typeface="微软雅黑" panose="020B0503020204020204" charset="-122"/>
                          <a:cs typeface="Times New Roman" panose="02020603050405020304" charset="0"/>
                        </a:rPr>
                        <a:t>烃</a:t>
                      </a:r>
                      <a:endParaRPr lang="zh-CN" altLang="en-US" sz="2800" b="0" cap="none" spc="0" smtClean="0">
                        <a:ln>
                          <a:noFill/>
                        </a:ln>
                        <a:solidFill>
                          <a:schemeClr val="tx1"/>
                        </a:solidFill>
                        <a:effectLst/>
                        <a:latin typeface="Times New Roman" panose="02020603050405020304" charset="0"/>
                        <a:ea typeface="微软雅黑" panose="020B0503020204020204" charset="-122"/>
                        <a:cs typeface="Times New Roman" panose="02020603050405020304" charset="0"/>
                      </a:endParaRPr>
                    </a:p>
                  </a:txBody>
                  <a:tcPr vert="horz"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c>
                  <a:txBody>
                    <a:bodyPr wrap="square"/>
                    <a:lstStyle/>
                    <a:p>
                      <a:pPr algn="ctr"/>
                      <a:r>
                        <a:rPr lang="zh-CN" altLang="en-US" sz="2800" b="0" cap="none" spc="0" smtClean="0">
                          <a:ln>
                            <a:noFill/>
                          </a:ln>
                          <a:solidFill>
                            <a:schemeClr val="tx1"/>
                          </a:solidFill>
                          <a:effectLst/>
                          <a:latin typeface="Times New Roman" panose="02020603050405020304" charset="0"/>
                          <a:ea typeface="微软雅黑" panose="020B0503020204020204" charset="-122"/>
                        </a:rPr>
                        <a:t>乙烷</a:t>
                      </a:r>
                      <a:endParaRPr lang="zh-CN" altLang="en-US" sz="2800" b="0" cap="none" spc="0" smtClean="0">
                        <a:ln>
                          <a:noFill/>
                        </a:ln>
                        <a:solidFill>
                          <a:schemeClr val="tx1"/>
                        </a:solidFill>
                        <a:effectLst/>
                        <a:latin typeface="Times New Roman" panose="02020603050405020304" charset="0"/>
                        <a:ea typeface="微软雅黑" panose="020B0503020204020204" charset="-122"/>
                      </a:endParaRPr>
                    </a:p>
                  </a:txBody>
                  <a:tcPr vert="horz"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c>
                  <a:txBody>
                    <a:bodyPr wrap="square"/>
                    <a:lstStyle/>
                    <a:p>
                      <a:pPr algn="ctr"/>
                      <a:r>
                        <a:rPr lang="zh-CN" altLang="en-US" sz="2800" b="0" cap="none" spc="0" smtClean="0">
                          <a:ln>
                            <a:noFill/>
                          </a:ln>
                          <a:solidFill>
                            <a:schemeClr val="tx1"/>
                          </a:solidFill>
                          <a:effectLst/>
                          <a:latin typeface="Times New Roman" panose="02020603050405020304" charset="0"/>
                          <a:ea typeface="微软雅黑" panose="020B0503020204020204" charset="-122"/>
                        </a:rPr>
                        <a:t>乙烯</a:t>
                      </a:r>
                      <a:endParaRPr lang="zh-CN" altLang="en-US" sz="2800" b="0" cap="none" spc="0" smtClean="0">
                        <a:ln>
                          <a:noFill/>
                        </a:ln>
                        <a:solidFill>
                          <a:schemeClr val="tx1"/>
                        </a:solidFill>
                        <a:effectLst/>
                        <a:latin typeface="Times New Roman" panose="02020603050405020304" charset="0"/>
                        <a:ea typeface="微软雅黑" panose="020B0503020204020204" charset="-122"/>
                      </a:endParaRPr>
                    </a:p>
                  </a:txBody>
                  <a:tcPr vert="horz"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c>
                  <a:txBody>
                    <a:bodyPr wrap="square"/>
                    <a:lstStyle/>
                    <a:p>
                      <a:pPr algn="ctr"/>
                      <a:r>
                        <a:rPr lang="zh-CN" altLang="en-US" sz="2800" b="0" cap="none" spc="0" smtClean="0">
                          <a:ln>
                            <a:noFill/>
                          </a:ln>
                          <a:solidFill>
                            <a:schemeClr val="tx1"/>
                          </a:solidFill>
                          <a:effectLst/>
                          <a:latin typeface="Times New Roman" panose="02020603050405020304" charset="0"/>
                          <a:ea typeface="微软雅黑" panose="020B0503020204020204" charset="-122"/>
                        </a:rPr>
                        <a:t>乙炔</a:t>
                      </a:r>
                      <a:endParaRPr lang="zh-CN" altLang="en-US" sz="2800" b="0" cap="none" spc="0" smtClean="0">
                        <a:ln>
                          <a:noFill/>
                        </a:ln>
                        <a:solidFill>
                          <a:schemeClr val="tx1"/>
                        </a:solidFill>
                        <a:effectLst/>
                        <a:latin typeface="Times New Roman" panose="02020603050405020304" charset="0"/>
                        <a:ea typeface="微软雅黑" panose="020B0503020204020204" charset="-122"/>
                      </a:endParaRPr>
                    </a:p>
                  </a:txBody>
                  <a:tcPr vert="horz"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r>
              <a:tr h="940004">
                <a:tc>
                  <a:txBody>
                    <a:bodyPr wrap="square"/>
                    <a:lstStyle/>
                    <a:p>
                      <a:pPr algn="ctr"/>
                      <a:r>
                        <a:rPr lang="zh-CN" altLang="en-US" sz="2800" b="0" cap="none" spc="0" smtClean="0">
                          <a:ln>
                            <a:noFill/>
                          </a:ln>
                          <a:solidFill>
                            <a:schemeClr val="tx1"/>
                          </a:solidFill>
                          <a:effectLst/>
                          <a:latin typeface="Times New Roman" panose="02020603050405020304" charset="0"/>
                          <a:ea typeface="微软雅黑" panose="020B0503020204020204" charset="-122"/>
                        </a:rPr>
                        <a:t>碳元素的</a:t>
                      </a:r>
                      <a:endParaRPr lang="en-US" altLang="zh-CN" sz="2800" b="0" cap="none" spc="0" smtClean="0">
                        <a:ln>
                          <a:noFill/>
                        </a:ln>
                        <a:solidFill>
                          <a:schemeClr val="tx1"/>
                        </a:solidFill>
                        <a:effectLst/>
                        <a:latin typeface="Times New Roman" panose="02020603050405020304" charset="0"/>
                        <a:ea typeface="微软雅黑" panose="020B0503020204020204" charset="-122"/>
                      </a:endParaRPr>
                    </a:p>
                    <a:p>
                      <a:pPr algn="ctr"/>
                      <a:r>
                        <a:rPr lang="zh-CN" altLang="en-US" sz="2800" b="0" cap="none" spc="0" smtClean="0">
                          <a:ln>
                            <a:noFill/>
                          </a:ln>
                          <a:solidFill>
                            <a:schemeClr val="tx1"/>
                          </a:solidFill>
                          <a:effectLst/>
                          <a:latin typeface="Times New Roman" panose="02020603050405020304" charset="0"/>
                          <a:ea typeface="微软雅黑" panose="020B0503020204020204" charset="-122"/>
                        </a:rPr>
                        <a:t>质量分数</a:t>
                      </a:r>
                      <a:endParaRPr lang="zh-CN" altLang="en-US" sz="2800" b="0" cap="none" spc="0" smtClean="0">
                        <a:ln>
                          <a:noFill/>
                        </a:ln>
                        <a:solidFill>
                          <a:schemeClr val="tx1"/>
                        </a:solidFill>
                        <a:effectLst/>
                        <a:latin typeface="Times New Roman" panose="02020603050405020304" charset="0"/>
                        <a:ea typeface="微软雅黑" panose="020B0503020204020204" charset="-122"/>
                      </a:endParaRPr>
                    </a:p>
                  </a:txBody>
                  <a:tcPr vert="horz"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c>
                  <a:txBody>
                    <a:bodyPr wrap="square"/>
                    <a:lstStyle/>
                    <a:p>
                      <a:pPr algn="ctr"/>
                      <a:r>
                        <a:rPr lang="en-US" altLang="zh-CN" sz="2800" b="0" cap="none" spc="0" smtClean="0">
                          <a:ln>
                            <a:noFill/>
                          </a:ln>
                          <a:solidFill>
                            <a:schemeClr val="tx1"/>
                          </a:solidFill>
                          <a:effectLst/>
                          <a:latin typeface="Times New Roman" panose="02020603050405020304" charset="0"/>
                          <a:ea typeface="微软雅黑" panose="020B0503020204020204" charset="-122"/>
                          <a:cs typeface="Times New Roman" panose="02020603050405020304" charset="0"/>
                        </a:rPr>
                        <a:t>0.80</a:t>
                      </a:r>
                      <a:endParaRPr lang="en-US" altLang="zh-CN" sz="2800" b="0" cap="none" spc="0" smtClean="0">
                        <a:ln>
                          <a:noFill/>
                        </a:ln>
                        <a:solidFill>
                          <a:schemeClr val="tx1"/>
                        </a:solidFill>
                        <a:effectLst/>
                        <a:latin typeface="Times New Roman" panose="02020603050405020304" charset="0"/>
                        <a:ea typeface="微软雅黑" panose="020B0503020204020204" charset="-122"/>
                        <a:cs typeface="Times New Roman" panose="02020603050405020304" charset="0"/>
                      </a:endParaRPr>
                    </a:p>
                  </a:txBody>
                  <a:tcPr vert="horz"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c>
                  <a:txBody>
                    <a:bodyPr wrap="square"/>
                    <a:lstStyle/>
                    <a:p>
                      <a:pPr algn="ctr"/>
                      <a:r>
                        <a:rPr lang="en-US" altLang="zh-CN" sz="2800" b="0" cap="none" spc="0" smtClean="0">
                          <a:ln>
                            <a:noFill/>
                          </a:ln>
                          <a:solidFill>
                            <a:schemeClr val="tx1"/>
                          </a:solidFill>
                          <a:effectLst/>
                          <a:latin typeface="Times New Roman" panose="02020603050405020304" charset="0"/>
                          <a:ea typeface="微软雅黑" panose="020B0503020204020204" charset="-122"/>
                          <a:cs typeface="Times New Roman" panose="02020603050405020304" charset="0"/>
                        </a:rPr>
                        <a:t>0.86</a:t>
                      </a:r>
                      <a:endParaRPr lang="en-US" altLang="zh-CN" sz="2800" b="0" cap="none" spc="0" smtClean="0">
                        <a:ln>
                          <a:noFill/>
                        </a:ln>
                        <a:solidFill>
                          <a:schemeClr val="tx1"/>
                        </a:solidFill>
                        <a:effectLst/>
                        <a:latin typeface="Times New Roman" panose="02020603050405020304" charset="0"/>
                        <a:ea typeface="微软雅黑" panose="020B0503020204020204" charset="-122"/>
                        <a:cs typeface="Times New Roman" panose="02020603050405020304" charset="0"/>
                      </a:endParaRPr>
                    </a:p>
                  </a:txBody>
                  <a:tcPr vert="horz"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c>
                  <a:txBody>
                    <a:bodyPr wrap="square"/>
                    <a:lstStyle/>
                    <a:p>
                      <a:pPr algn="ctr"/>
                      <a:r>
                        <a:rPr lang="en-US" altLang="zh-CN" sz="2800" b="0" cap="none" spc="0" smtClean="0">
                          <a:ln>
                            <a:noFill/>
                          </a:ln>
                          <a:solidFill>
                            <a:schemeClr val="tx1"/>
                          </a:solidFill>
                          <a:effectLst/>
                          <a:latin typeface="Times New Roman" panose="02020603050405020304" charset="0"/>
                          <a:ea typeface="微软雅黑" panose="020B0503020204020204" charset="-122"/>
                          <a:cs typeface="Times New Roman" panose="02020603050405020304" charset="0"/>
                        </a:rPr>
                        <a:t>0.92</a:t>
                      </a:r>
                      <a:endParaRPr lang="en-US" altLang="zh-CN" sz="2800" b="0" cap="none" spc="0" smtClean="0">
                        <a:ln>
                          <a:noFill/>
                        </a:ln>
                        <a:solidFill>
                          <a:schemeClr val="tx1"/>
                        </a:solidFill>
                        <a:effectLst/>
                        <a:latin typeface="Times New Roman" panose="02020603050405020304" charset="0"/>
                        <a:ea typeface="微软雅黑" panose="020B0503020204020204" charset="-122"/>
                        <a:cs typeface="Times New Roman" panose="02020603050405020304" charset="0"/>
                      </a:endParaRPr>
                    </a:p>
                  </a:txBody>
                  <a:tcPr vert="horz"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r>
              <a:tr h="1253306">
                <a:tc>
                  <a:txBody>
                    <a:bodyPr wrap="square"/>
                    <a:lstStyle/>
                    <a:p>
                      <a:pPr algn="ctr"/>
                      <a:r>
                        <a:rPr lang="zh-CN" altLang="en-US" sz="2800" b="0" cap="none" spc="0" smtClean="0">
                          <a:ln>
                            <a:noFill/>
                          </a:ln>
                          <a:solidFill>
                            <a:schemeClr val="tx1"/>
                          </a:solidFill>
                          <a:effectLst/>
                          <a:latin typeface="Times New Roman" panose="02020603050405020304" charset="0"/>
                          <a:ea typeface="微软雅黑" panose="020B0503020204020204" charset="-122"/>
                        </a:rPr>
                        <a:t>完全燃烧</a:t>
                      </a:r>
                      <a:endParaRPr lang="en-US" altLang="zh-CN" sz="2800" b="0" cap="none" spc="0" smtClean="0">
                        <a:ln>
                          <a:noFill/>
                        </a:ln>
                        <a:solidFill>
                          <a:schemeClr val="tx1"/>
                        </a:solidFill>
                        <a:effectLst/>
                        <a:latin typeface="Times New Roman" panose="02020603050405020304" charset="0"/>
                        <a:ea typeface="微软雅黑" panose="020B0503020204020204" charset="-122"/>
                      </a:endParaRPr>
                    </a:p>
                    <a:p>
                      <a:pPr algn="ctr"/>
                      <a:r>
                        <a:rPr lang="zh-CN" altLang="en-US" sz="2800" b="0" cap="none" spc="0" smtClean="0">
                          <a:ln>
                            <a:noFill/>
                          </a:ln>
                          <a:solidFill>
                            <a:schemeClr val="tx1"/>
                          </a:solidFill>
                          <a:effectLst/>
                          <a:latin typeface="Times New Roman" panose="02020603050405020304" charset="0"/>
                          <a:ea typeface="微软雅黑" panose="020B0503020204020204" charset="-122"/>
                        </a:rPr>
                        <a:t>放出热量</a:t>
                      </a:r>
                      <a:endParaRPr lang="zh-CN" altLang="en-US" sz="2800" b="0" cap="none" spc="0" smtClean="0">
                        <a:ln>
                          <a:noFill/>
                        </a:ln>
                        <a:solidFill>
                          <a:schemeClr val="tx1"/>
                        </a:solidFill>
                        <a:effectLst/>
                        <a:latin typeface="Times New Roman" panose="02020603050405020304" charset="0"/>
                        <a:ea typeface="微软雅黑" panose="020B0503020204020204" charset="-122"/>
                      </a:endParaRPr>
                    </a:p>
                  </a:txBody>
                  <a:tcPr vert="horz"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c>
                  <a:txBody>
                    <a:bodyPr wrap="square"/>
                    <a:lstStyle/>
                    <a:p>
                      <a:pPr algn="ctr"/>
                      <a:r>
                        <a:rPr lang="en-US" altLang="zh-CN" sz="2800" b="0" cap="none" spc="0" smtClean="0">
                          <a:ln>
                            <a:noFill/>
                          </a:ln>
                          <a:solidFill>
                            <a:schemeClr val="tx1"/>
                          </a:solidFill>
                          <a:effectLst/>
                          <a:latin typeface="Times New Roman" panose="02020603050405020304" charset="0"/>
                          <a:ea typeface="微软雅黑" panose="020B0503020204020204" charset="-122"/>
                          <a:cs typeface="Times New Roman" panose="02020603050405020304" charset="0"/>
                        </a:rPr>
                        <a:t>5200kJ</a:t>
                      </a:r>
                      <a:endParaRPr lang="en-US" altLang="zh-CN" sz="2800" b="0" cap="none" spc="0" smtClean="0">
                        <a:ln>
                          <a:noFill/>
                        </a:ln>
                        <a:solidFill>
                          <a:schemeClr val="tx1"/>
                        </a:solidFill>
                        <a:effectLst/>
                        <a:latin typeface="Times New Roman" panose="02020603050405020304" charset="0"/>
                        <a:ea typeface="微软雅黑" panose="020B0503020204020204" charset="-122"/>
                        <a:cs typeface="Times New Roman" panose="02020603050405020304" charset="0"/>
                      </a:endParaRPr>
                    </a:p>
                  </a:txBody>
                  <a:tcPr vert="horz"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c>
                  <a:txBody>
                    <a:bodyPr wrap="square"/>
                    <a:lstStyle/>
                    <a:p>
                      <a:pPr algn="ctr"/>
                      <a:r>
                        <a:rPr lang="en-US" altLang="zh-CN" sz="2800" b="0" cap="none" spc="0" smtClean="0">
                          <a:ln>
                            <a:noFill/>
                          </a:ln>
                          <a:solidFill>
                            <a:schemeClr val="tx1"/>
                          </a:solidFill>
                          <a:effectLst/>
                          <a:latin typeface="Times New Roman" panose="02020603050405020304" charset="0"/>
                          <a:ea typeface="微软雅黑" panose="020B0503020204020204" charset="-122"/>
                          <a:cs typeface="Times New Roman" panose="02020603050405020304" charset="0"/>
                        </a:rPr>
                        <a:t>5040kJ</a:t>
                      </a:r>
                      <a:endParaRPr lang="en-US" altLang="zh-CN" sz="2800" b="0" cap="none" spc="0" smtClean="0">
                        <a:ln>
                          <a:noFill/>
                        </a:ln>
                        <a:solidFill>
                          <a:schemeClr val="tx1"/>
                        </a:solidFill>
                        <a:effectLst/>
                        <a:latin typeface="Times New Roman" panose="02020603050405020304" charset="0"/>
                        <a:ea typeface="微软雅黑" panose="020B0503020204020204" charset="-122"/>
                        <a:cs typeface="Times New Roman" panose="02020603050405020304" charset="0"/>
                      </a:endParaRPr>
                    </a:p>
                  </a:txBody>
                  <a:tcPr vert="horz"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c>
                  <a:txBody>
                    <a:bodyPr wrap="square"/>
                    <a:lstStyle/>
                    <a:p>
                      <a:pPr algn="ctr"/>
                      <a:r>
                        <a:rPr lang="en-US" altLang="zh-CN" sz="2800" b="0" cap="none" spc="0" smtClean="0">
                          <a:ln>
                            <a:noFill/>
                          </a:ln>
                          <a:solidFill>
                            <a:schemeClr val="tx1"/>
                          </a:solidFill>
                          <a:effectLst/>
                          <a:latin typeface="Times New Roman" panose="02020603050405020304" charset="0"/>
                          <a:ea typeface="微软雅黑" panose="020B0503020204020204" charset="-122"/>
                          <a:cs typeface="Times New Roman" panose="02020603050405020304" charset="0"/>
                        </a:rPr>
                        <a:t>5000kJ</a:t>
                      </a:r>
                      <a:endParaRPr lang="en-US" altLang="zh-CN" sz="2800" b="0" cap="none" spc="0" smtClean="0">
                        <a:ln>
                          <a:noFill/>
                        </a:ln>
                        <a:solidFill>
                          <a:schemeClr val="tx1"/>
                        </a:solidFill>
                        <a:effectLst/>
                        <a:latin typeface="Times New Roman" panose="02020603050405020304" charset="0"/>
                        <a:ea typeface="微软雅黑" panose="020B0503020204020204" charset="-122"/>
                        <a:cs typeface="Times New Roman" panose="02020603050405020304" charset="0"/>
                      </a:endParaRPr>
                    </a:p>
                  </a:txBody>
                  <a:tcPr vert="horz"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r>
            </a:tbl>
          </a:graphicData>
        </a:graphic>
      </p:graphicFrame>
      <p:sp>
        <p:nvSpPr>
          <p:cNvPr id="31" name="TextBox 5"/>
          <p:cNvSpPr txBox="1"/>
          <p:nvPr>
            <p:custDataLst>
              <p:tags r:id="rId2"/>
            </p:custDataLst>
          </p:nvPr>
        </p:nvSpPr>
        <p:spPr>
          <a:xfrm>
            <a:off x="1536611" y="1034772"/>
            <a:ext cx="9541073" cy="59503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algn="ctr" fontAlgn="auto" hangingPunct="0">
              <a:spcBef>
                <a:spcPct val="0"/>
              </a:spcBef>
              <a:spcAft>
                <a:spcPct val="0"/>
              </a:spcAft>
            </a:pPr>
            <a:r>
              <a:rPr kumimoji="0" lang="zh-CN" altLang="en-US" sz="3200" b="0" i="0" u="none" strike="noStrike" cap="none" spc="0" normalizeH="0" baseline="0" smtClean="0">
                <a:ln>
                  <a:noFill/>
                </a:ln>
                <a:solidFill>
                  <a:schemeClr val="tx1"/>
                </a:solidFill>
                <a:effectLst/>
                <a:uFillTx/>
                <a:latin typeface="Times New Roman" panose="02020603050405020304" charset="0"/>
                <a:ea typeface="微软雅黑" panose="020B0503020204020204" charset="-122"/>
                <a:sym typeface="Hoefler Text"/>
              </a:rPr>
              <a:t>根据下表思考</a:t>
            </a:r>
            <a:r>
              <a:rPr lang="zh-CN" altLang="en-US" sz="3200" i="0" smtClean="0">
                <a:solidFill>
                  <a:schemeClr val="tx1"/>
                </a:solidFill>
                <a:latin typeface="Times New Roman" panose="02020603050405020304" charset="0"/>
                <a:ea typeface="微软雅黑" panose="020B0503020204020204" charset="-122"/>
              </a:rPr>
              <a:t>，</a:t>
            </a:r>
            <a:r>
              <a:rPr lang="zh-CN" altLang="en-US" sz="3200" i="0">
                <a:solidFill>
                  <a:schemeClr val="tx1"/>
                </a:solidFill>
                <a:latin typeface="Times New Roman" panose="02020603050405020304" charset="0"/>
                <a:ea typeface="微软雅黑" panose="020B0503020204020204" charset="-122"/>
              </a:rPr>
              <a:t>人们倾向于选择哪</a:t>
            </a:r>
            <a:r>
              <a:rPr lang="zh-CN" altLang="en-US" sz="3200" i="0" smtClean="0">
                <a:solidFill>
                  <a:schemeClr val="tx1"/>
                </a:solidFill>
                <a:latin typeface="Times New Roman" panose="02020603050405020304" charset="0"/>
                <a:ea typeface="微软雅黑" panose="020B0503020204020204" charset="-122"/>
              </a:rPr>
              <a:t>种烃</a:t>
            </a:r>
            <a:r>
              <a:rPr lang="zh-CN" altLang="en-US" sz="3200" i="0">
                <a:solidFill>
                  <a:schemeClr val="tx1"/>
                </a:solidFill>
                <a:latin typeface="Times New Roman" panose="02020603050405020304" charset="0"/>
                <a:ea typeface="微软雅黑" panose="020B0503020204020204" charset="-122"/>
              </a:rPr>
              <a:t>作为燃料呢？</a:t>
            </a:r>
            <a:endParaRPr lang="zh-CN" altLang="en-US" sz="3200" i="0">
              <a:solidFill>
                <a:schemeClr val="tx1"/>
              </a:solidFill>
              <a:latin typeface="Times New Roman" panose="02020603050405020304" charset="0"/>
              <a:ea typeface="微软雅黑" panose="020B0503020204020204" charset="-122"/>
            </a:endParaRPr>
          </a:p>
        </p:txBody>
      </p:sp>
      <p:sp>
        <p:nvSpPr>
          <p:cNvPr id="32" name="TextBox 6"/>
          <p:cNvSpPr txBox="1"/>
          <p:nvPr>
            <p:custDataLst>
              <p:tags r:id="rId3"/>
            </p:custDataLst>
          </p:nvPr>
        </p:nvSpPr>
        <p:spPr>
          <a:xfrm>
            <a:off x="478790" y="4841240"/>
            <a:ext cx="11234420" cy="74739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fontAlgn="auto" hangingPunct="0">
              <a:lnSpc>
                <a:spcPct val="150000"/>
              </a:lnSpc>
              <a:spcBef>
                <a:spcPct val="0"/>
              </a:spcBef>
              <a:spcAft>
                <a:spcPct val="0"/>
              </a:spcAft>
            </a:pPr>
            <a:r>
              <a:rPr lang="zh-CN" altLang="en-US" sz="2800" b="1" i="0" smtClean="0">
                <a:solidFill>
                  <a:srgbClr val="C00000"/>
                </a:solidFill>
                <a:latin typeface="Times New Roman" panose="02020603050405020304" charset="0"/>
                <a:ea typeface="微软雅黑" panose="020B0503020204020204" charset="-122"/>
                <a:cs typeface="Times New Roman" panose="02020603050405020304" charset="0"/>
              </a:rPr>
              <a:t>质量相同的烃，碳元素的质量分数越低，完全燃烧时放出的热量越多。</a:t>
            </a:r>
            <a:endParaRPr kumimoji="0" lang="zh-CN" altLang="en-US" sz="2800" b="1" i="0" u="none" strike="noStrike" cap="none" spc="0" normalizeH="0" baseline="0" smtClean="0">
              <a:ln>
                <a:noFill/>
              </a:ln>
              <a:solidFill>
                <a:srgbClr val="C00000"/>
              </a:solidFill>
              <a:effectLst/>
              <a:uFillTx/>
              <a:latin typeface="Times New Roman" panose="02020603050405020304" charset="0"/>
              <a:ea typeface="微软雅黑" panose="020B0503020204020204" charset="-122"/>
              <a:cs typeface="Times New Roman" panose="02020603050405020304" charset="0"/>
              <a:sym typeface="Hoefler Text"/>
            </a:endParaRPr>
          </a:p>
        </p:txBody>
      </p:sp>
    </p:spTree>
    <p:custDataLst>
      <p:tags r:id="rId4"/>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bldLvl="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8"/>
          <p:cNvGrpSpPr/>
          <p:nvPr/>
        </p:nvGrpSpPr>
        <p:grpSpPr>
          <a:xfrm>
            <a:off x="1322070" y="-13970"/>
            <a:ext cx="3895725" cy="738188"/>
            <a:chOff x="693" y="-17"/>
            <a:chExt cx="1532" cy="465"/>
          </a:xfrm>
        </p:grpSpPr>
        <p:grpSp>
          <p:nvGrpSpPr>
            <p:cNvPr id="24" name="Group 26"/>
            <p:cNvGrpSpPr/>
            <p:nvPr/>
          </p:nvGrpSpPr>
          <p:grpSpPr>
            <a:xfrm>
              <a:off x="711" y="0"/>
              <a:ext cx="1497" cy="448"/>
              <a:chOff x="711" y="0"/>
              <a:chExt cx="1497" cy="448"/>
            </a:xfrm>
          </p:grpSpPr>
          <p:sp>
            <p:nvSpPr>
              <p:cNvPr id="26" name="Rectangle 8"/>
              <p:cNvSpPr>
                <a:spLocks noChangeArrowheads="1"/>
              </p:cNvSpPr>
              <p:nvPr/>
            </p:nvSpPr>
            <p:spPr bwMode="auto">
              <a:xfrm>
                <a:off x="711" y="0"/>
                <a:ext cx="1497" cy="448"/>
              </a:xfrm>
              <a:prstGeom prst="rect">
                <a:avLst/>
              </a:prstGeom>
              <a:solidFill>
                <a:srgbClr val="3F83BC"/>
              </a:solidFill>
              <a:ln w="9525" algn="ctr">
                <a:noFill/>
                <a:miter lim="800000"/>
              </a:ln>
            </p:spPr>
            <p:txBody>
              <a:bodyPr lIns="121914" tIns="60957" rIns="121914" bIns="60957" anchor="ctr"/>
              <a:lstStyle/>
              <a:p>
                <a:pPr marL="0" marR="0" lvl="0" indent="0" algn="ctr" defTabSz="684530" eaLnBrk="1" fontAlgn="auto" latinLnBrk="0" hangingPunct="1">
                  <a:lnSpc>
                    <a:spcPct val="100000"/>
                  </a:lnSpc>
                  <a:spcBef>
                    <a:spcPct val="0"/>
                  </a:spcBef>
                  <a:spcAft>
                    <a:spcPct val="0"/>
                  </a:spcAft>
                  <a:buClrTx/>
                  <a:buSzTx/>
                  <a:buFontTx/>
                  <a:buNone/>
                  <a:defRPr/>
                </a:pPr>
                <a:endParaRPr kumimoji="0" lang="en-US" altLang="zh-CN" sz="2265" b="0" i="0" u="none" strike="noStrike" kern="0" cap="none" spc="0" normalizeH="0" baseline="0" noProof="0">
                  <a:ln>
                    <a:noFill/>
                  </a:ln>
                  <a:solidFill>
                    <a:srgbClr val="0099CC"/>
                  </a:solidFill>
                  <a:effectLst/>
                  <a:uLnTx/>
                  <a:uFillTx/>
                  <a:latin typeface="微软雅黑" panose="020B0503020204020204" charset="-122"/>
                  <a:ea typeface="微软雅黑" panose="020B0503020204020204" charset="-122"/>
                </a:endParaRPr>
              </a:p>
            </p:txBody>
          </p:sp>
          <p:sp>
            <p:nvSpPr>
              <p:cNvPr id="27" name="Line 25"/>
              <p:cNvSpPr>
                <a:spLocks noChangeShapeType="1"/>
              </p:cNvSpPr>
              <p:nvPr/>
            </p:nvSpPr>
            <p:spPr bwMode="auto">
              <a:xfrm>
                <a:off x="715" y="360"/>
                <a:ext cx="1490" cy="0"/>
              </a:xfrm>
              <a:prstGeom prst="line">
                <a:avLst/>
              </a:prstGeom>
              <a:noFill/>
              <a:ln w="9525">
                <a:solidFill>
                  <a:sysClr val="window" lastClr="FFFFFF"/>
                </a:solidFill>
                <a:round/>
              </a:ln>
            </p:spPr>
            <p:txBody>
              <a:bodyPr/>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2400" b="0" i="0" u="none" strike="noStrike" kern="0" cap="none" spc="0" normalizeH="0" baseline="0" noProof="0">
                  <a:ln>
                    <a:noFill/>
                  </a:ln>
                  <a:solidFill>
                    <a:prstClr val="black"/>
                  </a:solidFill>
                  <a:effectLst/>
                  <a:uLnTx/>
                  <a:uFillTx/>
                  <a:latin typeface="微软雅黑" panose="020B0503020204020204" charset="-122"/>
                  <a:ea typeface="微软雅黑" panose="020B0503020204020204" charset="-122"/>
                </a:endParaRPr>
              </a:p>
            </p:txBody>
          </p:sp>
        </p:grpSp>
        <p:sp>
          <p:nvSpPr>
            <p:cNvPr id="25" name="TextBox 3"/>
            <p:cNvSpPr txBox="1">
              <a:spLocks noChangeArrowheads="1"/>
            </p:cNvSpPr>
            <p:nvPr/>
          </p:nvSpPr>
          <p:spPr bwMode="auto">
            <a:xfrm>
              <a:off x="693" y="-17"/>
              <a:ext cx="1532" cy="420"/>
            </a:xfrm>
            <a:prstGeom prst="rect">
              <a:avLst/>
            </a:prstGeom>
            <a:noFill/>
            <a:ln w="9525">
              <a:noFill/>
              <a:miter lim="800000"/>
            </a:ln>
          </p:spPr>
          <p:txBody>
            <a:bodyPr wrap="square">
              <a:spAutoFit/>
            </a:bodyPr>
            <a:lstStyle/>
            <a:p>
              <a:pPr marL="0" marR="0" lvl="0" indent="0" algn="ctr" defTabSz="914400" eaLnBrk="1" fontAlgn="auto" latinLnBrk="0" hangingPunct="1">
                <a:lnSpc>
                  <a:spcPct val="100000"/>
                </a:lnSpc>
                <a:spcBef>
                  <a:spcPct val="0"/>
                </a:spcBef>
                <a:spcAft>
                  <a:spcPct val="0"/>
                </a:spcAft>
                <a:buClrTx/>
                <a:buSzTx/>
                <a:buFontTx/>
                <a:buNone/>
                <a:defRPr/>
              </a:pPr>
              <a:r>
                <a:rPr kumimoji="0" lang="en-US" altLang="zh-CN" sz="3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烷烃的化学性质</a:t>
              </a:r>
              <a:endParaRPr kumimoji="0" lang="en-US" altLang="zh-CN" sz="3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endParaRPr>
            </a:p>
          </p:txBody>
        </p:sp>
      </p:grpSp>
      <p:sp>
        <p:nvSpPr>
          <p:cNvPr id="3" name="TextBox 2"/>
          <p:cNvSpPr txBox="1"/>
          <p:nvPr>
            <p:custDataLst>
              <p:tags r:id="rId1"/>
            </p:custDataLst>
          </p:nvPr>
        </p:nvSpPr>
        <p:spPr>
          <a:xfrm>
            <a:off x="1138446" y="973753"/>
            <a:ext cx="10261600" cy="59372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ct val="0"/>
              </a:spcBef>
              <a:spcAft>
                <a:spcPct val="0"/>
              </a:spcAft>
              <a:buClrTx/>
              <a:buSzTx/>
              <a:buFontTx/>
              <a:buNone/>
            </a:pPr>
            <a:r>
              <a:rPr lang="zh-CN" altLang="en-US" sz="3200" i="0" smtClean="0">
                <a:solidFill>
                  <a:schemeClr val="tx1">
                    <a:lumMod val="95000"/>
                    <a:lumOff val="5000"/>
                  </a:schemeClr>
                </a:solidFill>
                <a:latin typeface="Times New Roman" panose="02020603050405020304" charset="0"/>
                <a:ea typeface="微软雅黑" panose="020B0503020204020204" charset="-122"/>
              </a:rPr>
              <a:t>烷烃的种类很多，人们倾向于选择哪种烷烃作为燃料呢？</a:t>
            </a:r>
            <a:endParaRPr kumimoji="0" lang="zh-CN" altLang="en-US" sz="3200" b="0" i="0" u="none" strike="noStrike" cap="none" spc="0" normalizeH="0" baseline="0" smtClean="0">
              <a:ln>
                <a:noFill/>
              </a:ln>
              <a:solidFill>
                <a:schemeClr val="tx1">
                  <a:lumMod val="95000"/>
                  <a:lumOff val="5000"/>
                </a:schemeClr>
              </a:solidFill>
              <a:effectLst/>
              <a:uFillTx/>
              <a:latin typeface="Times New Roman" panose="02020603050405020304" charset="0"/>
              <a:ea typeface="微软雅黑" panose="020B0503020204020204" charset="-122"/>
              <a:sym typeface="Hoefler Text"/>
            </a:endParaRPr>
          </a:p>
        </p:txBody>
      </p:sp>
      <p:graphicFrame>
        <p:nvGraphicFramePr>
          <p:cNvPr id="5" name="表格 4"/>
          <p:cNvGraphicFramePr>
            <a:graphicFrameLocks noGrp="1"/>
          </p:cNvGraphicFramePr>
          <p:nvPr>
            <p:custDataLst>
              <p:tags r:id="rId2"/>
            </p:custDataLst>
          </p:nvPr>
        </p:nvGraphicFramePr>
        <p:xfrm>
          <a:off x="821032" y="1799806"/>
          <a:ext cx="8196346" cy="2914330"/>
        </p:xfrm>
        <a:graphic>
          <a:graphicData uri="http://schemas.openxmlformats.org/drawingml/2006/table">
            <a:tbl>
              <a:tblPr/>
              <a:tblGrid>
                <a:gridCol w="1629410"/>
                <a:gridCol w="1496155"/>
                <a:gridCol w="1795549"/>
                <a:gridCol w="1645920"/>
                <a:gridCol w="1629312"/>
              </a:tblGrid>
              <a:tr h="716144">
                <a:tc>
                  <a:txBody>
                    <a:bodyPr wrap="square"/>
                    <a:lstStyle/>
                    <a:p>
                      <a:pPr algn="ctr"/>
                      <a:r>
                        <a:rPr lang="zh-CN" altLang="en-US" sz="2800" b="0" cap="none" spc="0" smtClean="0">
                          <a:ln>
                            <a:noFill/>
                          </a:ln>
                          <a:solidFill>
                            <a:schemeClr val="tx1">
                              <a:lumMod val="95000"/>
                              <a:lumOff val="5000"/>
                            </a:schemeClr>
                          </a:solidFill>
                          <a:effectLst/>
                          <a:latin typeface="Times New Roman" panose="02020603050405020304" charset="0"/>
                          <a:ea typeface="微软雅黑" panose="020B0503020204020204" charset="-122"/>
                        </a:rPr>
                        <a:t>烷烃</a:t>
                      </a:r>
                      <a:endParaRPr lang="zh-CN" altLang="en-US" sz="2800" b="0" cap="none" spc="0" smtClean="0">
                        <a:ln>
                          <a:noFill/>
                        </a:ln>
                        <a:solidFill>
                          <a:schemeClr val="tx1">
                            <a:lumMod val="95000"/>
                            <a:lumOff val="5000"/>
                          </a:schemeClr>
                        </a:solidFill>
                        <a:effectLst/>
                        <a:latin typeface="Times New Roman" panose="02020603050405020304" charset="0"/>
                        <a:ea typeface="微软雅黑" panose="020B0503020204020204" charset="-122"/>
                      </a:endParaRPr>
                    </a:p>
                  </a:txBody>
                  <a:tcPr vert="horz"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c>
                  <a:txBody>
                    <a:bodyPr wrap="square"/>
                    <a:lstStyle/>
                    <a:p>
                      <a:pPr algn="ctr"/>
                      <a:r>
                        <a:rPr lang="zh-CN" altLang="en-US" sz="2800" b="0" cap="none" spc="0" smtClean="0">
                          <a:ln>
                            <a:noFill/>
                          </a:ln>
                          <a:solidFill>
                            <a:schemeClr val="tx1">
                              <a:lumMod val="95000"/>
                              <a:lumOff val="5000"/>
                            </a:schemeClr>
                          </a:solidFill>
                          <a:effectLst/>
                          <a:latin typeface="Times New Roman" panose="02020603050405020304" charset="0"/>
                          <a:ea typeface="微软雅黑" panose="020B0503020204020204" charset="-122"/>
                        </a:rPr>
                        <a:t>甲烷</a:t>
                      </a:r>
                      <a:endParaRPr lang="zh-CN" altLang="en-US" sz="2800" b="0" cap="none" spc="0" smtClean="0">
                        <a:ln>
                          <a:noFill/>
                        </a:ln>
                        <a:solidFill>
                          <a:schemeClr val="tx1">
                            <a:lumMod val="95000"/>
                            <a:lumOff val="5000"/>
                          </a:schemeClr>
                        </a:solidFill>
                        <a:effectLst/>
                        <a:latin typeface="Times New Roman" panose="02020603050405020304" charset="0"/>
                        <a:ea typeface="微软雅黑" panose="020B0503020204020204" charset="-122"/>
                      </a:endParaRPr>
                    </a:p>
                  </a:txBody>
                  <a:tcPr vert="horz"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c>
                  <a:txBody>
                    <a:bodyPr wrap="square"/>
                    <a:lstStyle/>
                    <a:p>
                      <a:pPr algn="ctr"/>
                      <a:r>
                        <a:rPr lang="zh-CN" altLang="en-US" sz="2800" b="0" cap="none" spc="0" smtClean="0">
                          <a:ln>
                            <a:noFill/>
                          </a:ln>
                          <a:solidFill>
                            <a:schemeClr val="tx1">
                              <a:lumMod val="95000"/>
                              <a:lumOff val="5000"/>
                            </a:schemeClr>
                          </a:solidFill>
                          <a:effectLst/>
                          <a:latin typeface="Times New Roman" panose="02020603050405020304" charset="0"/>
                          <a:ea typeface="微软雅黑" panose="020B0503020204020204" charset="-122"/>
                        </a:rPr>
                        <a:t>丙烷</a:t>
                      </a:r>
                      <a:endParaRPr lang="zh-CN" altLang="en-US" sz="2800" b="0" cap="none" spc="0" smtClean="0">
                        <a:ln>
                          <a:noFill/>
                        </a:ln>
                        <a:solidFill>
                          <a:schemeClr val="tx1">
                            <a:lumMod val="95000"/>
                            <a:lumOff val="5000"/>
                          </a:schemeClr>
                        </a:solidFill>
                        <a:effectLst/>
                        <a:latin typeface="Times New Roman" panose="02020603050405020304" charset="0"/>
                        <a:ea typeface="微软雅黑" panose="020B0503020204020204" charset="-122"/>
                      </a:endParaRPr>
                    </a:p>
                  </a:txBody>
                  <a:tcPr vert="horz"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c>
                  <a:txBody>
                    <a:bodyPr wrap="square"/>
                    <a:lstStyle/>
                    <a:p>
                      <a:pPr algn="ctr"/>
                      <a:r>
                        <a:rPr lang="zh-CN" altLang="en-US" sz="2800" b="0" cap="none" spc="0" smtClean="0">
                          <a:ln>
                            <a:noFill/>
                          </a:ln>
                          <a:solidFill>
                            <a:schemeClr val="tx1">
                              <a:lumMod val="95000"/>
                              <a:lumOff val="5000"/>
                            </a:schemeClr>
                          </a:solidFill>
                          <a:effectLst/>
                          <a:latin typeface="Times New Roman" panose="02020603050405020304" charset="0"/>
                          <a:ea typeface="微软雅黑" panose="020B0503020204020204" charset="-122"/>
                        </a:rPr>
                        <a:t>戊烷</a:t>
                      </a:r>
                      <a:endParaRPr lang="zh-CN" altLang="en-US" sz="2800" b="0" cap="none" spc="0" smtClean="0">
                        <a:ln>
                          <a:noFill/>
                        </a:ln>
                        <a:solidFill>
                          <a:schemeClr val="tx1">
                            <a:lumMod val="95000"/>
                            <a:lumOff val="5000"/>
                          </a:schemeClr>
                        </a:solidFill>
                        <a:effectLst/>
                        <a:latin typeface="Times New Roman" panose="02020603050405020304" charset="0"/>
                        <a:ea typeface="微软雅黑" panose="020B0503020204020204" charset="-122"/>
                      </a:endParaRPr>
                    </a:p>
                  </a:txBody>
                  <a:tcPr vert="horz"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c>
                  <a:txBody>
                    <a:bodyPr wrap="square"/>
                    <a:lstStyle/>
                    <a:p>
                      <a:pPr algn="ctr"/>
                      <a:r>
                        <a:rPr lang="zh-CN" altLang="en-US" sz="2800" b="0" cap="none" spc="0" smtClean="0">
                          <a:ln>
                            <a:noFill/>
                          </a:ln>
                          <a:solidFill>
                            <a:schemeClr val="tx1">
                              <a:lumMod val="95000"/>
                              <a:lumOff val="5000"/>
                            </a:schemeClr>
                          </a:solidFill>
                          <a:effectLst/>
                          <a:latin typeface="Times New Roman" panose="02020603050405020304" charset="0"/>
                          <a:ea typeface="微软雅黑" panose="020B0503020204020204" charset="-122"/>
                        </a:rPr>
                        <a:t>庚烷</a:t>
                      </a:r>
                      <a:endParaRPr lang="zh-CN" altLang="en-US" sz="2800" b="0" cap="none" spc="0" smtClean="0">
                        <a:ln>
                          <a:noFill/>
                        </a:ln>
                        <a:solidFill>
                          <a:schemeClr val="tx1">
                            <a:lumMod val="95000"/>
                            <a:lumOff val="5000"/>
                          </a:schemeClr>
                        </a:solidFill>
                        <a:effectLst/>
                        <a:latin typeface="Times New Roman" panose="02020603050405020304" charset="0"/>
                        <a:ea typeface="微软雅黑" panose="020B0503020204020204" charset="-122"/>
                      </a:endParaRPr>
                    </a:p>
                  </a:txBody>
                  <a:tcPr vert="horz"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r>
              <a:tr h="873621">
                <a:tc>
                  <a:txBody>
                    <a:bodyPr wrap="square"/>
                    <a:lstStyle/>
                    <a:p>
                      <a:pPr algn="ctr"/>
                      <a:r>
                        <a:rPr lang="zh-CN" altLang="en-US" sz="2800" b="0" cap="none" spc="0" smtClean="0">
                          <a:ln>
                            <a:noFill/>
                          </a:ln>
                          <a:solidFill>
                            <a:schemeClr val="tx1">
                              <a:lumMod val="95000"/>
                              <a:lumOff val="5000"/>
                            </a:schemeClr>
                          </a:solidFill>
                          <a:effectLst/>
                          <a:latin typeface="Times New Roman" panose="02020603050405020304" charset="0"/>
                          <a:ea typeface="微软雅黑" panose="020B0503020204020204" charset="-122"/>
                        </a:rPr>
                        <a:t>碳、氢原子个数比</a:t>
                      </a:r>
                      <a:endParaRPr lang="zh-CN" altLang="en-US" sz="2800" b="0" cap="none" spc="0" smtClean="0">
                        <a:ln>
                          <a:noFill/>
                        </a:ln>
                        <a:solidFill>
                          <a:schemeClr val="tx1">
                            <a:lumMod val="95000"/>
                            <a:lumOff val="5000"/>
                          </a:schemeClr>
                        </a:solidFill>
                        <a:effectLst/>
                        <a:latin typeface="Times New Roman" panose="02020603050405020304" charset="0"/>
                        <a:ea typeface="微软雅黑" panose="020B0503020204020204" charset="-122"/>
                      </a:endParaRPr>
                    </a:p>
                  </a:txBody>
                  <a:tcPr vert="horz"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c>
                  <a:txBody>
                    <a:bodyPr wrap="square"/>
                    <a:lstStyle/>
                    <a:p>
                      <a:pPr algn="ctr"/>
                      <a:r>
                        <a:rPr lang="en-US" altLang="zh-CN" sz="2800" b="0" cap="none" spc="0" smtClean="0">
                          <a:ln>
                            <a:noFill/>
                          </a:ln>
                          <a:solidFill>
                            <a:schemeClr val="tx1">
                              <a:lumMod val="95000"/>
                              <a:lumOff val="5000"/>
                            </a:schemeClr>
                          </a:solidFill>
                          <a:effectLst/>
                          <a:latin typeface="Times New Roman" panose="02020603050405020304" charset="0"/>
                          <a:ea typeface="微软雅黑" panose="020B0503020204020204" charset="-122"/>
                          <a:cs typeface="Times New Roman" panose="02020603050405020304" charset="0"/>
                        </a:rPr>
                        <a:t>1:4</a:t>
                      </a:r>
                      <a:endParaRPr lang="en-US" altLang="zh-CN" sz="2800" b="0" cap="none" spc="0" smtClean="0">
                        <a:ln>
                          <a:noFill/>
                        </a:ln>
                        <a:solidFill>
                          <a:schemeClr val="tx1">
                            <a:lumMod val="95000"/>
                            <a:lumOff val="5000"/>
                          </a:schemeClr>
                        </a:solidFill>
                        <a:effectLst/>
                        <a:latin typeface="Times New Roman" panose="02020603050405020304" charset="0"/>
                        <a:ea typeface="微软雅黑" panose="020B0503020204020204" charset="-122"/>
                        <a:cs typeface="Times New Roman" panose="02020603050405020304" charset="0"/>
                      </a:endParaRPr>
                    </a:p>
                  </a:txBody>
                  <a:tcPr vert="horz"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c>
                  <a:txBody>
                    <a:bodyPr wrap="square"/>
                    <a:lstStyle/>
                    <a:p>
                      <a:pPr algn="ctr"/>
                      <a:r>
                        <a:rPr lang="en-US" altLang="zh-CN" sz="2800" b="0" cap="none" spc="0" smtClean="0">
                          <a:ln>
                            <a:noFill/>
                          </a:ln>
                          <a:solidFill>
                            <a:schemeClr val="tx1">
                              <a:lumMod val="95000"/>
                              <a:lumOff val="5000"/>
                            </a:schemeClr>
                          </a:solidFill>
                          <a:effectLst/>
                          <a:latin typeface="Times New Roman" panose="02020603050405020304" charset="0"/>
                          <a:ea typeface="微软雅黑" panose="020B0503020204020204" charset="-122"/>
                          <a:cs typeface="Times New Roman" panose="02020603050405020304" charset="0"/>
                        </a:rPr>
                        <a:t>3:8</a:t>
                      </a:r>
                      <a:endParaRPr lang="en-US" altLang="zh-CN" sz="2800" b="0" cap="none" spc="0" smtClean="0">
                        <a:ln>
                          <a:noFill/>
                        </a:ln>
                        <a:solidFill>
                          <a:schemeClr val="tx1">
                            <a:lumMod val="95000"/>
                            <a:lumOff val="5000"/>
                          </a:schemeClr>
                        </a:solidFill>
                        <a:effectLst/>
                        <a:latin typeface="Times New Roman" panose="02020603050405020304" charset="0"/>
                        <a:ea typeface="微软雅黑" panose="020B0503020204020204" charset="-122"/>
                        <a:cs typeface="Times New Roman" panose="02020603050405020304" charset="0"/>
                      </a:endParaRPr>
                    </a:p>
                  </a:txBody>
                  <a:tcPr vert="horz"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c>
                  <a:txBody>
                    <a:bodyPr wrap="square"/>
                    <a:lstStyle/>
                    <a:p>
                      <a:pPr algn="ctr"/>
                      <a:r>
                        <a:rPr lang="en-US" altLang="zh-CN" sz="2800" b="0" cap="none" spc="0" smtClean="0">
                          <a:ln>
                            <a:noFill/>
                          </a:ln>
                          <a:solidFill>
                            <a:schemeClr val="tx1">
                              <a:lumMod val="95000"/>
                              <a:lumOff val="5000"/>
                            </a:schemeClr>
                          </a:solidFill>
                          <a:effectLst/>
                          <a:latin typeface="Times New Roman" panose="02020603050405020304" charset="0"/>
                          <a:ea typeface="微软雅黑" panose="020B0503020204020204" charset="-122"/>
                          <a:cs typeface="Times New Roman" panose="02020603050405020304" charset="0"/>
                        </a:rPr>
                        <a:t>5:12</a:t>
                      </a:r>
                      <a:endParaRPr lang="en-US" altLang="zh-CN" sz="2800" b="0" cap="none" spc="0" smtClean="0">
                        <a:ln>
                          <a:noFill/>
                        </a:ln>
                        <a:solidFill>
                          <a:schemeClr val="tx1">
                            <a:lumMod val="95000"/>
                            <a:lumOff val="5000"/>
                          </a:schemeClr>
                        </a:solidFill>
                        <a:effectLst/>
                        <a:latin typeface="Times New Roman" panose="02020603050405020304" charset="0"/>
                        <a:ea typeface="微软雅黑" panose="020B0503020204020204" charset="-122"/>
                        <a:cs typeface="Times New Roman" panose="02020603050405020304" charset="0"/>
                      </a:endParaRPr>
                    </a:p>
                  </a:txBody>
                  <a:tcPr vert="horz"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c>
                  <a:txBody>
                    <a:bodyPr wrap="square"/>
                    <a:lstStyle/>
                    <a:p>
                      <a:pPr algn="ctr"/>
                      <a:r>
                        <a:rPr lang="en-US" altLang="zh-CN" sz="2800" b="0" cap="none" spc="0" smtClean="0">
                          <a:ln>
                            <a:noFill/>
                          </a:ln>
                          <a:solidFill>
                            <a:schemeClr val="tx1">
                              <a:lumMod val="95000"/>
                              <a:lumOff val="5000"/>
                            </a:schemeClr>
                          </a:solidFill>
                          <a:effectLst/>
                          <a:latin typeface="Times New Roman" panose="02020603050405020304" charset="0"/>
                          <a:ea typeface="微软雅黑" panose="020B0503020204020204" charset="-122"/>
                          <a:cs typeface="Times New Roman" panose="02020603050405020304" charset="0"/>
                        </a:rPr>
                        <a:t>7:16</a:t>
                      </a:r>
                      <a:endParaRPr lang="en-US" altLang="zh-CN" sz="2800" b="0" cap="none" spc="0" smtClean="0">
                        <a:ln>
                          <a:noFill/>
                        </a:ln>
                        <a:solidFill>
                          <a:schemeClr val="tx1">
                            <a:lumMod val="95000"/>
                            <a:lumOff val="5000"/>
                          </a:schemeClr>
                        </a:solidFill>
                        <a:effectLst/>
                        <a:latin typeface="Times New Roman" panose="02020603050405020304" charset="0"/>
                        <a:ea typeface="微软雅黑" panose="020B0503020204020204" charset="-122"/>
                        <a:cs typeface="Times New Roman" panose="02020603050405020304" charset="0"/>
                      </a:endParaRPr>
                    </a:p>
                  </a:txBody>
                  <a:tcPr vert="horz"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r>
              <a:tr h="1253306">
                <a:tc>
                  <a:txBody>
                    <a:bodyPr wrap="square"/>
                    <a:lstStyle/>
                    <a:p>
                      <a:pPr algn="ctr"/>
                      <a:r>
                        <a:rPr lang="zh-CN" altLang="en-US" sz="2800" b="0" cap="none" spc="0" smtClean="0">
                          <a:ln>
                            <a:noFill/>
                          </a:ln>
                          <a:solidFill>
                            <a:schemeClr val="tx1">
                              <a:lumMod val="95000"/>
                              <a:lumOff val="5000"/>
                            </a:schemeClr>
                          </a:solidFill>
                          <a:effectLst/>
                          <a:latin typeface="Times New Roman" panose="02020603050405020304" charset="0"/>
                          <a:ea typeface="微软雅黑" panose="020B0503020204020204" charset="-122"/>
                        </a:rPr>
                        <a:t>碳元素的</a:t>
                      </a:r>
                      <a:endParaRPr lang="en-US" altLang="zh-CN" sz="2800" b="0" cap="none" spc="0" smtClean="0">
                        <a:ln>
                          <a:noFill/>
                        </a:ln>
                        <a:solidFill>
                          <a:schemeClr val="tx1">
                            <a:lumMod val="95000"/>
                            <a:lumOff val="5000"/>
                          </a:schemeClr>
                        </a:solidFill>
                        <a:effectLst/>
                        <a:latin typeface="Times New Roman" panose="02020603050405020304" charset="0"/>
                        <a:ea typeface="微软雅黑" panose="020B0503020204020204" charset="-122"/>
                      </a:endParaRPr>
                    </a:p>
                    <a:p>
                      <a:pPr algn="ctr"/>
                      <a:r>
                        <a:rPr lang="zh-CN" altLang="en-US" sz="2800" b="0" cap="none" spc="0" smtClean="0">
                          <a:ln>
                            <a:noFill/>
                          </a:ln>
                          <a:solidFill>
                            <a:schemeClr val="tx1">
                              <a:lumMod val="95000"/>
                              <a:lumOff val="5000"/>
                            </a:schemeClr>
                          </a:solidFill>
                          <a:effectLst/>
                          <a:latin typeface="Times New Roman" panose="02020603050405020304" charset="0"/>
                          <a:ea typeface="微软雅黑" panose="020B0503020204020204" charset="-122"/>
                        </a:rPr>
                        <a:t>质量分数</a:t>
                      </a:r>
                      <a:endParaRPr lang="zh-CN" altLang="en-US" sz="2800" b="0" cap="none" spc="0" smtClean="0">
                        <a:ln>
                          <a:noFill/>
                        </a:ln>
                        <a:solidFill>
                          <a:schemeClr val="tx1">
                            <a:lumMod val="95000"/>
                            <a:lumOff val="5000"/>
                          </a:schemeClr>
                        </a:solidFill>
                        <a:effectLst/>
                        <a:latin typeface="Times New Roman" panose="02020603050405020304" charset="0"/>
                        <a:ea typeface="微软雅黑" panose="020B0503020204020204" charset="-122"/>
                      </a:endParaRPr>
                    </a:p>
                  </a:txBody>
                  <a:tcPr vert="horz"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c>
                  <a:txBody>
                    <a:bodyPr wrap="square"/>
                    <a:lstStyle/>
                    <a:p>
                      <a:pPr algn="ctr"/>
                      <a:r>
                        <a:rPr lang="en-US" altLang="zh-CN" sz="2800" b="0" cap="none" spc="0" smtClean="0">
                          <a:ln>
                            <a:noFill/>
                          </a:ln>
                          <a:solidFill>
                            <a:schemeClr val="tx1">
                              <a:lumMod val="95000"/>
                              <a:lumOff val="5000"/>
                            </a:schemeClr>
                          </a:solidFill>
                          <a:effectLst/>
                          <a:latin typeface="Times New Roman" panose="02020603050405020304" charset="0"/>
                          <a:ea typeface="微软雅黑" panose="020B0503020204020204" charset="-122"/>
                          <a:cs typeface="Times New Roman" panose="02020603050405020304" charset="0"/>
                        </a:rPr>
                        <a:t>75%</a:t>
                      </a:r>
                      <a:endParaRPr lang="en-US" altLang="zh-CN" sz="2800" b="0" cap="none" spc="0" smtClean="0">
                        <a:ln>
                          <a:noFill/>
                        </a:ln>
                        <a:solidFill>
                          <a:schemeClr val="tx1">
                            <a:lumMod val="95000"/>
                            <a:lumOff val="5000"/>
                          </a:schemeClr>
                        </a:solidFill>
                        <a:effectLst/>
                        <a:latin typeface="Times New Roman" panose="02020603050405020304" charset="0"/>
                        <a:ea typeface="微软雅黑" panose="020B0503020204020204" charset="-122"/>
                        <a:cs typeface="Times New Roman" panose="02020603050405020304" charset="0"/>
                      </a:endParaRPr>
                    </a:p>
                  </a:txBody>
                  <a:tcPr vert="horz"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c>
                  <a:txBody>
                    <a:bodyPr wrap="square"/>
                    <a:lstStyle/>
                    <a:p>
                      <a:pPr algn="ctr"/>
                      <a:r>
                        <a:rPr lang="en-US" altLang="zh-CN" sz="2800" b="0" cap="none" spc="0" smtClean="0">
                          <a:ln>
                            <a:noFill/>
                          </a:ln>
                          <a:solidFill>
                            <a:schemeClr val="tx1">
                              <a:lumMod val="95000"/>
                              <a:lumOff val="5000"/>
                            </a:schemeClr>
                          </a:solidFill>
                          <a:effectLst/>
                          <a:latin typeface="Times New Roman" panose="02020603050405020304" charset="0"/>
                          <a:ea typeface="微软雅黑" panose="020B0503020204020204" charset="-122"/>
                          <a:cs typeface="Times New Roman" panose="02020603050405020304" charset="0"/>
                        </a:rPr>
                        <a:t>81.8%</a:t>
                      </a:r>
                      <a:endParaRPr lang="en-US" altLang="zh-CN" sz="2800" b="0" cap="none" spc="0" smtClean="0">
                        <a:ln>
                          <a:noFill/>
                        </a:ln>
                        <a:solidFill>
                          <a:schemeClr val="tx1">
                            <a:lumMod val="95000"/>
                            <a:lumOff val="5000"/>
                          </a:schemeClr>
                        </a:solidFill>
                        <a:effectLst/>
                        <a:latin typeface="Times New Roman" panose="02020603050405020304" charset="0"/>
                        <a:ea typeface="微软雅黑" panose="020B0503020204020204" charset="-122"/>
                        <a:cs typeface="Times New Roman" panose="02020603050405020304" charset="0"/>
                      </a:endParaRPr>
                    </a:p>
                  </a:txBody>
                  <a:tcPr vert="horz"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c>
                  <a:txBody>
                    <a:bodyPr wrap="square"/>
                    <a:lstStyle/>
                    <a:p>
                      <a:pPr algn="ctr"/>
                      <a:r>
                        <a:rPr lang="en-US" altLang="zh-CN" sz="2800" b="0" cap="none" spc="0" smtClean="0">
                          <a:ln>
                            <a:noFill/>
                          </a:ln>
                          <a:solidFill>
                            <a:schemeClr val="tx1">
                              <a:lumMod val="95000"/>
                              <a:lumOff val="5000"/>
                            </a:schemeClr>
                          </a:solidFill>
                          <a:effectLst/>
                          <a:latin typeface="Times New Roman" panose="02020603050405020304" charset="0"/>
                          <a:ea typeface="微软雅黑" panose="020B0503020204020204" charset="-122"/>
                          <a:cs typeface="Times New Roman" panose="02020603050405020304" charset="0"/>
                        </a:rPr>
                        <a:t>83.3%</a:t>
                      </a:r>
                      <a:endParaRPr lang="en-US" altLang="zh-CN" sz="2800" b="0" cap="none" spc="0" smtClean="0">
                        <a:ln>
                          <a:noFill/>
                        </a:ln>
                        <a:solidFill>
                          <a:schemeClr val="tx1">
                            <a:lumMod val="95000"/>
                            <a:lumOff val="5000"/>
                          </a:schemeClr>
                        </a:solidFill>
                        <a:effectLst/>
                        <a:latin typeface="Times New Roman" panose="02020603050405020304" charset="0"/>
                        <a:ea typeface="微软雅黑" panose="020B0503020204020204" charset="-122"/>
                        <a:cs typeface="Times New Roman" panose="02020603050405020304" charset="0"/>
                      </a:endParaRPr>
                    </a:p>
                  </a:txBody>
                  <a:tcPr vert="horz"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c>
                  <a:txBody>
                    <a:bodyPr wrap="square"/>
                    <a:lstStyle/>
                    <a:p>
                      <a:pPr algn="ctr"/>
                      <a:r>
                        <a:rPr lang="en-US" altLang="zh-CN" sz="2800" b="0" cap="none" spc="0" smtClean="0">
                          <a:ln>
                            <a:noFill/>
                          </a:ln>
                          <a:solidFill>
                            <a:schemeClr val="tx1">
                              <a:lumMod val="95000"/>
                              <a:lumOff val="5000"/>
                            </a:schemeClr>
                          </a:solidFill>
                          <a:effectLst/>
                          <a:latin typeface="Times New Roman" panose="02020603050405020304" charset="0"/>
                          <a:ea typeface="微软雅黑" panose="020B0503020204020204" charset="-122"/>
                          <a:cs typeface="Times New Roman" panose="02020603050405020304" charset="0"/>
                        </a:rPr>
                        <a:t>84%</a:t>
                      </a:r>
                      <a:endParaRPr lang="en-US" altLang="zh-CN" sz="2800" b="0" cap="none" spc="0" smtClean="0">
                        <a:ln>
                          <a:noFill/>
                        </a:ln>
                        <a:solidFill>
                          <a:schemeClr val="tx1">
                            <a:lumMod val="95000"/>
                            <a:lumOff val="5000"/>
                          </a:schemeClr>
                        </a:solidFill>
                        <a:effectLst/>
                        <a:latin typeface="Times New Roman" panose="02020603050405020304" charset="0"/>
                        <a:ea typeface="微软雅黑" panose="020B0503020204020204" charset="-122"/>
                        <a:cs typeface="Times New Roman" panose="02020603050405020304" charset="0"/>
                      </a:endParaRPr>
                    </a:p>
                  </a:txBody>
                  <a:tcPr vert="horz"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r>
            </a:tbl>
          </a:graphicData>
        </a:graphic>
      </p:graphicFrame>
      <p:sp>
        <p:nvSpPr>
          <p:cNvPr id="6" name="TextBox 5"/>
          <p:cNvSpPr txBox="1"/>
          <p:nvPr>
            <p:custDataLst>
              <p:tags r:id="rId3"/>
            </p:custDataLst>
          </p:nvPr>
        </p:nvSpPr>
        <p:spPr>
          <a:xfrm>
            <a:off x="1003300" y="4518660"/>
            <a:ext cx="5541010" cy="139382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fontAlgn="auto" hangingPunct="0">
              <a:lnSpc>
                <a:spcPct val="150000"/>
              </a:lnSpc>
              <a:spcBef>
                <a:spcPct val="0"/>
              </a:spcBef>
              <a:spcAft>
                <a:spcPct val="0"/>
              </a:spcAft>
            </a:pPr>
            <a:r>
              <a:rPr lang="zh-CN" altLang="en-US" sz="2800" b="1" i="0" smtClean="0">
                <a:solidFill>
                  <a:srgbClr val="C00000"/>
                </a:solidFill>
                <a:latin typeface="Times New Roman" panose="02020603050405020304" charset="0"/>
                <a:ea typeface="微软雅黑" panose="020B0503020204020204" charset="-122"/>
                <a:cs typeface="Times New Roman" panose="02020603050405020304" charset="0"/>
              </a:rPr>
              <a:t>人们倾向于选用烷烃中相对分子质量小的烷烃作为燃料。</a:t>
            </a:r>
            <a:endParaRPr kumimoji="0" lang="zh-CN" altLang="en-US" sz="2800" b="1" i="0" u="none" strike="noStrike" cap="none" spc="0" normalizeH="0" baseline="0" smtClean="0">
              <a:solidFill>
                <a:srgbClr val="C00000"/>
              </a:solidFill>
              <a:latin typeface="Times New Roman" panose="02020603050405020304" charset="0"/>
              <a:ea typeface="微软雅黑" panose="020B0503020204020204" charset="-122"/>
              <a:cs typeface="Times New Roman" panose="02020603050405020304" charset="0"/>
              <a:sym typeface="Hoefler Text"/>
            </a:endParaRPr>
          </a:p>
        </p:txBody>
      </p:sp>
      <p:pic>
        <p:nvPicPr>
          <p:cNvPr id="103" name="图片 102"/>
          <p:cNvPicPr/>
          <p:nvPr/>
        </p:nvPicPr>
        <p:blipFill>
          <a:blip r:embed="rId4"/>
          <a:stretch>
            <a:fillRect/>
          </a:stretch>
        </p:blipFill>
        <p:spPr>
          <a:xfrm>
            <a:off x="9017635" y="1955800"/>
            <a:ext cx="3078480" cy="2870835"/>
          </a:xfrm>
          <a:prstGeom prst="rect">
            <a:avLst/>
          </a:prstGeom>
          <a:noFill/>
          <a:ln w="9525">
            <a:noFill/>
          </a:ln>
        </p:spPr>
      </p:pic>
      <p:sp>
        <p:nvSpPr>
          <p:cNvPr id="2" name="TextBox 5"/>
          <p:cNvSpPr txBox="1"/>
          <p:nvPr>
            <p:custDataLst>
              <p:tags r:id="rId5"/>
            </p:custDataLst>
          </p:nvPr>
        </p:nvSpPr>
        <p:spPr>
          <a:xfrm>
            <a:off x="8291830" y="4826635"/>
            <a:ext cx="3804285" cy="74739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fontAlgn="auto" hangingPunct="0">
              <a:lnSpc>
                <a:spcPct val="150000"/>
              </a:lnSpc>
              <a:spcBef>
                <a:spcPct val="0"/>
              </a:spcBef>
              <a:spcAft>
                <a:spcPct val="0"/>
              </a:spcAft>
            </a:pPr>
            <a:r>
              <a:rPr lang="zh-CN" altLang="en-US" sz="2800" b="1" i="0" smtClean="0">
                <a:solidFill>
                  <a:srgbClr val="C00000"/>
                </a:solidFill>
                <a:latin typeface="Times New Roman" panose="02020603050405020304" charset="0"/>
                <a:ea typeface="微软雅黑" panose="020B0503020204020204" charset="-122"/>
                <a:cs typeface="Times New Roman" panose="02020603050405020304" charset="0"/>
              </a:rPr>
              <a:t>天然气主要成分是甲烷</a:t>
            </a:r>
            <a:endParaRPr kumimoji="0" lang="zh-CN" altLang="en-US" sz="2800" b="1" i="0" u="none" strike="noStrike" cap="none" spc="0" normalizeH="0" baseline="0" smtClean="0">
              <a:solidFill>
                <a:srgbClr val="C00000"/>
              </a:solidFill>
              <a:latin typeface="Times New Roman" panose="02020603050405020304" charset="0"/>
              <a:ea typeface="微软雅黑" panose="020B0503020204020204" charset="-122"/>
              <a:cs typeface="Times New Roman" panose="02020603050405020304" charset="0"/>
              <a:sym typeface="Hoefler Text"/>
            </a:endParaRPr>
          </a:p>
        </p:txBody>
      </p:sp>
    </p:spTree>
    <p:custDataLst>
      <p:tags r:id="rId6"/>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103"/>
                                        </p:tgtEl>
                                        <p:attrNameLst>
                                          <p:attrName>style.visibility</p:attrName>
                                        </p:attrNameLst>
                                      </p:cBhvr>
                                      <p:to>
                                        <p:strVal val="visible"/>
                                      </p:to>
                                    </p:set>
                                    <p:anim calcmode="lin" valueType="num">
                                      <p:cBhvr additive="base">
                                        <p:cTn id="16" dur="500" fill="hold"/>
                                        <p:tgtEl>
                                          <p:spTgt spid="103"/>
                                        </p:tgtEl>
                                        <p:attrNameLst>
                                          <p:attrName>ppt_x</p:attrName>
                                        </p:attrNameLst>
                                      </p:cBhvr>
                                      <p:tavLst>
                                        <p:tav tm="0">
                                          <p:val>
                                            <p:strVal val="#ppt_x"/>
                                          </p:val>
                                        </p:tav>
                                        <p:tav tm="100000">
                                          <p:val>
                                            <p:strVal val="#ppt_x"/>
                                          </p:val>
                                        </p:tav>
                                      </p:tavLst>
                                    </p:anim>
                                    <p:anim calcmode="lin" valueType="num">
                                      <p:cBhvr additive="base">
                                        <p:cTn id="17" dur="500" fill="hold"/>
                                        <p:tgtEl>
                                          <p:spTgt spid="103"/>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2"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接连接符 5"/>
          <p:cNvCxnSpPr/>
          <p:nvPr/>
        </p:nvCxnSpPr>
        <p:spPr>
          <a:xfrm flipH="1">
            <a:off x="6786563" y="1851343"/>
            <a:ext cx="0" cy="468313"/>
          </a:xfrm>
          <a:prstGeom prst="line">
            <a:avLst/>
          </a:prstGeom>
          <a:noFill/>
          <a:ln w="38100" cap="flat">
            <a:solidFill>
              <a:schemeClr val="tx1">
                <a:lumMod val="50000"/>
                <a:lumOff val="50000"/>
              </a:schemeClr>
            </a:solidFill>
            <a:prstDash val="solid"/>
            <a:miter lim="400000"/>
          </a:ln>
        </p:spPr>
        <p:style>
          <a:lnRef idx="0">
            <a:scrgbClr r="0" g="0" b="0"/>
          </a:lnRef>
          <a:fillRef idx="0">
            <a:scrgbClr r="0" g="0" b="0"/>
          </a:fillRef>
          <a:effectRef idx="0">
            <a:scrgbClr r="0" g="0" b="0"/>
          </a:effectRef>
          <a:fontRef idx="none"/>
        </p:style>
      </p:cxnSp>
      <p:cxnSp>
        <p:nvCxnSpPr>
          <p:cNvPr id="10" name="直接连接符 9"/>
          <p:cNvCxnSpPr/>
          <p:nvPr/>
        </p:nvCxnSpPr>
        <p:spPr>
          <a:xfrm flipV="1">
            <a:off x="4637723" y="2326640"/>
            <a:ext cx="4445635" cy="32385"/>
          </a:xfrm>
          <a:prstGeom prst="line">
            <a:avLst/>
          </a:prstGeom>
          <a:noFill/>
          <a:ln w="38100" cap="flat">
            <a:solidFill>
              <a:schemeClr val="tx1">
                <a:lumMod val="50000"/>
                <a:lumOff val="50000"/>
              </a:schemeClr>
            </a:solidFill>
            <a:prstDash val="solid"/>
            <a:miter lim="400000"/>
          </a:ln>
        </p:spPr>
        <p:style>
          <a:lnRef idx="0">
            <a:scrgbClr r="0" g="0" b="0"/>
          </a:lnRef>
          <a:fillRef idx="0">
            <a:scrgbClr r="0" g="0" b="0"/>
          </a:fillRef>
          <a:effectRef idx="0">
            <a:scrgbClr r="0" g="0" b="0"/>
          </a:effectRef>
          <a:fontRef idx="none"/>
        </p:style>
      </p:cxnSp>
      <p:cxnSp>
        <p:nvCxnSpPr>
          <p:cNvPr id="66" name="直接连接符 65"/>
          <p:cNvCxnSpPr/>
          <p:nvPr/>
        </p:nvCxnSpPr>
        <p:spPr>
          <a:xfrm flipH="1">
            <a:off x="4652645" y="2341880"/>
            <a:ext cx="0" cy="468313"/>
          </a:xfrm>
          <a:prstGeom prst="line">
            <a:avLst/>
          </a:prstGeom>
          <a:noFill/>
          <a:ln w="38100" cap="flat">
            <a:solidFill>
              <a:schemeClr val="tx1">
                <a:lumMod val="50000"/>
                <a:lumOff val="50000"/>
              </a:schemeClr>
            </a:solidFill>
            <a:prstDash val="solid"/>
            <a:miter lim="400000"/>
          </a:ln>
        </p:spPr>
        <p:style>
          <a:lnRef idx="0">
            <a:scrgbClr r="0" g="0" b="0"/>
          </a:lnRef>
          <a:fillRef idx="0">
            <a:scrgbClr r="0" g="0" b="0"/>
          </a:fillRef>
          <a:effectRef idx="0">
            <a:scrgbClr r="0" g="0" b="0"/>
          </a:effectRef>
          <a:fontRef idx="none"/>
        </p:style>
      </p:cxnSp>
      <p:cxnSp>
        <p:nvCxnSpPr>
          <p:cNvPr id="67" name="直接连接符 66"/>
          <p:cNvCxnSpPr/>
          <p:nvPr/>
        </p:nvCxnSpPr>
        <p:spPr>
          <a:xfrm flipH="1">
            <a:off x="9086850" y="2341880"/>
            <a:ext cx="0" cy="468313"/>
          </a:xfrm>
          <a:prstGeom prst="line">
            <a:avLst/>
          </a:prstGeom>
          <a:noFill/>
          <a:ln w="38100" cap="flat">
            <a:solidFill>
              <a:schemeClr val="tx1">
                <a:lumMod val="50000"/>
                <a:lumOff val="50000"/>
              </a:schemeClr>
            </a:solidFill>
            <a:prstDash val="solid"/>
            <a:miter lim="400000"/>
          </a:ln>
        </p:spPr>
        <p:style>
          <a:lnRef idx="0">
            <a:scrgbClr r="0" g="0" b="0"/>
          </a:lnRef>
          <a:fillRef idx="0">
            <a:scrgbClr r="0" g="0" b="0"/>
          </a:fillRef>
          <a:effectRef idx="0">
            <a:scrgbClr r="0" g="0" b="0"/>
          </a:effectRef>
          <a:fontRef idx="none"/>
        </p:style>
      </p:cxnSp>
      <p:sp>
        <p:nvSpPr>
          <p:cNvPr id="68" name="文本框 67"/>
          <p:cNvSpPr txBox="1"/>
          <p:nvPr/>
        </p:nvSpPr>
        <p:spPr>
          <a:xfrm>
            <a:off x="4010819" y="2811145"/>
            <a:ext cx="1244600" cy="563245"/>
          </a:xfrm>
          <a:prstGeom prst="rect">
            <a:avLst/>
          </a:prstGeom>
          <a:noFill/>
          <a:ln w="12700" cap="flat">
            <a:noFill/>
            <a:miter lim="400000"/>
          </a:ln>
        </p:spPr>
        <p:style>
          <a:lnRef idx="0">
            <a:scrgbClr r="0" g="0" b="0"/>
          </a:lnRef>
          <a:fillRef idx="0">
            <a:scrgbClr r="0" g="0" b="0"/>
          </a:fillRef>
          <a:effectRef idx="0">
            <a:scrgbClr r="0" g="0" b="0"/>
          </a:effectRef>
          <a:fontRef idx="none"/>
        </p:style>
        <p:txBody>
          <a:bodyPr spcFirstLastPara="1" wrap="none" lIns="50800" tIns="50800" rIns="50800" bIns="50800" anchor="ctr">
            <a:spAutoFit/>
          </a:bodyPr>
          <a:lstStyle/>
          <a:p>
            <a:pPr marL="0" marR="0" lvl="0" indent="0" algn="ctr" defTabSz="825500" rtl="0" eaLnBrk="1" fontAlgn="auto" latinLnBrk="0" hangingPunct="0">
              <a:lnSpc>
                <a:spcPct val="100000"/>
              </a:lnSpc>
              <a:spcBef>
                <a:spcPct val="0"/>
              </a:spcBef>
              <a:spcAft>
                <a:spcPct val="0"/>
              </a:spcAft>
              <a:buClrTx/>
              <a:buSzTx/>
              <a:buFontTx/>
              <a:buNone/>
              <a:defRPr/>
            </a:pPr>
            <a:r>
              <a:rPr kumimoji="0" lang="zh-CN" altLang="en-US" sz="3000" b="1" i="0" u="none" strike="noStrike" kern="1200" cap="none" spc="0" normalizeH="0" baseline="0" noProof="0">
                <a:ln>
                  <a:noFill/>
                </a:ln>
                <a:solidFill>
                  <a:srgbClr val="002060"/>
                </a:solidFill>
                <a:effectLst/>
                <a:uLnTx/>
                <a:uFillTx/>
                <a:latin typeface="微软雅黑" panose="020B0503020204020204" charset="-122"/>
                <a:ea typeface="微软雅黑" panose="020B0503020204020204" charset="-122"/>
                <a:cs typeface="Hoefler Text"/>
                <a:sym typeface="Hoefler Text"/>
              </a:rPr>
              <a:t>脂肪烃</a:t>
            </a:r>
            <a:endParaRPr kumimoji="0" lang="zh-CN" altLang="en-US" sz="3000" b="1" i="0" u="none" strike="noStrike" kern="1200" cap="none" spc="0" normalizeH="0" baseline="0" noProof="0">
              <a:ln>
                <a:noFill/>
              </a:ln>
              <a:solidFill>
                <a:srgbClr val="002060"/>
              </a:solidFill>
              <a:effectLst/>
              <a:uLnTx/>
              <a:uFillTx/>
              <a:latin typeface="微软雅黑" panose="020B0503020204020204" charset="-122"/>
              <a:ea typeface="微软雅黑" panose="020B0503020204020204" charset="-122"/>
              <a:cs typeface="Hoefler Text"/>
              <a:sym typeface="Hoefler Text"/>
            </a:endParaRPr>
          </a:p>
        </p:txBody>
      </p:sp>
      <p:sp>
        <p:nvSpPr>
          <p:cNvPr id="15368" name="矩形 10"/>
          <p:cNvSpPr/>
          <p:nvPr/>
        </p:nvSpPr>
        <p:spPr>
          <a:xfrm>
            <a:off x="2461895" y="3311525"/>
            <a:ext cx="4264660" cy="521970"/>
          </a:xfrm>
          <a:prstGeom prst="rect">
            <a:avLst/>
          </a:prstGeom>
          <a:noFill/>
          <a:ln w="9525">
            <a:noFill/>
          </a:ln>
        </p:spPr>
        <p:txBody>
          <a:bodyPr wrap="square">
            <a:spAutoFit/>
          </a:bodyPr>
          <a:lstStyle/>
          <a:p>
            <a:pPr algn="ctr" eaLnBrk="1"/>
            <a:r>
              <a:rPr lang="zh-CN" altLang="en-US" sz="2800" b="1" i="0">
                <a:solidFill>
                  <a:srgbClr val="002060"/>
                </a:solidFill>
                <a:latin typeface="微软雅黑" panose="020B0503020204020204" charset="-122"/>
                <a:ea typeface="微软雅黑" panose="020B0503020204020204" charset="-122"/>
              </a:rPr>
              <a:t>（分子中一定不含有苯环）</a:t>
            </a:r>
            <a:endParaRPr lang="zh-CN" altLang="en-US" sz="2800" b="1" i="0">
              <a:solidFill>
                <a:srgbClr val="002060"/>
              </a:solidFill>
              <a:latin typeface="微软雅黑" panose="020B0503020204020204" charset="-122"/>
              <a:ea typeface="微软雅黑" panose="020B0503020204020204" charset="-122"/>
            </a:endParaRPr>
          </a:p>
        </p:txBody>
      </p:sp>
      <p:sp>
        <p:nvSpPr>
          <p:cNvPr id="3" name="文本框 2"/>
          <p:cNvSpPr txBox="1"/>
          <p:nvPr>
            <p:custDataLst>
              <p:tags r:id="rId1"/>
            </p:custDataLst>
          </p:nvPr>
        </p:nvSpPr>
        <p:spPr>
          <a:xfrm>
            <a:off x="6454140" y="806450"/>
            <a:ext cx="558165" cy="593725"/>
          </a:xfrm>
          <a:prstGeom prst="rect">
            <a:avLst/>
          </a:prstGeom>
          <a:noFill/>
          <a:ln w="12700" cap="flat">
            <a:noFill/>
            <a:miter lim="400000"/>
          </a:ln>
        </p:spPr>
        <p:style>
          <a:lnRef idx="0">
            <a:scrgbClr r="0" g="0" b="0"/>
          </a:lnRef>
          <a:fillRef idx="0">
            <a:scrgbClr r="0" g="0" b="0"/>
          </a:fillRef>
          <a:effectRef idx="0">
            <a:scrgbClr r="0" g="0" b="0"/>
          </a:effectRef>
          <a:fontRef idx="none"/>
        </p:style>
        <p:txBody>
          <a:bodyPr spcFirstLastPara="1" wrap="square" lIns="50800" tIns="50800" rIns="50800" bIns="50800" anchor="ctr">
            <a:spAutoFit/>
          </a:bodyPr>
          <a:lstStyle/>
          <a:p>
            <a:pPr marL="0" marR="0" lvl="0" indent="0" algn="ctr" defTabSz="825500" rtl="0" eaLnBrk="1" fontAlgn="auto" latinLnBrk="0" hangingPunct="0">
              <a:lnSpc>
                <a:spcPct val="100000"/>
              </a:lnSpc>
              <a:spcBef>
                <a:spcPct val="0"/>
              </a:spcBef>
              <a:spcAft>
                <a:spcPct val="0"/>
              </a:spcAft>
              <a:buClrTx/>
              <a:buSzTx/>
              <a:buFontTx/>
              <a:buNone/>
              <a:defRPr/>
            </a:pPr>
            <a:r>
              <a:rPr kumimoji="0" lang="zh-CN" altLang="en-US" sz="3200" b="1" i="0" u="none" strike="noStrike" kern="1200" cap="none" spc="0" normalizeH="0" baseline="0" noProof="0">
                <a:ln>
                  <a:noFill/>
                </a:ln>
                <a:solidFill>
                  <a:schemeClr val="tx1">
                    <a:lumMod val="95000"/>
                    <a:lumOff val="5000"/>
                  </a:schemeClr>
                </a:solidFill>
                <a:effectLst/>
                <a:uLnTx/>
                <a:uFillTx/>
                <a:latin typeface="微软雅黑" panose="020B0503020204020204" charset="-122"/>
                <a:ea typeface="微软雅黑" panose="020B0503020204020204" charset="-122"/>
                <a:cs typeface="Hoefler Text"/>
                <a:sym typeface="Hoefler Text"/>
              </a:rPr>
              <a:t>烃</a:t>
            </a:r>
            <a:endParaRPr kumimoji="0" lang="zh-CN" altLang="en-US" sz="3200" b="1" i="0" u="none" strike="noStrike" kern="1200" cap="none" spc="0" normalizeH="0" baseline="0" noProof="0">
              <a:ln>
                <a:noFill/>
              </a:ln>
              <a:solidFill>
                <a:schemeClr val="tx1">
                  <a:lumMod val="95000"/>
                  <a:lumOff val="5000"/>
                </a:schemeClr>
              </a:solidFill>
              <a:effectLst/>
              <a:uLnTx/>
              <a:uFillTx/>
              <a:latin typeface="微软雅黑" panose="020B0503020204020204" charset="-122"/>
              <a:ea typeface="微软雅黑" panose="020B0503020204020204" charset="-122"/>
              <a:cs typeface="Hoefler Text"/>
              <a:sym typeface="Hoefler Text"/>
            </a:endParaRPr>
          </a:p>
        </p:txBody>
      </p:sp>
      <p:sp>
        <p:nvSpPr>
          <p:cNvPr id="5" name="矩形 10"/>
          <p:cNvSpPr/>
          <p:nvPr>
            <p:custDataLst>
              <p:tags r:id="rId2"/>
            </p:custDataLst>
          </p:nvPr>
        </p:nvSpPr>
        <p:spPr>
          <a:xfrm>
            <a:off x="4652010" y="1313815"/>
            <a:ext cx="4555490" cy="583565"/>
          </a:xfrm>
          <a:prstGeom prst="rect">
            <a:avLst/>
          </a:prstGeom>
          <a:noFill/>
          <a:ln w="9525">
            <a:noFill/>
          </a:ln>
        </p:spPr>
        <p:txBody>
          <a:bodyPr wrap="square">
            <a:spAutoFit/>
          </a:bodyPr>
          <a:lstStyle/>
          <a:p>
            <a:pPr algn="ctr" eaLnBrk="1"/>
            <a:r>
              <a:rPr lang="zh-CN" altLang="en-US" sz="3200" b="1" i="0">
                <a:solidFill>
                  <a:schemeClr val="tx1">
                    <a:lumMod val="95000"/>
                    <a:lumOff val="5000"/>
                  </a:schemeClr>
                </a:solidFill>
                <a:latin typeface="微软雅黑" panose="020B0503020204020204" charset="-122"/>
                <a:ea typeface="微软雅黑" panose="020B0503020204020204" charset="-122"/>
              </a:rPr>
              <a:t>（只由碳、氢元素组成）</a:t>
            </a:r>
            <a:endParaRPr lang="zh-CN" altLang="en-US" sz="3200" b="1" i="0">
              <a:solidFill>
                <a:schemeClr val="tx1">
                  <a:lumMod val="95000"/>
                  <a:lumOff val="5000"/>
                </a:schemeClr>
              </a:solidFill>
              <a:latin typeface="微软雅黑" panose="020B0503020204020204" charset="-122"/>
              <a:ea typeface="微软雅黑" panose="020B0503020204020204" charset="-122"/>
            </a:endParaRPr>
          </a:p>
        </p:txBody>
      </p:sp>
      <p:sp>
        <p:nvSpPr>
          <p:cNvPr id="7" name="文本框 6"/>
          <p:cNvSpPr txBox="1"/>
          <p:nvPr/>
        </p:nvSpPr>
        <p:spPr>
          <a:xfrm>
            <a:off x="8243094" y="2812415"/>
            <a:ext cx="1244600" cy="563245"/>
          </a:xfrm>
          <a:prstGeom prst="rect">
            <a:avLst/>
          </a:prstGeom>
          <a:noFill/>
          <a:ln w="12700" cap="flat">
            <a:noFill/>
            <a:miter lim="400000"/>
          </a:ln>
        </p:spPr>
        <p:style>
          <a:lnRef idx="0">
            <a:scrgbClr r="0" g="0" b="0"/>
          </a:lnRef>
          <a:fillRef idx="0">
            <a:scrgbClr r="0" g="0" b="0"/>
          </a:fillRef>
          <a:effectRef idx="0">
            <a:scrgbClr r="0" g="0" b="0"/>
          </a:effectRef>
          <a:fontRef idx="none"/>
        </p:style>
        <p:txBody>
          <a:bodyPr spcFirstLastPara="1" wrap="none" lIns="50800" tIns="50800" rIns="50800" bIns="50800" anchor="ctr">
            <a:spAutoFit/>
          </a:bodyPr>
          <a:lstStyle/>
          <a:p>
            <a:pPr marL="0" marR="0" lvl="0" indent="0" algn="ctr" defTabSz="825500" rtl="0" eaLnBrk="1" fontAlgn="auto" latinLnBrk="0" hangingPunct="0">
              <a:lnSpc>
                <a:spcPct val="100000"/>
              </a:lnSpc>
              <a:spcBef>
                <a:spcPct val="0"/>
              </a:spcBef>
              <a:spcAft>
                <a:spcPct val="0"/>
              </a:spcAft>
              <a:buClrTx/>
              <a:buSzTx/>
              <a:buFontTx/>
              <a:buNone/>
              <a:defRPr/>
            </a:pPr>
            <a:r>
              <a:rPr kumimoji="0" lang="zh-CN" altLang="en-US" sz="3000" b="1" i="0" u="none" strike="noStrike" kern="1200" cap="none" spc="0" normalizeH="0" baseline="0" noProof="0">
                <a:ln>
                  <a:noFill/>
                </a:ln>
                <a:solidFill>
                  <a:srgbClr val="002060"/>
                </a:solidFill>
                <a:effectLst/>
                <a:uLnTx/>
                <a:uFillTx/>
                <a:latin typeface="微软雅黑" panose="020B0503020204020204" charset="-122"/>
                <a:ea typeface="微软雅黑" panose="020B0503020204020204" charset="-122"/>
                <a:cs typeface="Hoefler Text"/>
                <a:sym typeface="Hoefler Text"/>
              </a:rPr>
              <a:t>芳香烃</a:t>
            </a:r>
            <a:endParaRPr kumimoji="0" lang="zh-CN" altLang="en-US" sz="3000" b="1" i="0" u="none" strike="noStrike" kern="1200" cap="none" spc="0" normalizeH="0" baseline="0" noProof="0">
              <a:ln>
                <a:noFill/>
              </a:ln>
              <a:solidFill>
                <a:srgbClr val="002060"/>
              </a:solidFill>
              <a:effectLst/>
              <a:uLnTx/>
              <a:uFillTx/>
              <a:latin typeface="微软雅黑" panose="020B0503020204020204" charset="-122"/>
              <a:ea typeface="微软雅黑" panose="020B0503020204020204" charset="-122"/>
              <a:cs typeface="Hoefler Text"/>
              <a:sym typeface="Hoefler Text"/>
            </a:endParaRPr>
          </a:p>
        </p:txBody>
      </p:sp>
      <p:sp>
        <p:nvSpPr>
          <p:cNvPr id="8" name="矩形 10"/>
          <p:cNvSpPr/>
          <p:nvPr/>
        </p:nvSpPr>
        <p:spPr>
          <a:xfrm>
            <a:off x="6466840" y="3316605"/>
            <a:ext cx="4361815" cy="521970"/>
          </a:xfrm>
          <a:prstGeom prst="rect">
            <a:avLst/>
          </a:prstGeom>
          <a:noFill/>
          <a:ln w="9525">
            <a:noFill/>
          </a:ln>
        </p:spPr>
        <p:txBody>
          <a:bodyPr wrap="square">
            <a:spAutoFit/>
          </a:bodyPr>
          <a:lstStyle/>
          <a:p>
            <a:pPr algn="ctr" eaLnBrk="1"/>
            <a:r>
              <a:rPr lang="zh-CN" altLang="en-US" sz="2800" b="1" i="0">
                <a:solidFill>
                  <a:srgbClr val="002060"/>
                </a:solidFill>
                <a:latin typeface="微软雅黑" panose="020B0503020204020204" charset="-122"/>
                <a:ea typeface="微软雅黑" panose="020B0503020204020204" charset="-122"/>
              </a:rPr>
              <a:t>（</a:t>
            </a:r>
            <a:r>
              <a:rPr lang="zh-CN" altLang="en-US" sz="2800" b="1">
                <a:solidFill>
                  <a:srgbClr val="002060"/>
                </a:solidFill>
                <a:latin typeface="微软雅黑" panose="020B0503020204020204" charset="-122"/>
                <a:ea typeface="微软雅黑" panose="020B0503020204020204" charset="-122"/>
                <a:sym typeface="+mn-ea"/>
              </a:rPr>
              <a:t>分子中一定含有苯环</a:t>
            </a:r>
            <a:r>
              <a:rPr lang="zh-CN" altLang="en-US" sz="2800" b="1" i="0">
                <a:solidFill>
                  <a:srgbClr val="002060"/>
                </a:solidFill>
                <a:latin typeface="微软雅黑" panose="020B0503020204020204" charset="-122"/>
                <a:ea typeface="微软雅黑" panose="020B0503020204020204" charset="-122"/>
              </a:rPr>
              <a:t>）</a:t>
            </a:r>
            <a:endParaRPr lang="zh-CN" altLang="en-US" sz="2800" b="1" i="0">
              <a:solidFill>
                <a:srgbClr val="002060"/>
              </a:solidFill>
              <a:latin typeface="微软雅黑" panose="020B0503020204020204" charset="-122"/>
              <a:ea typeface="微软雅黑" panose="020B0503020204020204" charset="-122"/>
            </a:endParaRPr>
          </a:p>
        </p:txBody>
      </p:sp>
      <p:cxnSp>
        <p:nvCxnSpPr>
          <p:cNvPr id="14" name="直接连接符 13"/>
          <p:cNvCxnSpPr/>
          <p:nvPr/>
        </p:nvCxnSpPr>
        <p:spPr>
          <a:xfrm flipH="1">
            <a:off x="4579938" y="3788093"/>
            <a:ext cx="0" cy="468313"/>
          </a:xfrm>
          <a:prstGeom prst="line">
            <a:avLst/>
          </a:prstGeom>
          <a:noFill/>
          <a:ln w="38100" cap="flat">
            <a:solidFill>
              <a:schemeClr val="tx1">
                <a:lumMod val="50000"/>
                <a:lumOff val="50000"/>
              </a:schemeClr>
            </a:solidFill>
            <a:prstDash val="solid"/>
            <a:miter lim="400000"/>
          </a:ln>
        </p:spPr>
        <p:style>
          <a:lnRef idx="0">
            <a:scrgbClr r="0" g="0" b="0"/>
          </a:lnRef>
          <a:fillRef idx="0">
            <a:scrgbClr r="0" g="0" b="0"/>
          </a:fillRef>
          <a:effectRef idx="0">
            <a:scrgbClr r="0" g="0" b="0"/>
          </a:effectRef>
          <a:fontRef idx="none"/>
        </p:style>
      </p:cxnSp>
      <p:cxnSp>
        <p:nvCxnSpPr>
          <p:cNvPr id="15" name="直接连接符 14"/>
          <p:cNvCxnSpPr/>
          <p:nvPr/>
        </p:nvCxnSpPr>
        <p:spPr>
          <a:xfrm flipV="1">
            <a:off x="2431098" y="4263390"/>
            <a:ext cx="4445635" cy="32385"/>
          </a:xfrm>
          <a:prstGeom prst="line">
            <a:avLst/>
          </a:prstGeom>
          <a:noFill/>
          <a:ln w="38100" cap="flat">
            <a:solidFill>
              <a:schemeClr val="tx1">
                <a:lumMod val="50000"/>
                <a:lumOff val="50000"/>
              </a:schemeClr>
            </a:solidFill>
            <a:prstDash val="solid"/>
            <a:miter lim="400000"/>
          </a:ln>
        </p:spPr>
        <p:style>
          <a:lnRef idx="0">
            <a:scrgbClr r="0" g="0" b="0"/>
          </a:lnRef>
          <a:fillRef idx="0">
            <a:scrgbClr r="0" g="0" b="0"/>
          </a:fillRef>
          <a:effectRef idx="0">
            <a:scrgbClr r="0" g="0" b="0"/>
          </a:effectRef>
          <a:fontRef idx="none"/>
        </p:style>
      </p:cxnSp>
      <p:cxnSp>
        <p:nvCxnSpPr>
          <p:cNvPr id="16" name="直接连接符 15"/>
          <p:cNvCxnSpPr/>
          <p:nvPr/>
        </p:nvCxnSpPr>
        <p:spPr>
          <a:xfrm flipH="1">
            <a:off x="2446020" y="4278630"/>
            <a:ext cx="0" cy="468313"/>
          </a:xfrm>
          <a:prstGeom prst="line">
            <a:avLst/>
          </a:prstGeom>
          <a:noFill/>
          <a:ln w="38100" cap="flat">
            <a:solidFill>
              <a:schemeClr val="tx1">
                <a:lumMod val="50000"/>
                <a:lumOff val="50000"/>
              </a:schemeClr>
            </a:solidFill>
            <a:prstDash val="solid"/>
            <a:miter lim="400000"/>
          </a:ln>
        </p:spPr>
        <p:style>
          <a:lnRef idx="0">
            <a:scrgbClr r="0" g="0" b="0"/>
          </a:lnRef>
          <a:fillRef idx="0">
            <a:scrgbClr r="0" g="0" b="0"/>
          </a:fillRef>
          <a:effectRef idx="0">
            <a:scrgbClr r="0" g="0" b="0"/>
          </a:effectRef>
          <a:fontRef idx="none"/>
        </p:style>
      </p:cxnSp>
      <p:cxnSp>
        <p:nvCxnSpPr>
          <p:cNvPr id="17" name="直接连接符 16"/>
          <p:cNvCxnSpPr/>
          <p:nvPr/>
        </p:nvCxnSpPr>
        <p:spPr>
          <a:xfrm flipH="1">
            <a:off x="6880225" y="4278630"/>
            <a:ext cx="0" cy="468313"/>
          </a:xfrm>
          <a:prstGeom prst="line">
            <a:avLst/>
          </a:prstGeom>
          <a:noFill/>
          <a:ln w="38100" cap="flat">
            <a:solidFill>
              <a:schemeClr val="tx1">
                <a:lumMod val="50000"/>
                <a:lumOff val="50000"/>
              </a:schemeClr>
            </a:solidFill>
            <a:prstDash val="solid"/>
            <a:miter lim="400000"/>
          </a:ln>
        </p:spPr>
        <p:style>
          <a:lnRef idx="0">
            <a:scrgbClr r="0" g="0" b="0"/>
          </a:lnRef>
          <a:fillRef idx="0">
            <a:scrgbClr r="0" g="0" b="0"/>
          </a:fillRef>
          <a:effectRef idx="0">
            <a:scrgbClr r="0" g="0" b="0"/>
          </a:effectRef>
          <a:fontRef idx="none"/>
        </p:style>
      </p:cxnSp>
      <p:sp>
        <p:nvSpPr>
          <p:cNvPr id="18" name="文本框 17"/>
          <p:cNvSpPr txBox="1"/>
          <p:nvPr/>
        </p:nvSpPr>
        <p:spPr>
          <a:xfrm>
            <a:off x="1714659" y="4808855"/>
            <a:ext cx="2006600" cy="563245"/>
          </a:xfrm>
          <a:prstGeom prst="rect">
            <a:avLst/>
          </a:prstGeom>
          <a:noFill/>
          <a:ln w="12700" cap="flat">
            <a:noFill/>
            <a:miter lim="400000"/>
          </a:ln>
        </p:spPr>
        <p:style>
          <a:lnRef idx="0">
            <a:scrgbClr r="0" g="0" b="0"/>
          </a:lnRef>
          <a:fillRef idx="0">
            <a:scrgbClr r="0" g="0" b="0"/>
          </a:fillRef>
          <a:effectRef idx="0">
            <a:scrgbClr r="0" g="0" b="0"/>
          </a:effectRef>
          <a:fontRef idx="none"/>
        </p:style>
        <p:txBody>
          <a:bodyPr spcFirstLastPara="1" wrap="none" lIns="50800" tIns="50800" rIns="50800" bIns="50800" anchor="ctr">
            <a:spAutoFit/>
          </a:bodyPr>
          <a:lstStyle/>
          <a:p>
            <a:pPr marL="0" marR="0" lvl="0" indent="0" algn="ctr" defTabSz="825500" rtl="0" eaLnBrk="1" fontAlgn="auto" latinLnBrk="0" hangingPunct="0">
              <a:lnSpc>
                <a:spcPct val="100000"/>
              </a:lnSpc>
              <a:spcBef>
                <a:spcPct val="0"/>
              </a:spcBef>
              <a:spcAft>
                <a:spcPct val="0"/>
              </a:spcAft>
              <a:buClrTx/>
              <a:buSzTx/>
              <a:buFontTx/>
              <a:buNone/>
              <a:defRPr/>
            </a:pPr>
            <a:r>
              <a:rPr lang="zh-CN" altLang="en-US" sz="3000" b="1" noProof="0">
                <a:ln>
                  <a:noFill/>
                </a:ln>
                <a:solidFill>
                  <a:schemeClr val="accent1">
                    <a:lumMod val="50000"/>
                  </a:schemeClr>
                </a:solidFill>
                <a:effectLst/>
                <a:uLnTx/>
                <a:uFillTx/>
                <a:latin typeface="微软雅黑" panose="020B0503020204020204" charset="-122"/>
                <a:ea typeface="微软雅黑" panose="020B0503020204020204" charset="-122"/>
                <a:cs typeface="Hoefler Text"/>
                <a:sym typeface="+mn-ea"/>
              </a:rPr>
              <a:t>饱和脂肪烃</a:t>
            </a:r>
            <a:endParaRPr kumimoji="0" lang="zh-CN" altLang="en-US" sz="3000" b="1" i="0" u="none" strike="noStrike" kern="1200" cap="none" spc="0" normalizeH="0" baseline="0" noProof="0">
              <a:ln>
                <a:noFill/>
              </a:ln>
              <a:solidFill>
                <a:schemeClr val="accent1">
                  <a:lumMod val="50000"/>
                </a:schemeClr>
              </a:solidFill>
              <a:effectLst/>
              <a:uLnTx/>
              <a:uFillTx/>
              <a:latin typeface="微软雅黑" panose="020B0503020204020204" charset="-122"/>
              <a:ea typeface="微软雅黑" panose="020B0503020204020204" charset="-122"/>
              <a:cs typeface="Hoefler Text"/>
              <a:sym typeface="+mn-ea"/>
            </a:endParaRPr>
          </a:p>
        </p:txBody>
      </p:sp>
      <p:sp>
        <p:nvSpPr>
          <p:cNvPr id="19" name="矩形 10"/>
          <p:cNvSpPr/>
          <p:nvPr/>
        </p:nvSpPr>
        <p:spPr>
          <a:xfrm>
            <a:off x="546735" y="5309235"/>
            <a:ext cx="4264660" cy="553085"/>
          </a:xfrm>
          <a:prstGeom prst="rect">
            <a:avLst/>
          </a:prstGeom>
          <a:noFill/>
          <a:ln w="9525">
            <a:noFill/>
          </a:ln>
        </p:spPr>
        <p:txBody>
          <a:bodyPr wrap="square">
            <a:spAutoFit/>
          </a:bodyPr>
          <a:lstStyle/>
          <a:p>
            <a:pPr algn="ctr" eaLnBrk="1"/>
            <a:r>
              <a:rPr lang="zh-CN" altLang="en-US" sz="2800" b="1" i="0">
                <a:solidFill>
                  <a:schemeClr val="accent1">
                    <a:lumMod val="50000"/>
                  </a:schemeClr>
                </a:solidFill>
                <a:latin typeface="微软雅黑" panose="020B0503020204020204" charset="-122"/>
                <a:ea typeface="微软雅黑" panose="020B0503020204020204" charset="-122"/>
              </a:rPr>
              <a:t>（</a:t>
            </a:r>
            <a:r>
              <a:rPr lang="zh-CN" altLang="en-US" sz="3000" b="1" noProof="0">
                <a:ln>
                  <a:noFill/>
                </a:ln>
                <a:solidFill>
                  <a:schemeClr val="accent1">
                    <a:lumMod val="50000"/>
                  </a:schemeClr>
                </a:solidFill>
                <a:effectLst/>
                <a:uLnTx/>
                <a:uFillTx/>
                <a:latin typeface="微软雅黑" panose="020B0503020204020204" charset="-122"/>
                <a:ea typeface="微软雅黑" panose="020B0503020204020204" charset="-122"/>
                <a:cs typeface="Hoefler Text"/>
                <a:sym typeface="+mn-ea"/>
              </a:rPr>
              <a:t>如烷烃</a:t>
            </a:r>
            <a:r>
              <a:rPr lang="zh-CN" altLang="en-US" sz="2800" b="1" i="0">
                <a:solidFill>
                  <a:schemeClr val="accent1">
                    <a:lumMod val="50000"/>
                  </a:schemeClr>
                </a:solidFill>
                <a:latin typeface="微软雅黑" panose="020B0503020204020204" charset="-122"/>
                <a:ea typeface="微软雅黑" panose="020B0503020204020204" charset="-122"/>
              </a:rPr>
              <a:t>）</a:t>
            </a:r>
            <a:endParaRPr lang="zh-CN" altLang="en-US" sz="2800" b="1" i="0">
              <a:solidFill>
                <a:schemeClr val="accent1">
                  <a:lumMod val="50000"/>
                </a:schemeClr>
              </a:solidFill>
              <a:latin typeface="微软雅黑" panose="020B0503020204020204" charset="-122"/>
              <a:ea typeface="微软雅黑" panose="020B0503020204020204" charset="-122"/>
            </a:endParaRPr>
          </a:p>
        </p:txBody>
      </p:sp>
      <p:sp>
        <p:nvSpPr>
          <p:cNvPr id="20" name="文本框 19"/>
          <p:cNvSpPr txBox="1"/>
          <p:nvPr/>
        </p:nvSpPr>
        <p:spPr>
          <a:xfrm>
            <a:off x="5686584" y="4742815"/>
            <a:ext cx="2387600" cy="563245"/>
          </a:xfrm>
          <a:prstGeom prst="rect">
            <a:avLst/>
          </a:prstGeom>
          <a:noFill/>
          <a:ln w="12700" cap="flat">
            <a:noFill/>
            <a:miter lim="400000"/>
          </a:ln>
        </p:spPr>
        <p:style>
          <a:lnRef idx="0">
            <a:scrgbClr r="0" g="0" b="0"/>
          </a:lnRef>
          <a:fillRef idx="0">
            <a:scrgbClr r="0" g="0" b="0"/>
          </a:fillRef>
          <a:effectRef idx="0">
            <a:scrgbClr r="0" g="0" b="0"/>
          </a:effectRef>
          <a:fontRef idx="none"/>
        </p:style>
        <p:txBody>
          <a:bodyPr spcFirstLastPara="1" wrap="none" lIns="50800" tIns="50800" rIns="50800" bIns="50800" anchor="ctr">
            <a:spAutoFit/>
          </a:bodyPr>
          <a:lstStyle/>
          <a:p>
            <a:pPr marL="0" marR="0" lvl="0" indent="0" algn="ctr" defTabSz="825500" rtl="0" eaLnBrk="1" fontAlgn="auto" latinLnBrk="0" hangingPunct="0">
              <a:lnSpc>
                <a:spcPct val="100000"/>
              </a:lnSpc>
              <a:spcBef>
                <a:spcPct val="0"/>
              </a:spcBef>
              <a:spcAft>
                <a:spcPct val="0"/>
              </a:spcAft>
              <a:buClrTx/>
              <a:buSzTx/>
              <a:buFontTx/>
              <a:buNone/>
              <a:defRPr/>
            </a:pPr>
            <a:r>
              <a:rPr lang="zh-CN" altLang="en-US" sz="3000" b="1" noProof="0">
                <a:ln>
                  <a:noFill/>
                </a:ln>
                <a:solidFill>
                  <a:schemeClr val="accent1">
                    <a:lumMod val="50000"/>
                  </a:schemeClr>
                </a:solidFill>
                <a:effectLst/>
                <a:uLnTx/>
                <a:uFillTx/>
                <a:latin typeface="微软雅黑" panose="020B0503020204020204" charset="-122"/>
                <a:ea typeface="微软雅黑" panose="020B0503020204020204" charset="-122"/>
                <a:cs typeface="Hoefler Text"/>
                <a:sym typeface="+mn-ea"/>
              </a:rPr>
              <a:t>不饱和脂肪烃</a:t>
            </a:r>
            <a:endParaRPr kumimoji="0" lang="zh-CN" altLang="en-US" sz="3000" b="1" i="0" u="none" strike="noStrike" kern="1200" cap="none" spc="0" normalizeH="0" baseline="0" noProof="0">
              <a:ln>
                <a:noFill/>
              </a:ln>
              <a:solidFill>
                <a:schemeClr val="accent1">
                  <a:lumMod val="50000"/>
                </a:schemeClr>
              </a:solidFill>
              <a:effectLst/>
              <a:uLnTx/>
              <a:uFillTx/>
              <a:latin typeface="微软雅黑" panose="020B0503020204020204" charset="-122"/>
              <a:ea typeface="微软雅黑" panose="020B0503020204020204" charset="-122"/>
              <a:cs typeface="Hoefler Text"/>
              <a:sym typeface="+mn-ea"/>
            </a:endParaRPr>
          </a:p>
        </p:txBody>
      </p:sp>
      <p:sp>
        <p:nvSpPr>
          <p:cNvPr id="21" name="矩形 10"/>
          <p:cNvSpPr/>
          <p:nvPr/>
        </p:nvSpPr>
        <p:spPr>
          <a:xfrm>
            <a:off x="4811395" y="5261610"/>
            <a:ext cx="4264660" cy="553085"/>
          </a:xfrm>
          <a:prstGeom prst="rect">
            <a:avLst/>
          </a:prstGeom>
          <a:noFill/>
          <a:ln w="9525">
            <a:noFill/>
          </a:ln>
        </p:spPr>
        <p:txBody>
          <a:bodyPr wrap="square">
            <a:spAutoFit/>
          </a:bodyPr>
          <a:lstStyle/>
          <a:p>
            <a:pPr algn="ctr" eaLnBrk="1"/>
            <a:r>
              <a:rPr lang="zh-CN" altLang="en-US" sz="2800" b="1" i="0">
                <a:solidFill>
                  <a:schemeClr val="accent1">
                    <a:lumMod val="50000"/>
                  </a:schemeClr>
                </a:solidFill>
                <a:latin typeface="微软雅黑" panose="020B0503020204020204" charset="-122"/>
                <a:ea typeface="微软雅黑" panose="020B0503020204020204" charset="-122"/>
              </a:rPr>
              <a:t>（</a:t>
            </a:r>
            <a:r>
              <a:rPr lang="zh-CN" altLang="en-US" sz="3000" b="1" noProof="0">
                <a:ln>
                  <a:noFill/>
                </a:ln>
                <a:solidFill>
                  <a:schemeClr val="accent1">
                    <a:lumMod val="50000"/>
                  </a:schemeClr>
                </a:solidFill>
                <a:effectLst/>
                <a:uLnTx/>
                <a:uFillTx/>
                <a:latin typeface="微软雅黑" panose="020B0503020204020204" charset="-122"/>
                <a:ea typeface="微软雅黑" panose="020B0503020204020204" charset="-122"/>
                <a:cs typeface="Hoefler Text"/>
                <a:sym typeface="+mn-ea"/>
              </a:rPr>
              <a:t>如烯烃、炔烃</a:t>
            </a:r>
            <a:r>
              <a:rPr lang="zh-CN" altLang="en-US" sz="2800" b="1" i="0">
                <a:solidFill>
                  <a:schemeClr val="accent1">
                    <a:lumMod val="50000"/>
                  </a:schemeClr>
                </a:solidFill>
                <a:latin typeface="微软雅黑" panose="020B0503020204020204" charset="-122"/>
                <a:ea typeface="微软雅黑" panose="020B0503020204020204" charset="-122"/>
              </a:rPr>
              <a:t>）</a:t>
            </a:r>
            <a:endParaRPr lang="zh-CN" altLang="en-US" sz="2800" b="1" i="0">
              <a:solidFill>
                <a:schemeClr val="accent1">
                  <a:lumMod val="50000"/>
                </a:schemeClr>
              </a:solidFill>
              <a:latin typeface="微软雅黑" panose="020B0503020204020204" charset="-122"/>
              <a:ea typeface="微软雅黑" panose="020B0503020204020204" charset="-122"/>
            </a:endParaRPr>
          </a:p>
        </p:txBody>
      </p:sp>
    </p:spTree>
    <p:custDataLst>
      <p:tags r:id="rId3"/>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p:tgtEl>
                                          <p:spTgt spid="6"/>
                                        </p:tgtEl>
                                        <p:attrNameLst>
                                          <p:attrName>ppt_y</p:attrName>
                                        </p:attrNameLst>
                                      </p:cBhvr>
                                      <p:tavLst>
                                        <p:tav tm="0">
                                          <p:val>
                                            <p:strVal val="#ppt_y-#ppt_h*1.125000"/>
                                          </p:val>
                                        </p:tav>
                                        <p:tav tm="100000">
                                          <p:val>
                                            <p:strVal val="#ppt_y"/>
                                          </p:val>
                                        </p:tav>
                                      </p:tavLst>
                                    </p:anim>
                                    <p:animEffect transition="in" filter="wipe(down)">
                                      <p:cBhvr>
                                        <p:cTn id="8" dur="500"/>
                                        <p:tgtEl>
                                          <p:spTgt spid="6"/>
                                        </p:tgtEl>
                                      </p:cBhvr>
                                    </p:animEffect>
                                  </p:childTnLst>
                                </p:cTn>
                              </p:par>
                              <p:par>
                                <p:cTn id="9" presetID="12" presetClass="entr" presetSubtype="1"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p:tgtEl>
                                          <p:spTgt spid="10"/>
                                        </p:tgtEl>
                                        <p:attrNameLst>
                                          <p:attrName>ppt_y</p:attrName>
                                        </p:attrNameLst>
                                      </p:cBhvr>
                                      <p:tavLst>
                                        <p:tav tm="0">
                                          <p:val>
                                            <p:strVal val="#ppt_y-#ppt_h*1.125000"/>
                                          </p:val>
                                        </p:tav>
                                        <p:tav tm="100000">
                                          <p:val>
                                            <p:strVal val="#ppt_y"/>
                                          </p:val>
                                        </p:tav>
                                      </p:tavLst>
                                    </p:anim>
                                    <p:animEffect transition="in" filter="wipe(down)">
                                      <p:cBhvr>
                                        <p:cTn id="12" dur="500"/>
                                        <p:tgtEl>
                                          <p:spTgt spid="10"/>
                                        </p:tgtEl>
                                      </p:cBhvr>
                                    </p:animEffect>
                                  </p:childTnLst>
                                </p:cTn>
                              </p:par>
                              <p:par>
                                <p:cTn id="13" presetID="12" presetClass="entr" presetSubtype="1" fill="hold" nodeType="withEffect">
                                  <p:stCondLst>
                                    <p:cond delay="0"/>
                                  </p:stCondLst>
                                  <p:childTnLst>
                                    <p:set>
                                      <p:cBhvr>
                                        <p:cTn id="14" dur="1" fill="hold">
                                          <p:stCondLst>
                                            <p:cond delay="0"/>
                                          </p:stCondLst>
                                        </p:cTn>
                                        <p:tgtEl>
                                          <p:spTgt spid="66"/>
                                        </p:tgtEl>
                                        <p:attrNameLst>
                                          <p:attrName>style.visibility</p:attrName>
                                        </p:attrNameLst>
                                      </p:cBhvr>
                                      <p:to>
                                        <p:strVal val="visible"/>
                                      </p:to>
                                    </p:set>
                                    <p:anim calcmode="lin" valueType="num">
                                      <p:cBhvr additive="base">
                                        <p:cTn id="15" dur="500"/>
                                        <p:tgtEl>
                                          <p:spTgt spid="66"/>
                                        </p:tgtEl>
                                        <p:attrNameLst>
                                          <p:attrName>ppt_y</p:attrName>
                                        </p:attrNameLst>
                                      </p:cBhvr>
                                      <p:tavLst>
                                        <p:tav tm="0">
                                          <p:val>
                                            <p:strVal val="#ppt_y-#ppt_h*1.125000"/>
                                          </p:val>
                                        </p:tav>
                                        <p:tav tm="100000">
                                          <p:val>
                                            <p:strVal val="#ppt_y"/>
                                          </p:val>
                                        </p:tav>
                                      </p:tavLst>
                                    </p:anim>
                                    <p:animEffect transition="in" filter="wipe(down)">
                                      <p:cBhvr>
                                        <p:cTn id="16" dur="500"/>
                                        <p:tgtEl>
                                          <p:spTgt spid="66"/>
                                        </p:tgtEl>
                                      </p:cBhvr>
                                    </p:animEffect>
                                  </p:childTnLst>
                                </p:cTn>
                              </p:par>
                              <p:par>
                                <p:cTn id="17" presetID="12" presetClass="entr" presetSubtype="1" fill="hold" nodeType="withEffect">
                                  <p:stCondLst>
                                    <p:cond delay="0"/>
                                  </p:stCondLst>
                                  <p:childTnLst>
                                    <p:set>
                                      <p:cBhvr>
                                        <p:cTn id="18" dur="1" fill="hold">
                                          <p:stCondLst>
                                            <p:cond delay="0"/>
                                          </p:stCondLst>
                                        </p:cTn>
                                        <p:tgtEl>
                                          <p:spTgt spid="67"/>
                                        </p:tgtEl>
                                        <p:attrNameLst>
                                          <p:attrName>style.visibility</p:attrName>
                                        </p:attrNameLst>
                                      </p:cBhvr>
                                      <p:to>
                                        <p:strVal val="visible"/>
                                      </p:to>
                                    </p:set>
                                    <p:anim calcmode="lin" valueType="num">
                                      <p:cBhvr additive="base">
                                        <p:cTn id="19" dur="500"/>
                                        <p:tgtEl>
                                          <p:spTgt spid="67"/>
                                        </p:tgtEl>
                                        <p:attrNameLst>
                                          <p:attrName>ppt_y</p:attrName>
                                        </p:attrNameLst>
                                      </p:cBhvr>
                                      <p:tavLst>
                                        <p:tav tm="0">
                                          <p:val>
                                            <p:strVal val="#ppt_y-#ppt_h*1.125000"/>
                                          </p:val>
                                        </p:tav>
                                        <p:tav tm="100000">
                                          <p:val>
                                            <p:strVal val="#ppt_y"/>
                                          </p:val>
                                        </p:tav>
                                      </p:tavLst>
                                    </p:anim>
                                    <p:animEffect transition="in" filter="wipe(down)">
                                      <p:cBhvr>
                                        <p:cTn id="20" dur="500"/>
                                        <p:tgtEl>
                                          <p:spTgt spid="67"/>
                                        </p:tgtEl>
                                      </p:cBhvr>
                                    </p:animEffect>
                                  </p:childTnLst>
                                </p:cTn>
                              </p:par>
                              <p:par>
                                <p:cTn id="21" presetID="12" presetClass="entr" presetSubtype="1" fill="hold" grpId="0" nodeType="withEffect">
                                  <p:stCondLst>
                                    <p:cond delay="0"/>
                                  </p:stCondLst>
                                  <p:childTnLst>
                                    <p:set>
                                      <p:cBhvr>
                                        <p:cTn id="22" dur="1" fill="hold">
                                          <p:stCondLst>
                                            <p:cond delay="0"/>
                                          </p:stCondLst>
                                        </p:cTn>
                                        <p:tgtEl>
                                          <p:spTgt spid="68"/>
                                        </p:tgtEl>
                                        <p:attrNameLst>
                                          <p:attrName>style.visibility</p:attrName>
                                        </p:attrNameLst>
                                      </p:cBhvr>
                                      <p:to>
                                        <p:strVal val="visible"/>
                                      </p:to>
                                    </p:set>
                                    <p:anim calcmode="lin" valueType="num">
                                      <p:cBhvr additive="base">
                                        <p:cTn id="23" dur="500"/>
                                        <p:tgtEl>
                                          <p:spTgt spid="68"/>
                                        </p:tgtEl>
                                        <p:attrNameLst>
                                          <p:attrName>ppt_y</p:attrName>
                                        </p:attrNameLst>
                                      </p:cBhvr>
                                      <p:tavLst>
                                        <p:tav tm="0">
                                          <p:val>
                                            <p:strVal val="#ppt_y-#ppt_h*1.125000"/>
                                          </p:val>
                                        </p:tav>
                                        <p:tav tm="100000">
                                          <p:val>
                                            <p:strVal val="#ppt_y"/>
                                          </p:val>
                                        </p:tav>
                                      </p:tavLst>
                                    </p:anim>
                                    <p:animEffect transition="in" filter="wipe(down)">
                                      <p:cBhvr>
                                        <p:cTn id="24" dur="500"/>
                                        <p:tgtEl>
                                          <p:spTgt spid="68"/>
                                        </p:tgtEl>
                                      </p:cBhvr>
                                    </p:animEffect>
                                  </p:childTnLst>
                                </p:cTn>
                              </p:par>
                              <p:par>
                                <p:cTn id="25" presetID="12" presetClass="entr" presetSubtype="1"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p:tgtEl>
                                          <p:spTgt spid="7"/>
                                        </p:tgtEl>
                                        <p:attrNameLst>
                                          <p:attrName>ppt_y</p:attrName>
                                        </p:attrNameLst>
                                      </p:cBhvr>
                                      <p:tavLst>
                                        <p:tav tm="0">
                                          <p:val>
                                            <p:strVal val="#ppt_y-#ppt_h*1.125000"/>
                                          </p:val>
                                        </p:tav>
                                        <p:tav tm="100000">
                                          <p:val>
                                            <p:strVal val="#ppt_y"/>
                                          </p:val>
                                        </p:tav>
                                      </p:tavLst>
                                    </p:anim>
                                    <p:animEffect transition="in" filter="wipe(down)">
                                      <p:cBhvr>
                                        <p:cTn id="28" dur="500"/>
                                        <p:tgtEl>
                                          <p:spTgt spid="7"/>
                                        </p:tgtEl>
                                      </p:cBhvr>
                                    </p:animEffect>
                                  </p:childTnLst>
                                </p:cTn>
                              </p:par>
                            </p:childTnLst>
                          </p:cTn>
                        </p:par>
                      </p:childTnLst>
                    </p:cTn>
                  </p:par>
                  <p:par>
                    <p:cTn id="29" fill="hold">
                      <p:stCondLst>
                        <p:cond delay="indefinite"/>
                      </p:stCondLst>
                      <p:childTnLst>
                        <p:par>
                          <p:cTn id="30" fill="hold">
                            <p:stCondLst>
                              <p:cond delay="0"/>
                            </p:stCondLst>
                            <p:childTnLst>
                              <p:par>
                                <p:cTn id="31" presetID="12" presetClass="entr" presetSubtype="1" fill="hold" grpId="0" nodeType="clickEffect">
                                  <p:stCondLst>
                                    <p:cond delay="0"/>
                                  </p:stCondLst>
                                  <p:childTnLst>
                                    <p:set>
                                      <p:cBhvr>
                                        <p:cTn id="32" dur="1" fill="hold">
                                          <p:stCondLst>
                                            <p:cond delay="0"/>
                                          </p:stCondLst>
                                        </p:cTn>
                                        <p:tgtEl>
                                          <p:spTgt spid="15368"/>
                                        </p:tgtEl>
                                        <p:attrNameLst>
                                          <p:attrName>style.visibility</p:attrName>
                                        </p:attrNameLst>
                                      </p:cBhvr>
                                      <p:to>
                                        <p:strVal val="visible"/>
                                      </p:to>
                                    </p:set>
                                    <p:anim calcmode="lin" valueType="num">
                                      <p:cBhvr additive="base">
                                        <p:cTn id="33" dur="500"/>
                                        <p:tgtEl>
                                          <p:spTgt spid="15368"/>
                                        </p:tgtEl>
                                        <p:attrNameLst>
                                          <p:attrName>ppt_y</p:attrName>
                                        </p:attrNameLst>
                                      </p:cBhvr>
                                      <p:tavLst>
                                        <p:tav tm="0">
                                          <p:val>
                                            <p:strVal val="#ppt_y-#ppt_h*1.125000"/>
                                          </p:val>
                                        </p:tav>
                                        <p:tav tm="100000">
                                          <p:val>
                                            <p:strVal val="#ppt_y"/>
                                          </p:val>
                                        </p:tav>
                                      </p:tavLst>
                                    </p:anim>
                                    <p:animEffect transition="in" filter="wipe(down)">
                                      <p:cBhvr>
                                        <p:cTn id="34" dur="500"/>
                                        <p:tgtEl>
                                          <p:spTgt spid="15368"/>
                                        </p:tgtEl>
                                      </p:cBhvr>
                                    </p:animEffect>
                                  </p:childTnLst>
                                </p:cTn>
                              </p:par>
                              <p:par>
                                <p:cTn id="35" presetID="12" presetClass="entr" presetSubtype="1" fill="hold" grpId="0" nodeType="with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p:tgtEl>
                                          <p:spTgt spid="8"/>
                                        </p:tgtEl>
                                        <p:attrNameLst>
                                          <p:attrName>ppt_y</p:attrName>
                                        </p:attrNameLst>
                                      </p:cBhvr>
                                      <p:tavLst>
                                        <p:tav tm="0">
                                          <p:val>
                                            <p:strVal val="#ppt_y-#ppt_h*1.125000"/>
                                          </p:val>
                                        </p:tav>
                                        <p:tav tm="100000">
                                          <p:val>
                                            <p:strVal val="#ppt_y"/>
                                          </p:val>
                                        </p:tav>
                                      </p:tavLst>
                                    </p:anim>
                                    <p:animEffect transition="in" filter="wipe(down)">
                                      <p:cBhvr>
                                        <p:cTn id="38" dur="500"/>
                                        <p:tgtEl>
                                          <p:spTgt spid="8"/>
                                        </p:tgtEl>
                                      </p:cBhvr>
                                    </p:animEffect>
                                  </p:childTnLst>
                                </p:cTn>
                              </p:par>
                            </p:childTnLst>
                          </p:cTn>
                        </p:par>
                      </p:childTnLst>
                    </p:cTn>
                  </p:par>
                  <p:par>
                    <p:cTn id="39" fill="hold">
                      <p:stCondLst>
                        <p:cond delay="indefinite"/>
                      </p:stCondLst>
                      <p:childTnLst>
                        <p:par>
                          <p:cTn id="40" fill="hold">
                            <p:stCondLst>
                              <p:cond delay="0"/>
                            </p:stCondLst>
                            <p:childTnLst>
                              <p:par>
                                <p:cTn id="41" presetID="12" presetClass="entr" presetSubtype="1" fill="hold" nodeType="click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additive="base">
                                        <p:cTn id="43" dur="500"/>
                                        <p:tgtEl>
                                          <p:spTgt spid="14"/>
                                        </p:tgtEl>
                                        <p:attrNameLst>
                                          <p:attrName>ppt_y</p:attrName>
                                        </p:attrNameLst>
                                      </p:cBhvr>
                                      <p:tavLst>
                                        <p:tav tm="0">
                                          <p:val>
                                            <p:strVal val="#ppt_y-#ppt_h*1.125000"/>
                                          </p:val>
                                        </p:tav>
                                        <p:tav tm="100000">
                                          <p:val>
                                            <p:strVal val="#ppt_y"/>
                                          </p:val>
                                        </p:tav>
                                      </p:tavLst>
                                    </p:anim>
                                    <p:animEffect transition="in" filter="wipe(down)">
                                      <p:cBhvr>
                                        <p:cTn id="44" dur="500"/>
                                        <p:tgtEl>
                                          <p:spTgt spid="14"/>
                                        </p:tgtEl>
                                      </p:cBhvr>
                                    </p:animEffect>
                                  </p:childTnLst>
                                </p:cTn>
                              </p:par>
                              <p:par>
                                <p:cTn id="45" presetID="12" presetClass="entr" presetSubtype="1" fill="hold" nodeType="withEffect">
                                  <p:stCondLst>
                                    <p:cond delay="0"/>
                                  </p:stCondLst>
                                  <p:childTnLst>
                                    <p:set>
                                      <p:cBhvr>
                                        <p:cTn id="46" dur="1" fill="hold">
                                          <p:stCondLst>
                                            <p:cond delay="0"/>
                                          </p:stCondLst>
                                        </p:cTn>
                                        <p:tgtEl>
                                          <p:spTgt spid="15"/>
                                        </p:tgtEl>
                                        <p:attrNameLst>
                                          <p:attrName>style.visibility</p:attrName>
                                        </p:attrNameLst>
                                      </p:cBhvr>
                                      <p:to>
                                        <p:strVal val="visible"/>
                                      </p:to>
                                    </p:set>
                                    <p:anim calcmode="lin" valueType="num">
                                      <p:cBhvr additive="base">
                                        <p:cTn id="47" dur="500"/>
                                        <p:tgtEl>
                                          <p:spTgt spid="15"/>
                                        </p:tgtEl>
                                        <p:attrNameLst>
                                          <p:attrName>ppt_y</p:attrName>
                                        </p:attrNameLst>
                                      </p:cBhvr>
                                      <p:tavLst>
                                        <p:tav tm="0">
                                          <p:val>
                                            <p:strVal val="#ppt_y-#ppt_h*1.125000"/>
                                          </p:val>
                                        </p:tav>
                                        <p:tav tm="100000">
                                          <p:val>
                                            <p:strVal val="#ppt_y"/>
                                          </p:val>
                                        </p:tav>
                                      </p:tavLst>
                                    </p:anim>
                                    <p:animEffect transition="in" filter="wipe(down)">
                                      <p:cBhvr>
                                        <p:cTn id="48" dur="500"/>
                                        <p:tgtEl>
                                          <p:spTgt spid="15"/>
                                        </p:tgtEl>
                                      </p:cBhvr>
                                    </p:animEffect>
                                  </p:childTnLst>
                                </p:cTn>
                              </p:par>
                              <p:par>
                                <p:cTn id="49" presetID="12" presetClass="entr" presetSubtype="1" fill="hold" nodeType="withEffect">
                                  <p:stCondLst>
                                    <p:cond delay="0"/>
                                  </p:stCondLst>
                                  <p:childTnLst>
                                    <p:set>
                                      <p:cBhvr>
                                        <p:cTn id="50" dur="1" fill="hold">
                                          <p:stCondLst>
                                            <p:cond delay="0"/>
                                          </p:stCondLst>
                                        </p:cTn>
                                        <p:tgtEl>
                                          <p:spTgt spid="16"/>
                                        </p:tgtEl>
                                        <p:attrNameLst>
                                          <p:attrName>style.visibility</p:attrName>
                                        </p:attrNameLst>
                                      </p:cBhvr>
                                      <p:to>
                                        <p:strVal val="visible"/>
                                      </p:to>
                                    </p:set>
                                    <p:anim calcmode="lin" valueType="num">
                                      <p:cBhvr additive="base">
                                        <p:cTn id="51" dur="500"/>
                                        <p:tgtEl>
                                          <p:spTgt spid="16"/>
                                        </p:tgtEl>
                                        <p:attrNameLst>
                                          <p:attrName>ppt_y</p:attrName>
                                        </p:attrNameLst>
                                      </p:cBhvr>
                                      <p:tavLst>
                                        <p:tav tm="0">
                                          <p:val>
                                            <p:strVal val="#ppt_y-#ppt_h*1.125000"/>
                                          </p:val>
                                        </p:tav>
                                        <p:tav tm="100000">
                                          <p:val>
                                            <p:strVal val="#ppt_y"/>
                                          </p:val>
                                        </p:tav>
                                      </p:tavLst>
                                    </p:anim>
                                    <p:animEffect transition="in" filter="wipe(down)">
                                      <p:cBhvr>
                                        <p:cTn id="52" dur="500"/>
                                        <p:tgtEl>
                                          <p:spTgt spid="16"/>
                                        </p:tgtEl>
                                      </p:cBhvr>
                                    </p:animEffect>
                                  </p:childTnLst>
                                </p:cTn>
                              </p:par>
                              <p:par>
                                <p:cTn id="53" presetID="12" presetClass="entr" presetSubtype="1" fill="hold" nodeType="withEffect">
                                  <p:stCondLst>
                                    <p:cond delay="0"/>
                                  </p:stCondLst>
                                  <p:childTnLst>
                                    <p:set>
                                      <p:cBhvr>
                                        <p:cTn id="54" dur="1" fill="hold">
                                          <p:stCondLst>
                                            <p:cond delay="0"/>
                                          </p:stCondLst>
                                        </p:cTn>
                                        <p:tgtEl>
                                          <p:spTgt spid="17"/>
                                        </p:tgtEl>
                                        <p:attrNameLst>
                                          <p:attrName>style.visibility</p:attrName>
                                        </p:attrNameLst>
                                      </p:cBhvr>
                                      <p:to>
                                        <p:strVal val="visible"/>
                                      </p:to>
                                    </p:set>
                                    <p:anim calcmode="lin" valueType="num">
                                      <p:cBhvr additive="base">
                                        <p:cTn id="55" dur="500"/>
                                        <p:tgtEl>
                                          <p:spTgt spid="17"/>
                                        </p:tgtEl>
                                        <p:attrNameLst>
                                          <p:attrName>ppt_y</p:attrName>
                                        </p:attrNameLst>
                                      </p:cBhvr>
                                      <p:tavLst>
                                        <p:tav tm="0">
                                          <p:val>
                                            <p:strVal val="#ppt_y-#ppt_h*1.125000"/>
                                          </p:val>
                                        </p:tav>
                                        <p:tav tm="100000">
                                          <p:val>
                                            <p:strVal val="#ppt_y"/>
                                          </p:val>
                                        </p:tav>
                                      </p:tavLst>
                                    </p:anim>
                                    <p:animEffect transition="in" filter="wipe(down)">
                                      <p:cBhvr>
                                        <p:cTn id="56" dur="500"/>
                                        <p:tgtEl>
                                          <p:spTgt spid="17"/>
                                        </p:tgtEl>
                                      </p:cBhvr>
                                    </p:animEffect>
                                  </p:childTnLst>
                                </p:cTn>
                              </p:par>
                              <p:par>
                                <p:cTn id="57" presetID="12" presetClass="entr" presetSubtype="1" fill="hold" grpId="0" nodeType="withEffect">
                                  <p:stCondLst>
                                    <p:cond delay="0"/>
                                  </p:stCondLst>
                                  <p:childTnLst>
                                    <p:set>
                                      <p:cBhvr>
                                        <p:cTn id="58" dur="1" fill="hold">
                                          <p:stCondLst>
                                            <p:cond delay="0"/>
                                          </p:stCondLst>
                                        </p:cTn>
                                        <p:tgtEl>
                                          <p:spTgt spid="18"/>
                                        </p:tgtEl>
                                        <p:attrNameLst>
                                          <p:attrName>style.visibility</p:attrName>
                                        </p:attrNameLst>
                                      </p:cBhvr>
                                      <p:to>
                                        <p:strVal val="visible"/>
                                      </p:to>
                                    </p:set>
                                    <p:anim calcmode="lin" valueType="num">
                                      <p:cBhvr additive="base">
                                        <p:cTn id="59" dur="500"/>
                                        <p:tgtEl>
                                          <p:spTgt spid="18"/>
                                        </p:tgtEl>
                                        <p:attrNameLst>
                                          <p:attrName>ppt_y</p:attrName>
                                        </p:attrNameLst>
                                      </p:cBhvr>
                                      <p:tavLst>
                                        <p:tav tm="0">
                                          <p:val>
                                            <p:strVal val="#ppt_y-#ppt_h*1.125000"/>
                                          </p:val>
                                        </p:tav>
                                        <p:tav tm="100000">
                                          <p:val>
                                            <p:strVal val="#ppt_y"/>
                                          </p:val>
                                        </p:tav>
                                      </p:tavLst>
                                    </p:anim>
                                    <p:animEffect transition="in" filter="wipe(down)">
                                      <p:cBhvr>
                                        <p:cTn id="60" dur="500"/>
                                        <p:tgtEl>
                                          <p:spTgt spid="18"/>
                                        </p:tgtEl>
                                      </p:cBhvr>
                                    </p:animEffect>
                                  </p:childTnLst>
                                </p:cTn>
                              </p:par>
                              <p:par>
                                <p:cTn id="61" presetID="12" presetClass="entr" presetSubtype="1" fill="hold" grpId="0" nodeType="withEffect">
                                  <p:stCondLst>
                                    <p:cond delay="0"/>
                                  </p:stCondLst>
                                  <p:childTnLst>
                                    <p:set>
                                      <p:cBhvr>
                                        <p:cTn id="62" dur="1" fill="hold">
                                          <p:stCondLst>
                                            <p:cond delay="0"/>
                                          </p:stCondLst>
                                        </p:cTn>
                                        <p:tgtEl>
                                          <p:spTgt spid="20"/>
                                        </p:tgtEl>
                                        <p:attrNameLst>
                                          <p:attrName>style.visibility</p:attrName>
                                        </p:attrNameLst>
                                      </p:cBhvr>
                                      <p:to>
                                        <p:strVal val="visible"/>
                                      </p:to>
                                    </p:set>
                                    <p:anim calcmode="lin" valueType="num">
                                      <p:cBhvr additive="base">
                                        <p:cTn id="63" dur="500"/>
                                        <p:tgtEl>
                                          <p:spTgt spid="20"/>
                                        </p:tgtEl>
                                        <p:attrNameLst>
                                          <p:attrName>ppt_y</p:attrName>
                                        </p:attrNameLst>
                                      </p:cBhvr>
                                      <p:tavLst>
                                        <p:tav tm="0">
                                          <p:val>
                                            <p:strVal val="#ppt_y-#ppt_h*1.125000"/>
                                          </p:val>
                                        </p:tav>
                                        <p:tav tm="100000">
                                          <p:val>
                                            <p:strVal val="#ppt_y"/>
                                          </p:val>
                                        </p:tav>
                                      </p:tavLst>
                                    </p:anim>
                                    <p:animEffect transition="in" filter="wipe(down)">
                                      <p:cBhvr>
                                        <p:cTn id="64" dur="500"/>
                                        <p:tgtEl>
                                          <p:spTgt spid="20"/>
                                        </p:tgtEl>
                                      </p:cBhvr>
                                    </p:animEffect>
                                  </p:childTnLst>
                                </p:cTn>
                              </p:par>
                            </p:childTnLst>
                          </p:cTn>
                        </p:par>
                      </p:childTnLst>
                    </p:cTn>
                  </p:par>
                  <p:par>
                    <p:cTn id="65" fill="hold">
                      <p:stCondLst>
                        <p:cond delay="indefinite"/>
                      </p:stCondLst>
                      <p:childTnLst>
                        <p:par>
                          <p:cTn id="66" fill="hold">
                            <p:stCondLst>
                              <p:cond delay="0"/>
                            </p:stCondLst>
                            <p:childTnLst>
                              <p:par>
                                <p:cTn id="67" presetID="12" presetClass="entr" presetSubtype="1" fill="hold" grpId="0" nodeType="clickEffect">
                                  <p:stCondLst>
                                    <p:cond delay="0"/>
                                  </p:stCondLst>
                                  <p:childTnLst>
                                    <p:set>
                                      <p:cBhvr>
                                        <p:cTn id="68" dur="1" fill="hold">
                                          <p:stCondLst>
                                            <p:cond delay="0"/>
                                          </p:stCondLst>
                                        </p:cTn>
                                        <p:tgtEl>
                                          <p:spTgt spid="19"/>
                                        </p:tgtEl>
                                        <p:attrNameLst>
                                          <p:attrName>style.visibility</p:attrName>
                                        </p:attrNameLst>
                                      </p:cBhvr>
                                      <p:to>
                                        <p:strVal val="visible"/>
                                      </p:to>
                                    </p:set>
                                    <p:anim calcmode="lin" valueType="num">
                                      <p:cBhvr additive="base">
                                        <p:cTn id="69" dur="500"/>
                                        <p:tgtEl>
                                          <p:spTgt spid="19"/>
                                        </p:tgtEl>
                                        <p:attrNameLst>
                                          <p:attrName>ppt_y</p:attrName>
                                        </p:attrNameLst>
                                      </p:cBhvr>
                                      <p:tavLst>
                                        <p:tav tm="0">
                                          <p:val>
                                            <p:strVal val="#ppt_y-#ppt_h*1.125000"/>
                                          </p:val>
                                        </p:tav>
                                        <p:tav tm="100000">
                                          <p:val>
                                            <p:strVal val="#ppt_y"/>
                                          </p:val>
                                        </p:tav>
                                      </p:tavLst>
                                    </p:anim>
                                    <p:animEffect transition="in" filter="wipe(down)">
                                      <p:cBhvr>
                                        <p:cTn id="70" dur="500"/>
                                        <p:tgtEl>
                                          <p:spTgt spid="19"/>
                                        </p:tgtEl>
                                      </p:cBhvr>
                                    </p:animEffect>
                                  </p:childTnLst>
                                </p:cTn>
                              </p:par>
                              <p:par>
                                <p:cTn id="71" presetID="12" presetClass="entr" presetSubtype="1" fill="hold" grpId="0" nodeType="withEffect">
                                  <p:stCondLst>
                                    <p:cond delay="0"/>
                                  </p:stCondLst>
                                  <p:childTnLst>
                                    <p:set>
                                      <p:cBhvr>
                                        <p:cTn id="72" dur="1" fill="hold">
                                          <p:stCondLst>
                                            <p:cond delay="0"/>
                                          </p:stCondLst>
                                        </p:cTn>
                                        <p:tgtEl>
                                          <p:spTgt spid="21"/>
                                        </p:tgtEl>
                                        <p:attrNameLst>
                                          <p:attrName>style.visibility</p:attrName>
                                        </p:attrNameLst>
                                      </p:cBhvr>
                                      <p:to>
                                        <p:strVal val="visible"/>
                                      </p:to>
                                    </p:set>
                                    <p:anim calcmode="lin" valueType="num">
                                      <p:cBhvr additive="base">
                                        <p:cTn id="73" dur="500"/>
                                        <p:tgtEl>
                                          <p:spTgt spid="21"/>
                                        </p:tgtEl>
                                        <p:attrNameLst>
                                          <p:attrName>ppt_y</p:attrName>
                                        </p:attrNameLst>
                                      </p:cBhvr>
                                      <p:tavLst>
                                        <p:tav tm="0">
                                          <p:val>
                                            <p:strVal val="#ppt_y-#ppt_h*1.125000"/>
                                          </p:val>
                                        </p:tav>
                                        <p:tav tm="100000">
                                          <p:val>
                                            <p:strVal val="#ppt_y"/>
                                          </p:val>
                                        </p:tav>
                                      </p:tavLst>
                                    </p:anim>
                                    <p:animEffect transition="in" filter="wipe(down)">
                                      <p:cBhvr>
                                        <p:cTn id="74"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bldLvl="0" animBg="1"/>
      <p:bldP spid="7" grpId="0" bldLvl="0" animBg="1"/>
      <p:bldP spid="15368" grpId="0"/>
      <p:bldP spid="8" grpId="0"/>
      <p:bldP spid="18" grpId="0" bldLvl="0" animBg="1"/>
      <p:bldP spid="20" grpId="0" bldLvl="0" animBg="1"/>
      <p:bldP spid="19" grpId="0"/>
      <p:bldP spid="2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8"/>
          <p:cNvGrpSpPr/>
          <p:nvPr/>
        </p:nvGrpSpPr>
        <p:grpSpPr>
          <a:xfrm>
            <a:off x="1322070" y="-13970"/>
            <a:ext cx="3895725" cy="738188"/>
            <a:chOff x="693" y="-17"/>
            <a:chExt cx="1532" cy="465"/>
          </a:xfrm>
        </p:grpSpPr>
        <p:grpSp>
          <p:nvGrpSpPr>
            <p:cNvPr id="24" name="Group 26"/>
            <p:cNvGrpSpPr/>
            <p:nvPr/>
          </p:nvGrpSpPr>
          <p:grpSpPr>
            <a:xfrm>
              <a:off x="711" y="0"/>
              <a:ext cx="1497" cy="448"/>
              <a:chOff x="711" y="0"/>
              <a:chExt cx="1497" cy="448"/>
            </a:xfrm>
          </p:grpSpPr>
          <p:sp>
            <p:nvSpPr>
              <p:cNvPr id="26" name="Rectangle 8"/>
              <p:cNvSpPr>
                <a:spLocks noChangeArrowheads="1"/>
              </p:cNvSpPr>
              <p:nvPr/>
            </p:nvSpPr>
            <p:spPr bwMode="auto">
              <a:xfrm>
                <a:off x="711" y="0"/>
                <a:ext cx="1497" cy="448"/>
              </a:xfrm>
              <a:prstGeom prst="rect">
                <a:avLst/>
              </a:prstGeom>
              <a:solidFill>
                <a:srgbClr val="3F83BC"/>
              </a:solidFill>
              <a:ln w="9525" algn="ctr">
                <a:noFill/>
                <a:miter lim="800000"/>
              </a:ln>
            </p:spPr>
            <p:txBody>
              <a:bodyPr lIns="121914" tIns="60957" rIns="121914" bIns="60957" anchor="ctr"/>
              <a:lstStyle/>
              <a:p>
                <a:pPr marL="0" marR="0" lvl="0" indent="0" algn="ctr" defTabSz="684530" eaLnBrk="1" fontAlgn="auto" latinLnBrk="0" hangingPunct="1">
                  <a:lnSpc>
                    <a:spcPct val="100000"/>
                  </a:lnSpc>
                  <a:spcBef>
                    <a:spcPct val="0"/>
                  </a:spcBef>
                  <a:spcAft>
                    <a:spcPct val="0"/>
                  </a:spcAft>
                  <a:buClrTx/>
                  <a:buSzTx/>
                  <a:buFontTx/>
                  <a:buNone/>
                  <a:defRPr/>
                </a:pPr>
                <a:endParaRPr kumimoji="0" lang="en-US" altLang="zh-CN" sz="2265" b="0" i="0" u="none" strike="noStrike" kern="0" cap="none" spc="0" normalizeH="0" baseline="0" noProof="0">
                  <a:ln>
                    <a:noFill/>
                  </a:ln>
                  <a:solidFill>
                    <a:srgbClr val="0099CC"/>
                  </a:solidFill>
                  <a:effectLst/>
                  <a:uLnTx/>
                  <a:uFillTx/>
                  <a:latin typeface="微软雅黑" panose="020B0503020204020204" charset="-122"/>
                  <a:ea typeface="微软雅黑" panose="020B0503020204020204" charset="-122"/>
                </a:endParaRPr>
              </a:p>
            </p:txBody>
          </p:sp>
          <p:sp>
            <p:nvSpPr>
              <p:cNvPr id="27" name="Line 25"/>
              <p:cNvSpPr>
                <a:spLocks noChangeShapeType="1"/>
              </p:cNvSpPr>
              <p:nvPr/>
            </p:nvSpPr>
            <p:spPr bwMode="auto">
              <a:xfrm>
                <a:off x="715" y="360"/>
                <a:ext cx="1490" cy="0"/>
              </a:xfrm>
              <a:prstGeom prst="line">
                <a:avLst/>
              </a:prstGeom>
              <a:noFill/>
              <a:ln w="9525">
                <a:solidFill>
                  <a:sysClr val="window" lastClr="FFFFFF"/>
                </a:solidFill>
                <a:round/>
              </a:ln>
            </p:spPr>
            <p:txBody>
              <a:bodyPr/>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2400" b="0" i="0" u="none" strike="noStrike" kern="0" cap="none" spc="0" normalizeH="0" baseline="0" noProof="0">
                  <a:ln>
                    <a:noFill/>
                  </a:ln>
                  <a:solidFill>
                    <a:prstClr val="black"/>
                  </a:solidFill>
                  <a:effectLst/>
                  <a:uLnTx/>
                  <a:uFillTx/>
                  <a:latin typeface="微软雅黑" panose="020B0503020204020204" charset="-122"/>
                  <a:ea typeface="微软雅黑" panose="020B0503020204020204" charset="-122"/>
                </a:endParaRPr>
              </a:p>
            </p:txBody>
          </p:sp>
        </p:grpSp>
        <p:sp>
          <p:nvSpPr>
            <p:cNvPr id="25" name="TextBox 3"/>
            <p:cNvSpPr txBox="1">
              <a:spLocks noChangeArrowheads="1"/>
            </p:cNvSpPr>
            <p:nvPr/>
          </p:nvSpPr>
          <p:spPr bwMode="auto">
            <a:xfrm>
              <a:off x="693" y="-17"/>
              <a:ext cx="1532" cy="420"/>
            </a:xfrm>
            <a:prstGeom prst="rect">
              <a:avLst/>
            </a:prstGeom>
            <a:noFill/>
            <a:ln w="9525">
              <a:noFill/>
              <a:miter lim="800000"/>
            </a:ln>
          </p:spPr>
          <p:txBody>
            <a:bodyPr wrap="square">
              <a:spAutoFit/>
            </a:bodyPr>
            <a:lstStyle/>
            <a:p>
              <a:pPr marL="0" marR="0" lvl="0" indent="0" algn="ctr" defTabSz="914400" eaLnBrk="1" fontAlgn="auto" latinLnBrk="0" hangingPunct="1">
                <a:lnSpc>
                  <a:spcPct val="100000"/>
                </a:lnSpc>
                <a:spcBef>
                  <a:spcPct val="0"/>
                </a:spcBef>
                <a:spcAft>
                  <a:spcPct val="0"/>
                </a:spcAft>
                <a:buClrTx/>
                <a:buSzTx/>
                <a:buFontTx/>
                <a:buNone/>
                <a:defRPr/>
              </a:pPr>
              <a:r>
                <a:rPr kumimoji="0" lang="en-US" altLang="zh-CN" sz="3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烷烃的化学性质</a:t>
              </a:r>
              <a:endParaRPr kumimoji="0" lang="en-US" altLang="zh-CN" sz="3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endParaRPr>
            </a:p>
          </p:txBody>
        </p:sp>
      </p:grpSp>
      <p:sp>
        <p:nvSpPr>
          <p:cNvPr id="7" name="等腰三角形 6"/>
          <p:cNvSpPr/>
          <p:nvPr>
            <p:custDataLst>
              <p:tags r:id="rId1"/>
            </p:custDataLst>
          </p:nvPr>
        </p:nvSpPr>
        <p:spPr bwMode="auto">
          <a:xfrm rot="10800000">
            <a:off x="1212850" y="1133475"/>
            <a:ext cx="636588" cy="549275"/>
          </a:xfrm>
          <a:prstGeom prst="triangle">
            <a:avLst/>
          </a:prstGeom>
          <a:solidFill>
            <a:srgbClr val="3B2D3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9" name="任意多边形 8"/>
          <p:cNvSpPr/>
          <p:nvPr>
            <p:custDataLst>
              <p:tags r:id="rId2"/>
            </p:custDataLst>
          </p:nvPr>
        </p:nvSpPr>
        <p:spPr bwMode="auto">
          <a:xfrm>
            <a:off x="1530350" y="1133475"/>
            <a:ext cx="3636645" cy="549275"/>
          </a:xfrm>
          <a:custGeom>
            <a:avLst/>
            <a:gdLst>
              <a:gd name="connsiteX0" fmla="*/ 0 w 4647346"/>
              <a:gd name="connsiteY0" fmla="*/ 0 h 548640"/>
              <a:gd name="connsiteX1" fmla="*/ 4338867 w 4647346"/>
              <a:gd name="connsiteY1" fmla="*/ 0 h 548640"/>
              <a:gd name="connsiteX2" fmla="*/ 4647346 w 4647346"/>
              <a:gd name="connsiteY2" fmla="*/ 506286 h 548640"/>
              <a:gd name="connsiteX3" fmla="*/ 4647346 w 4647346"/>
              <a:gd name="connsiteY3" fmla="*/ 548640 h 548640"/>
              <a:gd name="connsiteX4" fmla="*/ 0 w 4647346"/>
              <a:gd name="connsiteY4" fmla="*/ 548640 h 5486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47346" h="548640">
                <a:moveTo>
                  <a:pt x="0" y="0"/>
                </a:moveTo>
                <a:lnTo>
                  <a:pt x="4338867" y="0"/>
                </a:lnTo>
                <a:lnTo>
                  <a:pt x="4647346" y="506286"/>
                </a:lnTo>
                <a:lnTo>
                  <a:pt x="4647346" y="548640"/>
                </a:lnTo>
                <a:lnTo>
                  <a:pt x="0" y="54864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6" name="等腰三角形 15"/>
          <p:cNvSpPr/>
          <p:nvPr>
            <p:custDataLst>
              <p:tags r:id="rId3"/>
            </p:custDataLst>
          </p:nvPr>
        </p:nvSpPr>
        <p:spPr bwMode="auto">
          <a:xfrm rot="10800000">
            <a:off x="1293813" y="1171575"/>
            <a:ext cx="565150" cy="487363"/>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2C77E6"/>
              </a:solidFill>
              <a:effectLst/>
              <a:uLnTx/>
              <a:uFillTx/>
              <a:latin typeface="+mn-lt"/>
              <a:ea typeface="+mn-ea"/>
              <a:cs typeface="+mn-cs"/>
            </a:endParaRPr>
          </a:p>
        </p:txBody>
      </p:sp>
      <p:sp>
        <p:nvSpPr>
          <p:cNvPr id="4121" name="矩形 22"/>
          <p:cNvSpPr/>
          <p:nvPr>
            <p:custDataLst>
              <p:tags r:id="rId4"/>
            </p:custDataLst>
          </p:nvPr>
        </p:nvSpPr>
        <p:spPr>
          <a:xfrm>
            <a:off x="1917065" y="1189355"/>
            <a:ext cx="3300730" cy="52197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algn="l" eaLnBrk="1" hangingPunct="1">
              <a:buClrTx/>
              <a:buSzTx/>
              <a:buFontTx/>
              <a:buNone/>
            </a:pPr>
            <a:r>
              <a:rPr lang="zh-CN" altLang="en-US" sz="2800" b="1">
                <a:latin typeface="Times New Roman" panose="02020603050405020304" charset="0"/>
                <a:sym typeface="+mn-ea"/>
              </a:rPr>
              <a:t>热分解</a:t>
            </a:r>
            <a:endParaRPr lang="zh-CN" altLang="en-US" sz="2800" b="1" smtClean="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endParaRPr>
          </a:p>
        </p:txBody>
      </p:sp>
      <p:grpSp>
        <p:nvGrpSpPr>
          <p:cNvPr id="215043" name="组合 215042"/>
          <p:cNvGrpSpPr/>
          <p:nvPr/>
        </p:nvGrpSpPr>
        <p:grpSpPr>
          <a:xfrm>
            <a:off x="793566" y="3542097"/>
            <a:ext cx="5258071" cy="796966"/>
            <a:chOff x="624" y="816"/>
            <a:chExt cx="3312" cy="502"/>
          </a:xfrm>
        </p:grpSpPr>
        <p:sp>
          <p:nvSpPr>
            <p:cNvPr id="215044" name="直接连接符 215043"/>
            <p:cNvSpPr/>
            <p:nvPr>
              <p:custDataLst>
                <p:tags r:id="rId5"/>
              </p:custDataLst>
            </p:nvPr>
          </p:nvSpPr>
          <p:spPr>
            <a:xfrm>
              <a:off x="1488" y="1152"/>
              <a:ext cx="912" cy="0"/>
            </a:xfrm>
            <a:prstGeom prst="line">
              <a:avLst/>
            </a:prstGeom>
            <a:ln w="9525" cap="flat" cmpd="sng">
              <a:solidFill>
                <a:schemeClr val="tx1"/>
              </a:solidFill>
              <a:prstDash val="solid"/>
              <a:headEnd type="none" w="med" len="med"/>
              <a:tailEnd type="triangle" w="med" len="med"/>
            </a:ln>
          </p:spPr>
          <p:txBody>
            <a:bodyPr/>
            <a:lstStyle/>
            <a:p/>
          </p:txBody>
        </p:sp>
        <p:sp>
          <p:nvSpPr>
            <p:cNvPr id="215045" name="文本框 215044"/>
            <p:cNvSpPr txBox="1"/>
            <p:nvPr>
              <p:custDataLst>
                <p:tags r:id="rId6"/>
              </p:custDataLst>
            </p:nvPr>
          </p:nvSpPr>
          <p:spPr>
            <a:xfrm>
              <a:off x="624" y="912"/>
              <a:ext cx="3312" cy="406"/>
            </a:xfrm>
            <a:prstGeom prst="rect">
              <a:avLst/>
            </a:prstGeom>
            <a:noFill/>
            <a:ln w="9525">
              <a:noFill/>
            </a:ln>
          </p:spPr>
          <p:txBody>
            <a:bodyPr>
              <a:spAutoFit/>
            </a:bodyPr>
            <a:lstStyle/>
            <a:p>
              <a:pPr algn="l">
                <a:spcBef>
                  <a:spcPct val="50000"/>
                </a:spcBef>
              </a:pPr>
              <a:r>
                <a:rPr lang="en-US" altLang="zh-CN" sz="3600" b="1">
                  <a:solidFill>
                    <a:srgbClr val="660066"/>
                  </a:solidFill>
                  <a:latin typeface="Times New Roman" panose="02020603050405020304" charset="0"/>
                </a:rPr>
                <a:t>C</a:t>
              </a:r>
              <a:r>
                <a:rPr lang="en-US" altLang="zh-CN" sz="3600" b="1" baseline="-25000">
                  <a:solidFill>
                    <a:srgbClr val="660066"/>
                  </a:solidFill>
                  <a:latin typeface="Times New Roman" panose="02020603050405020304" charset="0"/>
                </a:rPr>
                <a:t>4</a:t>
              </a:r>
              <a:r>
                <a:rPr lang="en-US" altLang="zh-CN" sz="3600" b="1">
                  <a:solidFill>
                    <a:srgbClr val="660066"/>
                  </a:solidFill>
                  <a:latin typeface="Times New Roman" panose="02020603050405020304" charset="0"/>
                </a:rPr>
                <a:t>H</a:t>
              </a:r>
              <a:r>
                <a:rPr lang="en-US" altLang="zh-CN" sz="3600" b="1" baseline="-25000">
                  <a:solidFill>
                    <a:srgbClr val="660066"/>
                  </a:solidFill>
                  <a:latin typeface="Times New Roman" panose="02020603050405020304" charset="0"/>
                </a:rPr>
                <a:t>10</a:t>
              </a:r>
              <a:r>
                <a:rPr lang="en-US" altLang="zh-CN" sz="3600" b="1">
                  <a:solidFill>
                    <a:srgbClr val="660066"/>
                  </a:solidFill>
                  <a:latin typeface="Times New Roman" panose="02020603050405020304" charset="0"/>
                </a:rPr>
                <a:t>              C</a:t>
              </a:r>
              <a:r>
                <a:rPr lang="en-US" altLang="zh-CN" sz="3600" b="1" baseline="-25000">
                  <a:solidFill>
                    <a:srgbClr val="660066"/>
                  </a:solidFill>
                  <a:latin typeface="Times New Roman" panose="02020603050405020304" charset="0"/>
                </a:rPr>
                <a:t>2</a:t>
              </a:r>
              <a:r>
                <a:rPr lang="en-US" altLang="zh-CN" sz="3600" b="1">
                  <a:solidFill>
                    <a:srgbClr val="660066"/>
                  </a:solidFill>
                  <a:latin typeface="Times New Roman" panose="02020603050405020304" charset="0"/>
                </a:rPr>
                <a:t>H</a:t>
              </a:r>
              <a:r>
                <a:rPr lang="en-US" altLang="zh-CN" sz="3600" b="1" baseline="-25000">
                  <a:solidFill>
                    <a:srgbClr val="660066"/>
                  </a:solidFill>
                  <a:latin typeface="Times New Roman" panose="02020603050405020304" charset="0"/>
                </a:rPr>
                <a:t>4</a:t>
              </a:r>
              <a:r>
                <a:rPr lang="en-US" altLang="zh-CN" sz="3600" b="1">
                  <a:solidFill>
                    <a:srgbClr val="660066"/>
                  </a:solidFill>
                  <a:latin typeface="Times New Roman" panose="02020603050405020304" charset="0"/>
                </a:rPr>
                <a:t>+C</a:t>
              </a:r>
              <a:r>
                <a:rPr lang="en-US" altLang="zh-CN" sz="3600" b="1" baseline="-25000">
                  <a:solidFill>
                    <a:srgbClr val="660066"/>
                  </a:solidFill>
                  <a:latin typeface="Times New Roman" panose="02020603050405020304" charset="0"/>
                </a:rPr>
                <a:t>2</a:t>
              </a:r>
              <a:r>
                <a:rPr lang="en-US" altLang="zh-CN" sz="3600" b="1">
                  <a:solidFill>
                    <a:srgbClr val="660066"/>
                  </a:solidFill>
                  <a:latin typeface="Times New Roman" panose="02020603050405020304" charset="0"/>
                </a:rPr>
                <a:t>H</a:t>
              </a:r>
              <a:r>
                <a:rPr lang="en-US" altLang="zh-CN" sz="3600" b="1" baseline="-25000">
                  <a:solidFill>
                    <a:srgbClr val="660066"/>
                  </a:solidFill>
                  <a:latin typeface="Times New Roman" panose="02020603050405020304" charset="0"/>
                </a:rPr>
                <a:t>6</a:t>
              </a:r>
              <a:endParaRPr lang="en-US" altLang="zh-CN" sz="3600" b="1">
                <a:solidFill>
                  <a:srgbClr val="660066"/>
                </a:solidFill>
                <a:latin typeface="Times New Roman" panose="02020603050405020304" charset="0"/>
              </a:endParaRPr>
            </a:p>
          </p:txBody>
        </p:sp>
        <p:sp>
          <p:nvSpPr>
            <p:cNvPr id="215046" name="文本框 215045"/>
            <p:cNvSpPr txBox="1"/>
            <p:nvPr>
              <p:custDataLst>
                <p:tags r:id="rId7"/>
              </p:custDataLst>
            </p:nvPr>
          </p:nvSpPr>
          <p:spPr>
            <a:xfrm>
              <a:off x="1776" y="816"/>
              <a:ext cx="384" cy="445"/>
            </a:xfrm>
            <a:prstGeom prst="rect">
              <a:avLst/>
            </a:prstGeom>
            <a:noFill/>
            <a:ln w="9525">
              <a:noFill/>
            </a:ln>
          </p:spPr>
          <p:txBody>
            <a:bodyPr>
              <a:spAutoFit/>
            </a:bodyPr>
            <a:lstStyle/>
            <a:p>
              <a:pPr algn="l">
                <a:spcBef>
                  <a:spcPct val="50000"/>
                </a:spcBef>
              </a:pPr>
              <a:r>
                <a:rPr lang="en-US" altLang="zh-CN" sz="4000" b="1">
                  <a:latin typeface="Arial" panose="020B0604020202020204" pitchFamily="34" charset="0"/>
                </a:rPr>
                <a:t>△</a:t>
              </a:r>
              <a:r>
                <a:rPr lang="en-US" altLang="zh-CN" sz="2800">
                  <a:latin typeface="Arial" panose="020B0604020202020204" pitchFamily="34" charset="0"/>
                </a:rPr>
                <a:t> </a:t>
              </a:r>
              <a:endParaRPr lang="en-US" altLang="zh-CN" sz="2800">
                <a:latin typeface="Arial" panose="020B0604020202020204" pitchFamily="34" charset="0"/>
              </a:endParaRPr>
            </a:p>
          </p:txBody>
        </p:sp>
      </p:grpSp>
      <p:grpSp>
        <p:nvGrpSpPr>
          <p:cNvPr id="215047" name="组合 215046"/>
          <p:cNvGrpSpPr/>
          <p:nvPr/>
        </p:nvGrpSpPr>
        <p:grpSpPr>
          <a:xfrm>
            <a:off x="6422841" y="3542144"/>
            <a:ext cx="5181867" cy="796966"/>
            <a:chOff x="624" y="1392"/>
            <a:chExt cx="3264" cy="502"/>
          </a:xfrm>
        </p:grpSpPr>
        <p:sp>
          <p:nvSpPr>
            <p:cNvPr id="215048" name="直接连接符 215047"/>
            <p:cNvSpPr/>
            <p:nvPr>
              <p:custDataLst>
                <p:tags r:id="rId8"/>
              </p:custDataLst>
            </p:nvPr>
          </p:nvSpPr>
          <p:spPr>
            <a:xfrm>
              <a:off x="1440" y="1728"/>
              <a:ext cx="912" cy="0"/>
            </a:xfrm>
            <a:prstGeom prst="line">
              <a:avLst/>
            </a:prstGeom>
            <a:ln w="9525" cap="flat" cmpd="sng">
              <a:solidFill>
                <a:schemeClr val="tx1"/>
              </a:solidFill>
              <a:prstDash val="solid"/>
              <a:headEnd type="none" w="med" len="med"/>
              <a:tailEnd type="triangle" w="med" len="med"/>
            </a:ln>
          </p:spPr>
          <p:txBody>
            <a:bodyPr/>
            <a:lstStyle/>
            <a:p/>
          </p:txBody>
        </p:sp>
        <p:sp>
          <p:nvSpPr>
            <p:cNvPr id="215049" name="文本框 215048"/>
            <p:cNvSpPr txBox="1"/>
            <p:nvPr>
              <p:custDataLst>
                <p:tags r:id="rId9"/>
              </p:custDataLst>
            </p:nvPr>
          </p:nvSpPr>
          <p:spPr>
            <a:xfrm>
              <a:off x="624" y="1488"/>
              <a:ext cx="3264" cy="406"/>
            </a:xfrm>
            <a:prstGeom prst="rect">
              <a:avLst/>
            </a:prstGeom>
            <a:noFill/>
            <a:ln w="9525">
              <a:noFill/>
            </a:ln>
          </p:spPr>
          <p:txBody>
            <a:bodyPr>
              <a:spAutoFit/>
            </a:bodyPr>
            <a:lstStyle/>
            <a:p>
              <a:pPr algn="l">
                <a:spcBef>
                  <a:spcPct val="50000"/>
                </a:spcBef>
              </a:pPr>
              <a:r>
                <a:rPr lang="en-US" altLang="zh-CN" sz="3600" b="1">
                  <a:solidFill>
                    <a:srgbClr val="660066"/>
                  </a:solidFill>
                  <a:latin typeface="Times New Roman" panose="02020603050405020304" charset="0"/>
                </a:rPr>
                <a:t>C</a:t>
              </a:r>
              <a:r>
                <a:rPr lang="en-US" altLang="zh-CN" sz="3600" b="1" baseline="-25000">
                  <a:solidFill>
                    <a:srgbClr val="660066"/>
                  </a:solidFill>
                  <a:latin typeface="Times New Roman" panose="02020603050405020304" charset="0"/>
                </a:rPr>
                <a:t>4</a:t>
              </a:r>
              <a:r>
                <a:rPr lang="en-US" altLang="zh-CN" sz="3600" b="1">
                  <a:solidFill>
                    <a:srgbClr val="660066"/>
                  </a:solidFill>
                  <a:latin typeface="Times New Roman" panose="02020603050405020304" charset="0"/>
                </a:rPr>
                <a:t>H</a:t>
              </a:r>
              <a:r>
                <a:rPr lang="en-US" altLang="zh-CN" sz="3600" b="1" baseline="-25000">
                  <a:solidFill>
                    <a:srgbClr val="660066"/>
                  </a:solidFill>
                  <a:latin typeface="Times New Roman" panose="02020603050405020304" charset="0"/>
                </a:rPr>
                <a:t>10</a:t>
              </a:r>
              <a:r>
                <a:rPr lang="en-US" altLang="zh-CN" sz="3600" b="1">
                  <a:solidFill>
                    <a:srgbClr val="660066"/>
                  </a:solidFill>
                  <a:latin typeface="Times New Roman" panose="02020603050405020304" charset="0"/>
                </a:rPr>
                <a:t>              CH</a:t>
              </a:r>
              <a:r>
                <a:rPr lang="en-US" altLang="zh-CN" sz="3600" b="1" baseline="-25000">
                  <a:solidFill>
                    <a:srgbClr val="660066"/>
                  </a:solidFill>
                  <a:latin typeface="Times New Roman" panose="02020603050405020304" charset="0"/>
                </a:rPr>
                <a:t>4</a:t>
              </a:r>
              <a:r>
                <a:rPr lang="en-US" altLang="zh-CN" sz="3600" b="1">
                  <a:solidFill>
                    <a:srgbClr val="660066"/>
                  </a:solidFill>
                  <a:latin typeface="Times New Roman" panose="02020603050405020304" charset="0"/>
                </a:rPr>
                <a:t>+C</a:t>
              </a:r>
              <a:r>
                <a:rPr lang="en-US" altLang="zh-CN" sz="3600" b="1" baseline="-25000">
                  <a:solidFill>
                    <a:srgbClr val="660066"/>
                  </a:solidFill>
                  <a:latin typeface="Times New Roman" panose="02020603050405020304" charset="0"/>
                </a:rPr>
                <a:t>3</a:t>
              </a:r>
              <a:r>
                <a:rPr lang="en-US" altLang="zh-CN" sz="3600" b="1">
                  <a:solidFill>
                    <a:srgbClr val="660066"/>
                  </a:solidFill>
                  <a:latin typeface="Times New Roman" panose="02020603050405020304" charset="0"/>
                </a:rPr>
                <a:t>H</a:t>
              </a:r>
              <a:r>
                <a:rPr lang="en-US" altLang="zh-CN" sz="3600" b="1" baseline="-25000">
                  <a:solidFill>
                    <a:srgbClr val="660066"/>
                  </a:solidFill>
                  <a:latin typeface="Times New Roman" panose="02020603050405020304" charset="0"/>
                </a:rPr>
                <a:t>6</a:t>
              </a:r>
              <a:endParaRPr lang="en-US" altLang="zh-CN" sz="3600" b="1">
                <a:solidFill>
                  <a:srgbClr val="660066"/>
                </a:solidFill>
                <a:latin typeface="Times New Roman" panose="02020603050405020304" charset="0"/>
              </a:endParaRPr>
            </a:p>
          </p:txBody>
        </p:sp>
        <p:sp>
          <p:nvSpPr>
            <p:cNvPr id="215050" name="文本框 215049"/>
            <p:cNvSpPr txBox="1"/>
            <p:nvPr>
              <p:custDataLst>
                <p:tags r:id="rId10"/>
              </p:custDataLst>
            </p:nvPr>
          </p:nvSpPr>
          <p:spPr>
            <a:xfrm>
              <a:off x="1728" y="1392"/>
              <a:ext cx="384" cy="484"/>
            </a:xfrm>
            <a:prstGeom prst="rect">
              <a:avLst/>
            </a:prstGeom>
            <a:noFill/>
            <a:ln w="9525">
              <a:noFill/>
            </a:ln>
          </p:spPr>
          <p:txBody>
            <a:bodyPr>
              <a:spAutoFit/>
            </a:bodyPr>
            <a:lstStyle/>
            <a:p>
              <a:pPr algn="l">
                <a:spcBef>
                  <a:spcPct val="50000"/>
                </a:spcBef>
              </a:pPr>
              <a:r>
                <a:rPr lang="en-US" altLang="zh-CN" sz="4400" b="1">
                  <a:latin typeface="Arial" panose="020B0604020202020204" pitchFamily="34" charset="0"/>
                </a:rPr>
                <a:t>△</a:t>
              </a:r>
              <a:r>
                <a:rPr lang="en-US" altLang="zh-CN" sz="3200">
                  <a:latin typeface="Arial" panose="020B0604020202020204" pitchFamily="34" charset="0"/>
                </a:rPr>
                <a:t> </a:t>
              </a:r>
              <a:endParaRPr lang="en-US" altLang="zh-CN" sz="3200">
                <a:latin typeface="Arial" panose="020B0604020202020204" pitchFamily="34" charset="0"/>
              </a:endParaRPr>
            </a:p>
          </p:txBody>
        </p:sp>
      </p:grpSp>
      <p:sp>
        <p:nvSpPr>
          <p:cNvPr id="3" name="文本框 2"/>
          <p:cNvSpPr txBox="1"/>
          <p:nvPr/>
        </p:nvSpPr>
        <p:spPr>
          <a:xfrm>
            <a:off x="989330" y="1767840"/>
            <a:ext cx="10213975" cy="1753235"/>
          </a:xfrm>
          <a:prstGeom prst="rect">
            <a:avLst/>
          </a:prstGeom>
          <a:noFill/>
        </p:spPr>
        <p:txBody>
          <a:bodyPr wrap="square" rtlCol="0" anchor="t">
            <a:spAutoFit/>
          </a:bodyPr>
          <a:lstStyle/>
          <a:p>
            <a:pPr>
              <a:lnSpc>
                <a:spcPct val="150000"/>
              </a:lnSpc>
            </a:pPr>
            <a:r>
              <a:rPr lang="zh-CN" altLang="en-US" sz="2400"/>
              <a:t>烷烃在没有氧气存在下热分解反应称为裂解。</a:t>
            </a:r>
            <a:endParaRPr lang="zh-CN" altLang="en-US" sz="2400"/>
          </a:p>
          <a:p>
            <a:pPr>
              <a:lnSpc>
                <a:spcPct val="150000"/>
              </a:lnSpc>
            </a:pPr>
            <a:r>
              <a:rPr lang="zh-CN" altLang="en-US" sz="2400"/>
              <a:t>裂解反应是一个复杂的过程。烷烃分子的碳原子数越多，裂解的产物越多；反应条件不同，产物也不同。</a:t>
            </a:r>
            <a:endParaRPr lang="zh-CN" altLang="en-US" sz="2400"/>
          </a:p>
        </p:txBody>
      </p:sp>
      <p:sp>
        <p:nvSpPr>
          <p:cNvPr id="4" name="文本框 3"/>
          <p:cNvSpPr txBox="1"/>
          <p:nvPr/>
        </p:nvSpPr>
        <p:spPr>
          <a:xfrm>
            <a:off x="314325" y="4636770"/>
            <a:ext cx="11643995" cy="1383665"/>
          </a:xfrm>
          <a:prstGeom prst="rect">
            <a:avLst/>
          </a:prstGeom>
          <a:noFill/>
        </p:spPr>
        <p:txBody>
          <a:bodyPr wrap="square" rtlCol="0" anchor="t">
            <a:spAutoFit/>
          </a:bodyPr>
          <a:lstStyle/>
          <a:p>
            <a:pPr>
              <a:lnSpc>
                <a:spcPct val="150000"/>
              </a:lnSpc>
            </a:pPr>
            <a:r>
              <a:rPr lang="zh-CN" altLang="en-US" sz="2800"/>
              <a:t>烷烃通过热解反应可以生成相对分子质量较小的烷烃和烯烃的复杂混合物。</a:t>
            </a:r>
            <a:endParaRPr lang="zh-CN" altLang="en-US" sz="2800"/>
          </a:p>
          <a:p>
            <a:pPr>
              <a:lnSpc>
                <a:spcPct val="150000"/>
              </a:lnSpc>
            </a:pPr>
            <a:r>
              <a:rPr lang="zh-CN" altLang="en-US" sz="2800"/>
              <a:t>裂解反应对化学工业十分重要。</a:t>
            </a:r>
            <a:endParaRPr lang="zh-CN" altLang="en-US" sz="2800"/>
          </a:p>
        </p:txBody>
      </p:sp>
    </p:spTree>
    <p:custDataLst>
      <p:tags r:id="rId1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215043"/>
                                        </p:tgtEl>
                                        <p:attrNameLst>
                                          <p:attrName>style.visibility</p:attrName>
                                        </p:attrNameLst>
                                      </p:cBhvr>
                                      <p:to>
                                        <p:strVal val="visible"/>
                                      </p:to>
                                    </p:set>
                                    <p:anim calcmode="lin" valueType="num">
                                      <p:cBhvr additive="base">
                                        <p:cTn id="12" dur="500"/>
                                        <p:tgtEl>
                                          <p:spTgt spid="215043"/>
                                        </p:tgtEl>
                                        <p:attrNameLst>
                                          <p:attrName>ppt_y</p:attrName>
                                        </p:attrNameLst>
                                      </p:cBhvr>
                                      <p:tavLst>
                                        <p:tav tm="0">
                                          <p:val>
                                            <p:strVal val="#ppt_y+#ppt_h*1.125000"/>
                                          </p:val>
                                        </p:tav>
                                        <p:tav tm="100000">
                                          <p:val>
                                            <p:strVal val="#ppt_y"/>
                                          </p:val>
                                        </p:tav>
                                      </p:tavLst>
                                    </p:anim>
                                    <p:animEffect transition="in" filter="wipe(up)">
                                      <p:cBhvr>
                                        <p:cTn id="13" dur="500"/>
                                        <p:tgtEl>
                                          <p:spTgt spid="215043"/>
                                        </p:tgtEl>
                                      </p:cBhvr>
                                    </p:animEffect>
                                  </p:childTnLst>
                                </p:cTn>
                              </p:par>
                              <p:par>
                                <p:cTn id="14" presetID="12" presetClass="entr" presetSubtype="4" fill="hold" nodeType="withEffect">
                                  <p:stCondLst>
                                    <p:cond delay="0"/>
                                  </p:stCondLst>
                                  <p:childTnLst>
                                    <p:set>
                                      <p:cBhvr>
                                        <p:cTn id="15" dur="1" fill="hold">
                                          <p:stCondLst>
                                            <p:cond delay="0"/>
                                          </p:stCondLst>
                                        </p:cTn>
                                        <p:tgtEl>
                                          <p:spTgt spid="215047"/>
                                        </p:tgtEl>
                                        <p:attrNameLst>
                                          <p:attrName>style.visibility</p:attrName>
                                        </p:attrNameLst>
                                      </p:cBhvr>
                                      <p:to>
                                        <p:strVal val="visible"/>
                                      </p:to>
                                    </p:set>
                                    <p:anim calcmode="lin" valueType="num">
                                      <p:cBhvr additive="base">
                                        <p:cTn id="16" dur="500"/>
                                        <p:tgtEl>
                                          <p:spTgt spid="215047"/>
                                        </p:tgtEl>
                                        <p:attrNameLst>
                                          <p:attrName>ppt_y</p:attrName>
                                        </p:attrNameLst>
                                      </p:cBhvr>
                                      <p:tavLst>
                                        <p:tav tm="0">
                                          <p:val>
                                            <p:strVal val="#ppt_y+#ppt_h*1.125000"/>
                                          </p:val>
                                        </p:tav>
                                        <p:tav tm="100000">
                                          <p:val>
                                            <p:strVal val="#ppt_y"/>
                                          </p:val>
                                        </p:tav>
                                      </p:tavLst>
                                    </p:anim>
                                    <p:animEffect transition="in" filter="wipe(up)">
                                      <p:cBhvr>
                                        <p:cTn id="17" dur="500"/>
                                        <p:tgtEl>
                                          <p:spTgt spid="215047"/>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additive="base">
                                        <p:cTn id="22" dur="500"/>
                                        <p:tgtEl>
                                          <p:spTgt spid="4"/>
                                        </p:tgtEl>
                                        <p:attrNameLst>
                                          <p:attrName>ppt_y</p:attrName>
                                        </p:attrNameLst>
                                      </p:cBhvr>
                                      <p:tavLst>
                                        <p:tav tm="0">
                                          <p:val>
                                            <p:strVal val="#ppt_y+#ppt_h*1.125000"/>
                                          </p:val>
                                        </p:tav>
                                        <p:tav tm="100000">
                                          <p:val>
                                            <p:strVal val="#ppt_y"/>
                                          </p:val>
                                        </p:tav>
                                      </p:tavLst>
                                    </p:anim>
                                    <p:animEffect transition="in" filter="wipe(up)">
                                      <p:cBhvr>
                                        <p:cTn id="2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文本框 103"/>
          <p:cNvSpPr txBox="1"/>
          <p:nvPr/>
        </p:nvSpPr>
        <p:spPr>
          <a:xfrm>
            <a:off x="950595" y="1623060"/>
            <a:ext cx="9824720" cy="2306955"/>
          </a:xfrm>
          <a:prstGeom prst="rect">
            <a:avLst/>
          </a:prstGeom>
          <a:noFill/>
          <a:ln w="9525">
            <a:noFill/>
          </a:ln>
        </p:spPr>
        <p:txBody>
          <a:bodyPr wrap="square">
            <a:spAutoFit/>
          </a:bodyPr>
          <a:lstStyle/>
          <a:p>
            <a:pPr indent="0">
              <a:lnSpc>
                <a:spcPct val="150000"/>
              </a:lnSpc>
            </a:pPr>
            <a:r>
              <a:rPr lang="en-US" sz="3200" b="0">
                <a:latin typeface="Times New Roman" panose="02020603050405020304" charset="0"/>
                <a:ea typeface="微软雅黑" panose="020B0503020204020204" charset="-122"/>
                <a:cs typeface="Times New Roman" panose="02020603050405020304" charset="0"/>
              </a:rPr>
              <a:t>1 mol</a:t>
            </a:r>
            <a:r>
              <a:rPr lang="zh-CN" sz="3200" b="0">
                <a:latin typeface="Times New Roman" panose="02020603050405020304" charset="0"/>
                <a:ea typeface="微软雅黑" panose="020B0503020204020204" charset="-122"/>
                <a:cs typeface="Times New Roman" panose="02020603050405020304" charset="0"/>
              </a:rPr>
              <a:t>某烷烃完全燃烧消耗的</a:t>
            </a:r>
            <a:r>
              <a:rPr lang="en-US" sz="3200" b="0">
                <a:latin typeface="Times New Roman" panose="02020603050405020304" charset="0"/>
                <a:ea typeface="微软雅黑" panose="020B0503020204020204" charset="-122"/>
                <a:cs typeface="Times New Roman" panose="02020603050405020304" charset="0"/>
              </a:rPr>
              <a:t>O</a:t>
            </a:r>
            <a:r>
              <a:rPr lang="en-US" sz="3200" b="0" baseline="-25000">
                <a:latin typeface="Times New Roman" panose="02020603050405020304" charset="0"/>
                <a:ea typeface="微软雅黑" panose="020B0503020204020204" charset="-122"/>
                <a:cs typeface="Times New Roman" panose="02020603050405020304" charset="0"/>
              </a:rPr>
              <a:t>2</a:t>
            </a:r>
            <a:r>
              <a:rPr lang="zh-CN" sz="3200" b="0">
                <a:latin typeface="Times New Roman" panose="02020603050405020304" charset="0"/>
                <a:ea typeface="微软雅黑" panose="020B0503020204020204" charset="-122"/>
                <a:cs typeface="Times New Roman" panose="02020603050405020304" charset="0"/>
              </a:rPr>
              <a:t>为</a:t>
            </a:r>
            <a:r>
              <a:rPr lang="en-US" sz="3200" b="0">
                <a:latin typeface="Times New Roman" panose="02020603050405020304" charset="0"/>
                <a:ea typeface="微软雅黑" panose="020B0503020204020204" charset="-122"/>
                <a:cs typeface="Times New Roman" panose="02020603050405020304" charset="0"/>
              </a:rPr>
              <a:t>11 mol</a:t>
            </a:r>
            <a:r>
              <a:rPr lang="zh-CN" sz="3200" b="0">
                <a:latin typeface="Times New Roman" panose="02020603050405020304" charset="0"/>
                <a:ea typeface="微软雅黑" panose="020B0503020204020204" charset="-122"/>
                <a:cs typeface="Times New Roman" panose="02020603050405020304" charset="0"/>
              </a:rPr>
              <a:t>，则其主链上含有</a:t>
            </a:r>
            <a:r>
              <a:rPr lang="en-US" sz="3200" b="0">
                <a:latin typeface="Times New Roman" panose="02020603050405020304" charset="0"/>
                <a:ea typeface="微软雅黑" panose="020B0503020204020204" charset="-122"/>
                <a:cs typeface="Times New Roman" panose="02020603050405020304" charset="0"/>
              </a:rPr>
              <a:t>5</a:t>
            </a:r>
            <a:r>
              <a:rPr lang="zh-CN" sz="3200" b="0">
                <a:latin typeface="Times New Roman" panose="02020603050405020304" charset="0"/>
                <a:ea typeface="微软雅黑" panose="020B0503020204020204" charset="-122"/>
                <a:cs typeface="Times New Roman" panose="02020603050405020304" charset="0"/>
              </a:rPr>
              <a:t>个碳原子的同分异构体</a:t>
            </a:r>
            <a:r>
              <a:rPr lang="en-US" sz="3200" b="0">
                <a:latin typeface="Times New Roman" panose="02020603050405020304" charset="0"/>
                <a:ea typeface="微软雅黑" panose="020B0503020204020204" charset="-122"/>
                <a:cs typeface="Times New Roman" panose="02020603050405020304" charset="0"/>
              </a:rPr>
              <a:t>(</a:t>
            </a:r>
            <a:r>
              <a:rPr lang="zh-CN" sz="3200" b="0">
                <a:latin typeface="Times New Roman" panose="02020603050405020304" charset="0"/>
                <a:ea typeface="微软雅黑" panose="020B0503020204020204" charset="-122"/>
                <a:cs typeface="Times New Roman" panose="02020603050405020304" charset="0"/>
              </a:rPr>
              <a:t>不考虑立体异构</a:t>
            </a:r>
            <a:r>
              <a:rPr lang="en-US" sz="3200" b="0">
                <a:latin typeface="Times New Roman" panose="02020603050405020304" charset="0"/>
                <a:ea typeface="微软雅黑" panose="020B0503020204020204" charset="-122"/>
                <a:cs typeface="Times New Roman" panose="02020603050405020304" charset="0"/>
              </a:rPr>
              <a:t>)</a:t>
            </a:r>
            <a:r>
              <a:rPr lang="zh-CN" sz="3200" b="0">
                <a:latin typeface="Times New Roman" panose="02020603050405020304" charset="0"/>
                <a:ea typeface="微软雅黑" panose="020B0503020204020204" charset="-122"/>
                <a:cs typeface="Times New Roman" panose="02020603050405020304" charset="0"/>
              </a:rPr>
              <a:t>有</a:t>
            </a:r>
            <a:r>
              <a:rPr lang="en-US" sz="3200" b="0">
                <a:latin typeface="Times New Roman" panose="02020603050405020304" charset="0"/>
                <a:ea typeface="微软雅黑" panose="020B0503020204020204" charset="-122"/>
                <a:cs typeface="Times New Roman" panose="02020603050405020304" charset="0"/>
              </a:rPr>
              <a:t>(</a:t>
            </a:r>
            <a:r>
              <a:rPr lang="zh-CN" sz="3200" b="0">
                <a:latin typeface="Times New Roman" panose="02020603050405020304" charset="0"/>
                <a:ea typeface="微软雅黑" panose="020B0503020204020204" charset="-122"/>
                <a:cs typeface="Times New Roman" panose="02020603050405020304" charset="0"/>
              </a:rPr>
              <a:t>　　</a:t>
            </a:r>
            <a:r>
              <a:rPr lang="en-US" sz="3200" b="0">
                <a:latin typeface="Times New Roman" panose="02020603050405020304" charset="0"/>
                <a:ea typeface="微软雅黑" panose="020B0503020204020204" charset="-122"/>
                <a:cs typeface="Times New Roman" panose="02020603050405020304" charset="0"/>
              </a:rPr>
              <a:t>)A</a:t>
            </a:r>
            <a:r>
              <a:rPr lang="zh-CN" sz="3200" b="0">
                <a:latin typeface="Times New Roman" panose="02020603050405020304" charset="0"/>
                <a:ea typeface="微软雅黑" panose="020B0503020204020204" charset="-122"/>
                <a:cs typeface="Times New Roman" panose="02020603050405020304" charset="0"/>
              </a:rPr>
              <a:t>．</a:t>
            </a:r>
            <a:r>
              <a:rPr lang="en-US" sz="3200" b="0">
                <a:latin typeface="Times New Roman" panose="02020603050405020304" charset="0"/>
                <a:ea typeface="微软雅黑" panose="020B0503020204020204" charset="-122"/>
                <a:cs typeface="Times New Roman" panose="02020603050405020304" charset="0"/>
              </a:rPr>
              <a:t>3</a:t>
            </a:r>
            <a:r>
              <a:rPr lang="zh-CN" sz="3200" b="0">
                <a:latin typeface="Times New Roman" panose="02020603050405020304" charset="0"/>
                <a:ea typeface="微软雅黑" panose="020B0503020204020204" charset="-122"/>
                <a:cs typeface="Times New Roman" panose="02020603050405020304" charset="0"/>
              </a:rPr>
              <a:t>种  </a:t>
            </a:r>
            <a:r>
              <a:rPr lang="en-US" sz="3200" b="0">
                <a:latin typeface="Times New Roman" panose="02020603050405020304" charset="0"/>
                <a:ea typeface="微软雅黑" panose="020B0503020204020204" charset="-122"/>
                <a:cs typeface="Times New Roman" panose="02020603050405020304" charset="0"/>
              </a:rPr>
              <a:t>B</a:t>
            </a:r>
            <a:r>
              <a:rPr lang="zh-CN" sz="3200" b="0">
                <a:latin typeface="Times New Roman" panose="02020603050405020304" charset="0"/>
                <a:ea typeface="微软雅黑" panose="020B0503020204020204" charset="-122"/>
                <a:cs typeface="Times New Roman" panose="02020603050405020304" charset="0"/>
              </a:rPr>
              <a:t>．</a:t>
            </a:r>
            <a:r>
              <a:rPr lang="en-US" sz="3200" b="0">
                <a:latin typeface="Times New Roman" panose="02020603050405020304" charset="0"/>
                <a:ea typeface="微软雅黑" panose="020B0503020204020204" charset="-122"/>
                <a:cs typeface="Times New Roman" panose="02020603050405020304" charset="0"/>
              </a:rPr>
              <a:t>6</a:t>
            </a:r>
            <a:r>
              <a:rPr lang="zh-CN" sz="3200" b="0">
                <a:latin typeface="Times New Roman" panose="02020603050405020304" charset="0"/>
                <a:ea typeface="微软雅黑" panose="020B0503020204020204" charset="-122"/>
                <a:cs typeface="Times New Roman" panose="02020603050405020304" charset="0"/>
              </a:rPr>
              <a:t>种  </a:t>
            </a:r>
            <a:r>
              <a:rPr lang="en-US" sz="3200" b="0">
                <a:latin typeface="Times New Roman" panose="02020603050405020304" charset="0"/>
                <a:ea typeface="微软雅黑" panose="020B0503020204020204" charset="-122"/>
                <a:cs typeface="Times New Roman" panose="02020603050405020304" charset="0"/>
              </a:rPr>
              <a:t>C</a:t>
            </a:r>
            <a:r>
              <a:rPr lang="zh-CN" sz="3200" b="0">
                <a:latin typeface="Times New Roman" panose="02020603050405020304" charset="0"/>
                <a:ea typeface="微软雅黑" panose="020B0503020204020204" charset="-122"/>
                <a:cs typeface="Times New Roman" panose="02020603050405020304" charset="0"/>
              </a:rPr>
              <a:t>．</a:t>
            </a:r>
            <a:r>
              <a:rPr lang="en-US" sz="3200" b="0">
                <a:latin typeface="Times New Roman" panose="02020603050405020304" charset="0"/>
                <a:ea typeface="微软雅黑" panose="020B0503020204020204" charset="-122"/>
                <a:cs typeface="Times New Roman" panose="02020603050405020304" charset="0"/>
              </a:rPr>
              <a:t>5</a:t>
            </a:r>
            <a:r>
              <a:rPr lang="zh-CN" sz="3200" b="0">
                <a:latin typeface="Times New Roman" panose="02020603050405020304" charset="0"/>
                <a:ea typeface="微软雅黑" panose="020B0503020204020204" charset="-122"/>
                <a:cs typeface="Times New Roman" panose="02020603050405020304" charset="0"/>
              </a:rPr>
              <a:t>种  </a:t>
            </a:r>
            <a:r>
              <a:rPr lang="en-US" sz="3200" b="0">
                <a:latin typeface="Times New Roman" panose="02020603050405020304" charset="0"/>
                <a:ea typeface="微软雅黑" panose="020B0503020204020204" charset="-122"/>
                <a:cs typeface="Times New Roman" panose="02020603050405020304" charset="0"/>
              </a:rPr>
              <a:t>D</a:t>
            </a:r>
            <a:r>
              <a:rPr lang="zh-CN" sz="3200" b="0">
                <a:latin typeface="Times New Roman" panose="02020603050405020304" charset="0"/>
                <a:ea typeface="微软雅黑" panose="020B0503020204020204" charset="-122"/>
                <a:cs typeface="Times New Roman" panose="02020603050405020304" charset="0"/>
              </a:rPr>
              <a:t>．</a:t>
            </a:r>
            <a:r>
              <a:rPr lang="en-US" sz="3200" b="0">
                <a:latin typeface="Times New Roman" panose="02020603050405020304" charset="0"/>
                <a:ea typeface="微软雅黑" panose="020B0503020204020204" charset="-122"/>
                <a:cs typeface="Times New Roman" panose="02020603050405020304" charset="0"/>
              </a:rPr>
              <a:t>7</a:t>
            </a:r>
            <a:r>
              <a:rPr lang="zh-CN" sz="3200" b="0">
                <a:latin typeface="Times New Roman" panose="02020603050405020304" charset="0"/>
                <a:ea typeface="微软雅黑" panose="020B0503020204020204" charset="-122"/>
                <a:cs typeface="Times New Roman" panose="02020603050405020304" charset="0"/>
              </a:rPr>
              <a:t>种
</a:t>
            </a:r>
            <a:endParaRPr lang="zh-CN" altLang="en-US" sz="3200" b="0">
              <a:latin typeface="Times New Roman" panose="02020603050405020304" charset="0"/>
              <a:ea typeface="微软雅黑" panose="020B0503020204020204" charset="-122"/>
              <a:cs typeface="Times New Roman" panose="02020603050405020304" charset="0"/>
            </a:endParaRPr>
          </a:p>
        </p:txBody>
      </p:sp>
      <p:sp>
        <p:nvSpPr>
          <p:cNvPr id="2" name="文本框 1"/>
          <p:cNvSpPr txBox="1"/>
          <p:nvPr/>
        </p:nvSpPr>
        <p:spPr>
          <a:xfrm>
            <a:off x="9812655" y="2601595"/>
            <a:ext cx="737235" cy="583565"/>
          </a:xfrm>
          <a:prstGeom prst="rect">
            <a:avLst/>
          </a:prstGeom>
          <a:noFill/>
          <a:ln w="9525">
            <a:noFill/>
          </a:ln>
        </p:spPr>
        <p:txBody>
          <a:bodyPr wrap="square">
            <a:spAutoFit/>
          </a:bodyPr>
          <a:lstStyle/>
          <a:p>
            <a:pPr indent="0"/>
            <a:r>
              <a:rPr lang="en-US" sz="3200" b="1">
                <a:solidFill>
                  <a:srgbClr val="C00000"/>
                </a:solidFill>
                <a:latin typeface="Times New Roman" panose="02020603050405020304" charset="0"/>
                <a:ea typeface="宋体" panose="02010600030101010101" pitchFamily="2" charset="-122"/>
              </a:rPr>
              <a:t>C</a:t>
            </a:r>
            <a:endParaRPr lang="en-US" altLang="en-US" sz="3200" b="1">
              <a:solidFill>
                <a:srgbClr val="C00000"/>
              </a:solidFill>
              <a:latin typeface="Times New Roman" panose="02020603050405020304" charset="0"/>
              <a:ea typeface="宋体" panose="02010600030101010101" pitchFamily="2" charset="-122"/>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AutoShape 8"/>
          <p:cNvSpPr>
            <a:spLocks noChangeArrowheads="1"/>
          </p:cNvSpPr>
          <p:nvPr>
            <p:custDataLst>
              <p:tags r:id="rId1"/>
            </p:custDataLst>
          </p:nvPr>
        </p:nvSpPr>
        <p:spPr bwMode="auto">
          <a:xfrm>
            <a:off x="3182938" y="2074863"/>
            <a:ext cx="1984375" cy="1981200"/>
          </a:xfrm>
          <a:prstGeom prst="diamond">
            <a:avLst/>
          </a:prstGeom>
          <a:solidFill>
            <a:srgbClr val="DEE7F6"/>
          </a:solidFill>
          <a:ln>
            <a:noFill/>
          </a:ln>
        </p:spPr>
        <p:txBody>
          <a:bodyPr lIns="0" tIns="0" rIns="0" bIns="0"/>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9pPr>
          </a:lstStyle>
          <a:p>
            <a:pPr marL="0" marR="0" lvl="0" indent="0" algn="ctr" defTabSz="914400" rtl="0" eaLnBrk="1" fontAlgn="base" latinLnBrk="0" hangingPunct="1">
              <a:lnSpc>
                <a:spcPct val="130000"/>
              </a:lnSpc>
              <a:spcBef>
                <a:spcPct val="0"/>
              </a:spcBef>
              <a:spcAft>
                <a:spcPct val="0"/>
              </a:spcAft>
              <a:buClrTx/>
              <a:buSzTx/>
              <a:buFontTx/>
              <a:buNone/>
              <a:defRPr/>
            </a:pPr>
            <a:endParaRPr kumimoji="0" lang="es-ES" altLang="en-US" sz="3060" b="0" i="0" u="none" strike="noStrike" kern="1200" cap="none" spc="0" normalizeH="0" baseline="0" noProof="0">
              <a:ln>
                <a:noFill/>
              </a:ln>
              <a:solidFill>
                <a:srgbClr val="000000"/>
              </a:solidFill>
              <a:effectLst/>
              <a:uLnTx/>
              <a:uFillTx/>
              <a:latin typeface="Arial" panose="020B0604020202020204" pitchFamily="34" charset="0"/>
              <a:ea typeface="微软雅黑" panose="020B0503020204020204" charset="-122"/>
              <a:cs typeface="ヒラギノ角ゴ ProN W3"/>
              <a:sym typeface="Arial" panose="020B0604020202020204" pitchFamily="34" charset="0"/>
            </a:endParaRPr>
          </a:p>
        </p:txBody>
      </p:sp>
      <p:sp>
        <p:nvSpPr>
          <p:cNvPr id="44" name="AutoShape 9"/>
          <p:cNvSpPr>
            <a:spLocks noChangeArrowheads="1"/>
          </p:cNvSpPr>
          <p:nvPr>
            <p:custDataLst>
              <p:tags r:id="rId2"/>
            </p:custDataLst>
          </p:nvPr>
        </p:nvSpPr>
        <p:spPr bwMode="auto">
          <a:xfrm>
            <a:off x="5153025" y="2074863"/>
            <a:ext cx="1985963" cy="1981200"/>
          </a:xfrm>
          <a:prstGeom prst="diamond">
            <a:avLst/>
          </a:prstGeom>
          <a:solidFill>
            <a:srgbClr val="93B6D2"/>
          </a:solidFill>
          <a:ln w="25400" cap="flat" cmpd="sng" algn="ctr">
            <a:noFill/>
            <a:prstDash val="solid"/>
          </a:ln>
          <a:effectLst/>
        </p:spPr>
        <p:txBody>
          <a:bodyPr lIns="96417" tIns="48208" rIns="96417" bIns="48208" anchor="ctr"/>
          <a:lstStyle/>
          <a:p>
            <a:pPr marL="0" marR="0" lvl="0" indent="0" algn="ctr" defTabSz="914400" rtl="0" eaLnBrk="1" fontAlgn="base" latinLnBrk="0" hangingPunct="1">
              <a:lnSpc>
                <a:spcPct val="130000"/>
              </a:lnSpc>
              <a:spcBef>
                <a:spcPct val="0"/>
              </a:spcBef>
              <a:spcAft>
                <a:spcPct val="0"/>
              </a:spcAft>
              <a:buClrTx/>
              <a:buSzTx/>
              <a:buFontTx/>
              <a:buNone/>
              <a:defRPr/>
            </a:pPr>
            <a:endParaRPr kumimoji="0" lang="es-ES" altLang="en-US" sz="2000" b="0" i="0" u="none" strike="noStrike" kern="0" cap="none" spc="0" normalizeH="0" baseline="0" noProof="0">
              <a:ln>
                <a:noFill/>
              </a:ln>
              <a:solidFill>
                <a:sysClr val="window" lastClr="FFFFFF"/>
              </a:solidFill>
              <a:effectLst/>
              <a:uLnTx/>
              <a:uFillTx/>
              <a:latin typeface="Arial" panose="020B0604020202020204" pitchFamily="34" charset="0"/>
              <a:ea typeface="微软雅黑" panose="020B0503020204020204" charset="-122"/>
              <a:cs typeface="+mn-cs"/>
              <a:sym typeface="Arial" panose="020B0604020202020204" pitchFamily="34" charset="0"/>
            </a:endParaRPr>
          </a:p>
        </p:txBody>
      </p:sp>
      <p:sp>
        <p:nvSpPr>
          <p:cNvPr id="5134" name="矩形 15"/>
          <p:cNvSpPr/>
          <p:nvPr>
            <p:custDataLst>
              <p:tags r:id="rId3"/>
            </p:custDataLst>
          </p:nvPr>
        </p:nvSpPr>
        <p:spPr>
          <a:xfrm>
            <a:off x="3313113" y="2852738"/>
            <a:ext cx="1605280" cy="521970"/>
          </a:xfrm>
          <a:prstGeom prst="rect">
            <a:avLst/>
          </a:prstGeom>
          <a:noFill/>
          <a:ln w="9525">
            <a:noFill/>
          </a:ln>
        </p:spPr>
        <p:txBody>
          <a:bodyPr wrap="none">
            <a:spAutoFit/>
          </a:bodyPr>
          <a:lstStyle/>
          <a:p>
            <a:r>
              <a:rPr lang="zh-CN" altLang="en-US" sz="2800" b="1">
                <a:latin typeface="微软雅黑" panose="020B0503020204020204" charset="-122"/>
                <a:ea typeface="微软雅黑" panose="020B0503020204020204" charset="-122"/>
              </a:rPr>
              <a:t>物理性质</a:t>
            </a:r>
            <a:endParaRPr lang="zh-CN" altLang="en-US" sz="2800" b="1">
              <a:latin typeface="微软雅黑" panose="020B0503020204020204" charset="-122"/>
              <a:ea typeface="微软雅黑" panose="020B0503020204020204" charset="-122"/>
            </a:endParaRPr>
          </a:p>
        </p:txBody>
      </p:sp>
      <p:sp>
        <p:nvSpPr>
          <p:cNvPr id="5136" name="矩形 15"/>
          <p:cNvSpPr/>
          <p:nvPr>
            <p:custDataLst>
              <p:tags r:id="rId4"/>
            </p:custDataLst>
          </p:nvPr>
        </p:nvSpPr>
        <p:spPr>
          <a:xfrm>
            <a:off x="5330825" y="2852738"/>
            <a:ext cx="1605280" cy="521970"/>
          </a:xfrm>
          <a:prstGeom prst="rect">
            <a:avLst/>
          </a:prstGeom>
          <a:noFill/>
          <a:ln w="9525">
            <a:noFill/>
          </a:ln>
        </p:spPr>
        <p:txBody>
          <a:bodyPr wrap="none">
            <a:spAutoFit/>
          </a:bodyPr>
          <a:lstStyle/>
          <a:p>
            <a:r>
              <a:rPr lang="zh-CN" altLang="en-US" sz="2800" b="1">
                <a:latin typeface="微软雅黑" panose="020B0503020204020204" charset="-122"/>
                <a:ea typeface="微软雅黑" panose="020B0503020204020204" charset="-122"/>
              </a:rPr>
              <a:t>化学性质</a:t>
            </a:r>
            <a:endParaRPr lang="zh-CN" altLang="en-US" sz="2800" b="1">
              <a:latin typeface="微软雅黑" panose="020B0503020204020204" charset="-122"/>
              <a:ea typeface="微软雅黑" panose="020B0503020204020204" charset="-122"/>
            </a:endParaRPr>
          </a:p>
        </p:txBody>
      </p:sp>
      <p:sp>
        <p:nvSpPr>
          <p:cNvPr id="2" name="文本框 1"/>
          <p:cNvSpPr txBox="1"/>
          <p:nvPr/>
        </p:nvSpPr>
        <p:spPr>
          <a:xfrm>
            <a:off x="4639945" y="1929765"/>
            <a:ext cx="1222375" cy="553085"/>
          </a:xfrm>
          <a:prstGeom prst="rect">
            <a:avLst/>
          </a:prstGeom>
          <a:noFill/>
        </p:spPr>
        <p:txBody>
          <a:bodyPr wrap="square" rtlCol="0" anchor="t">
            <a:spAutoFit/>
          </a:bodyPr>
          <a:lstStyle/>
          <a:p>
            <a:r>
              <a:rPr lang="zh-CN" altLang="en-US" sz="3000" b="1" noProof="0">
                <a:ln>
                  <a:noFill/>
                </a:ln>
                <a:solidFill>
                  <a:schemeClr val="accent1">
                    <a:lumMod val="50000"/>
                  </a:schemeClr>
                </a:solidFill>
                <a:effectLst/>
                <a:uLnTx/>
                <a:uFillTx/>
                <a:latin typeface="微软雅黑" panose="020B0503020204020204" charset="-122"/>
                <a:ea typeface="微软雅黑" panose="020B0503020204020204" charset="-122"/>
                <a:cs typeface="Hoefler Text"/>
                <a:sym typeface="+mn-ea"/>
              </a:rPr>
              <a:t>烷烃</a:t>
            </a:r>
            <a:endParaRPr lang="zh-CN" altLang="en-US" sz="3000" b="1" noProof="0">
              <a:ln>
                <a:noFill/>
              </a:ln>
              <a:solidFill>
                <a:schemeClr val="accent1">
                  <a:lumMod val="50000"/>
                </a:schemeClr>
              </a:solidFill>
              <a:effectLst/>
              <a:uLnTx/>
              <a:uFillTx/>
              <a:latin typeface="微软雅黑" panose="020B0503020204020204" charset="-122"/>
              <a:ea typeface="微软雅黑" panose="020B0503020204020204" charset="-122"/>
              <a:cs typeface="Hoefler Text"/>
              <a:sym typeface="+mn-ea"/>
            </a:endParaRPr>
          </a:p>
        </p:txBody>
      </p:sp>
      <p:sp>
        <p:nvSpPr>
          <p:cNvPr id="3" name="右大括号 2"/>
          <p:cNvSpPr/>
          <p:nvPr/>
        </p:nvSpPr>
        <p:spPr>
          <a:xfrm>
            <a:off x="2603500" y="1618615"/>
            <a:ext cx="546735" cy="2927350"/>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4" name="左大括号 3"/>
          <p:cNvSpPr/>
          <p:nvPr/>
        </p:nvSpPr>
        <p:spPr>
          <a:xfrm>
            <a:off x="7241540" y="1538605"/>
            <a:ext cx="426085" cy="3039745"/>
          </a:xfrm>
          <a:prstGeom prst="leftBrace">
            <a:avLst/>
          </a:prstGeom>
          <a:ln w="381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5" name="文本框 4"/>
          <p:cNvSpPr txBox="1"/>
          <p:nvPr/>
        </p:nvSpPr>
        <p:spPr>
          <a:xfrm>
            <a:off x="1551305" y="1763395"/>
            <a:ext cx="1221105" cy="460375"/>
          </a:xfrm>
          <a:prstGeom prst="rect">
            <a:avLst/>
          </a:prstGeom>
          <a:noFill/>
        </p:spPr>
        <p:txBody>
          <a:bodyPr wrap="square" rtlCol="0" anchor="t">
            <a:spAutoFit/>
          </a:bodyPr>
          <a:lstStyle/>
          <a:p>
            <a:r>
              <a:rPr lang="zh-CN" altLang="en-US" sz="2400" b="1" noProof="0">
                <a:ln>
                  <a:noFill/>
                </a:ln>
                <a:solidFill>
                  <a:schemeClr val="tx1">
                    <a:lumMod val="95000"/>
                    <a:lumOff val="5000"/>
                  </a:schemeClr>
                </a:solidFill>
                <a:effectLst/>
                <a:uLnTx/>
                <a:uFillTx/>
                <a:latin typeface="微软雅黑" panose="020B0503020204020204" charset="-122"/>
                <a:ea typeface="微软雅黑" panose="020B0503020204020204" charset="-122"/>
                <a:cs typeface="Hoefler Text"/>
                <a:sym typeface="+mn-ea"/>
              </a:rPr>
              <a:t>熔沸点</a:t>
            </a:r>
            <a:endParaRPr lang="zh-CN" altLang="en-US" sz="2400" b="1" noProof="0">
              <a:ln>
                <a:noFill/>
              </a:ln>
              <a:solidFill>
                <a:schemeClr val="tx1">
                  <a:lumMod val="95000"/>
                  <a:lumOff val="5000"/>
                </a:schemeClr>
              </a:solidFill>
              <a:effectLst/>
              <a:uLnTx/>
              <a:uFillTx/>
              <a:latin typeface="微软雅黑" panose="020B0503020204020204" charset="-122"/>
              <a:ea typeface="微软雅黑" panose="020B0503020204020204" charset="-122"/>
              <a:cs typeface="Hoefler Text"/>
              <a:sym typeface="+mn-ea"/>
            </a:endParaRPr>
          </a:p>
        </p:txBody>
      </p:sp>
      <p:sp>
        <p:nvSpPr>
          <p:cNvPr id="6" name="文本框 5"/>
          <p:cNvSpPr txBox="1"/>
          <p:nvPr/>
        </p:nvSpPr>
        <p:spPr>
          <a:xfrm>
            <a:off x="1551305" y="2482850"/>
            <a:ext cx="1221105" cy="460375"/>
          </a:xfrm>
          <a:prstGeom prst="rect">
            <a:avLst/>
          </a:prstGeom>
          <a:noFill/>
        </p:spPr>
        <p:txBody>
          <a:bodyPr wrap="square" rtlCol="0" anchor="t">
            <a:spAutoFit/>
          </a:bodyPr>
          <a:lstStyle/>
          <a:p>
            <a:r>
              <a:rPr lang="zh-CN" altLang="en-US" sz="2400" b="1" noProof="0">
                <a:ln>
                  <a:noFill/>
                </a:ln>
                <a:solidFill>
                  <a:schemeClr val="tx1">
                    <a:lumMod val="95000"/>
                    <a:lumOff val="5000"/>
                  </a:schemeClr>
                </a:solidFill>
                <a:effectLst/>
                <a:uLnTx/>
                <a:uFillTx/>
                <a:latin typeface="微软雅黑" panose="020B0503020204020204" charset="-122"/>
                <a:ea typeface="微软雅黑" panose="020B0503020204020204" charset="-122"/>
                <a:cs typeface="Hoefler Text"/>
                <a:sym typeface="+mn-ea"/>
              </a:rPr>
              <a:t>状态</a:t>
            </a:r>
            <a:endParaRPr lang="zh-CN" altLang="en-US" sz="2400" b="1" noProof="0">
              <a:ln>
                <a:noFill/>
              </a:ln>
              <a:solidFill>
                <a:schemeClr val="tx1">
                  <a:lumMod val="95000"/>
                  <a:lumOff val="5000"/>
                </a:schemeClr>
              </a:solidFill>
              <a:effectLst/>
              <a:uLnTx/>
              <a:uFillTx/>
              <a:latin typeface="微软雅黑" panose="020B0503020204020204" charset="-122"/>
              <a:ea typeface="微软雅黑" panose="020B0503020204020204" charset="-122"/>
              <a:cs typeface="Hoefler Text"/>
              <a:sym typeface="+mn-ea"/>
            </a:endParaRPr>
          </a:p>
        </p:txBody>
      </p:sp>
      <p:sp>
        <p:nvSpPr>
          <p:cNvPr id="7" name="文本框 6"/>
          <p:cNvSpPr txBox="1"/>
          <p:nvPr/>
        </p:nvSpPr>
        <p:spPr>
          <a:xfrm>
            <a:off x="1551305" y="3328670"/>
            <a:ext cx="1221105" cy="460375"/>
          </a:xfrm>
          <a:prstGeom prst="rect">
            <a:avLst/>
          </a:prstGeom>
          <a:noFill/>
        </p:spPr>
        <p:txBody>
          <a:bodyPr wrap="square" rtlCol="0" anchor="t">
            <a:spAutoFit/>
          </a:bodyPr>
          <a:lstStyle/>
          <a:p>
            <a:r>
              <a:rPr lang="zh-CN" altLang="en-US" sz="2400" b="1" noProof="0">
                <a:ln>
                  <a:noFill/>
                </a:ln>
                <a:solidFill>
                  <a:schemeClr val="tx1">
                    <a:lumMod val="95000"/>
                    <a:lumOff val="5000"/>
                  </a:schemeClr>
                </a:solidFill>
                <a:effectLst/>
                <a:uLnTx/>
                <a:uFillTx/>
                <a:latin typeface="微软雅黑" panose="020B0503020204020204" charset="-122"/>
                <a:ea typeface="微软雅黑" panose="020B0503020204020204" charset="-122"/>
                <a:cs typeface="Hoefler Text"/>
                <a:sym typeface="+mn-ea"/>
              </a:rPr>
              <a:t>溶解性</a:t>
            </a:r>
            <a:endParaRPr lang="zh-CN" altLang="en-US" sz="2400" b="1" noProof="0">
              <a:ln>
                <a:noFill/>
              </a:ln>
              <a:solidFill>
                <a:schemeClr val="tx1">
                  <a:lumMod val="95000"/>
                  <a:lumOff val="5000"/>
                </a:schemeClr>
              </a:solidFill>
              <a:effectLst/>
              <a:uLnTx/>
              <a:uFillTx/>
              <a:latin typeface="微软雅黑" panose="020B0503020204020204" charset="-122"/>
              <a:ea typeface="微软雅黑" panose="020B0503020204020204" charset="-122"/>
              <a:cs typeface="Hoefler Text"/>
              <a:sym typeface="+mn-ea"/>
            </a:endParaRPr>
          </a:p>
        </p:txBody>
      </p:sp>
      <p:sp>
        <p:nvSpPr>
          <p:cNvPr id="8" name="文本框 7"/>
          <p:cNvSpPr txBox="1"/>
          <p:nvPr/>
        </p:nvSpPr>
        <p:spPr>
          <a:xfrm>
            <a:off x="1598930" y="4051935"/>
            <a:ext cx="1221105" cy="460375"/>
          </a:xfrm>
          <a:prstGeom prst="rect">
            <a:avLst/>
          </a:prstGeom>
          <a:noFill/>
        </p:spPr>
        <p:txBody>
          <a:bodyPr wrap="square" rtlCol="0" anchor="t">
            <a:spAutoFit/>
          </a:bodyPr>
          <a:lstStyle/>
          <a:p>
            <a:r>
              <a:rPr lang="zh-CN" altLang="en-US" sz="2400" b="1" noProof="0">
                <a:ln>
                  <a:noFill/>
                </a:ln>
                <a:solidFill>
                  <a:schemeClr val="tx1">
                    <a:lumMod val="95000"/>
                    <a:lumOff val="5000"/>
                  </a:schemeClr>
                </a:solidFill>
                <a:effectLst/>
                <a:uLnTx/>
                <a:uFillTx/>
                <a:latin typeface="微软雅黑" panose="020B0503020204020204" charset="-122"/>
                <a:ea typeface="微软雅黑" panose="020B0503020204020204" charset="-122"/>
                <a:cs typeface="Hoefler Text"/>
                <a:sym typeface="+mn-ea"/>
              </a:rPr>
              <a:t>密度</a:t>
            </a:r>
            <a:endParaRPr lang="zh-CN" altLang="en-US" sz="2400" b="1" noProof="0">
              <a:ln>
                <a:noFill/>
              </a:ln>
              <a:solidFill>
                <a:schemeClr val="tx1">
                  <a:lumMod val="95000"/>
                  <a:lumOff val="5000"/>
                </a:schemeClr>
              </a:solidFill>
              <a:effectLst/>
              <a:uLnTx/>
              <a:uFillTx/>
              <a:latin typeface="微软雅黑" panose="020B0503020204020204" charset="-122"/>
              <a:ea typeface="微软雅黑" panose="020B0503020204020204" charset="-122"/>
              <a:cs typeface="Hoefler Text"/>
              <a:sym typeface="+mn-ea"/>
            </a:endParaRPr>
          </a:p>
        </p:txBody>
      </p:sp>
      <p:sp>
        <p:nvSpPr>
          <p:cNvPr id="9" name="文本框 8"/>
          <p:cNvSpPr txBox="1"/>
          <p:nvPr/>
        </p:nvSpPr>
        <p:spPr>
          <a:xfrm>
            <a:off x="7629525" y="1539240"/>
            <a:ext cx="3842385" cy="2026285"/>
          </a:xfrm>
          <a:prstGeom prst="rect">
            <a:avLst/>
          </a:prstGeom>
          <a:noFill/>
        </p:spPr>
        <p:txBody>
          <a:bodyPr wrap="square" rtlCol="0" anchor="t">
            <a:noAutofit/>
          </a:bodyPr>
          <a:lstStyle/>
          <a:p>
            <a:r>
              <a:rPr lang="zh-CN" altLang="en-US" sz="2400" b="1" smtClean="0">
                <a:solidFill>
                  <a:srgbClr val="002060"/>
                </a:solidFill>
                <a:latin typeface="微软雅黑" panose="020B0503020204020204" charset="-122"/>
                <a:ea typeface="微软雅黑" panose="020B0503020204020204" charset="-122"/>
                <a:sym typeface="+mn-ea"/>
              </a:rPr>
              <a:t>通常条件下稳定</a:t>
            </a:r>
            <a:endParaRPr lang="en-US" altLang="zh-CN" sz="2400" b="1" i="0" smtClean="0">
              <a:solidFill>
                <a:srgbClr val="002060"/>
              </a:solidFill>
              <a:latin typeface="微软雅黑" panose="020B0503020204020204" charset="-122"/>
              <a:ea typeface="微软雅黑" panose="020B0503020204020204" charset="-122"/>
            </a:endParaRPr>
          </a:p>
          <a:p>
            <a:endParaRPr lang="en-US" altLang="zh-CN" sz="2400" b="1" i="0" noProof="0" smtClean="0">
              <a:ln>
                <a:noFill/>
              </a:ln>
              <a:solidFill>
                <a:srgbClr val="002060"/>
              </a:solidFill>
              <a:effectLst/>
              <a:uLnTx/>
              <a:uFillTx/>
              <a:latin typeface="微软雅黑" panose="020B0503020204020204" charset="-122"/>
              <a:ea typeface="微软雅黑" panose="020B0503020204020204" charset="-122"/>
              <a:cs typeface="Hoefler Text"/>
              <a:sym typeface="+mn-ea"/>
            </a:endParaRPr>
          </a:p>
        </p:txBody>
      </p:sp>
      <p:sp>
        <p:nvSpPr>
          <p:cNvPr id="10" name="文本框 9"/>
          <p:cNvSpPr txBox="1"/>
          <p:nvPr/>
        </p:nvSpPr>
        <p:spPr>
          <a:xfrm>
            <a:off x="7629525" y="2241550"/>
            <a:ext cx="3842385" cy="2412365"/>
          </a:xfrm>
          <a:prstGeom prst="rect">
            <a:avLst/>
          </a:prstGeom>
          <a:noFill/>
        </p:spPr>
        <p:txBody>
          <a:bodyPr wrap="square" rtlCol="0" anchor="t">
            <a:noAutofit/>
          </a:bodyPr>
          <a:lstStyle/>
          <a:p>
            <a:r>
              <a:rPr lang="zh-CN" altLang="en-US" sz="2400" b="1" smtClean="0">
                <a:solidFill>
                  <a:srgbClr val="002060"/>
                </a:solidFill>
                <a:latin typeface="微软雅黑" panose="020B0503020204020204" charset="-122"/>
                <a:ea typeface="微软雅黑" panose="020B0503020204020204" charset="-122"/>
                <a:sym typeface="+mn-ea"/>
              </a:rPr>
              <a:t>在光照条件下和氯气发生取代反应</a:t>
            </a:r>
            <a:endParaRPr lang="zh-CN" altLang="en-US" sz="2400" b="1" i="0" noProof="0" smtClean="0">
              <a:ln>
                <a:noFill/>
              </a:ln>
              <a:solidFill>
                <a:srgbClr val="002060"/>
              </a:solidFill>
              <a:effectLst/>
              <a:uLnTx/>
              <a:uFillTx/>
              <a:latin typeface="微软雅黑" panose="020B0503020204020204" charset="-122"/>
              <a:ea typeface="微软雅黑" panose="020B0503020204020204" charset="-122"/>
              <a:cs typeface="Hoefler Text"/>
              <a:sym typeface="+mn-ea"/>
            </a:endParaRPr>
          </a:p>
        </p:txBody>
      </p:sp>
      <p:sp>
        <p:nvSpPr>
          <p:cNvPr id="11" name="文本框 10"/>
          <p:cNvSpPr txBox="1"/>
          <p:nvPr/>
        </p:nvSpPr>
        <p:spPr>
          <a:xfrm>
            <a:off x="7629525" y="3171825"/>
            <a:ext cx="3842385" cy="481330"/>
          </a:xfrm>
          <a:prstGeom prst="rect">
            <a:avLst/>
          </a:prstGeom>
          <a:noFill/>
        </p:spPr>
        <p:txBody>
          <a:bodyPr wrap="square" rtlCol="0" anchor="t">
            <a:noAutofit/>
          </a:bodyPr>
          <a:lstStyle/>
          <a:p>
            <a:r>
              <a:rPr lang="zh-CN" altLang="en-US" sz="2400" b="1" smtClean="0">
                <a:solidFill>
                  <a:srgbClr val="002060"/>
                </a:solidFill>
                <a:latin typeface="微软雅黑" panose="020B0503020204020204" charset="-122"/>
                <a:ea typeface="微软雅黑" panose="020B0503020204020204" charset="-122"/>
                <a:sym typeface="+mn-ea"/>
              </a:rPr>
              <a:t>在空气中能燃烧</a:t>
            </a:r>
            <a:endParaRPr lang="zh-CN" altLang="en-US" sz="2400" b="1" smtClean="0">
              <a:solidFill>
                <a:srgbClr val="002060"/>
              </a:solidFill>
              <a:latin typeface="微软雅黑" panose="020B0503020204020204" charset="-122"/>
              <a:ea typeface="微软雅黑" panose="020B0503020204020204" charset="-122"/>
              <a:sym typeface="+mn-ea"/>
            </a:endParaRPr>
          </a:p>
          <a:p>
            <a:endParaRPr lang="zh-CN" altLang="en-US" sz="2400" b="1" noProof="0">
              <a:ln>
                <a:noFill/>
              </a:ln>
              <a:solidFill>
                <a:schemeClr val="tx1">
                  <a:lumMod val="95000"/>
                  <a:lumOff val="5000"/>
                </a:schemeClr>
              </a:solidFill>
              <a:effectLst/>
              <a:uLnTx/>
              <a:uFillTx/>
              <a:latin typeface="微软雅黑" panose="020B0503020204020204" charset="-122"/>
              <a:ea typeface="微软雅黑" panose="020B0503020204020204" charset="-122"/>
              <a:cs typeface="Hoefler Text"/>
              <a:sym typeface="+mn-ea"/>
            </a:endParaRPr>
          </a:p>
        </p:txBody>
      </p:sp>
      <p:sp>
        <p:nvSpPr>
          <p:cNvPr id="12" name="文本框 11"/>
          <p:cNvSpPr txBox="1"/>
          <p:nvPr/>
        </p:nvSpPr>
        <p:spPr>
          <a:xfrm>
            <a:off x="7677150" y="3895090"/>
            <a:ext cx="3842385" cy="481330"/>
          </a:xfrm>
          <a:prstGeom prst="rect">
            <a:avLst/>
          </a:prstGeom>
          <a:noFill/>
        </p:spPr>
        <p:txBody>
          <a:bodyPr wrap="square" rtlCol="0" anchor="t">
            <a:noAutofit/>
          </a:bodyPr>
          <a:lstStyle/>
          <a:p>
            <a:r>
              <a:rPr lang="zh-CN" altLang="en-US" sz="2400" b="1" noProof="0">
                <a:ln>
                  <a:noFill/>
                </a:ln>
                <a:solidFill>
                  <a:srgbClr val="002060"/>
                </a:solidFill>
                <a:effectLst/>
                <a:uLnTx/>
                <a:uFillTx/>
                <a:latin typeface="微软雅黑" panose="020B0503020204020204" charset="-122"/>
                <a:ea typeface="微软雅黑" panose="020B0503020204020204" charset="-122"/>
                <a:cs typeface="Hoefler Text"/>
                <a:sym typeface="+mn-ea"/>
              </a:rPr>
              <a:t>热分解</a:t>
            </a:r>
            <a:endParaRPr lang="zh-CN" altLang="en-US" sz="2400" b="1" noProof="0">
              <a:ln>
                <a:noFill/>
              </a:ln>
              <a:solidFill>
                <a:srgbClr val="002060"/>
              </a:solidFill>
              <a:effectLst/>
              <a:uLnTx/>
              <a:uFillTx/>
              <a:latin typeface="微软雅黑" panose="020B0503020204020204" charset="-122"/>
              <a:ea typeface="微软雅黑" panose="020B0503020204020204" charset="-122"/>
              <a:cs typeface="Hoefler Text"/>
              <a:sym typeface="+mn-ea"/>
            </a:endParaRPr>
          </a:p>
        </p:txBody>
      </p:sp>
    </p:spTree>
    <p:custDataLst>
      <p:tags r:id="rId5"/>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p:tgtEl>
                                          <p:spTgt spid="3"/>
                                        </p:tgtEl>
                                        <p:attrNameLst>
                                          <p:attrName>ppt_x</p:attrName>
                                        </p:attrNameLst>
                                      </p:cBhvr>
                                      <p:tavLst>
                                        <p:tav tm="0">
                                          <p:val>
                                            <p:strVal val="#ppt_x+#ppt_w*1.125000"/>
                                          </p:val>
                                        </p:tav>
                                        <p:tav tm="100000">
                                          <p:val>
                                            <p:strVal val="#ppt_x"/>
                                          </p:val>
                                        </p:tav>
                                      </p:tavLst>
                                    </p:anim>
                                    <p:animEffect transition="in" filter="wipe(left)">
                                      <p:cBhvr>
                                        <p:cTn id="8" dur="500"/>
                                        <p:tgtEl>
                                          <p:spTgt spid="3"/>
                                        </p:tgtEl>
                                      </p:cBhvr>
                                    </p:animEffect>
                                  </p:childTnLst>
                                </p:cTn>
                              </p:par>
                              <p:par>
                                <p:cTn id="9" presetID="12" presetClass="entr" presetSubtype="2"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p:tgtEl>
                                          <p:spTgt spid="5"/>
                                        </p:tgtEl>
                                        <p:attrNameLst>
                                          <p:attrName>ppt_x</p:attrName>
                                        </p:attrNameLst>
                                      </p:cBhvr>
                                      <p:tavLst>
                                        <p:tav tm="0">
                                          <p:val>
                                            <p:strVal val="#ppt_x+#ppt_w*1.125000"/>
                                          </p:val>
                                        </p:tav>
                                        <p:tav tm="100000">
                                          <p:val>
                                            <p:strVal val="#ppt_x"/>
                                          </p:val>
                                        </p:tav>
                                      </p:tavLst>
                                    </p:anim>
                                    <p:animEffect transition="in" filter="wipe(left)">
                                      <p:cBhvr>
                                        <p:cTn id="12" dur="500"/>
                                        <p:tgtEl>
                                          <p:spTgt spid="5"/>
                                        </p:tgtEl>
                                      </p:cBhvr>
                                    </p:animEffect>
                                  </p:childTnLst>
                                </p:cTn>
                              </p:par>
                              <p:par>
                                <p:cTn id="13" presetID="12" presetClass="entr" presetSubtype="2"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p:tgtEl>
                                          <p:spTgt spid="6"/>
                                        </p:tgtEl>
                                        <p:attrNameLst>
                                          <p:attrName>ppt_x</p:attrName>
                                        </p:attrNameLst>
                                      </p:cBhvr>
                                      <p:tavLst>
                                        <p:tav tm="0">
                                          <p:val>
                                            <p:strVal val="#ppt_x+#ppt_w*1.125000"/>
                                          </p:val>
                                        </p:tav>
                                        <p:tav tm="100000">
                                          <p:val>
                                            <p:strVal val="#ppt_x"/>
                                          </p:val>
                                        </p:tav>
                                      </p:tavLst>
                                    </p:anim>
                                    <p:animEffect transition="in" filter="wipe(left)">
                                      <p:cBhvr>
                                        <p:cTn id="16" dur="500"/>
                                        <p:tgtEl>
                                          <p:spTgt spid="6"/>
                                        </p:tgtEl>
                                      </p:cBhvr>
                                    </p:animEffect>
                                  </p:childTnLst>
                                </p:cTn>
                              </p:par>
                              <p:par>
                                <p:cTn id="17" presetID="12" presetClass="entr" presetSubtype="2"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p:tgtEl>
                                          <p:spTgt spid="7"/>
                                        </p:tgtEl>
                                        <p:attrNameLst>
                                          <p:attrName>ppt_x</p:attrName>
                                        </p:attrNameLst>
                                      </p:cBhvr>
                                      <p:tavLst>
                                        <p:tav tm="0">
                                          <p:val>
                                            <p:strVal val="#ppt_x+#ppt_w*1.125000"/>
                                          </p:val>
                                        </p:tav>
                                        <p:tav tm="100000">
                                          <p:val>
                                            <p:strVal val="#ppt_x"/>
                                          </p:val>
                                        </p:tav>
                                      </p:tavLst>
                                    </p:anim>
                                    <p:animEffect transition="in" filter="wipe(left)">
                                      <p:cBhvr>
                                        <p:cTn id="20" dur="500"/>
                                        <p:tgtEl>
                                          <p:spTgt spid="7"/>
                                        </p:tgtEl>
                                      </p:cBhvr>
                                    </p:animEffect>
                                  </p:childTnLst>
                                </p:cTn>
                              </p:par>
                              <p:par>
                                <p:cTn id="21" presetID="12" presetClass="entr" presetSubtype="2"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p:tgtEl>
                                          <p:spTgt spid="8"/>
                                        </p:tgtEl>
                                        <p:attrNameLst>
                                          <p:attrName>ppt_x</p:attrName>
                                        </p:attrNameLst>
                                      </p:cBhvr>
                                      <p:tavLst>
                                        <p:tav tm="0">
                                          <p:val>
                                            <p:strVal val="#ppt_x+#ppt_w*1.125000"/>
                                          </p:val>
                                        </p:tav>
                                        <p:tav tm="100000">
                                          <p:val>
                                            <p:strVal val="#ppt_x"/>
                                          </p:val>
                                        </p:tav>
                                      </p:tavLst>
                                    </p:anim>
                                    <p:animEffect transition="in" filter="wipe(left)">
                                      <p:cBhvr>
                                        <p:cTn id="24" dur="500"/>
                                        <p:tgtEl>
                                          <p:spTgt spid="8"/>
                                        </p:tgtEl>
                                      </p:cBhvr>
                                    </p:animEffect>
                                  </p:childTnLst>
                                </p:cTn>
                              </p:par>
                            </p:childTnLst>
                          </p:cTn>
                        </p:par>
                      </p:childTnLst>
                    </p:cTn>
                  </p:par>
                  <p:par>
                    <p:cTn id="25" fill="hold">
                      <p:stCondLst>
                        <p:cond delay="indefinite"/>
                      </p:stCondLst>
                      <p:childTnLst>
                        <p:par>
                          <p:cTn id="26" fill="hold">
                            <p:stCondLst>
                              <p:cond delay="0"/>
                            </p:stCondLst>
                            <p:childTnLst>
                              <p:par>
                                <p:cTn id="27" presetID="12" presetClass="entr" presetSubtype="8" fill="hold" grpId="0" nodeType="clickEffect">
                                  <p:stCondLst>
                                    <p:cond delay="0"/>
                                  </p:stCondLst>
                                  <p:childTnLst>
                                    <p:set>
                                      <p:cBhvr>
                                        <p:cTn id="28" dur="1" fill="hold">
                                          <p:stCondLst>
                                            <p:cond delay="0"/>
                                          </p:stCondLst>
                                        </p:cTn>
                                        <p:tgtEl>
                                          <p:spTgt spid="4"/>
                                        </p:tgtEl>
                                        <p:attrNameLst>
                                          <p:attrName>style.visibility</p:attrName>
                                        </p:attrNameLst>
                                      </p:cBhvr>
                                      <p:to>
                                        <p:strVal val="visible"/>
                                      </p:to>
                                    </p:set>
                                    <p:anim calcmode="lin" valueType="num">
                                      <p:cBhvr additive="base">
                                        <p:cTn id="29" dur="500"/>
                                        <p:tgtEl>
                                          <p:spTgt spid="4"/>
                                        </p:tgtEl>
                                        <p:attrNameLst>
                                          <p:attrName>ppt_x</p:attrName>
                                        </p:attrNameLst>
                                      </p:cBhvr>
                                      <p:tavLst>
                                        <p:tav tm="0">
                                          <p:val>
                                            <p:strVal val="#ppt_x-#ppt_w*1.125000"/>
                                          </p:val>
                                        </p:tav>
                                        <p:tav tm="100000">
                                          <p:val>
                                            <p:strVal val="#ppt_x"/>
                                          </p:val>
                                        </p:tav>
                                      </p:tavLst>
                                    </p:anim>
                                    <p:animEffect transition="in" filter="wipe(right)">
                                      <p:cBhvr>
                                        <p:cTn id="30" dur="500"/>
                                        <p:tgtEl>
                                          <p:spTgt spid="4"/>
                                        </p:tgtEl>
                                      </p:cBhvr>
                                    </p:animEffect>
                                  </p:childTnLst>
                                </p:cTn>
                              </p:par>
                              <p:par>
                                <p:cTn id="31" presetID="12" presetClass="entr" presetSubtype="8" fill="hold" grpId="0" nodeType="withEffect">
                                  <p:stCondLst>
                                    <p:cond delay="0"/>
                                  </p:stCondLst>
                                  <p:childTnLst>
                                    <p:set>
                                      <p:cBhvr>
                                        <p:cTn id="32" dur="1" fill="hold">
                                          <p:stCondLst>
                                            <p:cond delay="0"/>
                                          </p:stCondLst>
                                        </p:cTn>
                                        <p:tgtEl>
                                          <p:spTgt spid="9"/>
                                        </p:tgtEl>
                                        <p:attrNameLst>
                                          <p:attrName>style.visibility</p:attrName>
                                        </p:attrNameLst>
                                      </p:cBhvr>
                                      <p:to>
                                        <p:strVal val="visible"/>
                                      </p:to>
                                    </p:set>
                                    <p:anim calcmode="lin" valueType="num">
                                      <p:cBhvr additive="base">
                                        <p:cTn id="33" dur="500"/>
                                        <p:tgtEl>
                                          <p:spTgt spid="9"/>
                                        </p:tgtEl>
                                        <p:attrNameLst>
                                          <p:attrName>ppt_x</p:attrName>
                                        </p:attrNameLst>
                                      </p:cBhvr>
                                      <p:tavLst>
                                        <p:tav tm="0">
                                          <p:val>
                                            <p:strVal val="#ppt_x-#ppt_w*1.125000"/>
                                          </p:val>
                                        </p:tav>
                                        <p:tav tm="100000">
                                          <p:val>
                                            <p:strVal val="#ppt_x"/>
                                          </p:val>
                                        </p:tav>
                                      </p:tavLst>
                                    </p:anim>
                                    <p:animEffect transition="in" filter="wipe(right)">
                                      <p:cBhvr>
                                        <p:cTn id="34" dur="500"/>
                                        <p:tgtEl>
                                          <p:spTgt spid="9"/>
                                        </p:tgtEl>
                                      </p:cBhvr>
                                    </p:animEffect>
                                  </p:childTnLst>
                                </p:cTn>
                              </p:par>
                              <p:par>
                                <p:cTn id="35" presetID="12" presetClass="entr" presetSubtype="8" fill="hold" grpId="0" nodeType="with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p:tgtEl>
                                          <p:spTgt spid="10"/>
                                        </p:tgtEl>
                                        <p:attrNameLst>
                                          <p:attrName>ppt_x</p:attrName>
                                        </p:attrNameLst>
                                      </p:cBhvr>
                                      <p:tavLst>
                                        <p:tav tm="0">
                                          <p:val>
                                            <p:strVal val="#ppt_x-#ppt_w*1.125000"/>
                                          </p:val>
                                        </p:tav>
                                        <p:tav tm="100000">
                                          <p:val>
                                            <p:strVal val="#ppt_x"/>
                                          </p:val>
                                        </p:tav>
                                      </p:tavLst>
                                    </p:anim>
                                    <p:animEffect transition="in" filter="wipe(right)">
                                      <p:cBhvr>
                                        <p:cTn id="38" dur="500"/>
                                        <p:tgtEl>
                                          <p:spTgt spid="10"/>
                                        </p:tgtEl>
                                      </p:cBhvr>
                                    </p:animEffect>
                                  </p:childTnLst>
                                </p:cTn>
                              </p:par>
                              <p:par>
                                <p:cTn id="39" presetID="12" presetClass="entr" presetSubtype="8" fill="hold" grpId="0" nodeType="withEffect">
                                  <p:stCondLst>
                                    <p:cond delay="0"/>
                                  </p:stCondLst>
                                  <p:childTnLst>
                                    <p:set>
                                      <p:cBhvr>
                                        <p:cTn id="40" dur="1" fill="hold">
                                          <p:stCondLst>
                                            <p:cond delay="0"/>
                                          </p:stCondLst>
                                        </p:cTn>
                                        <p:tgtEl>
                                          <p:spTgt spid="11"/>
                                        </p:tgtEl>
                                        <p:attrNameLst>
                                          <p:attrName>style.visibility</p:attrName>
                                        </p:attrNameLst>
                                      </p:cBhvr>
                                      <p:to>
                                        <p:strVal val="visible"/>
                                      </p:to>
                                    </p:set>
                                    <p:anim calcmode="lin" valueType="num">
                                      <p:cBhvr additive="base">
                                        <p:cTn id="41" dur="500"/>
                                        <p:tgtEl>
                                          <p:spTgt spid="11"/>
                                        </p:tgtEl>
                                        <p:attrNameLst>
                                          <p:attrName>ppt_x</p:attrName>
                                        </p:attrNameLst>
                                      </p:cBhvr>
                                      <p:tavLst>
                                        <p:tav tm="0">
                                          <p:val>
                                            <p:strVal val="#ppt_x-#ppt_w*1.125000"/>
                                          </p:val>
                                        </p:tav>
                                        <p:tav tm="100000">
                                          <p:val>
                                            <p:strVal val="#ppt_x"/>
                                          </p:val>
                                        </p:tav>
                                      </p:tavLst>
                                    </p:anim>
                                    <p:animEffect transition="in" filter="wipe(right)">
                                      <p:cBhvr>
                                        <p:cTn id="42" dur="500"/>
                                        <p:tgtEl>
                                          <p:spTgt spid="11"/>
                                        </p:tgtEl>
                                      </p:cBhvr>
                                    </p:animEffect>
                                  </p:childTnLst>
                                </p:cTn>
                              </p:par>
                              <p:par>
                                <p:cTn id="43" presetID="12" presetClass="entr" presetSubtype="8" fill="hold" grpId="0" nodeType="withEffect">
                                  <p:stCondLst>
                                    <p:cond delay="0"/>
                                  </p:stCondLst>
                                  <p:childTnLst>
                                    <p:set>
                                      <p:cBhvr>
                                        <p:cTn id="44" dur="1" fill="hold">
                                          <p:stCondLst>
                                            <p:cond delay="0"/>
                                          </p:stCondLst>
                                        </p:cTn>
                                        <p:tgtEl>
                                          <p:spTgt spid="12"/>
                                        </p:tgtEl>
                                        <p:attrNameLst>
                                          <p:attrName>style.visibility</p:attrName>
                                        </p:attrNameLst>
                                      </p:cBhvr>
                                      <p:to>
                                        <p:strVal val="visible"/>
                                      </p:to>
                                    </p:set>
                                    <p:anim calcmode="lin" valueType="num">
                                      <p:cBhvr additive="base">
                                        <p:cTn id="45" dur="500"/>
                                        <p:tgtEl>
                                          <p:spTgt spid="12"/>
                                        </p:tgtEl>
                                        <p:attrNameLst>
                                          <p:attrName>ppt_x</p:attrName>
                                        </p:attrNameLst>
                                      </p:cBhvr>
                                      <p:tavLst>
                                        <p:tav tm="0">
                                          <p:val>
                                            <p:strVal val="#ppt_x-#ppt_w*1.125000"/>
                                          </p:val>
                                        </p:tav>
                                        <p:tav tm="100000">
                                          <p:val>
                                            <p:strVal val="#ppt_x"/>
                                          </p:val>
                                        </p:tav>
                                      </p:tavLst>
                                    </p:anim>
                                    <p:animEffect transition="in" filter="wipe(right)">
                                      <p:cBhvr>
                                        <p:cTn id="4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5" grpId="0"/>
      <p:bldP spid="6" grpId="0"/>
      <p:bldP spid="7" grpId="0"/>
      <p:bldP spid="8" grpId="0"/>
      <p:bldP spid="4" grpId="0" bldLvl="0" animBg="1"/>
      <p:bldP spid="9" grpId="0"/>
      <p:bldP spid="10" grpId="0"/>
      <p:bldP spid="11" grpId="0"/>
      <p:bldP spid="1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框 9"/>
          <p:cNvSpPr txBox="1"/>
          <p:nvPr/>
        </p:nvSpPr>
        <p:spPr>
          <a:xfrm>
            <a:off x="7252970" y="2082165"/>
            <a:ext cx="4876800" cy="1322070"/>
          </a:xfrm>
          <a:prstGeom prst="rect">
            <a:avLst/>
          </a:prstGeom>
          <a:noFill/>
        </p:spPr>
        <p:txBody>
          <a:bodyPr wrap="square" rtlCol="0">
            <a:spAutoFit/>
            <a:scene3d>
              <a:camera prst="orthographicFront"/>
              <a:lightRig rig="threePt" dir="t"/>
            </a:scene3d>
            <a:sp3d contourW="12700"/>
          </a:bodyPr>
          <a:lstStyle/>
          <a:p>
            <a:pPr algn="ctr"/>
            <a:r>
              <a:rPr lang="zh-CN" altLang="en-US" sz="4000" b="1">
                <a:solidFill>
                  <a:srgbClr val="3F83BC"/>
                </a:solidFill>
                <a:latin typeface="黑体" panose="02010609060101010101" charset="-122"/>
                <a:ea typeface="黑体" panose="02010609060101010101" charset="-122"/>
                <a:cs typeface="经典综艺体简" panose="02010609000101010101" pitchFamily="49" charset="-122"/>
              </a:rPr>
              <a:t>第</a:t>
            </a:r>
            <a:r>
              <a:rPr lang="en-US" altLang="zh-CN" sz="4000" b="1">
                <a:solidFill>
                  <a:srgbClr val="3F83BC"/>
                </a:solidFill>
                <a:latin typeface="黑体" panose="02010609060101010101" charset="-122"/>
                <a:ea typeface="黑体" panose="02010609060101010101" charset="-122"/>
                <a:cs typeface="经典综艺体简" panose="02010609000101010101" pitchFamily="49" charset="-122"/>
              </a:rPr>
              <a:t>1</a:t>
            </a:r>
            <a:r>
              <a:rPr lang="zh-CN" altLang="en-US" sz="4000" b="1">
                <a:solidFill>
                  <a:srgbClr val="3F83BC"/>
                </a:solidFill>
                <a:latin typeface="黑体" panose="02010609060101010101" charset="-122"/>
                <a:ea typeface="黑体" panose="02010609060101010101" charset="-122"/>
                <a:cs typeface="经典综艺体简" panose="02010609000101010101" pitchFamily="49" charset="-122"/>
              </a:rPr>
              <a:t>课 </a:t>
            </a:r>
            <a:r>
              <a:rPr lang="en-US" altLang="zh-CN" sz="4000" b="1">
                <a:solidFill>
                  <a:srgbClr val="3F83BC"/>
                </a:solidFill>
                <a:latin typeface="黑体" panose="02010609060101010101" charset="-122"/>
                <a:ea typeface="黑体" panose="02010609060101010101" charset="-122"/>
                <a:cs typeface="黑体" panose="02010609060101010101" charset="-122"/>
                <a:sym typeface="+mn-ea"/>
              </a:rPr>
              <a:t>脂肪烃的性质及应用</a:t>
            </a:r>
            <a:endParaRPr lang="en-US" altLang="zh-CN" sz="4000" b="1">
              <a:solidFill>
                <a:srgbClr val="3F83BC"/>
              </a:solidFill>
              <a:latin typeface="黑体" panose="02010609060101010101" charset="-122"/>
              <a:ea typeface="黑体" panose="02010609060101010101" charset="-122"/>
              <a:cs typeface="经典综艺体简" panose="02010609000101010101" pitchFamily="49" charset="-122"/>
            </a:endParaRPr>
          </a:p>
        </p:txBody>
      </p:sp>
      <p:pic>
        <p:nvPicPr>
          <p:cNvPr id="11" name="New picture"/>
          <p:cNvPicPr/>
          <p:nvPr/>
        </p:nvPicPr>
        <p:blipFill>
          <a:blip r:embed="rId1"/>
          <a:stretch>
            <a:fillRect/>
          </a:stretch>
        </p:blipFill>
        <p:spPr>
          <a:xfrm>
            <a:off x="11582400" y="12534900"/>
            <a:ext cx="342900" cy="254000"/>
          </a:xfrm>
          <a:prstGeom prst="cube">
            <a:avLst/>
          </a:prstGeom>
        </p:spPr>
      </p:pic>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6" name="文本框 5"/>
          <p:cNvSpPr txBox="1"/>
          <p:nvPr/>
        </p:nvSpPr>
        <p:spPr>
          <a:xfrm>
            <a:off x="5397500" y="2817495"/>
            <a:ext cx="5732145" cy="1753235"/>
          </a:xfrm>
          <a:prstGeom prst="rect">
            <a:avLst/>
          </a:prstGeom>
          <a:noFill/>
        </p:spPr>
        <p:txBody>
          <a:bodyPr wrap="square" rtlCol="0">
            <a:spAutoFit/>
            <a:scene3d>
              <a:camera prst="orthographicFront"/>
              <a:lightRig rig="threePt" dir="t"/>
            </a:scene3d>
            <a:sp3d contourW="12700"/>
          </a:bodyPr>
          <a:lstStyle>
            <a:defPPr>
              <a:defRPr lang="en-US"/>
            </a:defPPr>
            <a:lvl1pPr algn="ctr">
              <a:defRPr sz="2800" b="1">
                <a:solidFill>
                  <a:schemeClr val="tx1">
                    <a:lumMod val="75000"/>
                    <a:lumOff val="25000"/>
                  </a:schemeClr>
                </a:solidFill>
                <a:latin typeface="Century Gothic" panose="020B0502020202020204" pitchFamily="34" charset="0"/>
              </a:defRPr>
            </a:lvl1pPr>
          </a:lstStyle>
          <a:p>
            <a:pPr algn="l"/>
            <a:r>
              <a:rPr lang="en-US" altLang="zh-CN" sz="5400"/>
              <a:t>烃的类别及脂肪烃的物理性质</a:t>
            </a:r>
            <a:endParaRPr lang="en-US" altLang="zh-CN" sz="5400"/>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8"/>
          <p:cNvGrpSpPr/>
          <p:nvPr/>
        </p:nvGrpSpPr>
        <p:grpSpPr>
          <a:xfrm>
            <a:off x="1322070" y="-13970"/>
            <a:ext cx="6645275" cy="1241260"/>
            <a:chOff x="693" y="-17"/>
            <a:chExt cx="1532" cy="782"/>
          </a:xfrm>
        </p:grpSpPr>
        <p:grpSp>
          <p:nvGrpSpPr>
            <p:cNvPr id="24" name="Group 26"/>
            <p:cNvGrpSpPr/>
            <p:nvPr/>
          </p:nvGrpSpPr>
          <p:grpSpPr>
            <a:xfrm>
              <a:off x="711" y="0"/>
              <a:ext cx="1497" cy="448"/>
              <a:chOff x="711" y="0"/>
              <a:chExt cx="1497" cy="448"/>
            </a:xfrm>
          </p:grpSpPr>
          <p:sp>
            <p:nvSpPr>
              <p:cNvPr id="26" name="Rectangle 8"/>
              <p:cNvSpPr>
                <a:spLocks noChangeArrowheads="1"/>
              </p:cNvSpPr>
              <p:nvPr/>
            </p:nvSpPr>
            <p:spPr bwMode="auto">
              <a:xfrm>
                <a:off x="711" y="0"/>
                <a:ext cx="1497" cy="448"/>
              </a:xfrm>
              <a:prstGeom prst="rect">
                <a:avLst/>
              </a:prstGeom>
              <a:solidFill>
                <a:srgbClr val="3F83BC"/>
              </a:solidFill>
              <a:ln w="9525" algn="ctr">
                <a:noFill/>
                <a:miter lim="800000"/>
              </a:ln>
            </p:spPr>
            <p:txBody>
              <a:bodyPr lIns="121914" tIns="60957" rIns="121914" bIns="60957" anchor="ctr"/>
              <a:lstStyle/>
              <a:p>
                <a:pPr marL="0" marR="0" lvl="0" indent="0" algn="ctr" defTabSz="684530" eaLnBrk="1" fontAlgn="auto" latinLnBrk="0" hangingPunct="1">
                  <a:lnSpc>
                    <a:spcPct val="100000"/>
                  </a:lnSpc>
                  <a:spcBef>
                    <a:spcPct val="0"/>
                  </a:spcBef>
                  <a:spcAft>
                    <a:spcPct val="0"/>
                  </a:spcAft>
                  <a:buClrTx/>
                  <a:buSzTx/>
                  <a:buFontTx/>
                  <a:buNone/>
                  <a:defRPr/>
                </a:pPr>
                <a:endParaRPr kumimoji="0" lang="en-US" altLang="zh-CN" sz="2265" b="0" i="0" u="none" strike="noStrike" kern="0" cap="none" spc="0" normalizeH="0" baseline="0" noProof="0">
                  <a:ln>
                    <a:noFill/>
                  </a:ln>
                  <a:solidFill>
                    <a:srgbClr val="0099CC"/>
                  </a:solidFill>
                  <a:effectLst/>
                  <a:uLnTx/>
                  <a:uFillTx/>
                  <a:latin typeface="微软雅黑" panose="020B0503020204020204" charset="-122"/>
                  <a:ea typeface="微软雅黑" panose="020B0503020204020204" charset="-122"/>
                </a:endParaRPr>
              </a:p>
            </p:txBody>
          </p:sp>
          <p:sp>
            <p:nvSpPr>
              <p:cNvPr id="27" name="Line 25"/>
              <p:cNvSpPr>
                <a:spLocks noChangeShapeType="1"/>
              </p:cNvSpPr>
              <p:nvPr/>
            </p:nvSpPr>
            <p:spPr bwMode="auto">
              <a:xfrm>
                <a:off x="715" y="360"/>
                <a:ext cx="1490" cy="0"/>
              </a:xfrm>
              <a:prstGeom prst="line">
                <a:avLst/>
              </a:prstGeom>
              <a:noFill/>
              <a:ln w="9525">
                <a:solidFill>
                  <a:sysClr val="window" lastClr="FFFFFF"/>
                </a:solidFill>
                <a:round/>
              </a:ln>
            </p:spPr>
            <p:txBody>
              <a:bodyPr/>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2400" b="0" i="0" u="none" strike="noStrike" kern="0" cap="none" spc="0" normalizeH="0" baseline="0" noProof="0">
                  <a:ln>
                    <a:noFill/>
                  </a:ln>
                  <a:solidFill>
                    <a:prstClr val="black"/>
                  </a:solidFill>
                  <a:effectLst/>
                  <a:uLnTx/>
                  <a:uFillTx/>
                  <a:latin typeface="微软雅黑" panose="020B0503020204020204" charset="-122"/>
                  <a:ea typeface="微软雅黑" panose="020B0503020204020204" charset="-122"/>
                </a:endParaRPr>
              </a:p>
            </p:txBody>
          </p:sp>
        </p:grpSp>
        <p:sp>
          <p:nvSpPr>
            <p:cNvPr id="25" name="TextBox 3"/>
            <p:cNvSpPr txBox="1">
              <a:spLocks noChangeArrowheads="1"/>
            </p:cNvSpPr>
            <p:nvPr/>
          </p:nvSpPr>
          <p:spPr bwMode="auto">
            <a:xfrm>
              <a:off x="693" y="-17"/>
              <a:ext cx="1532" cy="782"/>
            </a:xfrm>
            <a:prstGeom prst="rect">
              <a:avLst/>
            </a:prstGeom>
            <a:noFill/>
            <a:ln w="9525">
              <a:noFill/>
              <a:miter lim="800000"/>
            </a:ln>
          </p:spPr>
          <p:txBody>
            <a:bodyPr wrap="square">
              <a:spAutoFit/>
            </a:bodyPr>
            <a:lstStyle/>
            <a:p>
              <a:pPr marL="0" marR="0" lvl="0" indent="0" algn="ctr" defTabSz="914400" eaLnBrk="1" fontAlgn="auto" latinLnBrk="0" hangingPunct="1">
                <a:lnSpc>
                  <a:spcPct val="100000"/>
                </a:lnSpc>
                <a:spcBef>
                  <a:spcPct val="0"/>
                </a:spcBef>
                <a:spcAft>
                  <a:spcPct val="0"/>
                </a:spcAft>
                <a:buClrTx/>
                <a:buSzTx/>
                <a:buFontTx/>
                <a:buNone/>
                <a:defRPr/>
              </a:pPr>
              <a:r>
                <a:rPr kumimoji="0" lang="en-US" altLang="zh-CN" sz="3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烃的类别及脂肪烃的物理性质</a:t>
              </a:r>
              <a:endParaRPr kumimoji="0" lang="en-US" altLang="zh-CN" sz="3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endParaRPr>
            </a:p>
          </p:txBody>
        </p:sp>
      </p:grpSp>
      <p:sp>
        <p:nvSpPr>
          <p:cNvPr id="9" name="标题 1"/>
          <p:cNvSpPr>
            <a:spLocks noGrp="1"/>
          </p:cNvSpPr>
          <p:nvPr>
            <p:ph type="title"/>
            <p:custDataLst>
              <p:tags r:id="rId1"/>
            </p:custDataLst>
          </p:nvPr>
        </p:nvSpPr>
        <p:spPr>
          <a:xfrm>
            <a:off x="1400175" y="4739005"/>
            <a:ext cx="9298305" cy="866140"/>
          </a:xfrm>
        </p:spPr>
        <p:txBody>
          <a:bodyPr/>
          <a:lstStyle/>
          <a:p>
            <a:pPr algn="l"/>
            <a:r>
              <a:rPr lang="zh-CN" altLang="en-US" sz="2400" smtClean="0">
                <a:solidFill>
                  <a:schemeClr val="tx1">
                    <a:lumMod val="95000"/>
                    <a:lumOff val="5000"/>
                  </a:schemeClr>
                </a:solidFill>
                <a:latin typeface="微软雅黑" panose="020B0503020204020204" charset="-122"/>
                <a:ea typeface="微软雅黑" panose="020B0503020204020204" charset="-122"/>
              </a:rPr>
              <a:t>烷烃的沸点、</a:t>
            </a:r>
            <a:r>
              <a:rPr lang="zh-CN" altLang="en-US" sz="2400" smtClean="0">
                <a:solidFill>
                  <a:schemeClr val="tx1">
                    <a:lumMod val="95000"/>
                    <a:lumOff val="5000"/>
                  </a:schemeClr>
                </a:solidFill>
                <a:latin typeface="微软雅黑" panose="020B0503020204020204" charset="-122"/>
                <a:ea typeface="微软雅黑" panose="020B0503020204020204" charset="-122"/>
                <a:sym typeface="+mn-ea"/>
              </a:rPr>
              <a:t>相对密度</a:t>
            </a:r>
            <a:r>
              <a:rPr lang="zh-CN" altLang="en-US" sz="2400" smtClean="0">
                <a:solidFill>
                  <a:schemeClr val="tx1">
                    <a:lumMod val="95000"/>
                    <a:lumOff val="5000"/>
                  </a:schemeClr>
                </a:solidFill>
                <a:latin typeface="微软雅黑" panose="020B0503020204020204" charset="-122"/>
                <a:ea typeface="微软雅黑" panose="020B0503020204020204" charset="-122"/>
              </a:rPr>
              <a:t>随分子中碳原子数变化曲线</a:t>
            </a:r>
            <a:endParaRPr lang="zh-CN" altLang="en-US" sz="2400" smtClean="0">
              <a:solidFill>
                <a:schemeClr val="tx1">
                  <a:lumMod val="95000"/>
                  <a:lumOff val="5000"/>
                </a:schemeClr>
              </a:solidFill>
              <a:latin typeface="微软雅黑" panose="020B0503020204020204" charset="-122"/>
              <a:ea typeface="微软雅黑" panose="020B0503020204020204" charset="-122"/>
            </a:endParaRPr>
          </a:p>
        </p:txBody>
      </p:sp>
      <p:pic>
        <p:nvPicPr>
          <p:cNvPr id="13" name="图片 12"/>
          <p:cNvPicPr>
            <a:picLocks noChangeAspect="1"/>
          </p:cNvPicPr>
          <p:nvPr>
            <p:custDataLst>
              <p:tags r:id="rId2"/>
            </p:custDataLst>
          </p:nvPr>
        </p:nvPicPr>
        <p:blipFill>
          <a:blip r:embed="rId3"/>
          <a:srcRect t="13427"/>
          <a:stretch>
            <a:fillRect/>
          </a:stretch>
        </p:blipFill>
        <p:spPr>
          <a:xfrm>
            <a:off x="410845" y="1836420"/>
            <a:ext cx="5447030" cy="2833370"/>
          </a:xfrm>
          <a:prstGeom prst="rect">
            <a:avLst/>
          </a:prstGeom>
        </p:spPr>
      </p:pic>
      <p:pic>
        <p:nvPicPr>
          <p:cNvPr id="6" name="图片 5"/>
          <p:cNvPicPr>
            <a:picLocks noChangeAspect="1"/>
          </p:cNvPicPr>
          <p:nvPr>
            <p:custDataLst>
              <p:tags r:id="rId4"/>
            </p:custDataLst>
          </p:nvPr>
        </p:nvPicPr>
        <p:blipFill>
          <a:blip r:embed="rId5"/>
          <a:srcRect t="13316"/>
          <a:stretch>
            <a:fillRect/>
          </a:stretch>
        </p:blipFill>
        <p:spPr>
          <a:xfrm>
            <a:off x="5857875" y="1634490"/>
            <a:ext cx="5840730" cy="3037840"/>
          </a:xfrm>
          <a:prstGeom prst="rect">
            <a:avLst/>
          </a:prstGeom>
        </p:spPr>
      </p:pic>
      <p:sp>
        <p:nvSpPr>
          <p:cNvPr id="3" name="等腰三角形 2"/>
          <p:cNvSpPr/>
          <p:nvPr>
            <p:custDataLst>
              <p:tags r:id="rId6"/>
            </p:custDataLst>
          </p:nvPr>
        </p:nvSpPr>
        <p:spPr bwMode="auto">
          <a:xfrm rot="10800000">
            <a:off x="1212850" y="1133475"/>
            <a:ext cx="636588" cy="549275"/>
          </a:xfrm>
          <a:prstGeom prst="triangle">
            <a:avLst/>
          </a:prstGeom>
          <a:solidFill>
            <a:srgbClr val="3B2D3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8" name="任意多边形 27"/>
          <p:cNvSpPr/>
          <p:nvPr>
            <p:custDataLst>
              <p:tags r:id="rId7"/>
            </p:custDataLst>
          </p:nvPr>
        </p:nvSpPr>
        <p:spPr bwMode="auto">
          <a:xfrm>
            <a:off x="1530350" y="1133475"/>
            <a:ext cx="4648200" cy="549275"/>
          </a:xfrm>
          <a:custGeom>
            <a:avLst/>
            <a:gdLst>
              <a:gd name="connsiteX0" fmla="*/ 0 w 4647346"/>
              <a:gd name="connsiteY0" fmla="*/ 0 h 548640"/>
              <a:gd name="connsiteX1" fmla="*/ 4338867 w 4647346"/>
              <a:gd name="connsiteY1" fmla="*/ 0 h 548640"/>
              <a:gd name="connsiteX2" fmla="*/ 4647346 w 4647346"/>
              <a:gd name="connsiteY2" fmla="*/ 506286 h 548640"/>
              <a:gd name="connsiteX3" fmla="*/ 4647346 w 4647346"/>
              <a:gd name="connsiteY3" fmla="*/ 548640 h 548640"/>
              <a:gd name="connsiteX4" fmla="*/ 0 w 4647346"/>
              <a:gd name="connsiteY4" fmla="*/ 548640 h 5486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47346" h="548640">
                <a:moveTo>
                  <a:pt x="0" y="0"/>
                </a:moveTo>
                <a:lnTo>
                  <a:pt x="4338867" y="0"/>
                </a:lnTo>
                <a:lnTo>
                  <a:pt x="4647346" y="506286"/>
                </a:lnTo>
                <a:lnTo>
                  <a:pt x="4647346" y="548640"/>
                </a:lnTo>
                <a:lnTo>
                  <a:pt x="0" y="54864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9" name="等腰三角形 28"/>
          <p:cNvSpPr/>
          <p:nvPr>
            <p:custDataLst>
              <p:tags r:id="rId8"/>
            </p:custDataLst>
          </p:nvPr>
        </p:nvSpPr>
        <p:spPr bwMode="auto">
          <a:xfrm rot="10800000">
            <a:off x="1293813" y="1171575"/>
            <a:ext cx="565150" cy="487363"/>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2C77E6"/>
              </a:solidFill>
              <a:effectLst/>
              <a:uLnTx/>
              <a:uFillTx/>
              <a:latin typeface="+mn-lt"/>
              <a:ea typeface="+mn-ea"/>
              <a:cs typeface="+mn-cs"/>
            </a:endParaRPr>
          </a:p>
        </p:txBody>
      </p:sp>
      <p:sp>
        <p:nvSpPr>
          <p:cNvPr id="4121" name="矩形 22"/>
          <p:cNvSpPr/>
          <p:nvPr>
            <p:custDataLst>
              <p:tags r:id="rId9"/>
            </p:custDataLst>
          </p:nvPr>
        </p:nvSpPr>
        <p:spPr>
          <a:xfrm>
            <a:off x="2091690" y="1189355"/>
            <a:ext cx="3197860" cy="52197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l" eaLnBrk="1" hangingPunct="1">
              <a:spcBef>
                <a:spcPct val="0"/>
              </a:spcBef>
              <a:buFontTx/>
              <a:buNone/>
            </a:pPr>
            <a:r>
              <a:rPr lang="zh-CN" altLang="en-US" sz="2800" b="1" smtClean="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rPr>
              <a:t>烷烃的物理性质</a:t>
            </a:r>
            <a:endParaRPr lang="zh-CN" altLang="en-US" sz="2800" b="1" smtClean="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endParaRPr>
          </a:p>
        </p:txBody>
      </p:sp>
    </p:spTree>
    <p:custDataLst>
      <p:tags r:id="rId10"/>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8"/>
          <p:cNvGrpSpPr/>
          <p:nvPr/>
        </p:nvGrpSpPr>
        <p:grpSpPr>
          <a:xfrm>
            <a:off x="1322070" y="-13970"/>
            <a:ext cx="6645275" cy="1241260"/>
            <a:chOff x="693" y="-17"/>
            <a:chExt cx="1532" cy="782"/>
          </a:xfrm>
        </p:grpSpPr>
        <p:grpSp>
          <p:nvGrpSpPr>
            <p:cNvPr id="24" name="Group 26"/>
            <p:cNvGrpSpPr/>
            <p:nvPr/>
          </p:nvGrpSpPr>
          <p:grpSpPr>
            <a:xfrm>
              <a:off x="711" y="0"/>
              <a:ext cx="1497" cy="448"/>
              <a:chOff x="711" y="0"/>
              <a:chExt cx="1497" cy="448"/>
            </a:xfrm>
          </p:grpSpPr>
          <p:sp>
            <p:nvSpPr>
              <p:cNvPr id="26" name="Rectangle 8"/>
              <p:cNvSpPr>
                <a:spLocks noChangeArrowheads="1"/>
              </p:cNvSpPr>
              <p:nvPr/>
            </p:nvSpPr>
            <p:spPr bwMode="auto">
              <a:xfrm>
                <a:off x="711" y="0"/>
                <a:ext cx="1497" cy="448"/>
              </a:xfrm>
              <a:prstGeom prst="rect">
                <a:avLst/>
              </a:prstGeom>
              <a:solidFill>
                <a:srgbClr val="3F83BC"/>
              </a:solidFill>
              <a:ln w="9525" algn="ctr">
                <a:noFill/>
                <a:miter lim="800000"/>
              </a:ln>
            </p:spPr>
            <p:txBody>
              <a:bodyPr lIns="121914" tIns="60957" rIns="121914" bIns="60957" anchor="ctr"/>
              <a:lstStyle/>
              <a:p>
                <a:pPr marL="0" marR="0" lvl="0" indent="0" algn="ctr" defTabSz="684530" eaLnBrk="1" fontAlgn="auto" latinLnBrk="0" hangingPunct="1">
                  <a:lnSpc>
                    <a:spcPct val="100000"/>
                  </a:lnSpc>
                  <a:spcBef>
                    <a:spcPct val="0"/>
                  </a:spcBef>
                  <a:spcAft>
                    <a:spcPct val="0"/>
                  </a:spcAft>
                  <a:buClrTx/>
                  <a:buSzTx/>
                  <a:buFontTx/>
                  <a:buNone/>
                  <a:defRPr/>
                </a:pPr>
                <a:endParaRPr kumimoji="0" lang="en-US" altLang="zh-CN" sz="2265" b="0" i="0" u="none" strike="noStrike" kern="0" cap="none" spc="0" normalizeH="0" baseline="0" noProof="0">
                  <a:ln>
                    <a:noFill/>
                  </a:ln>
                  <a:solidFill>
                    <a:srgbClr val="0099CC"/>
                  </a:solidFill>
                  <a:effectLst/>
                  <a:uLnTx/>
                  <a:uFillTx/>
                  <a:latin typeface="微软雅黑" panose="020B0503020204020204" charset="-122"/>
                  <a:ea typeface="微软雅黑" panose="020B0503020204020204" charset="-122"/>
                </a:endParaRPr>
              </a:p>
            </p:txBody>
          </p:sp>
          <p:sp>
            <p:nvSpPr>
              <p:cNvPr id="27" name="Line 25"/>
              <p:cNvSpPr>
                <a:spLocks noChangeShapeType="1"/>
              </p:cNvSpPr>
              <p:nvPr/>
            </p:nvSpPr>
            <p:spPr bwMode="auto">
              <a:xfrm>
                <a:off x="715" y="360"/>
                <a:ext cx="1490" cy="0"/>
              </a:xfrm>
              <a:prstGeom prst="line">
                <a:avLst/>
              </a:prstGeom>
              <a:noFill/>
              <a:ln w="9525">
                <a:solidFill>
                  <a:sysClr val="window" lastClr="FFFFFF"/>
                </a:solidFill>
                <a:round/>
              </a:ln>
            </p:spPr>
            <p:txBody>
              <a:bodyPr/>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2400" b="0" i="0" u="none" strike="noStrike" kern="0" cap="none" spc="0" normalizeH="0" baseline="0" noProof="0">
                  <a:ln>
                    <a:noFill/>
                  </a:ln>
                  <a:solidFill>
                    <a:prstClr val="black"/>
                  </a:solidFill>
                  <a:effectLst/>
                  <a:uLnTx/>
                  <a:uFillTx/>
                  <a:latin typeface="微软雅黑" panose="020B0503020204020204" charset="-122"/>
                  <a:ea typeface="微软雅黑" panose="020B0503020204020204" charset="-122"/>
                </a:endParaRPr>
              </a:p>
            </p:txBody>
          </p:sp>
        </p:grpSp>
        <p:sp>
          <p:nvSpPr>
            <p:cNvPr id="25" name="TextBox 3"/>
            <p:cNvSpPr txBox="1">
              <a:spLocks noChangeArrowheads="1"/>
            </p:cNvSpPr>
            <p:nvPr/>
          </p:nvSpPr>
          <p:spPr bwMode="auto">
            <a:xfrm>
              <a:off x="693" y="-17"/>
              <a:ext cx="1532" cy="782"/>
            </a:xfrm>
            <a:prstGeom prst="rect">
              <a:avLst/>
            </a:prstGeom>
            <a:noFill/>
            <a:ln w="9525">
              <a:noFill/>
              <a:miter lim="800000"/>
            </a:ln>
          </p:spPr>
          <p:txBody>
            <a:bodyPr wrap="square">
              <a:spAutoFit/>
            </a:bodyPr>
            <a:lstStyle/>
            <a:p>
              <a:pPr marL="0" marR="0" lvl="0" indent="0" algn="ctr" defTabSz="914400" eaLnBrk="1" fontAlgn="auto" latinLnBrk="0" hangingPunct="1">
                <a:lnSpc>
                  <a:spcPct val="100000"/>
                </a:lnSpc>
                <a:spcBef>
                  <a:spcPct val="0"/>
                </a:spcBef>
                <a:spcAft>
                  <a:spcPct val="0"/>
                </a:spcAft>
                <a:buClrTx/>
                <a:buSzTx/>
                <a:buFontTx/>
                <a:buNone/>
                <a:defRPr/>
              </a:pPr>
              <a:r>
                <a:rPr kumimoji="0" lang="en-US" altLang="zh-CN" sz="3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烃的类别及脂肪烃的物理性质</a:t>
              </a:r>
              <a:endParaRPr kumimoji="0" lang="en-US" altLang="zh-CN" sz="3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endParaRPr>
            </a:p>
          </p:txBody>
        </p:sp>
      </p:grpSp>
      <p:graphicFrame>
        <p:nvGraphicFramePr>
          <p:cNvPr id="10" name="表格 9"/>
          <p:cNvGraphicFramePr>
            <a:graphicFrameLocks noGrp="1"/>
          </p:cNvGraphicFramePr>
          <p:nvPr>
            <p:custDataLst>
              <p:tags r:id="rId1"/>
            </p:custDataLst>
          </p:nvPr>
        </p:nvGraphicFramePr>
        <p:xfrm>
          <a:off x="2317531" y="2791263"/>
          <a:ext cx="6306207" cy="1497724"/>
        </p:xfrm>
        <a:graphic>
          <a:graphicData uri="http://schemas.openxmlformats.org/drawingml/2006/table">
            <a:tbl>
              <a:tblPr/>
              <a:tblGrid>
                <a:gridCol w="6306207"/>
              </a:tblGrid>
              <a:tr h="1497724">
                <a:tc>
                  <a:txBody>
                    <a:bodyPr wrap="square"/>
                    <a:lstStyle/>
                    <a:p>
                      <a:pPr algn="ctr"/>
                      <a:endParaRPr lang="zh-CN" altLang="en-US" sz="2000" b="1">
                        <a:latin typeface="微软雅黑" panose="020B0503020204020204" charset="-122"/>
                        <a:ea typeface="微软雅黑" panose="020B0503020204020204" charset="-122"/>
                      </a:endParaRPr>
                    </a:p>
                  </a:txBody>
                  <a:tcPr vert="horz">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bl>
          </a:graphicData>
        </a:graphic>
      </p:graphicFrame>
      <p:graphicFrame>
        <p:nvGraphicFramePr>
          <p:cNvPr id="12" name="表格 11"/>
          <p:cNvGraphicFramePr>
            <a:graphicFrameLocks noGrp="1"/>
          </p:cNvGraphicFramePr>
          <p:nvPr>
            <p:custDataLst>
              <p:tags r:id="rId2"/>
            </p:custDataLst>
          </p:nvPr>
        </p:nvGraphicFramePr>
        <p:xfrm>
          <a:off x="1918967" y="1836168"/>
          <a:ext cx="8864647" cy="3845494"/>
        </p:xfrm>
        <a:graphic>
          <a:graphicData uri="http://schemas.openxmlformats.org/drawingml/2006/table">
            <a:tbl>
              <a:tblPr firstRow="1" bandRow="1">
                <a:tableStyleId>{073A0DAA-6AF3-43AB-8588-CEC1D06C72B9}</a:tableStyleId>
              </a:tblPr>
              <a:tblGrid>
                <a:gridCol w="1667510"/>
                <a:gridCol w="1667148"/>
                <a:gridCol w="1901190"/>
                <a:gridCol w="1736937"/>
                <a:gridCol w="1891862"/>
              </a:tblGrid>
              <a:tr h="1067369">
                <a:tc>
                  <a:txBody>
                    <a:bodyPr wrap="square"/>
                    <a:lstStyle/>
                    <a:p>
                      <a:pPr marL="0" marR="0" indent="0" algn="ctr" defTabSz="412750" rtl="0" eaLnBrk="1" fontAlgn="auto" latinLnBrk="0" hangingPunct="1">
                        <a:lnSpc>
                          <a:spcPct val="100000"/>
                        </a:lnSpc>
                        <a:spcBef>
                          <a:spcPct val="0"/>
                        </a:spcBef>
                        <a:spcAft>
                          <a:spcPct val="0"/>
                        </a:spcAft>
                        <a:buClrTx/>
                        <a:buSzTx/>
                        <a:buFontTx/>
                        <a:buNone/>
                        <a:defRPr/>
                      </a:pPr>
                      <a:r>
                        <a:rPr kumimoji="0" lang="zh-CN" altLang="en-US" sz="2800" b="1" i="0" u="none" strike="noStrike" cap="none" spc="0" normalizeH="0" baseline="0" smtClean="0">
                          <a:ln>
                            <a:noFill/>
                          </a:ln>
                          <a:solidFill>
                            <a:schemeClr val="tx1">
                              <a:lumMod val="95000"/>
                              <a:lumOff val="5000"/>
                            </a:schemeClr>
                          </a:solidFill>
                          <a:effectLst/>
                          <a:uFillTx/>
                          <a:latin typeface="微软雅黑" panose="020B0503020204020204" charset="-122"/>
                          <a:ea typeface="微软雅黑" panose="020B0503020204020204" charset="-122"/>
                          <a:sym typeface="Hoefler Text"/>
                        </a:rPr>
                        <a:t>分子中碳</a:t>
                      </a:r>
                      <a:endParaRPr kumimoji="0" lang="en-US" altLang="zh-CN" sz="2800" b="1" i="0" u="none" strike="noStrike" cap="none" spc="0" normalizeH="0" baseline="0" smtClean="0">
                        <a:ln>
                          <a:noFill/>
                        </a:ln>
                        <a:solidFill>
                          <a:schemeClr val="tx1">
                            <a:lumMod val="95000"/>
                            <a:lumOff val="5000"/>
                          </a:schemeClr>
                        </a:solidFill>
                        <a:effectLst/>
                        <a:uFillTx/>
                        <a:latin typeface="微软雅黑" panose="020B0503020204020204" charset="-122"/>
                        <a:ea typeface="微软雅黑" panose="020B0503020204020204" charset="-122"/>
                        <a:sym typeface="Hoefler Text"/>
                      </a:endParaRPr>
                    </a:p>
                    <a:p>
                      <a:pPr marL="0" marR="0" indent="0" algn="ctr" defTabSz="412750" rtl="0" eaLnBrk="1" fontAlgn="auto" latinLnBrk="0" hangingPunct="1">
                        <a:lnSpc>
                          <a:spcPct val="100000"/>
                        </a:lnSpc>
                        <a:spcBef>
                          <a:spcPct val="0"/>
                        </a:spcBef>
                        <a:spcAft>
                          <a:spcPct val="0"/>
                        </a:spcAft>
                        <a:buClrTx/>
                        <a:buSzTx/>
                        <a:buFontTx/>
                        <a:buNone/>
                        <a:defRPr/>
                      </a:pPr>
                      <a:r>
                        <a:rPr kumimoji="0" lang="zh-CN" altLang="en-US" sz="2800" b="1" i="0" u="none" strike="noStrike" cap="none" spc="0" normalizeH="0" baseline="0" smtClean="0">
                          <a:ln>
                            <a:noFill/>
                          </a:ln>
                          <a:solidFill>
                            <a:schemeClr val="tx1">
                              <a:lumMod val="95000"/>
                              <a:lumOff val="5000"/>
                            </a:schemeClr>
                          </a:solidFill>
                          <a:effectLst/>
                          <a:uFillTx/>
                          <a:latin typeface="微软雅黑" panose="020B0503020204020204" charset="-122"/>
                          <a:ea typeface="微软雅黑" panose="020B0503020204020204" charset="-122"/>
                          <a:sym typeface="Hoefler Text"/>
                        </a:rPr>
                        <a:t>原子数</a:t>
                      </a:r>
                      <a:endParaRPr kumimoji="0" lang="zh-CN" altLang="en-US" sz="2800" b="1" i="0" u="none" strike="noStrike" cap="none" spc="0" normalizeH="0" baseline="0" smtClean="0">
                        <a:ln>
                          <a:noFill/>
                        </a:ln>
                        <a:solidFill>
                          <a:schemeClr val="tx1">
                            <a:lumMod val="95000"/>
                            <a:lumOff val="5000"/>
                          </a:schemeClr>
                        </a:solidFill>
                        <a:effectLst/>
                        <a:uFillTx/>
                        <a:latin typeface="微软雅黑" panose="020B0503020204020204" charset="-122"/>
                        <a:ea typeface="微软雅黑" panose="020B0503020204020204" charset="-122"/>
                        <a:sym typeface="Hoefler Text"/>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wrap="square"/>
                    <a:lstStyle/>
                    <a:p>
                      <a:pPr algn="ctr"/>
                      <a:r>
                        <a:rPr lang="zh-CN" altLang="en-US" sz="2800" b="1" smtClean="0">
                          <a:solidFill>
                            <a:schemeClr val="tx1">
                              <a:lumMod val="95000"/>
                              <a:lumOff val="5000"/>
                            </a:schemeClr>
                          </a:solidFill>
                          <a:effectLst/>
                          <a:latin typeface="微软雅黑" panose="020B0503020204020204" charset="-122"/>
                          <a:ea typeface="微软雅黑" panose="020B0503020204020204" charset="-122"/>
                        </a:rPr>
                        <a:t>熔点</a:t>
                      </a:r>
                      <a:endParaRPr lang="en-US" altLang="zh-CN" sz="2800" b="1" smtClean="0">
                        <a:solidFill>
                          <a:schemeClr val="tx1">
                            <a:lumMod val="95000"/>
                            <a:lumOff val="5000"/>
                          </a:schemeClr>
                        </a:solidFill>
                        <a:effectLst/>
                        <a:latin typeface="微软雅黑" panose="020B0503020204020204" charset="-122"/>
                        <a:ea typeface="微软雅黑" panose="020B0503020204020204" charset="-122"/>
                      </a:endParaRPr>
                    </a:p>
                    <a:p>
                      <a:pPr algn="ctr"/>
                      <a:r>
                        <a:rPr lang="zh-CN" altLang="en-US" sz="2800" b="1" smtClean="0">
                          <a:solidFill>
                            <a:schemeClr val="tx1">
                              <a:lumMod val="95000"/>
                              <a:lumOff val="5000"/>
                            </a:schemeClr>
                          </a:solidFill>
                          <a:effectLst/>
                          <a:latin typeface="微软雅黑" panose="020B0503020204020204" charset="-122"/>
                          <a:ea typeface="微软雅黑" panose="020B0503020204020204" charset="-122"/>
                        </a:rPr>
                        <a:t>沸点</a:t>
                      </a:r>
                      <a:endParaRPr lang="zh-CN" altLang="en-US" sz="2800" b="1" smtClean="0">
                        <a:solidFill>
                          <a:schemeClr val="tx1">
                            <a:lumMod val="95000"/>
                            <a:lumOff val="5000"/>
                          </a:schemeClr>
                        </a:solidFill>
                        <a:effectLst/>
                        <a:latin typeface="微软雅黑" panose="020B0503020204020204" charset="-122"/>
                        <a:ea typeface="微软雅黑" panose="020B0503020204020204"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a:solidFill>
                        <a:schemeClr val="tx1"/>
                      </a:solidFill>
                      <a:prstDash val="solid"/>
                    </a:lnB>
                    <a:noFill/>
                  </a:tcPr>
                </a:tc>
                <a:tc>
                  <a:txBody>
                    <a:bodyPr wrap="square"/>
                    <a:lstStyle/>
                    <a:p>
                      <a:pPr algn="ctr"/>
                      <a:r>
                        <a:rPr lang="zh-CN" altLang="en-US" sz="2800" b="1" smtClean="0">
                          <a:solidFill>
                            <a:schemeClr val="tx1">
                              <a:lumMod val="95000"/>
                              <a:lumOff val="5000"/>
                            </a:schemeClr>
                          </a:solidFill>
                          <a:effectLst/>
                          <a:latin typeface="微软雅黑" panose="020B0503020204020204" charset="-122"/>
                          <a:ea typeface="微软雅黑" panose="020B0503020204020204" charset="-122"/>
                        </a:rPr>
                        <a:t>通常状态</a:t>
                      </a:r>
                      <a:endParaRPr lang="zh-CN" altLang="en-US" sz="2800" b="1" smtClean="0">
                        <a:solidFill>
                          <a:schemeClr val="tx1">
                            <a:lumMod val="95000"/>
                            <a:lumOff val="5000"/>
                          </a:schemeClr>
                        </a:solidFill>
                        <a:effectLst/>
                        <a:latin typeface="微软雅黑" panose="020B0503020204020204" charset="-122"/>
                        <a:ea typeface="微软雅黑" panose="020B0503020204020204"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wrap="square"/>
                    <a:lstStyle/>
                    <a:p>
                      <a:pPr algn="ctr"/>
                      <a:r>
                        <a:rPr lang="zh-CN" altLang="en-US" sz="2800" b="1" smtClean="0">
                          <a:solidFill>
                            <a:schemeClr val="tx1">
                              <a:lumMod val="95000"/>
                              <a:lumOff val="5000"/>
                            </a:schemeClr>
                          </a:solidFill>
                          <a:effectLst/>
                          <a:latin typeface="微软雅黑" panose="020B0503020204020204" charset="-122"/>
                          <a:ea typeface="微软雅黑" panose="020B0503020204020204" charset="-122"/>
                        </a:rPr>
                        <a:t>密度</a:t>
                      </a:r>
                      <a:endParaRPr lang="zh-CN" altLang="en-US" sz="2800" b="1" smtClean="0">
                        <a:solidFill>
                          <a:schemeClr val="tx1">
                            <a:lumMod val="95000"/>
                            <a:lumOff val="5000"/>
                          </a:schemeClr>
                        </a:solidFill>
                        <a:effectLst/>
                        <a:latin typeface="微软雅黑" panose="020B0503020204020204" charset="-122"/>
                        <a:ea typeface="微软雅黑" panose="020B0503020204020204"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wrap="square"/>
                    <a:lstStyle/>
                    <a:p>
                      <a:pPr algn="ctr"/>
                      <a:r>
                        <a:rPr lang="zh-CN" altLang="en-US" sz="2800" b="1" smtClean="0">
                          <a:solidFill>
                            <a:schemeClr val="tx1">
                              <a:lumMod val="95000"/>
                              <a:lumOff val="5000"/>
                            </a:schemeClr>
                          </a:solidFill>
                          <a:effectLst/>
                          <a:latin typeface="微软雅黑" panose="020B0503020204020204" charset="-122"/>
                          <a:ea typeface="微软雅黑" panose="020B0503020204020204" charset="-122"/>
                        </a:rPr>
                        <a:t>溶解性</a:t>
                      </a:r>
                      <a:endParaRPr lang="zh-CN" altLang="en-US" sz="2800" b="1" smtClean="0">
                        <a:solidFill>
                          <a:schemeClr val="tx1">
                            <a:lumMod val="95000"/>
                            <a:lumOff val="5000"/>
                          </a:schemeClr>
                        </a:solidFill>
                        <a:effectLst/>
                        <a:latin typeface="微软雅黑" panose="020B0503020204020204" charset="-122"/>
                        <a:ea typeface="微软雅黑" panose="020B0503020204020204"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78125">
                <a:tc>
                  <a:txBody>
                    <a:bodyPr wrap="square"/>
                    <a:lstStyle/>
                    <a:p>
                      <a:pPr algn="ctr"/>
                      <a:endParaRPr lang="zh-CN" altLang="en-US" sz="3200" b="1">
                        <a:solidFill>
                          <a:schemeClr val="tx1">
                            <a:lumMod val="95000"/>
                            <a:lumOff val="5000"/>
                          </a:schemeClr>
                        </a:solidFill>
                        <a:effectLst/>
                        <a:latin typeface="微软雅黑" panose="020B0503020204020204" charset="-122"/>
                        <a:ea typeface="微软雅黑" panose="020B0503020204020204" charset="-122"/>
                      </a:endParaRPr>
                    </a:p>
                  </a:txBody>
                  <a:tcPr vert="horz" anchor="ctr">
                    <a:lnL w="12700" cap="flat" cmpd="sng" algn="ctr">
                      <a:solidFill>
                        <a:schemeClr val="tx1"/>
                      </a:solidFill>
                      <a:prstDash val="solid"/>
                      <a:round/>
                      <a:headEnd type="none" w="med" len="med"/>
                      <a:tailEnd type="none" w="med" len="med"/>
                    </a:lnL>
                    <a:lnR w="12700">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wrap="square"/>
                    <a:lstStyle/>
                    <a:p>
                      <a:pPr algn="ctr"/>
                      <a:endParaRPr lang="zh-CN" altLang="en-US" sz="3200" b="1" baseline="-25000">
                        <a:solidFill>
                          <a:schemeClr val="tx1">
                            <a:lumMod val="95000"/>
                            <a:lumOff val="5000"/>
                          </a:schemeClr>
                        </a:solidFill>
                        <a:effectLst/>
                        <a:latin typeface="微软雅黑" panose="020B0503020204020204" charset="-122"/>
                        <a:ea typeface="微软雅黑" panose="020B0503020204020204" charset="-122"/>
                        <a:cs typeface="Times New Roman" panose="02020603050405020304" charset="0"/>
                      </a:endParaRPr>
                    </a:p>
                  </a:txBody>
                  <a:tcPr vert="horz"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wrap="square"/>
                    <a:lstStyle/>
                    <a:p>
                      <a:pPr algn="ctr"/>
                      <a:endParaRPr lang="zh-CN" altLang="en-US" sz="2000" b="1">
                        <a:solidFill>
                          <a:schemeClr val="tx1">
                            <a:lumMod val="95000"/>
                            <a:lumOff val="5000"/>
                          </a:schemeClr>
                        </a:solidFill>
                        <a:latin typeface="微软雅黑" panose="020B0503020204020204" charset="-122"/>
                        <a:ea typeface="微软雅黑" panose="020B0503020204020204" charset="-122"/>
                      </a:endParaRPr>
                    </a:p>
                  </a:txBody>
                  <a:tcPr vert="horz" anchor="ctr">
                    <a:lnL w="12700">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wrap="square"/>
                    <a:lstStyle/>
                    <a:p>
                      <a:pPr algn="ctr"/>
                      <a:endParaRPr lang="en-US" altLang="zh-CN" sz="2400" b="1" smtClean="0">
                        <a:solidFill>
                          <a:schemeClr val="tx1">
                            <a:lumMod val="95000"/>
                            <a:lumOff val="5000"/>
                          </a:schemeClr>
                        </a:solidFill>
                        <a:effectLst/>
                        <a:latin typeface="微软雅黑" panose="020B0503020204020204" charset="-122"/>
                        <a:ea typeface="微软雅黑" panose="020B0503020204020204" charset="-122"/>
                      </a:endParaRPr>
                    </a:p>
                    <a:p>
                      <a:pPr algn="ctr"/>
                      <a:endParaRPr lang="en-US" altLang="zh-CN" sz="2400" b="1" smtClean="0">
                        <a:solidFill>
                          <a:schemeClr val="tx1">
                            <a:lumMod val="95000"/>
                            <a:lumOff val="5000"/>
                          </a:schemeClr>
                        </a:solidFill>
                        <a:effectLst/>
                        <a:latin typeface="微软雅黑" panose="020B0503020204020204" charset="-122"/>
                        <a:ea typeface="微软雅黑" panose="020B0503020204020204" charset="-122"/>
                      </a:endParaRPr>
                    </a:p>
                    <a:p>
                      <a:pPr algn="ctr"/>
                      <a:endParaRPr lang="en-US" altLang="zh-CN" sz="2400" b="1" smtClean="0">
                        <a:solidFill>
                          <a:schemeClr val="tx1">
                            <a:lumMod val="95000"/>
                            <a:lumOff val="5000"/>
                          </a:schemeClr>
                        </a:solidFill>
                        <a:effectLst/>
                        <a:latin typeface="微软雅黑" panose="020B0503020204020204" charset="-122"/>
                        <a:ea typeface="微软雅黑" panose="020B0503020204020204" charset="-122"/>
                      </a:endParaRPr>
                    </a:p>
                    <a:p>
                      <a:pPr algn="ctr"/>
                      <a:endParaRPr lang="en-US" altLang="zh-CN" sz="2400" b="1" smtClean="0">
                        <a:solidFill>
                          <a:schemeClr val="tx1">
                            <a:lumMod val="95000"/>
                            <a:lumOff val="5000"/>
                          </a:schemeClr>
                        </a:solidFill>
                        <a:effectLst/>
                        <a:latin typeface="微软雅黑" panose="020B0503020204020204" charset="-122"/>
                        <a:ea typeface="微软雅黑" panose="020B0503020204020204" charset="-122"/>
                      </a:endParaRPr>
                    </a:p>
                    <a:p>
                      <a:pPr algn="ctr"/>
                      <a:r>
                        <a:rPr lang="zh-CN" altLang="en-US" sz="2800" b="1" smtClean="0">
                          <a:solidFill>
                            <a:schemeClr val="tx1">
                              <a:lumMod val="95000"/>
                              <a:lumOff val="5000"/>
                            </a:schemeClr>
                          </a:solidFill>
                          <a:effectLst/>
                          <a:latin typeface="微软雅黑" panose="020B0503020204020204" charset="-122"/>
                          <a:ea typeface="微软雅黑" panose="020B0503020204020204" charset="-122"/>
                        </a:rPr>
                        <a:t>密度均小于水</a:t>
                      </a:r>
                      <a:endParaRPr lang="zh-CN" altLang="en-US" sz="2800" b="1" smtClean="0">
                        <a:solidFill>
                          <a:schemeClr val="tx1">
                            <a:lumMod val="95000"/>
                            <a:lumOff val="5000"/>
                          </a:schemeClr>
                        </a:solidFill>
                        <a:effectLst/>
                        <a:latin typeface="微软雅黑" panose="020B0503020204020204" charset="-122"/>
                        <a:ea typeface="微软雅黑" panose="020B0503020204020204"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wrap="square"/>
                    <a:lstStyle/>
                    <a:p>
                      <a:pPr algn="ctr"/>
                      <a:r>
                        <a:rPr lang="zh-CN" altLang="en-US" sz="2800" b="1" smtClean="0">
                          <a:solidFill>
                            <a:schemeClr val="tx1">
                              <a:lumMod val="95000"/>
                              <a:lumOff val="5000"/>
                            </a:schemeClr>
                          </a:solidFill>
                          <a:effectLst/>
                          <a:latin typeface="微软雅黑" panose="020B0503020204020204" charset="-122"/>
                          <a:ea typeface="微软雅黑" panose="020B0503020204020204" charset="-122"/>
                        </a:rPr>
                        <a:t>不溶于水，易溶于有机溶剂。</a:t>
                      </a:r>
                      <a:endParaRPr lang="zh-CN" altLang="en-US" sz="2800" b="1" smtClean="0">
                        <a:solidFill>
                          <a:schemeClr val="tx1">
                            <a:lumMod val="95000"/>
                            <a:lumOff val="5000"/>
                          </a:schemeClr>
                        </a:solidFill>
                        <a:effectLst/>
                        <a:latin typeface="微软雅黑" panose="020B0503020204020204" charset="-122"/>
                        <a:ea typeface="微软雅黑" panose="020B0503020204020204"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pSp>
        <p:nvGrpSpPr>
          <p:cNvPr id="19" name="组合 18"/>
          <p:cNvGrpSpPr/>
          <p:nvPr/>
        </p:nvGrpSpPr>
        <p:grpSpPr>
          <a:xfrm>
            <a:off x="2573578" y="2930955"/>
            <a:ext cx="528381" cy="2255520"/>
            <a:chOff x="2573578" y="2819830"/>
            <a:chExt cx="528381" cy="2255520"/>
          </a:xfrm>
        </p:grpSpPr>
        <p:cxnSp>
          <p:nvCxnSpPr>
            <p:cNvPr id="16" name="直接箭头连接符 15"/>
            <p:cNvCxnSpPr/>
            <p:nvPr>
              <p:custDataLst>
                <p:tags r:id="rId3"/>
              </p:custDataLst>
            </p:nvPr>
          </p:nvCxnSpPr>
          <p:spPr>
            <a:xfrm flipH="1">
              <a:off x="2573578" y="3405352"/>
              <a:ext cx="0" cy="1277007"/>
            </a:xfrm>
            <a:prstGeom prst="straightConnector1">
              <a:avLst/>
            </a:prstGeom>
            <a:noFill/>
            <a:ln w="57150" cap="flat">
              <a:solidFill>
                <a:schemeClr val="accent1"/>
              </a:solidFill>
              <a:prstDash val="solid"/>
              <a:miter lim="400000"/>
              <a:tailEnd type="arrow"/>
            </a:ln>
          </p:spPr>
          <p:style>
            <a:lnRef idx="0">
              <a:scrgbClr r="0" g="0" b="0"/>
            </a:lnRef>
            <a:fillRef idx="0">
              <a:scrgbClr r="0" g="0" b="0"/>
            </a:fillRef>
            <a:effectRef idx="0">
              <a:scrgbClr r="0" g="0" b="0"/>
            </a:effectRef>
            <a:fontRef idx="none"/>
          </p:style>
        </p:cxnSp>
        <p:sp>
          <p:nvSpPr>
            <p:cNvPr id="17" name="TextBox 16"/>
            <p:cNvSpPr txBox="1"/>
            <p:nvPr>
              <p:custDataLst>
                <p:tags r:id="rId4"/>
              </p:custDataLst>
            </p:nvPr>
          </p:nvSpPr>
          <p:spPr>
            <a:xfrm>
              <a:off x="2644759" y="2819830"/>
              <a:ext cx="457200" cy="2255520"/>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ct val="0"/>
                </a:spcBef>
                <a:spcAft>
                  <a:spcPct val="0"/>
                </a:spcAft>
                <a:buClrTx/>
                <a:buSzTx/>
                <a:buFontTx/>
                <a:buNone/>
              </a:pPr>
              <a:r>
                <a:rPr lang="zh-CN" altLang="en-US" sz="2800" b="1" i="0" smtClean="0">
                  <a:solidFill>
                    <a:schemeClr val="tx1">
                      <a:lumMod val="95000"/>
                      <a:lumOff val="5000"/>
                    </a:schemeClr>
                  </a:solidFill>
                  <a:latin typeface="微软雅黑" panose="020B0503020204020204" charset="-122"/>
                  <a:ea typeface="微软雅黑" panose="020B0503020204020204" charset="-122"/>
                </a:rPr>
                <a:t>小</a:t>
              </a:r>
              <a:endParaRPr lang="en-US" altLang="zh-CN" sz="2800" b="1" i="0" smtClean="0">
                <a:solidFill>
                  <a:schemeClr val="tx1">
                    <a:lumMod val="95000"/>
                    <a:lumOff val="5000"/>
                  </a:schemeClr>
                </a:solidFill>
                <a:latin typeface="微软雅黑" panose="020B0503020204020204" charset="-122"/>
                <a:ea typeface="微软雅黑" panose="020B0503020204020204" charset="-122"/>
              </a:endParaRPr>
            </a:p>
            <a:p>
              <a:pPr marL="0" marR="0" indent="0" algn="ctr" defTabSz="825500" rtl="0" fontAlgn="auto" latinLnBrk="0" hangingPunct="0">
                <a:lnSpc>
                  <a:spcPct val="100000"/>
                </a:lnSpc>
                <a:spcBef>
                  <a:spcPct val="0"/>
                </a:spcBef>
                <a:spcAft>
                  <a:spcPct val="0"/>
                </a:spcAft>
                <a:buClrTx/>
                <a:buSzTx/>
                <a:buFontTx/>
                <a:buNone/>
              </a:pPr>
              <a:endParaRPr kumimoji="0" lang="en-US" altLang="zh-CN" sz="2800" b="1" i="0" u="none" strike="noStrike" cap="none" spc="0" normalizeH="0" baseline="0" smtClean="0">
                <a:ln>
                  <a:noFill/>
                </a:ln>
                <a:solidFill>
                  <a:schemeClr val="tx1">
                    <a:lumMod val="95000"/>
                    <a:lumOff val="5000"/>
                  </a:schemeClr>
                </a:solidFill>
                <a:effectLst/>
                <a:uFillTx/>
                <a:latin typeface="微软雅黑" panose="020B0503020204020204" charset="-122"/>
                <a:ea typeface="微软雅黑" panose="020B0503020204020204" charset="-122"/>
                <a:sym typeface="Hoefler Text"/>
              </a:endParaRPr>
            </a:p>
            <a:p>
              <a:pPr marL="0" marR="0" indent="0" algn="ctr" defTabSz="825500" rtl="0" fontAlgn="auto" latinLnBrk="0" hangingPunct="0">
                <a:lnSpc>
                  <a:spcPct val="100000"/>
                </a:lnSpc>
                <a:spcBef>
                  <a:spcPct val="0"/>
                </a:spcBef>
                <a:spcAft>
                  <a:spcPct val="0"/>
                </a:spcAft>
                <a:buClrTx/>
                <a:buSzTx/>
                <a:buFontTx/>
                <a:buNone/>
              </a:pPr>
              <a:endParaRPr lang="en-US" altLang="zh-CN" sz="2800" b="1" i="0" smtClean="0">
                <a:solidFill>
                  <a:schemeClr val="tx1">
                    <a:lumMod val="95000"/>
                    <a:lumOff val="5000"/>
                  </a:schemeClr>
                </a:solidFill>
                <a:latin typeface="微软雅黑" panose="020B0503020204020204" charset="-122"/>
                <a:ea typeface="微软雅黑" panose="020B0503020204020204" charset="-122"/>
              </a:endParaRPr>
            </a:p>
            <a:p>
              <a:pPr marL="0" marR="0" indent="0" algn="ctr" defTabSz="825500" rtl="0" fontAlgn="auto" latinLnBrk="0" hangingPunct="0">
                <a:lnSpc>
                  <a:spcPct val="100000"/>
                </a:lnSpc>
                <a:spcBef>
                  <a:spcPct val="0"/>
                </a:spcBef>
                <a:spcAft>
                  <a:spcPct val="0"/>
                </a:spcAft>
                <a:buClrTx/>
                <a:buSzTx/>
                <a:buFontTx/>
                <a:buNone/>
              </a:pPr>
              <a:endParaRPr lang="en-US" altLang="zh-CN" sz="2800" b="1" i="0" smtClean="0">
                <a:solidFill>
                  <a:schemeClr val="tx1">
                    <a:lumMod val="95000"/>
                    <a:lumOff val="5000"/>
                  </a:schemeClr>
                </a:solidFill>
                <a:latin typeface="微软雅黑" panose="020B0503020204020204" charset="-122"/>
                <a:ea typeface="微软雅黑" panose="020B0503020204020204" charset="-122"/>
              </a:endParaRPr>
            </a:p>
            <a:p>
              <a:pPr marL="0" marR="0" indent="0" algn="ctr" defTabSz="825500" rtl="0" fontAlgn="auto" latinLnBrk="0" hangingPunct="0">
                <a:lnSpc>
                  <a:spcPct val="100000"/>
                </a:lnSpc>
                <a:spcBef>
                  <a:spcPct val="0"/>
                </a:spcBef>
                <a:spcAft>
                  <a:spcPct val="0"/>
                </a:spcAft>
                <a:buClrTx/>
                <a:buSzTx/>
                <a:buFontTx/>
                <a:buNone/>
              </a:pPr>
              <a:r>
                <a:rPr lang="zh-CN" altLang="en-US" sz="2800" b="1" i="0" smtClean="0">
                  <a:solidFill>
                    <a:schemeClr val="tx1">
                      <a:lumMod val="95000"/>
                      <a:lumOff val="5000"/>
                    </a:schemeClr>
                  </a:solidFill>
                  <a:latin typeface="微软雅黑" panose="020B0503020204020204" charset="-122"/>
                  <a:ea typeface="微软雅黑" panose="020B0503020204020204" charset="-122"/>
                </a:rPr>
                <a:t>大</a:t>
              </a:r>
              <a:endParaRPr kumimoji="0" lang="zh-CN" altLang="en-US" sz="2800" b="1" i="0" u="none" strike="noStrike" cap="none" spc="0" normalizeH="0" baseline="0" smtClean="0">
                <a:ln>
                  <a:noFill/>
                </a:ln>
                <a:solidFill>
                  <a:schemeClr val="tx1">
                    <a:lumMod val="95000"/>
                    <a:lumOff val="5000"/>
                  </a:schemeClr>
                </a:solidFill>
                <a:effectLst/>
                <a:uFillTx/>
                <a:latin typeface="微软雅黑" panose="020B0503020204020204" charset="-122"/>
                <a:ea typeface="微软雅黑" panose="020B0503020204020204" charset="-122"/>
                <a:sym typeface="Hoefler Text"/>
              </a:endParaRPr>
            </a:p>
          </p:txBody>
        </p:sp>
      </p:grpSp>
      <p:grpSp>
        <p:nvGrpSpPr>
          <p:cNvPr id="20" name="组合 19"/>
          <p:cNvGrpSpPr/>
          <p:nvPr/>
        </p:nvGrpSpPr>
        <p:grpSpPr>
          <a:xfrm>
            <a:off x="4176450" y="2925695"/>
            <a:ext cx="528381" cy="2255520"/>
            <a:chOff x="2573578" y="2819830"/>
            <a:chExt cx="528381" cy="2255520"/>
          </a:xfrm>
        </p:grpSpPr>
        <p:cxnSp>
          <p:nvCxnSpPr>
            <p:cNvPr id="21" name="直接箭头连接符 20"/>
            <p:cNvCxnSpPr/>
            <p:nvPr>
              <p:custDataLst>
                <p:tags r:id="rId5"/>
              </p:custDataLst>
            </p:nvPr>
          </p:nvCxnSpPr>
          <p:spPr>
            <a:xfrm flipH="1">
              <a:off x="2573578" y="3405352"/>
              <a:ext cx="0" cy="1277007"/>
            </a:xfrm>
            <a:prstGeom prst="straightConnector1">
              <a:avLst/>
            </a:prstGeom>
            <a:noFill/>
            <a:ln w="57150" cap="flat">
              <a:solidFill>
                <a:schemeClr val="accent1"/>
              </a:solidFill>
              <a:prstDash val="solid"/>
              <a:miter lim="400000"/>
              <a:tailEnd type="arrow"/>
            </a:ln>
          </p:spPr>
          <p:style>
            <a:lnRef idx="0">
              <a:scrgbClr r="0" g="0" b="0"/>
            </a:lnRef>
            <a:fillRef idx="0">
              <a:scrgbClr r="0" g="0" b="0"/>
            </a:fillRef>
            <a:effectRef idx="0">
              <a:scrgbClr r="0" g="0" b="0"/>
            </a:effectRef>
            <a:fontRef idx="none"/>
          </p:style>
        </p:cxnSp>
        <p:sp>
          <p:nvSpPr>
            <p:cNvPr id="22" name="TextBox 21"/>
            <p:cNvSpPr txBox="1"/>
            <p:nvPr>
              <p:custDataLst>
                <p:tags r:id="rId6"/>
              </p:custDataLst>
            </p:nvPr>
          </p:nvSpPr>
          <p:spPr>
            <a:xfrm>
              <a:off x="2644759" y="2819830"/>
              <a:ext cx="457200" cy="2255520"/>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ct val="0"/>
                </a:spcBef>
                <a:spcAft>
                  <a:spcPct val="0"/>
                </a:spcAft>
                <a:buClrTx/>
                <a:buSzTx/>
                <a:buFontTx/>
                <a:buNone/>
              </a:pPr>
              <a:r>
                <a:rPr lang="zh-CN" altLang="en-US" sz="2800" b="1" i="0" smtClean="0">
                  <a:solidFill>
                    <a:schemeClr val="tx1">
                      <a:lumMod val="95000"/>
                      <a:lumOff val="5000"/>
                    </a:schemeClr>
                  </a:solidFill>
                  <a:latin typeface="微软雅黑" panose="020B0503020204020204" charset="-122"/>
                  <a:ea typeface="微软雅黑" panose="020B0503020204020204" charset="-122"/>
                </a:rPr>
                <a:t>低</a:t>
              </a:r>
              <a:endParaRPr lang="en-US" altLang="zh-CN" sz="2800" b="1" i="0" smtClean="0">
                <a:solidFill>
                  <a:schemeClr val="tx1">
                    <a:lumMod val="95000"/>
                    <a:lumOff val="5000"/>
                  </a:schemeClr>
                </a:solidFill>
                <a:latin typeface="微软雅黑" panose="020B0503020204020204" charset="-122"/>
                <a:ea typeface="微软雅黑" panose="020B0503020204020204" charset="-122"/>
              </a:endParaRPr>
            </a:p>
            <a:p>
              <a:pPr marL="0" marR="0" indent="0" algn="ctr" defTabSz="825500" rtl="0" fontAlgn="auto" latinLnBrk="0" hangingPunct="0">
                <a:lnSpc>
                  <a:spcPct val="100000"/>
                </a:lnSpc>
                <a:spcBef>
                  <a:spcPct val="0"/>
                </a:spcBef>
                <a:spcAft>
                  <a:spcPct val="0"/>
                </a:spcAft>
                <a:buClrTx/>
                <a:buSzTx/>
                <a:buFontTx/>
                <a:buNone/>
              </a:pPr>
              <a:endParaRPr kumimoji="0" lang="en-US" altLang="zh-CN" sz="2800" b="1" i="0" u="none" strike="noStrike" cap="none" spc="0" normalizeH="0" baseline="0" smtClean="0">
                <a:ln>
                  <a:noFill/>
                </a:ln>
                <a:solidFill>
                  <a:schemeClr val="tx1">
                    <a:lumMod val="95000"/>
                    <a:lumOff val="5000"/>
                  </a:schemeClr>
                </a:solidFill>
                <a:effectLst/>
                <a:uFillTx/>
                <a:latin typeface="微软雅黑" panose="020B0503020204020204" charset="-122"/>
                <a:ea typeface="微软雅黑" panose="020B0503020204020204" charset="-122"/>
                <a:sym typeface="Hoefler Text"/>
              </a:endParaRPr>
            </a:p>
            <a:p>
              <a:pPr marL="0" marR="0" indent="0" algn="ctr" defTabSz="825500" rtl="0" fontAlgn="auto" latinLnBrk="0" hangingPunct="0">
                <a:lnSpc>
                  <a:spcPct val="100000"/>
                </a:lnSpc>
                <a:spcBef>
                  <a:spcPct val="0"/>
                </a:spcBef>
                <a:spcAft>
                  <a:spcPct val="0"/>
                </a:spcAft>
                <a:buClrTx/>
                <a:buSzTx/>
                <a:buFontTx/>
                <a:buNone/>
              </a:pPr>
              <a:endParaRPr lang="en-US" altLang="zh-CN" sz="2800" b="1" i="0" smtClean="0">
                <a:solidFill>
                  <a:schemeClr val="tx1">
                    <a:lumMod val="95000"/>
                    <a:lumOff val="5000"/>
                  </a:schemeClr>
                </a:solidFill>
                <a:latin typeface="微软雅黑" panose="020B0503020204020204" charset="-122"/>
                <a:ea typeface="微软雅黑" panose="020B0503020204020204" charset="-122"/>
              </a:endParaRPr>
            </a:p>
            <a:p>
              <a:pPr marL="0" marR="0" indent="0" algn="ctr" defTabSz="825500" rtl="0" fontAlgn="auto" latinLnBrk="0" hangingPunct="0">
                <a:lnSpc>
                  <a:spcPct val="100000"/>
                </a:lnSpc>
                <a:spcBef>
                  <a:spcPct val="0"/>
                </a:spcBef>
                <a:spcAft>
                  <a:spcPct val="0"/>
                </a:spcAft>
                <a:buClrTx/>
                <a:buSzTx/>
                <a:buFontTx/>
                <a:buNone/>
              </a:pPr>
              <a:endParaRPr lang="en-US" altLang="zh-CN" sz="2800" b="1" i="0" smtClean="0">
                <a:solidFill>
                  <a:schemeClr val="tx1">
                    <a:lumMod val="95000"/>
                    <a:lumOff val="5000"/>
                  </a:schemeClr>
                </a:solidFill>
                <a:latin typeface="微软雅黑" panose="020B0503020204020204" charset="-122"/>
                <a:ea typeface="微软雅黑" panose="020B0503020204020204" charset="-122"/>
              </a:endParaRPr>
            </a:p>
            <a:p>
              <a:pPr marL="0" marR="0" indent="0" algn="ctr" defTabSz="825500" rtl="0" fontAlgn="auto" latinLnBrk="0" hangingPunct="0">
                <a:lnSpc>
                  <a:spcPct val="100000"/>
                </a:lnSpc>
                <a:spcBef>
                  <a:spcPct val="0"/>
                </a:spcBef>
                <a:spcAft>
                  <a:spcPct val="0"/>
                </a:spcAft>
                <a:buClrTx/>
                <a:buSzTx/>
                <a:buFontTx/>
                <a:buNone/>
              </a:pPr>
              <a:r>
                <a:rPr lang="zh-CN" altLang="en-US" sz="2800" b="1" i="0" smtClean="0">
                  <a:solidFill>
                    <a:schemeClr val="tx1">
                      <a:lumMod val="95000"/>
                      <a:lumOff val="5000"/>
                    </a:schemeClr>
                  </a:solidFill>
                  <a:latin typeface="微软雅黑" panose="020B0503020204020204" charset="-122"/>
                  <a:ea typeface="微软雅黑" panose="020B0503020204020204" charset="-122"/>
                </a:rPr>
                <a:t>高</a:t>
              </a:r>
              <a:endParaRPr kumimoji="0" lang="zh-CN" altLang="en-US" sz="2800" b="1" i="0" u="none" strike="noStrike" cap="none" spc="0" normalizeH="0" baseline="0" smtClean="0">
                <a:ln>
                  <a:noFill/>
                </a:ln>
                <a:solidFill>
                  <a:schemeClr val="tx1">
                    <a:lumMod val="95000"/>
                    <a:lumOff val="5000"/>
                  </a:schemeClr>
                </a:solidFill>
                <a:effectLst/>
                <a:uFillTx/>
                <a:latin typeface="微软雅黑" panose="020B0503020204020204" charset="-122"/>
                <a:ea typeface="微软雅黑" panose="020B0503020204020204" charset="-122"/>
                <a:sym typeface="Hoefler Text"/>
              </a:endParaRPr>
            </a:p>
          </p:txBody>
        </p:sp>
      </p:grpSp>
      <p:grpSp>
        <p:nvGrpSpPr>
          <p:cNvPr id="2" name="组合 1"/>
          <p:cNvGrpSpPr/>
          <p:nvPr/>
        </p:nvGrpSpPr>
        <p:grpSpPr>
          <a:xfrm>
            <a:off x="6021959" y="2930955"/>
            <a:ext cx="528380" cy="2255520"/>
            <a:chOff x="2573578" y="2819830"/>
            <a:chExt cx="528380" cy="2255520"/>
          </a:xfrm>
        </p:grpSpPr>
        <p:cxnSp>
          <p:nvCxnSpPr>
            <p:cNvPr id="3" name="直接箭头连接符 2"/>
            <p:cNvCxnSpPr/>
            <p:nvPr>
              <p:custDataLst>
                <p:tags r:id="rId7"/>
              </p:custDataLst>
            </p:nvPr>
          </p:nvCxnSpPr>
          <p:spPr>
            <a:xfrm flipH="1">
              <a:off x="2573578" y="3405352"/>
              <a:ext cx="0" cy="1277007"/>
            </a:xfrm>
            <a:prstGeom prst="straightConnector1">
              <a:avLst/>
            </a:prstGeom>
            <a:noFill/>
            <a:ln w="57150" cap="flat">
              <a:solidFill>
                <a:schemeClr val="accent1"/>
              </a:solidFill>
              <a:prstDash val="solid"/>
              <a:miter lim="400000"/>
              <a:tailEnd type="arrow"/>
            </a:ln>
          </p:spPr>
          <p:style>
            <a:lnRef idx="0">
              <a:scrgbClr r="0" g="0" b="0"/>
            </a:lnRef>
            <a:fillRef idx="0">
              <a:scrgbClr r="0" g="0" b="0"/>
            </a:fillRef>
            <a:effectRef idx="0">
              <a:scrgbClr r="0" g="0" b="0"/>
            </a:effectRef>
            <a:fontRef idx="none"/>
          </p:style>
        </p:cxnSp>
        <p:sp>
          <p:nvSpPr>
            <p:cNvPr id="4" name="TextBox 24"/>
            <p:cNvSpPr txBox="1"/>
            <p:nvPr>
              <p:custDataLst>
                <p:tags r:id="rId8"/>
              </p:custDataLst>
            </p:nvPr>
          </p:nvSpPr>
          <p:spPr>
            <a:xfrm>
              <a:off x="2644758" y="2819830"/>
              <a:ext cx="457200" cy="2255520"/>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ct val="0"/>
                </a:spcBef>
                <a:spcAft>
                  <a:spcPct val="0"/>
                </a:spcAft>
                <a:buClrTx/>
                <a:buSzTx/>
                <a:buFontTx/>
                <a:buNone/>
              </a:pPr>
              <a:r>
                <a:rPr lang="zh-CN" altLang="en-US" sz="2800" b="1" i="0" smtClean="0">
                  <a:solidFill>
                    <a:schemeClr val="tx1">
                      <a:lumMod val="95000"/>
                      <a:lumOff val="5000"/>
                    </a:schemeClr>
                  </a:solidFill>
                  <a:latin typeface="微软雅黑" panose="020B0503020204020204" charset="-122"/>
                  <a:ea typeface="微软雅黑" panose="020B0503020204020204" charset="-122"/>
                </a:rPr>
                <a:t>气</a:t>
              </a:r>
              <a:endParaRPr lang="en-US" altLang="zh-CN" sz="2800" b="1" i="0" smtClean="0">
                <a:solidFill>
                  <a:schemeClr val="tx1">
                    <a:lumMod val="95000"/>
                    <a:lumOff val="5000"/>
                  </a:schemeClr>
                </a:solidFill>
                <a:latin typeface="微软雅黑" panose="020B0503020204020204" charset="-122"/>
                <a:ea typeface="微软雅黑" panose="020B0503020204020204" charset="-122"/>
              </a:endParaRPr>
            </a:p>
            <a:p>
              <a:pPr marL="0" marR="0" indent="0" algn="ctr" defTabSz="825500" rtl="0" fontAlgn="auto" latinLnBrk="0" hangingPunct="0">
                <a:lnSpc>
                  <a:spcPct val="100000"/>
                </a:lnSpc>
                <a:spcBef>
                  <a:spcPct val="0"/>
                </a:spcBef>
                <a:spcAft>
                  <a:spcPct val="0"/>
                </a:spcAft>
                <a:buClrTx/>
                <a:buSzTx/>
                <a:buFontTx/>
                <a:buNone/>
              </a:pPr>
              <a:endParaRPr lang="en-US" altLang="zh-CN" sz="2800" b="1" i="0" smtClean="0">
                <a:solidFill>
                  <a:schemeClr val="tx1">
                    <a:lumMod val="95000"/>
                    <a:lumOff val="5000"/>
                  </a:schemeClr>
                </a:solidFill>
                <a:latin typeface="微软雅黑" panose="020B0503020204020204" charset="-122"/>
                <a:ea typeface="微软雅黑" panose="020B0503020204020204" charset="-122"/>
              </a:endParaRPr>
            </a:p>
            <a:p>
              <a:pPr marL="0" marR="0" indent="0" algn="ctr" defTabSz="825500" rtl="0" fontAlgn="auto" latinLnBrk="0" hangingPunct="0">
                <a:lnSpc>
                  <a:spcPct val="100000"/>
                </a:lnSpc>
                <a:spcBef>
                  <a:spcPct val="0"/>
                </a:spcBef>
                <a:spcAft>
                  <a:spcPct val="0"/>
                </a:spcAft>
                <a:buClrTx/>
                <a:buSzTx/>
                <a:buFontTx/>
                <a:buNone/>
              </a:pPr>
              <a:r>
                <a:rPr kumimoji="0" lang="zh-CN" altLang="en-US" sz="2800" b="1" i="0" u="none" strike="noStrike" cap="none" spc="0" normalizeH="0" baseline="0" smtClean="0">
                  <a:ln>
                    <a:noFill/>
                  </a:ln>
                  <a:solidFill>
                    <a:schemeClr val="tx1">
                      <a:lumMod val="95000"/>
                      <a:lumOff val="5000"/>
                    </a:schemeClr>
                  </a:solidFill>
                  <a:effectLst/>
                  <a:uFillTx/>
                  <a:latin typeface="微软雅黑" panose="020B0503020204020204" charset="-122"/>
                  <a:ea typeface="微软雅黑" panose="020B0503020204020204" charset="-122"/>
                  <a:sym typeface="Hoefler Text"/>
                </a:rPr>
                <a:t>液</a:t>
              </a:r>
              <a:endParaRPr kumimoji="0" lang="en-US" altLang="zh-CN" sz="2800" b="1" i="0" u="none" strike="noStrike" cap="none" spc="0" normalizeH="0" baseline="0" smtClean="0">
                <a:ln>
                  <a:noFill/>
                </a:ln>
                <a:solidFill>
                  <a:schemeClr val="tx1">
                    <a:lumMod val="95000"/>
                    <a:lumOff val="5000"/>
                  </a:schemeClr>
                </a:solidFill>
                <a:effectLst/>
                <a:uFillTx/>
                <a:latin typeface="微软雅黑" panose="020B0503020204020204" charset="-122"/>
                <a:ea typeface="微软雅黑" panose="020B0503020204020204" charset="-122"/>
                <a:sym typeface="Hoefler Text"/>
              </a:endParaRPr>
            </a:p>
            <a:p>
              <a:pPr marL="0" marR="0" indent="0" algn="ctr" defTabSz="825500" rtl="0" fontAlgn="auto" latinLnBrk="0" hangingPunct="0">
                <a:lnSpc>
                  <a:spcPct val="100000"/>
                </a:lnSpc>
                <a:spcBef>
                  <a:spcPct val="0"/>
                </a:spcBef>
                <a:spcAft>
                  <a:spcPct val="0"/>
                </a:spcAft>
                <a:buClrTx/>
                <a:buSzTx/>
                <a:buFontTx/>
                <a:buNone/>
              </a:pPr>
              <a:endParaRPr lang="en-US" altLang="zh-CN" sz="2800" b="1" i="0" smtClean="0">
                <a:solidFill>
                  <a:schemeClr val="tx1">
                    <a:lumMod val="95000"/>
                    <a:lumOff val="5000"/>
                  </a:schemeClr>
                </a:solidFill>
                <a:latin typeface="微软雅黑" panose="020B0503020204020204" charset="-122"/>
                <a:ea typeface="微软雅黑" panose="020B0503020204020204" charset="-122"/>
              </a:endParaRPr>
            </a:p>
            <a:p>
              <a:pPr marL="0" marR="0" indent="0" algn="ctr" defTabSz="825500" rtl="0" fontAlgn="auto" latinLnBrk="0" hangingPunct="0">
                <a:lnSpc>
                  <a:spcPct val="100000"/>
                </a:lnSpc>
                <a:spcBef>
                  <a:spcPct val="0"/>
                </a:spcBef>
                <a:spcAft>
                  <a:spcPct val="0"/>
                </a:spcAft>
                <a:buClrTx/>
                <a:buSzTx/>
                <a:buFontTx/>
                <a:buNone/>
              </a:pPr>
              <a:r>
                <a:rPr lang="zh-CN" altLang="en-US" sz="2800" b="1" i="0" smtClean="0">
                  <a:solidFill>
                    <a:schemeClr val="tx1">
                      <a:lumMod val="95000"/>
                      <a:lumOff val="5000"/>
                    </a:schemeClr>
                  </a:solidFill>
                  <a:latin typeface="微软雅黑" panose="020B0503020204020204" charset="-122"/>
                  <a:ea typeface="微软雅黑" panose="020B0503020204020204" charset="-122"/>
                </a:rPr>
                <a:t>固</a:t>
              </a:r>
              <a:endParaRPr kumimoji="0" lang="zh-CN" altLang="en-US" sz="2800" b="1" i="0" u="none" strike="noStrike" cap="none" spc="0" normalizeH="0" baseline="0" smtClean="0">
                <a:ln>
                  <a:noFill/>
                </a:ln>
                <a:solidFill>
                  <a:schemeClr val="tx1">
                    <a:lumMod val="95000"/>
                    <a:lumOff val="5000"/>
                  </a:schemeClr>
                </a:solidFill>
                <a:effectLst/>
                <a:uFillTx/>
                <a:latin typeface="微软雅黑" panose="020B0503020204020204" charset="-122"/>
                <a:ea typeface="微软雅黑" panose="020B0503020204020204" charset="-122"/>
                <a:sym typeface="Hoefler Text"/>
              </a:endParaRPr>
            </a:p>
          </p:txBody>
        </p:sp>
      </p:grpSp>
      <p:grpSp>
        <p:nvGrpSpPr>
          <p:cNvPr id="5" name="组合 4"/>
          <p:cNvGrpSpPr/>
          <p:nvPr/>
        </p:nvGrpSpPr>
        <p:grpSpPr>
          <a:xfrm>
            <a:off x="7629387" y="2853394"/>
            <a:ext cx="528380" cy="1824990"/>
            <a:chOff x="2573578" y="3035095"/>
            <a:chExt cx="528380" cy="1824990"/>
          </a:xfrm>
        </p:grpSpPr>
        <p:cxnSp>
          <p:nvCxnSpPr>
            <p:cNvPr id="28" name="直接箭头连接符 27"/>
            <p:cNvCxnSpPr/>
            <p:nvPr>
              <p:custDataLst>
                <p:tags r:id="rId9"/>
              </p:custDataLst>
            </p:nvPr>
          </p:nvCxnSpPr>
          <p:spPr>
            <a:xfrm flipH="1">
              <a:off x="2573578" y="3405352"/>
              <a:ext cx="0" cy="1277007"/>
            </a:xfrm>
            <a:prstGeom prst="straightConnector1">
              <a:avLst/>
            </a:prstGeom>
            <a:noFill/>
            <a:ln w="57150" cap="flat">
              <a:solidFill>
                <a:schemeClr val="accent1"/>
              </a:solidFill>
              <a:prstDash val="solid"/>
              <a:miter lim="400000"/>
              <a:tailEnd type="arrow"/>
            </a:ln>
          </p:spPr>
          <p:style>
            <a:lnRef idx="0">
              <a:scrgbClr r="0" g="0" b="0"/>
            </a:lnRef>
            <a:fillRef idx="0">
              <a:scrgbClr r="0" g="0" b="0"/>
            </a:fillRef>
            <a:effectRef idx="0">
              <a:scrgbClr r="0" g="0" b="0"/>
            </a:effectRef>
            <a:fontRef idx="none"/>
          </p:style>
        </p:cxnSp>
        <p:sp>
          <p:nvSpPr>
            <p:cNvPr id="29" name="TextBox 28"/>
            <p:cNvSpPr txBox="1"/>
            <p:nvPr>
              <p:custDataLst>
                <p:tags r:id="rId10"/>
              </p:custDataLst>
            </p:nvPr>
          </p:nvSpPr>
          <p:spPr>
            <a:xfrm>
              <a:off x="2644758" y="3035095"/>
              <a:ext cx="457200" cy="1824990"/>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ct val="0"/>
                </a:spcBef>
                <a:spcAft>
                  <a:spcPct val="0"/>
                </a:spcAft>
                <a:buClrTx/>
                <a:buSzTx/>
                <a:buFontTx/>
                <a:buNone/>
              </a:pPr>
              <a:r>
                <a:rPr lang="zh-CN" altLang="en-US" sz="2800" b="1" i="0" smtClean="0">
                  <a:solidFill>
                    <a:schemeClr val="tx1">
                      <a:lumMod val="95000"/>
                      <a:lumOff val="5000"/>
                    </a:schemeClr>
                  </a:solidFill>
                  <a:latin typeface="微软雅黑" panose="020B0503020204020204" charset="-122"/>
                  <a:ea typeface="微软雅黑" panose="020B0503020204020204" charset="-122"/>
                </a:rPr>
                <a:t>小</a:t>
              </a:r>
              <a:endParaRPr kumimoji="0" lang="en-US" altLang="zh-CN" sz="2800" b="1" i="0" u="none" strike="noStrike" cap="none" spc="0" normalizeH="0" baseline="0" smtClean="0">
                <a:ln>
                  <a:noFill/>
                </a:ln>
                <a:solidFill>
                  <a:schemeClr val="tx1">
                    <a:lumMod val="95000"/>
                    <a:lumOff val="5000"/>
                  </a:schemeClr>
                </a:solidFill>
                <a:effectLst/>
                <a:uFillTx/>
                <a:latin typeface="微软雅黑" panose="020B0503020204020204" charset="-122"/>
                <a:ea typeface="微软雅黑" panose="020B0503020204020204" charset="-122"/>
                <a:sym typeface="Hoefler Text"/>
              </a:endParaRPr>
            </a:p>
            <a:p>
              <a:pPr marL="0" marR="0" indent="0" algn="ctr" defTabSz="825500" rtl="0" fontAlgn="auto" latinLnBrk="0" hangingPunct="0">
                <a:lnSpc>
                  <a:spcPct val="100000"/>
                </a:lnSpc>
                <a:spcBef>
                  <a:spcPct val="0"/>
                </a:spcBef>
                <a:spcAft>
                  <a:spcPct val="0"/>
                </a:spcAft>
                <a:buClrTx/>
                <a:buSzTx/>
                <a:buFontTx/>
                <a:buNone/>
              </a:pPr>
              <a:endParaRPr lang="en-US" altLang="zh-CN" sz="2800" b="1" i="0" smtClean="0">
                <a:solidFill>
                  <a:schemeClr val="tx1">
                    <a:lumMod val="95000"/>
                    <a:lumOff val="5000"/>
                  </a:schemeClr>
                </a:solidFill>
                <a:latin typeface="微软雅黑" panose="020B0503020204020204" charset="-122"/>
                <a:ea typeface="微软雅黑" panose="020B0503020204020204" charset="-122"/>
              </a:endParaRPr>
            </a:p>
            <a:p>
              <a:pPr marL="0" marR="0" indent="0" algn="ctr" defTabSz="825500" rtl="0" fontAlgn="auto" latinLnBrk="0" hangingPunct="0">
                <a:lnSpc>
                  <a:spcPct val="100000"/>
                </a:lnSpc>
                <a:spcBef>
                  <a:spcPct val="0"/>
                </a:spcBef>
                <a:spcAft>
                  <a:spcPct val="0"/>
                </a:spcAft>
                <a:buClrTx/>
                <a:buSzTx/>
                <a:buFontTx/>
                <a:buNone/>
              </a:pPr>
              <a:endParaRPr lang="en-US" altLang="zh-CN" sz="2800" b="1" i="0" smtClean="0">
                <a:solidFill>
                  <a:schemeClr val="tx1">
                    <a:lumMod val="95000"/>
                    <a:lumOff val="5000"/>
                  </a:schemeClr>
                </a:solidFill>
                <a:latin typeface="微软雅黑" panose="020B0503020204020204" charset="-122"/>
                <a:ea typeface="微软雅黑" panose="020B0503020204020204" charset="-122"/>
              </a:endParaRPr>
            </a:p>
            <a:p>
              <a:pPr marL="0" marR="0" indent="0" algn="ctr" defTabSz="825500" rtl="0" fontAlgn="auto" latinLnBrk="0" hangingPunct="0">
                <a:lnSpc>
                  <a:spcPct val="100000"/>
                </a:lnSpc>
                <a:spcBef>
                  <a:spcPct val="0"/>
                </a:spcBef>
                <a:spcAft>
                  <a:spcPct val="0"/>
                </a:spcAft>
                <a:buClrTx/>
                <a:buSzTx/>
                <a:buFontTx/>
                <a:buNone/>
              </a:pPr>
              <a:r>
                <a:rPr lang="zh-CN" altLang="en-US" sz="2800" b="1" i="0" smtClean="0">
                  <a:solidFill>
                    <a:schemeClr val="tx1">
                      <a:lumMod val="95000"/>
                      <a:lumOff val="5000"/>
                    </a:schemeClr>
                  </a:solidFill>
                  <a:latin typeface="微软雅黑" panose="020B0503020204020204" charset="-122"/>
                  <a:ea typeface="微软雅黑" panose="020B0503020204020204" charset="-122"/>
                </a:rPr>
                <a:t>大</a:t>
              </a:r>
              <a:endParaRPr kumimoji="0" lang="zh-CN" altLang="en-US" sz="2800" b="1" i="0" u="none" strike="noStrike" cap="none" spc="0" normalizeH="0" baseline="0" smtClean="0">
                <a:ln>
                  <a:noFill/>
                </a:ln>
                <a:solidFill>
                  <a:schemeClr val="tx1">
                    <a:lumMod val="95000"/>
                    <a:lumOff val="5000"/>
                  </a:schemeClr>
                </a:solidFill>
                <a:effectLst/>
                <a:uFillTx/>
                <a:latin typeface="微软雅黑" panose="020B0503020204020204" charset="-122"/>
                <a:ea typeface="微软雅黑" panose="020B0503020204020204" charset="-122"/>
                <a:sym typeface="Hoefler Text"/>
              </a:endParaRPr>
            </a:p>
          </p:txBody>
        </p:sp>
      </p:grpSp>
      <p:sp>
        <p:nvSpPr>
          <p:cNvPr id="6" name="等腰三角形 5"/>
          <p:cNvSpPr/>
          <p:nvPr>
            <p:custDataLst>
              <p:tags r:id="rId11"/>
            </p:custDataLst>
          </p:nvPr>
        </p:nvSpPr>
        <p:spPr bwMode="auto">
          <a:xfrm rot="10800000">
            <a:off x="1212850" y="1133475"/>
            <a:ext cx="636588" cy="549275"/>
          </a:xfrm>
          <a:prstGeom prst="triangle">
            <a:avLst/>
          </a:prstGeom>
          <a:solidFill>
            <a:srgbClr val="3B2D3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7" name="任意多边形 6"/>
          <p:cNvSpPr/>
          <p:nvPr>
            <p:custDataLst>
              <p:tags r:id="rId12"/>
            </p:custDataLst>
          </p:nvPr>
        </p:nvSpPr>
        <p:spPr bwMode="auto">
          <a:xfrm>
            <a:off x="1530350" y="1133475"/>
            <a:ext cx="4648200" cy="549275"/>
          </a:xfrm>
          <a:custGeom>
            <a:avLst/>
            <a:gdLst>
              <a:gd name="connsiteX0" fmla="*/ 0 w 4647346"/>
              <a:gd name="connsiteY0" fmla="*/ 0 h 548640"/>
              <a:gd name="connsiteX1" fmla="*/ 4338867 w 4647346"/>
              <a:gd name="connsiteY1" fmla="*/ 0 h 548640"/>
              <a:gd name="connsiteX2" fmla="*/ 4647346 w 4647346"/>
              <a:gd name="connsiteY2" fmla="*/ 506286 h 548640"/>
              <a:gd name="connsiteX3" fmla="*/ 4647346 w 4647346"/>
              <a:gd name="connsiteY3" fmla="*/ 548640 h 548640"/>
              <a:gd name="connsiteX4" fmla="*/ 0 w 4647346"/>
              <a:gd name="connsiteY4" fmla="*/ 548640 h 5486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47346" h="548640">
                <a:moveTo>
                  <a:pt x="0" y="0"/>
                </a:moveTo>
                <a:lnTo>
                  <a:pt x="4338867" y="0"/>
                </a:lnTo>
                <a:lnTo>
                  <a:pt x="4647346" y="506286"/>
                </a:lnTo>
                <a:lnTo>
                  <a:pt x="4647346" y="548640"/>
                </a:lnTo>
                <a:lnTo>
                  <a:pt x="0" y="54864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8" name="等腰三角形 7"/>
          <p:cNvSpPr/>
          <p:nvPr>
            <p:custDataLst>
              <p:tags r:id="rId13"/>
            </p:custDataLst>
          </p:nvPr>
        </p:nvSpPr>
        <p:spPr bwMode="auto">
          <a:xfrm rot="10800000">
            <a:off x="1293813" y="1171575"/>
            <a:ext cx="565150" cy="487363"/>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2C77E6"/>
              </a:solidFill>
              <a:effectLst/>
              <a:uLnTx/>
              <a:uFillTx/>
              <a:latin typeface="+mn-lt"/>
              <a:ea typeface="+mn-ea"/>
              <a:cs typeface="+mn-cs"/>
            </a:endParaRPr>
          </a:p>
        </p:txBody>
      </p:sp>
      <p:sp>
        <p:nvSpPr>
          <p:cNvPr id="4121" name="矩形 22"/>
          <p:cNvSpPr/>
          <p:nvPr>
            <p:custDataLst>
              <p:tags r:id="rId14"/>
            </p:custDataLst>
          </p:nvPr>
        </p:nvSpPr>
        <p:spPr>
          <a:xfrm>
            <a:off x="2091690" y="1189355"/>
            <a:ext cx="3197860" cy="52197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l" eaLnBrk="1" hangingPunct="1">
              <a:spcBef>
                <a:spcPct val="0"/>
              </a:spcBef>
              <a:buFontTx/>
              <a:buNone/>
            </a:pPr>
            <a:r>
              <a:rPr lang="zh-CN" altLang="en-US" sz="2800" b="1" smtClean="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rPr>
              <a:t>烷烃的物理性质</a:t>
            </a:r>
            <a:endParaRPr lang="zh-CN" altLang="en-US" sz="2800" b="1" smtClean="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endParaRPr>
          </a:p>
        </p:txBody>
      </p:sp>
      <p:sp>
        <p:nvSpPr>
          <p:cNvPr id="212997" name="文本框 212996"/>
          <p:cNvSpPr txBox="1"/>
          <p:nvPr>
            <p:custDataLst>
              <p:tags r:id="rId15"/>
            </p:custDataLst>
          </p:nvPr>
        </p:nvSpPr>
        <p:spPr>
          <a:xfrm>
            <a:off x="749300" y="5807075"/>
            <a:ext cx="10544175" cy="607695"/>
          </a:xfrm>
          <a:prstGeom prst="rect">
            <a:avLst/>
          </a:prstGeom>
          <a:noFill/>
          <a:ln w="9525">
            <a:noFill/>
          </a:ln>
        </p:spPr>
        <p:txBody>
          <a:bodyPr wrap="square">
            <a:spAutoFit/>
          </a:bodyPr>
          <a:lstStyle/>
          <a:p>
            <a:pPr algn="l">
              <a:lnSpc>
                <a:spcPct val="120000"/>
              </a:lnSpc>
            </a:pPr>
            <a:r>
              <a:rPr lang="zh-CN" altLang="en-US" sz="2800" b="1">
                <a:latin typeface="Times New Roman" panose="02020603050405020304" charset="0"/>
                <a:ea typeface="黑体" panose="02010609060101010101" charset="-122"/>
                <a:cs typeface="Times New Roman" panose="02020603050405020304" charset="0"/>
              </a:rPr>
              <a:t>常温下烷烃的状态：</a:t>
            </a:r>
            <a:r>
              <a:rPr lang="en-US" altLang="zh-CN" sz="2800" b="1">
                <a:latin typeface="Times New Roman" panose="02020603050405020304" charset="0"/>
                <a:ea typeface="黑体" panose="02010609060101010101" charset="-122"/>
                <a:cs typeface="Times New Roman" panose="02020603050405020304" charset="0"/>
              </a:rPr>
              <a:t>C</a:t>
            </a:r>
            <a:r>
              <a:rPr lang="en-US" altLang="zh-CN" sz="2800" b="1" baseline="-25000">
                <a:latin typeface="Times New Roman" panose="02020603050405020304" charset="0"/>
                <a:ea typeface="黑体" panose="02010609060101010101" charset="-122"/>
                <a:cs typeface="Times New Roman" panose="02020603050405020304" charset="0"/>
              </a:rPr>
              <a:t>1</a:t>
            </a:r>
            <a:r>
              <a:rPr lang="en-US" altLang="zh-CN" sz="2800" b="1">
                <a:latin typeface="Times New Roman" panose="02020603050405020304" charset="0"/>
                <a:ea typeface="黑体" panose="02010609060101010101" charset="-122"/>
                <a:cs typeface="Times New Roman" panose="02020603050405020304" charset="0"/>
              </a:rPr>
              <a:t>～C</a:t>
            </a:r>
            <a:r>
              <a:rPr lang="en-US" altLang="zh-CN" sz="2800" b="1" baseline="-25000">
                <a:latin typeface="Times New Roman" panose="02020603050405020304" charset="0"/>
                <a:ea typeface="黑体" panose="02010609060101010101" charset="-122"/>
                <a:cs typeface="Times New Roman" panose="02020603050405020304" charset="0"/>
              </a:rPr>
              <a:t>4</a:t>
            </a:r>
            <a:r>
              <a:rPr lang="zh-CN" altLang="en-US" sz="2800" b="1">
                <a:latin typeface="Times New Roman" panose="02020603050405020304" charset="0"/>
                <a:ea typeface="黑体" panose="02010609060101010101" charset="-122"/>
                <a:cs typeface="Times New Roman" panose="02020603050405020304" charset="0"/>
              </a:rPr>
              <a:t>气态；</a:t>
            </a:r>
            <a:r>
              <a:rPr lang="en-US" altLang="zh-CN" sz="2800" b="1">
                <a:latin typeface="Times New Roman" panose="02020603050405020304" charset="0"/>
                <a:ea typeface="黑体" panose="02010609060101010101" charset="-122"/>
                <a:cs typeface="Times New Roman" panose="02020603050405020304" charset="0"/>
              </a:rPr>
              <a:t> C</a:t>
            </a:r>
            <a:r>
              <a:rPr lang="en-US" altLang="zh-CN" sz="2800" b="1" baseline="-25000">
                <a:latin typeface="Times New Roman" panose="02020603050405020304" charset="0"/>
                <a:ea typeface="黑体" panose="02010609060101010101" charset="-122"/>
                <a:cs typeface="Times New Roman" panose="02020603050405020304" charset="0"/>
              </a:rPr>
              <a:t>5</a:t>
            </a:r>
            <a:r>
              <a:rPr lang="en-US" altLang="zh-CN" sz="2800" b="1">
                <a:latin typeface="Times New Roman" panose="02020603050405020304" charset="0"/>
                <a:ea typeface="黑体" panose="02010609060101010101" charset="-122"/>
                <a:cs typeface="Times New Roman" panose="02020603050405020304" charset="0"/>
                <a:sym typeface="+mn-ea"/>
              </a:rPr>
              <a:t>～</a:t>
            </a:r>
            <a:r>
              <a:rPr lang="en-US" altLang="zh-CN" sz="2800" b="1">
                <a:latin typeface="Times New Roman" panose="02020603050405020304" charset="0"/>
                <a:ea typeface="黑体" panose="02010609060101010101" charset="-122"/>
                <a:cs typeface="Times New Roman" panose="02020603050405020304" charset="0"/>
              </a:rPr>
              <a:t>C</a:t>
            </a:r>
            <a:r>
              <a:rPr lang="en-US" altLang="zh-CN" sz="2800" b="1" baseline="-25000">
                <a:latin typeface="Times New Roman" panose="02020603050405020304" charset="0"/>
                <a:ea typeface="黑体" panose="02010609060101010101" charset="-122"/>
                <a:cs typeface="Times New Roman" panose="02020603050405020304" charset="0"/>
              </a:rPr>
              <a:t>16</a:t>
            </a:r>
            <a:r>
              <a:rPr lang="zh-CN" altLang="en-US" sz="2800" b="1">
                <a:latin typeface="Times New Roman" panose="02020603050405020304" charset="0"/>
                <a:ea typeface="黑体" panose="02010609060101010101" charset="-122"/>
                <a:cs typeface="Times New Roman" panose="02020603050405020304" charset="0"/>
              </a:rPr>
              <a:t>液态； </a:t>
            </a:r>
            <a:r>
              <a:rPr lang="en-US" altLang="zh-CN" sz="2800" b="1">
                <a:latin typeface="Times New Roman" panose="02020603050405020304" charset="0"/>
                <a:ea typeface="黑体" panose="02010609060101010101" charset="-122"/>
                <a:cs typeface="Times New Roman" panose="02020603050405020304" charset="0"/>
              </a:rPr>
              <a:t>C</a:t>
            </a:r>
            <a:r>
              <a:rPr lang="en-US" altLang="zh-CN" sz="2800" b="1" baseline="-25000">
                <a:latin typeface="Times New Roman" panose="02020603050405020304" charset="0"/>
                <a:ea typeface="黑体" panose="02010609060101010101" charset="-122"/>
                <a:cs typeface="Times New Roman" panose="02020603050405020304" charset="0"/>
              </a:rPr>
              <a:t>17</a:t>
            </a:r>
            <a:r>
              <a:rPr lang="zh-CN" altLang="en-US" sz="2800" b="1">
                <a:latin typeface="Times New Roman" panose="02020603050405020304" charset="0"/>
                <a:ea typeface="黑体" panose="02010609060101010101" charset="-122"/>
                <a:cs typeface="Times New Roman" panose="02020603050405020304" charset="0"/>
              </a:rPr>
              <a:t>以上为固态。</a:t>
            </a:r>
            <a:endParaRPr lang="zh-CN" altLang="en-US" sz="2800" b="1">
              <a:latin typeface="Times New Roman" panose="02020603050405020304" charset="0"/>
              <a:ea typeface="黑体" panose="02010609060101010101" charset="-122"/>
              <a:cs typeface="Times New Roman" panose="02020603050405020304" charset="0"/>
            </a:endParaRPr>
          </a:p>
        </p:txBody>
      </p:sp>
    </p:spTree>
    <p:custDataLst>
      <p:tags r:id="rId16"/>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1" fill="hold" nodeType="clickEffect">
                                  <p:stCondLst>
                                    <p:cond delay="0"/>
                                  </p:stCondLst>
                                  <p:childTnLst>
                                    <p:set>
                                      <p:cBhvr>
                                        <p:cTn id="11" dur="1" fill="hold">
                                          <p:stCondLst>
                                            <p:cond delay="0"/>
                                          </p:stCondLst>
                                        </p:cTn>
                                        <p:tgtEl>
                                          <p:spTgt spid="20"/>
                                        </p:tgtEl>
                                        <p:attrNameLst>
                                          <p:attrName>style.visibility</p:attrName>
                                        </p:attrNameLst>
                                      </p:cBhvr>
                                      <p:to>
                                        <p:strVal val="visible"/>
                                      </p:to>
                                    </p:set>
                                    <p:anim calcmode="lin" valueType="num">
                                      <p:cBhvr additive="base">
                                        <p:cTn id="12" dur="500"/>
                                        <p:tgtEl>
                                          <p:spTgt spid="20"/>
                                        </p:tgtEl>
                                        <p:attrNameLst>
                                          <p:attrName>ppt_y</p:attrName>
                                        </p:attrNameLst>
                                      </p:cBhvr>
                                      <p:tavLst>
                                        <p:tav tm="0">
                                          <p:val>
                                            <p:strVal val="#ppt_y-#ppt_h*1.125000"/>
                                          </p:val>
                                        </p:tav>
                                        <p:tav tm="100000">
                                          <p:val>
                                            <p:strVal val="#ppt_y"/>
                                          </p:val>
                                        </p:tav>
                                      </p:tavLst>
                                    </p:anim>
                                    <p:animEffect transition="in" filter="wipe(down)">
                                      <p:cBhvr>
                                        <p:cTn id="13" dur="500"/>
                                        <p:tgtEl>
                                          <p:spTgt spid="20"/>
                                        </p:tgtEl>
                                      </p:cBhvr>
                                    </p:animEffect>
                                  </p:childTnLst>
                                </p:cTn>
                              </p:par>
                            </p:childTnLst>
                          </p:cTn>
                        </p:par>
                      </p:childTnLst>
                    </p:cTn>
                  </p:par>
                  <p:par>
                    <p:cTn id="14" fill="hold">
                      <p:stCondLst>
                        <p:cond delay="indefinite"/>
                      </p:stCondLst>
                      <p:childTnLst>
                        <p:par>
                          <p:cTn id="15" fill="hold">
                            <p:stCondLst>
                              <p:cond delay="0"/>
                            </p:stCondLst>
                            <p:childTnLst>
                              <p:par>
                                <p:cTn id="16" presetID="12" presetClass="entr" presetSubtype="1" fill="hold" nodeType="click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additive="base">
                                        <p:cTn id="18" dur="500"/>
                                        <p:tgtEl>
                                          <p:spTgt spid="2"/>
                                        </p:tgtEl>
                                        <p:attrNameLst>
                                          <p:attrName>ppt_y</p:attrName>
                                        </p:attrNameLst>
                                      </p:cBhvr>
                                      <p:tavLst>
                                        <p:tav tm="0">
                                          <p:val>
                                            <p:strVal val="#ppt_y-#ppt_h*1.125000"/>
                                          </p:val>
                                        </p:tav>
                                        <p:tav tm="100000">
                                          <p:val>
                                            <p:strVal val="#ppt_y"/>
                                          </p:val>
                                        </p:tav>
                                      </p:tavLst>
                                    </p:anim>
                                    <p:animEffect transition="in" filter="wipe(down)">
                                      <p:cBhvr>
                                        <p:cTn id="19" dur="500"/>
                                        <p:tgtEl>
                                          <p:spTgt spid="2"/>
                                        </p:tgtEl>
                                      </p:cBhvr>
                                    </p:animEffect>
                                  </p:childTnLst>
                                </p:cTn>
                              </p:par>
                            </p:childTnLst>
                          </p:cTn>
                        </p:par>
                      </p:childTnLst>
                    </p:cTn>
                  </p:par>
                  <p:par>
                    <p:cTn id="20" fill="hold">
                      <p:stCondLst>
                        <p:cond delay="indefinite"/>
                      </p:stCondLst>
                      <p:childTnLst>
                        <p:par>
                          <p:cTn id="21" fill="hold">
                            <p:stCondLst>
                              <p:cond delay="0"/>
                            </p:stCondLst>
                            <p:childTnLst>
                              <p:par>
                                <p:cTn id="22" presetID="8" presetClass="entr" presetSubtype="16" fill="hold" grpId="0" nodeType="clickEffect">
                                  <p:stCondLst>
                                    <p:cond delay="0"/>
                                  </p:stCondLst>
                                  <p:childTnLst>
                                    <p:set>
                                      <p:cBhvr>
                                        <p:cTn id="23" dur="1" fill="hold">
                                          <p:stCondLst>
                                            <p:cond delay="0"/>
                                          </p:stCondLst>
                                        </p:cTn>
                                        <p:tgtEl>
                                          <p:spTgt spid="212997"/>
                                        </p:tgtEl>
                                        <p:attrNameLst>
                                          <p:attrName>style.visibility</p:attrName>
                                        </p:attrNameLst>
                                      </p:cBhvr>
                                      <p:to>
                                        <p:strVal val="visible"/>
                                      </p:to>
                                    </p:set>
                                    <p:animEffect transition="in" filter="diamond(in)">
                                      <p:cBhvr>
                                        <p:cTn id="24" dur="2000"/>
                                        <p:tgtEl>
                                          <p:spTgt spid="212997"/>
                                        </p:tgtEl>
                                      </p:cBhvr>
                                    </p:animEffect>
                                  </p:childTnLst>
                                </p:cTn>
                              </p:par>
                            </p:childTnLst>
                          </p:cTn>
                        </p:par>
                      </p:childTnLst>
                    </p:cTn>
                  </p:par>
                  <p:par>
                    <p:cTn id="25" fill="hold">
                      <p:stCondLst>
                        <p:cond delay="indefinite"/>
                      </p:stCondLst>
                      <p:childTnLst>
                        <p:par>
                          <p:cTn id="26" fill="hold">
                            <p:stCondLst>
                              <p:cond delay="0"/>
                            </p:stCondLst>
                            <p:childTnLst>
                              <p:par>
                                <p:cTn id="27" presetID="12" presetClass="entr" presetSubtype="1" fill="hold" nodeType="click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additive="base">
                                        <p:cTn id="29" dur="500"/>
                                        <p:tgtEl>
                                          <p:spTgt spid="5"/>
                                        </p:tgtEl>
                                        <p:attrNameLst>
                                          <p:attrName>ppt_y</p:attrName>
                                        </p:attrNameLst>
                                      </p:cBhvr>
                                      <p:tavLst>
                                        <p:tav tm="0">
                                          <p:val>
                                            <p:strVal val="#ppt_y-#ppt_h*1.125000"/>
                                          </p:val>
                                        </p:tav>
                                        <p:tav tm="100000">
                                          <p:val>
                                            <p:strVal val="#ppt_y"/>
                                          </p:val>
                                        </p:tav>
                                      </p:tavLst>
                                    </p:anim>
                                    <p:animEffect transition="in" filter="wipe(down)">
                                      <p:cBhvr>
                                        <p:cTn id="3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99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8"/>
          <p:cNvGrpSpPr/>
          <p:nvPr/>
        </p:nvGrpSpPr>
        <p:grpSpPr>
          <a:xfrm>
            <a:off x="1322070" y="-13970"/>
            <a:ext cx="6645275" cy="1241260"/>
            <a:chOff x="693" y="-17"/>
            <a:chExt cx="1532" cy="782"/>
          </a:xfrm>
        </p:grpSpPr>
        <p:grpSp>
          <p:nvGrpSpPr>
            <p:cNvPr id="24" name="Group 26"/>
            <p:cNvGrpSpPr/>
            <p:nvPr/>
          </p:nvGrpSpPr>
          <p:grpSpPr>
            <a:xfrm>
              <a:off x="711" y="0"/>
              <a:ext cx="1497" cy="448"/>
              <a:chOff x="711" y="0"/>
              <a:chExt cx="1497" cy="448"/>
            </a:xfrm>
          </p:grpSpPr>
          <p:sp>
            <p:nvSpPr>
              <p:cNvPr id="26" name="Rectangle 8"/>
              <p:cNvSpPr>
                <a:spLocks noChangeArrowheads="1"/>
              </p:cNvSpPr>
              <p:nvPr/>
            </p:nvSpPr>
            <p:spPr bwMode="auto">
              <a:xfrm>
                <a:off x="711" y="0"/>
                <a:ext cx="1497" cy="448"/>
              </a:xfrm>
              <a:prstGeom prst="rect">
                <a:avLst/>
              </a:prstGeom>
              <a:solidFill>
                <a:srgbClr val="3F83BC"/>
              </a:solidFill>
              <a:ln w="9525" algn="ctr">
                <a:noFill/>
                <a:miter lim="800000"/>
              </a:ln>
            </p:spPr>
            <p:txBody>
              <a:bodyPr lIns="121914" tIns="60957" rIns="121914" bIns="60957" anchor="ctr"/>
              <a:lstStyle/>
              <a:p>
                <a:pPr marL="0" marR="0" lvl="0" indent="0" algn="ctr" defTabSz="684530" eaLnBrk="1" fontAlgn="auto" latinLnBrk="0" hangingPunct="1">
                  <a:lnSpc>
                    <a:spcPct val="100000"/>
                  </a:lnSpc>
                  <a:spcBef>
                    <a:spcPct val="0"/>
                  </a:spcBef>
                  <a:spcAft>
                    <a:spcPct val="0"/>
                  </a:spcAft>
                  <a:buClrTx/>
                  <a:buSzTx/>
                  <a:buFontTx/>
                  <a:buNone/>
                  <a:defRPr/>
                </a:pPr>
                <a:endParaRPr kumimoji="0" lang="en-US" altLang="zh-CN" sz="2265" b="0" i="0" u="none" strike="noStrike" kern="0" cap="none" spc="0" normalizeH="0" baseline="0" noProof="0">
                  <a:ln>
                    <a:noFill/>
                  </a:ln>
                  <a:solidFill>
                    <a:srgbClr val="0099CC"/>
                  </a:solidFill>
                  <a:effectLst/>
                  <a:uLnTx/>
                  <a:uFillTx/>
                  <a:latin typeface="微软雅黑" panose="020B0503020204020204" charset="-122"/>
                  <a:ea typeface="微软雅黑" panose="020B0503020204020204" charset="-122"/>
                </a:endParaRPr>
              </a:p>
            </p:txBody>
          </p:sp>
          <p:sp>
            <p:nvSpPr>
              <p:cNvPr id="27" name="Line 25"/>
              <p:cNvSpPr>
                <a:spLocks noChangeShapeType="1"/>
              </p:cNvSpPr>
              <p:nvPr/>
            </p:nvSpPr>
            <p:spPr bwMode="auto">
              <a:xfrm>
                <a:off x="715" y="360"/>
                <a:ext cx="1490" cy="0"/>
              </a:xfrm>
              <a:prstGeom prst="line">
                <a:avLst/>
              </a:prstGeom>
              <a:noFill/>
              <a:ln w="9525">
                <a:solidFill>
                  <a:sysClr val="window" lastClr="FFFFFF"/>
                </a:solidFill>
                <a:round/>
              </a:ln>
            </p:spPr>
            <p:txBody>
              <a:bodyPr/>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2400" b="0" i="0" u="none" strike="noStrike" kern="0" cap="none" spc="0" normalizeH="0" baseline="0" noProof="0">
                  <a:ln>
                    <a:noFill/>
                  </a:ln>
                  <a:solidFill>
                    <a:prstClr val="black"/>
                  </a:solidFill>
                  <a:effectLst/>
                  <a:uLnTx/>
                  <a:uFillTx/>
                  <a:latin typeface="微软雅黑" panose="020B0503020204020204" charset="-122"/>
                  <a:ea typeface="微软雅黑" panose="020B0503020204020204" charset="-122"/>
                </a:endParaRPr>
              </a:p>
            </p:txBody>
          </p:sp>
        </p:grpSp>
        <p:sp>
          <p:nvSpPr>
            <p:cNvPr id="25" name="TextBox 3"/>
            <p:cNvSpPr txBox="1">
              <a:spLocks noChangeArrowheads="1"/>
            </p:cNvSpPr>
            <p:nvPr/>
          </p:nvSpPr>
          <p:spPr bwMode="auto">
            <a:xfrm>
              <a:off x="693" y="-17"/>
              <a:ext cx="1532" cy="782"/>
            </a:xfrm>
            <a:prstGeom prst="rect">
              <a:avLst/>
            </a:prstGeom>
            <a:noFill/>
            <a:ln w="9525">
              <a:noFill/>
              <a:miter lim="800000"/>
            </a:ln>
          </p:spPr>
          <p:txBody>
            <a:bodyPr wrap="square">
              <a:spAutoFit/>
            </a:bodyPr>
            <a:lstStyle/>
            <a:p>
              <a:pPr marL="0" marR="0" lvl="0" indent="0" algn="ctr" defTabSz="914400" eaLnBrk="1" fontAlgn="auto" latinLnBrk="0" hangingPunct="1">
                <a:lnSpc>
                  <a:spcPct val="100000"/>
                </a:lnSpc>
                <a:spcBef>
                  <a:spcPct val="0"/>
                </a:spcBef>
                <a:spcAft>
                  <a:spcPct val="0"/>
                </a:spcAft>
                <a:buClrTx/>
                <a:buSzTx/>
                <a:buFontTx/>
                <a:buNone/>
                <a:defRPr/>
              </a:pPr>
              <a:r>
                <a:rPr kumimoji="0" lang="en-US" altLang="zh-CN" sz="3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烃的类别及脂肪烃的物理性质</a:t>
              </a:r>
              <a:endParaRPr kumimoji="0" lang="en-US" altLang="zh-CN" sz="3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endParaRPr>
            </a:p>
          </p:txBody>
        </p:sp>
      </p:grpSp>
      <p:sp>
        <p:nvSpPr>
          <p:cNvPr id="100" name="文本框 99"/>
          <p:cNvSpPr txBox="1"/>
          <p:nvPr/>
        </p:nvSpPr>
        <p:spPr>
          <a:xfrm>
            <a:off x="2366645" y="5546090"/>
            <a:ext cx="6269355" cy="521970"/>
          </a:xfrm>
          <a:prstGeom prst="rect">
            <a:avLst/>
          </a:prstGeom>
          <a:noFill/>
          <a:ln w="9525">
            <a:noFill/>
          </a:ln>
        </p:spPr>
        <p:txBody>
          <a:bodyPr wrap="square">
            <a:spAutoFit/>
          </a:bodyPr>
          <a:lstStyle/>
          <a:p>
            <a:pPr indent="0"/>
            <a:r>
              <a:rPr lang="zh-CN" altLang="en-US" sz="2800" b="1" smtClean="0">
                <a:ln>
                  <a:noFill/>
                </a:ln>
                <a:solidFill>
                  <a:schemeClr val="tx1">
                    <a:lumMod val="95000"/>
                    <a:lumOff val="5000"/>
                  </a:schemeClr>
                </a:solidFill>
                <a:effectLst/>
                <a:uFillTx/>
                <a:latin typeface="微软雅黑" panose="020B0503020204020204" charset="-122"/>
                <a:ea typeface="微软雅黑" panose="020B0503020204020204" charset="-122"/>
              </a:rPr>
              <a:t>烯烃、炔烃的物理性质和烷烃相似。</a:t>
            </a:r>
            <a:endParaRPr lang="zh-CN" altLang="en-US" sz="2800" b="1" smtClean="0">
              <a:ln>
                <a:noFill/>
              </a:ln>
              <a:solidFill>
                <a:schemeClr val="tx1">
                  <a:lumMod val="95000"/>
                  <a:lumOff val="5000"/>
                </a:schemeClr>
              </a:solidFill>
              <a:effectLst/>
              <a:uFillTx/>
              <a:latin typeface="微软雅黑" panose="020B0503020204020204" charset="-122"/>
              <a:ea typeface="微软雅黑" panose="020B0503020204020204" charset="-122"/>
            </a:endParaRPr>
          </a:p>
        </p:txBody>
      </p:sp>
      <p:pic>
        <p:nvPicPr>
          <p:cNvPr id="11266" name="Picture 2"/>
          <p:cNvPicPr>
            <a:picLocks noChangeAspect="1"/>
          </p:cNvPicPr>
          <p:nvPr>
            <p:custDataLst>
              <p:tags r:id="rId1"/>
            </p:custDataLst>
          </p:nvPr>
        </p:nvPicPr>
        <p:blipFill>
          <a:blip r:embed="rId2"/>
          <a:stretch>
            <a:fillRect/>
          </a:stretch>
        </p:blipFill>
        <p:spPr>
          <a:xfrm>
            <a:off x="228600" y="1871345"/>
            <a:ext cx="6807200" cy="3486150"/>
          </a:xfrm>
          <a:prstGeom prst="rect">
            <a:avLst/>
          </a:prstGeom>
          <a:noFill/>
          <a:ln>
            <a:noFill/>
            <a:miter lim="800000"/>
            <a:headEnd/>
            <a:tailEnd/>
          </a:ln>
          <a:effectLst/>
        </p:spPr>
      </p:pic>
      <p:pic>
        <p:nvPicPr>
          <p:cNvPr id="11267" name="Picture 4"/>
          <p:cNvPicPr>
            <a:picLocks noChangeAspect="1"/>
          </p:cNvPicPr>
          <p:nvPr>
            <p:custDataLst>
              <p:tags r:id="rId3"/>
            </p:custDataLst>
          </p:nvPr>
        </p:nvPicPr>
        <p:blipFill>
          <a:blip r:embed="rId4"/>
          <a:stretch>
            <a:fillRect/>
          </a:stretch>
        </p:blipFill>
        <p:spPr>
          <a:xfrm>
            <a:off x="4935855" y="1971675"/>
            <a:ext cx="7025640" cy="2914650"/>
          </a:xfrm>
          <a:prstGeom prst="rect">
            <a:avLst/>
          </a:prstGeom>
          <a:noFill/>
          <a:ln>
            <a:noFill/>
            <a:miter lim="800000"/>
            <a:headEnd/>
            <a:tailEnd/>
          </a:ln>
          <a:effectLst/>
        </p:spPr>
      </p:pic>
      <p:sp>
        <p:nvSpPr>
          <p:cNvPr id="3" name="等腰三角形 2"/>
          <p:cNvSpPr/>
          <p:nvPr>
            <p:custDataLst>
              <p:tags r:id="rId5"/>
            </p:custDataLst>
          </p:nvPr>
        </p:nvSpPr>
        <p:spPr bwMode="auto">
          <a:xfrm rot="10800000">
            <a:off x="1212850" y="1133475"/>
            <a:ext cx="636588" cy="549275"/>
          </a:xfrm>
          <a:prstGeom prst="triangle">
            <a:avLst/>
          </a:prstGeom>
          <a:solidFill>
            <a:srgbClr val="3B2D3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8" name="任意多边形 27"/>
          <p:cNvSpPr/>
          <p:nvPr>
            <p:custDataLst>
              <p:tags r:id="rId6"/>
            </p:custDataLst>
          </p:nvPr>
        </p:nvSpPr>
        <p:spPr bwMode="auto">
          <a:xfrm>
            <a:off x="1530350" y="1133475"/>
            <a:ext cx="4648200" cy="549275"/>
          </a:xfrm>
          <a:custGeom>
            <a:avLst/>
            <a:gdLst>
              <a:gd name="connsiteX0" fmla="*/ 0 w 4647346"/>
              <a:gd name="connsiteY0" fmla="*/ 0 h 548640"/>
              <a:gd name="connsiteX1" fmla="*/ 4338867 w 4647346"/>
              <a:gd name="connsiteY1" fmla="*/ 0 h 548640"/>
              <a:gd name="connsiteX2" fmla="*/ 4647346 w 4647346"/>
              <a:gd name="connsiteY2" fmla="*/ 506286 h 548640"/>
              <a:gd name="connsiteX3" fmla="*/ 4647346 w 4647346"/>
              <a:gd name="connsiteY3" fmla="*/ 548640 h 548640"/>
              <a:gd name="connsiteX4" fmla="*/ 0 w 4647346"/>
              <a:gd name="connsiteY4" fmla="*/ 548640 h 5486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47346" h="548640">
                <a:moveTo>
                  <a:pt x="0" y="0"/>
                </a:moveTo>
                <a:lnTo>
                  <a:pt x="4338867" y="0"/>
                </a:lnTo>
                <a:lnTo>
                  <a:pt x="4647346" y="506286"/>
                </a:lnTo>
                <a:lnTo>
                  <a:pt x="4647346" y="548640"/>
                </a:lnTo>
                <a:lnTo>
                  <a:pt x="0" y="54864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9" name="等腰三角形 28"/>
          <p:cNvSpPr/>
          <p:nvPr>
            <p:custDataLst>
              <p:tags r:id="rId7"/>
            </p:custDataLst>
          </p:nvPr>
        </p:nvSpPr>
        <p:spPr bwMode="auto">
          <a:xfrm rot="10800000">
            <a:off x="1293813" y="1171575"/>
            <a:ext cx="565150" cy="487363"/>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2C77E6"/>
              </a:solidFill>
              <a:effectLst/>
              <a:uLnTx/>
              <a:uFillTx/>
              <a:latin typeface="+mn-lt"/>
              <a:ea typeface="+mn-ea"/>
              <a:cs typeface="+mn-cs"/>
            </a:endParaRPr>
          </a:p>
        </p:txBody>
      </p:sp>
      <p:sp>
        <p:nvSpPr>
          <p:cNvPr id="4121" name="矩形 22"/>
          <p:cNvSpPr/>
          <p:nvPr>
            <p:custDataLst>
              <p:tags r:id="rId8"/>
            </p:custDataLst>
          </p:nvPr>
        </p:nvSpPr>
        <p:spPr>
          <a:xfrm>
            <a:off x="2091690" y="1189355"/>
            <a:ext cx="4003675" cy="52197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l" eaLnBrk="1" hangingPunct="1">
              <a:spcBef>
                <a:spcPct val="0"/>
              </a:spcBef>
              <a:buFontTx/>
              <a:buNone/>
            </a:pPr>
            <a:r>
              <a:rPr lang="zh-CN" altLang="en-US" sz="2800" b="1" smtClean="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rPr>
              <a:t>烯烃、炔烃的物理性质</a:t>
            </a:r>
            <a:endParaRPr lang="zh-CN" altLang="en-US" sz="2800" b="1" smtClean="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mn-ea"/>
            </a:endParaRPr>
          </a:p>
        </p:txBody>
      </p:sp>
    </p:spTree>
    <p:custDataLst>
      <p:tags r:id="rId9"/>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11267"/>
                                        </p:tgtEl>
                                        <p:attrNameLst>
                                          <p:attrName>style.visibility</p:attrName>
                                        </p:attrNameLst>
                                      </p:cBhvr>
                                      <p:to>
                                        <p:strVal val="visible"/>
                                      </p:to>
                                    </p:set>
                                    <p:animEffect transition="in" filter="fade">
                                      <p:cBhvr>
                                        <p:cTn id="12" dur="1000"/>
                                        <p:tgtEl>
                                          <p:spTgt spid="11267"/>
                                        </p:tgtEl>
                                      </p:cBhvr>
                                    </p:animEffect>
                                    <p:anim calcmode="lin" valueType="num">
                                      <p:cBhvr>
                                        <p:cTn id="13" dur="1000" fill="hold"/>
                                        <p:tgtEl>
                                          <p:spTgt spid="11267"/>
                                        </p:tgtEl>
                                        <p:attrNameLst>
                                          <p:attrName>ppt_x</p:attrName>
                                        </p:attrNameLst>
                                      </p:cBhvr>
                                      <p:tavLst>
                                        <p:tav tm="0">
                                          <p:val>
                                            <p:strVal val="#ppt_x"/>
                                          </p:val>
                                        </p:tav>
                                        <p:tav tm="100000">
                                          <p:val>
                                            <p:strVal val="#ppt_x"/>
                                          </p:val>
                                        </p:tav>
                                      </p:tavLst>
                                    </p:anim>
                                    <p:anim calcmode="lin" valueType="num">
                                      <p:cBhvr>
                                        <p:cTn id="14" dur="1000" fill="hold"/>
                                        <p:tgtEl>
                                          <p:spTgt spid="1126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100"/>
                                        </p:tgtEl>
                                        <p:attrNameLst>
                                          <p:attrName>style.visibility</p:attrName>
                                        </p:attrNameLst>
                                      </p:cBhvr>
                                      <p:to>
                                        <p:strVal val="visible"/>
                                      </p:to>
                                    </p:set>
                                    <p:anim calcmode="lin" valueType="num">
                                      <p:cBhvr additive="base">
                                        <p:cTn id="19" dur="500"/>
                                        <p:tgtEl>
                                          <p:spTgt spid="100"/>
                                        </p:tgtEl>
                                        <p:attrNameLst>
                                          <p:attrName>ppt_y</p:attrName>
                                        </p:attrNameLst>
                                      </p:cBhvr>
                                      <p:tavLst>
                                        <p:tav tm="0">
                                          <p:val>
                                            <p:strVal val="#ppt_y+#ppt_h*1.125000"/>
                                          </p:val>
                                        </p:tav>
                                        <p:tav tm="100000">
                                          <p:val>
                                            <p:strVal val="#ppt_y"/>
                                          </p:val>
                                        </p:tav>
                                      </p:tavLst>
                                    </p:anim>
                                    <p:animEffect transition="in" filter="wipe(up)">
                                      <p:cBhvr>
                                        <p:cTn id="20" dur="500"/>
                                        <p:tgtEl>
                                          <p:spTgt spid="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5815330" y="3042285"/>
            <a:ext cx="5474970" cy="922020"/>
          </a:xfrm>
          <a:prstGeom prst="rect">
            <a:avLst/>
          </a:prstGeom>
          <a:noFill/>
        </p:spPr>
        <p:txBody>
          <a:bodyPr wrap="square" rtlCol="0">
            <a:spAutoFit/>
            <a:scene3d>
              <a:camera prst="orthographicFront"/>
              <a:lightRig rig="threePt" dir="t"/>
            </a:scene3d>
            <a:sp3d contourW="12700"/>
          </a:bodyPr>
          <a:lstStyle>
            <a:defPPr>
              <a:defRPr lang="en-US"/>
            </a:defPPr>
            <a:lvl1pPr algn="ctr">
              <a:defRPr sz="2800" b="1">
                <a:solidFill>
                  <a:schemeClr val="tx1">
                    <a:lumMod val="75000"/>
                    <a:lumOff val="25000"/>
                  </a:schemeClr>
                </a:solidFill>
                <a:latin typeface="Century Gothic" panose="020B0502020202020204" pitchFamily="34" charset="0"/>
              </a:defRPr>
            </a:lvl1pPr>
          </a:lstStyle>
          <a:p>
            <a:pPr algn="l"/>
            <a:r>
              <a:rPr lang="en-US" altLang="zh-CN" sz="5400"/>
              <a:t>烷烃的化学性质</a:t>
            </a:r>
            <a:endParaRPr lang="en-US" altLang="zh-CN" sz="5400"/>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8"/>
          <p:cNvGrpSpPr/>
          <p:nvPr/>
        </p:nvGrpSpPr>
        <p:grpSpPr>
          <a:xfrm>
            <a:off x="1322070" y="-13970"/>
            <a:ext cx="3895725" cy="738188"/>
            <a:chOff x="693" y="-17"/>
            <a:chExt cx="1532" cy="465"/>
          </a:xfrm>
        </p:grpSpPr>
        <p:grpSp>
          <p:nvGrpSpPr>
            <p:cNvPr id="24" name="Group 26"/>
            <p:cNvGrpSpPr/>
            <p:nvPr/>
          </p:nvGrpSpPr>
          <p:grpSpPr>
            <a:xfrm>
              <a:off x="711" y="0"/>
              <a:ext cx="1497" cy="448"/>
              <a:chOff x="711" y="0"/>
              <a:chExt cx="1497" cy="448"/>
            </a:xfrm>
          </p:grpSpPr>
          <p:sp>
            <p:nvSpPr>
              <p:cNvPr id="26" name="Rectangle 8"/>
              <p:cNvSpPr>
                <a:spLocks noChangeArrowheads="1"/>
              </p:cNvSpPr>
              <p:nvPr/>
            </p:nvSpPr>
            <p:spPr bwMode="auto">
              <a:xfrm>
                <a:off x="711" y="0"/>
                <a:ext cx="1497" cy="448"/>
              </a:xfrm>
              <a:prstGeom prst="rect">
                <a:avLst/>
              </a:prstGeom>
              <a:solidFill>
                <a:srgbClr val="3F83BC"/>
              </a:solidFill>
              <a:ln w="9525" algn="ctr">
                <a:noFill/>
                <a:miter lim="800000"/>
              </a:ln>
            </p:spPr>
            <p:txBody>
              <a:bodyPr lIns="121914" tIns="60957" rIns="121914" bIns="60957" anchor="ctr"/>
              <a:lstStyle/>
              <a:p>
                <a:pPr marL="0" marR="0" lvl="0" indent="0" algn="ctr" defTabSz="684530" eaLnBrk="1" fontAlgn="auto" latinLnBrk="0" hangingPunct="1">
                  <a:lnSpc>
                    <a:spcPct val="100000"/>
                  </a:lnSpc>
                  <a:spcBef>
                    <a:spcPct val="0"/>
                  </a:spcBef>
                  <a:spcAft>
                    <a:spcPct val="0"/>
                  </a:spcAft>
                  <a:buClrTx/>
                  <a:buSzTx/>
                  <a:buFontTx/>
                  <a:buNone/>
                  <a:defRPr/>
                </a:pPr>
                <a:endParaRPr kumimoji="0" lang="en-US" altLang="zh-CN" sz="2265" b="0" i="0" u="none" strike="noStrike" kern="0" cap="none" spc="0" normalizeH="0" baseline="0" noProof="0">
                  <a:ln>
                    <a:noFill/>
                  </a:ln>
                  <a:solidFill>
                    <a:srgbClr val="0099CC"/>
                  </a:solidFill>
                  <a:effectLst/>
                  <a:uLnTx/>
                  <a:uFillTx/>
                  <a:latin typeface="微软雅黑" panose="020B0503020204020204" charset="-122"/>
                  <a:ea typeface="微软雅黑" panose="020B0503020204020204" charset="-122"/>
                </a:endParaRPr>
              </a:p>
            </p:txBody>
          </p:sp>
          <p:sp>
            <p:nvSpPr>
              <p:cNvPr id="27" name="Line 25"/>
              <p:cNvSpPr>
                <a:spLocks noChangeShapeType="1"/>
              </p:cNvSpPr>
              <p:nvPr/>
            </p:nvSpPr>
            <p:spPr bwMode="auto">
              <a:xfrm>
                <a:off x="715" y="360"/>
                <a:ext cx="1490" cy="0"/>
              </a:xfrm>
              <a:prstGeom prst="line">
                <a:avLst/>
              </a:prstGeom>
              <a:noFill/>
              <a:ln w="9525">
                <a:solidFill>
                  <a:sysClr val="window" lastClr="FFFFFF"/>
                </a:solidFill>
                <a:round/>
              </a:ln>
            </p:spPr>
            <p:txBody>
              <a:bodyPr/>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2400" b="0" i="0" u="none" strike="noStrike" kern="0" cap="none" spc="0" normalizeH="0" baseline="0" noProof="0">
                  <a:ln>
                    <a:noFill/>
                  </a:ln>
                  <a:solidFill>
                    <a:prstClr val="black"/>
                  </a:solidFill>
                  <a:effectLst/>
                  <a:uLnTx/>
                  <a:uFillTx/>
                  <a:latin typeface="微软雅黑" panose="020B0503020204020204" charset="-122"/>
                  <a:ea typeface="微软雅黑" panose="020B0503020204020204" charset="-122"/>
                </a:endParaRPr>
              </a:p>
            </p:txBody>
          </p:sp>
        </p:grpSp>
        <p:sp>
          <p:nvSpPr>
            <p:cNvPr id="25" name="TextBox 3"/>
            <p:cNvSpPr txBox="1">
              <a:spLocks noChangeArrowheads="1"/>
            </p:cNvSpPr>
            <p:nvPr/>
          </p:nvSpPr>
          <p:spPr bwMode="auto">
            <a:xfrm>
              <a:off x="693" y="-17"/>
              <a:ext cx="1532" cy="420"/>
            </a:xfrm>
            <a:prstGeom prst="rect">
              <a:avLst/>
            </a:prstGeom>
            <a:noFill/>
            <a:ln w="9525">
              <a:noFill/>
              <a:miter lim="800000"/>
            </a:ln>
          </p:spPr>
          <p:txBody>
            <a:bodyPr wrap="square">
              <a:spAutoFit/>
            </a:bodyPr>
            <a:lstStyle/>
            <a:p>
              <a:pPr marL="0" marR="0" lvl="0" indent="0" algn="ctr" defTabSz="914400" eaLnBrk="1" fontAlgn="auto" latinLnBrk="0" hangingPunct="1">
                <a:lnSpc>
                  <a:spcPct val="100000"/>
                </a:lnSpc>
                <a:spcBef>
                  <a:spcPct val="0"/>
                </a:spcBef>
                <a:spcAft>
                  <a:spcPct val="0"/>
                </a:spcAft>
                <a:buClrTx/>
                <a:buSzTx/>
                <a:buFontTx/>
                <a:buNone/>
                <a:defRPr/>
              </a:pPr>
              <a:r>
                <a:rPr kumimoji="0" lang="en-US" altLang="zh-CN" sz="3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烷烃的化学性质</a:t>
              </a:r>
              <a:endParaRPr kumimoji="0" lang="en-US" altLang="zh-CN" sz="3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endParaRPr>
            </a:p>
          </p:txBody>
        </p:sp>
      </p:grpSp>
      <p:sp>
        <p:nvSpPr>
          <p:cNvPr id="7" name="TextBox 6"/>
          <p:cNvSpPr txBox="1"/>
          <p:nvPr>
            <p:custDataLst>
              <p:tags r:id="rId1"/>
            </p:custDataLst>
          </p:nvPr>
        </p:nvSpPr>
        <p:spPr>
          <a:xfrm>
            <a:off x="2161290" y="1297082"/>
            <a:ext cx="2590800" cy="532130"/>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ct val="0"/>
              </a:spcBef>
              <a:spcAft>
                <a:spcPct val="0"/>
              </a:spcAft>
              <a:buClrTx/>
              <a:buSzTx/>
              <a:buFontTx/>
              <a:buNone/>
            </a:pPr>
            <a:r>
              <a:rPr kumimoji="0" lang="zh-CN" altLang="en-US" sz="2800" b="0" i="0" u="none" strike="noStrike" cap="none" spc="0" normalizeH="0" baseline="0" smtClean="0">
                <a:ln>
                  <a:noFill/>
                </a:ln>
                <a:solidFill>
                  <a:schemeClr val="tx1">
                    <a:lumMod val="95000"/>
                    <a:lumOff val="5000"/>
                  </a:schemeClr>
                </a:solidFill>
                <a:effectLst/>
                <a:uFillTx/>
                <a:latin typeface="微软雅黑" panose="020B0503020204020204" charset="-122"/>
                <a:ea typeface="微软雅黑" panose="020B0503020204020204" charset="-122"/>
                <a:sym typeface="Hoefler Text"/>
              </a:rPr>
              <a:t>甲烷的化学性质</a:t>
            </a:r>
            <a:endParaRPr kumimoji="0" lang="zh-CN" altLang="en-US" sz="2800" b="0" i="0" u="none" strike="noStrike" cap="none" spc="0" normalizeH="0" baseline="0" smtClean="0">
              <a:ln>
                <a:noFill/>
              </a:ln>
              <a:solidFill>
                <a:schemeClr val="tx1">
                  <a:lumMod val="95000"/>
                  <a:lumOff val="5000"/>
                </a:schemeClr>
              </a:solidFill>
              <a:effectLst/>
              <a:uFillTx/>
              <a:latin typeface="微软雅黑" panose="020B0503020204020204" charset="-122"/>
              <a:ea typeface="微软雅黑" panose="020B0503020204020204" charset="-122"/>
              <a:sym typeface="Hoefler Text"/>
            </a:endParaRPr>
          </a:p>
        </p:txBody>
      </p:sp>
      <p:sp>
        <p:nvSpPr>
          <p:cNvPr id="9" name="TextBox 8"/>
          <p:cNvSpPr txBox="1"/>
          <p:nvPr>
            <p:custDataLst>
              <p:tags r:id="rId2"/>
            </p:custDataLst>
          </p:nvPr>
        </p:nvSpPr>
        <p:spPr>
          <a:xfrm>
            <a:off x="6747049" y="1291147"/>
            <a:ext cx="2616101" cy="533479"/>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ct val="0"/>
              </a:spcBef>
              <a:spcAft>
                <a:spcPct val="0"/>
              </a:spcAft>
              <a:buClrTx/>
              <a:buSzTx/>
              <a:buFontTx/>
              <a:buNone/>
            </a:pPr>
            <a:r>
              <a:rPr kumimoji="0" lang="zh-CN" altLang="en-US" sz="2800" b="0" i="0" u="none" strike="noStrike" cap="none" spc="0" normalizeH="0" baseline="0" smtClean="0">
                <a:ln>
                  <a:noFill/>
                </a:ln>
                <a:solidFill>
                  <a:schemeClr val="tx1">
                    <a:lumMod val="95000"/>
                    <a:lumOff val="5000"/>
                  </a:schemeClr>
                </a:solidFill>
                <a:effectLst/>
                <a:uFillTx/>
                <a:latin typeface="微软雅黑" panose="020B0503020204020204" charset="-122"/>
                <a:ea typeface="微软雅黑" panose="020B0503020204020204" charset="-122"/>
                <a:sym typeface="Hoefler Text"/>
              </a:rPr>
              <a:t>烷</a:t>
            </a:r>
            <a:r>
              <a:rPr lang="zh-CN" altLang="en-US" sz="2800" i="0" smtClean="0">
                <a:solidFill>
                  <a:schemeClr val="tx1">
                    <a:lumMod val="95000"/>
                    <a:lumOff val="5000"/>
                  </a:schemeClr>
                </a:solidFill>
                <a:latin typeface="微软雅黑" panose="020B0503020204020204" charset="-122"/>
                <a:ea typeface="微软雅黑" panose="020B0503020204020204" charset="-122"/>
              </a:rPr>
              <a:t>烃</a:t>
            </a:r>
            <a:r>
              <a:rPr kumimoji="0" lang="zh-CN" altLang="en-US" sz="2800" b="0" i="0" u="none" strike="noStrike" cap="none" spc="0" normalizeH="0" baseline="0" smtClean="0">
                <a:ln>
                  <a:noFill/>
                </a:ln>
                <a:solidFill>
                  <a:schemeClr val="tx1">
                    <a:lumMod val="95000"/>
                    <a:lumOff val="5000"/>
                  </a:schemeClr>
                </a:solidFill>
                <a:effectLst/>
                <a:uFillTx/>
                <a:latin typeface="微软雅黑" panose="020B0503020204020204" charset="-122"/>
                <a:ea typeface="微软雅黑" panose="020B0503020204020204" charset="-122"/>
                <a:sym typeface="Hoefler Text"/>
              </a:rPr>
              <a:t>的结构特征</a:t>
            </a:r>
            <a:endParaRPr kumimoji="0" lang="zh-CN" altLang="en-US" sz="2800" b="0" i="0" u="none" strike="noStrike" cap="none" spc="0" normalizeH="0" baseline="0" smtClean="0">
              <a:ln>
                <a:noFill/>
              </a:ln>
              <a:solidFill>
                <a:schemeClr val="tx1">
                  <a:lumMod val="95000"/>
                  <a:lumOff val="5000"/>
                </a:schemeClr>
              </a:solidFill>
              <a:effectLst/>
              <a:uFillTx/>
              <a:latin typeface="微软雅黑" panose="020B0503020204020204" charset="-122"/>
              <a:ea typeface="微软雅黑" panose="020B0503020204020204" charset="-122"/>
              <a:sym typeface="Hoefler Text"/>
            </a:endParaRPr>
          </a:p>
        </p:txBody>
      </p:sp>
      <p:sp>
        <p:nvSpPr>
          <p:cNvPr id="15" name="TextBox 14"/>
          <p:cNvSpPr txBox="1"/>
          <p:nvPr>
            <p:custDataLst>
              <p:tags r:id="rId3"/>
            </p:custDataLst>
          </p:nvPr>
        </p:nvSpPr>
        <p:spPr>
          <a:xfrm>
            <a:off x="4777390" y="5724426"/>
            <a:ext cx="2590800" cy="532130"/>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ct val="0"/>
              </a:spcBef>
              <a:spcAft>
                <a:spcPct val="0"/>
              </a:spcAft>
              <a:buClrTx/>
              <a:buSzTx/>
              <a:buFontTx/>
              <a:buNone/>
            </a:pPr>
            <a:r>
              <a:rPr kumimoji="0" lang="zh-CN" altLang="en-US" sz="2800" b="0" i="0" u="none" strike="noStrike" cap="none" spc="0" normalizeH="0" baseline="0" smtClean="0">
                <a:ln>
                  <a:noFill/>
                </a:ln>
                <a:solidFill>
                  <a:schemeClr val="tx1">
                    <a:lumMod val="95000"/>
                    <a:lumOff val="5000"/>
                  </a:schemeClr>
                </a:solidFill>
                <a:effectLst/>
                <a:uFillTx/>
                <a:latin typeface="微软雅黑" panose="020B0503020204020204" charset="-122"/>
                <a:ea typeface="微软雅黑" panose="020B0503020204020204" charset="-122"/>
                <a:sym typeface="Hoefler Text"/>
              </a:rPr>
              <a:t>烷</a:t>
            </a:r>
            <a:r>
              <a:rPr lang="zh-CN" altLang="en-US" sz="2800" i="0" smtClean="0">
                <a:solidFill>
                  <a:schemeClr val="tx1">
                    <a:lumMod val="95000"/>
                    <a:lumOff val="5000"/>
                  </a:schemeClr>
                </a:solidFill>
                <a:latin typeface="微软雅黑" panose="020B0503020204020204" charset="-122"/>
                <a:ea typeface="微软雅黑" panose="020B0503020204020204" charset="-122"/>
              </a:rPr>
              <a:t>烃</a:t>
            </a:r>
            <a:r>
              <a:rPr kumimoji="0" lang="zh-CN" altLang="en-US" sz="2800" b="0" i="0" u="none" strike="noStrike" cap="none" spc="0" normalizeH="0" baseline="0" smtClean="0">
                <a:ln>
                  <a:noFill/>
                </a:ln>
                <a:solidFill>
                  <a:schemeClr val="tx1">
                    <a:lumMod val="95000"/>
                    <a:lumOff val="5000"/>
                  </a:schemeClr>
                </a:solidFill>
                <a:effectLst/>
                <a:uFillTx/>
                <a:latin typeface="微软雅黑" panose="020B0503020204020204" charset="-122"/>
                <a:ea typeface="微软雅黑" panose="020B0503020204020204" charset="-122"/>
                <a:sym typeface="Hoefler Text"/>
              </a:rPr>
              <a:t>的化学性质</a:t>
            </a:r>
            <a:endParaRPr kumimoji="0" lang="zh-CN" altLang="en-US" sz="2800" b="0" i="0" u="none" strike="noStrike" cap="none" spc="0" normalizeH="0" baseline="0" smtClean="0">
              <a:ln>
                <a:noFill/>
              </a:ln>
              <a:solidFill>
                <a:schemeClr val="tx1">
                  <a:lumMod val="95000"/>
                  <a:lumOff val="5000"/>
                </a:schemeClr>
              </a:solidFill>
              <a:effectLst/>
              <a:uFillTx/>
              <a:latin typeface="微软雅黑" panose="020B0503020204020204" charset="-122"/>
              <a:ea typeface="微软雅黑" panose="020B0503020204020204" charset="-122"/>
              <a:sym typeface="Hoefler Text"/>
            </a:endParaRPr>
          </a:p>
        </p:txBody>
      </p:sp>
      <p:sp>
        <p:nvSpPr>
          <p:cNvPr id="18" name="TextBox 17"/>
          <p:cNvSpPr txBox="1"/>
          <p:nvPr>
            <p:custDataLst>
              <p:tags r:id="rId4"/>
            </p:custDataLst>
          </p:nvPr>
        </p:nvSpPr>
        <p:spPr>
          <a:xfrm>
            <a:off x="6359547" y="1952995"/>
            <a:ext cx="3736428" cy="1579920"/>
          </a:xfrm>
          <a:prstGeom prst="rect">
            <a:avLst/>
          </a:prstGeom>
          <a:noFill/>
          <a:ln w="57150" cap="flat">
            <a:solidFill>
              <a:schemeClr val="accent1"/>
            </a:solid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ctr" fontAlgn="auto" hangingPunct="0">
              <a:spcBef>
                <a:spcPct val="0"/>
              </a:spcBef>
              <a:spcAft>
                <a:spcPct val="0"/>
              </a:spcAft>
              <a:buFont typeface="Arial" panose="020B0604020202020204" pitchFamily="34" charset="0"/>
              <a:buChar char="•"/>
            </a:pPr>
            <a:endParaRPr kumimoji="0" lang="en-US" altLang="zh-CN" sz="2400" b="0" i="0" u="none" strike="noStrike" cap="none" spc="0" normalizeH="0" baseline="0" smtClean="0">
              <a:ln>
                <a:noFill/>
              </a:ln>
              <a:solidFill>
                <a:srgbClr val="EDEDEE"/>
              </a:solidFill>
              <a:effectLst/>
              <a:uFillTx/>
              <a:latin typeface="黑体" panose="02010609060101010101" charset="-122"/>
              <a:ea typeface="黑体" panose="02010609060101010101" charset="-122"/>
              <a:sym typeface="Hoefler Text"/>
            </a:endParaRPr>
          </a:p>
          <a:p>
            <a:pPr algn="ctr" fontAlgn="auto" hangingPunct="0">
              <a:spcBef>
                <a:spcPct val="0"/>
              </a:spcBef>
              <a:spcAft>
                <a:spcPct val="0"/>
              </a:spcAft>
              <a:buFont typeface="Arial" panose="020B0604020202020204" pitchFamily="34" charset="0"/>
              <a:buChar char="•"/>
            </a:pPr>
            <a:endParaRPr lang="en-US" altLang="zh-CN" sz="2400" i="0" smtClean="0">
              <a:solidFill>
                <a:srgbClr val="EDEDEE"/>
              </a:solidFill>
              <a:latin typeface="黑体" panose="02010609060101010101" charset="-122"/>
              <a:ea typeface="黑体" panose="02010609060101010101" charset="-122"/>
            </a:endParaRPr>
          </a:p>
          <a:p>
            <a:pPr algn="ctr" fontAlgn="auto" hangingPunct="0">
              <a:spcBef>
                <a:spcPct val="0"/>
              </a:spcBef>
              <a:spcAft>
                <a:spcPct val="0"/>
              </a:spcAft>
              <a:buFont typeface="Arial" panose="020B0604020202020204" pitchFamily="34" charset="0"/>
              <a:buChar char="•"/>
            </a:pPr>
            <a:endParaRPr kumimoji="0" lang="en-US" altLang="zh-CN" sz="2400" b="0" i="0" u="none" strike="noStrike" cap="none" spc="0" normalizeH="0" baseline="0" smtClean="0">
              <a:ln>
                <a:noFill/>
              </a:ln>
              <a:solidFill>
                <a:srgbClr val="EDEDEE"/>
              </a:solidFill>
              <a:effectLst/>
              <a:uFillTx/>
              <a:latin typeface="黑体" panose="02010609060101010101" charset="-122"/>
              <a:ea typeface="黑体" panose="02010609060101010101" charset="-122"/>
              <a:sym typeface="Hoefler Text"/>
            </a:endParaRPr>
          </a:p>
          <a:p>
            <a:pPr algn="ctr" fontAlgn="auto" hangingPunct="0">
              <a:spcBef>
                <a:spcPct val="0"/>
              </a:spcBef>
              <a:spcAft>
                <a:spcPct val="0"/>
              </a:spcAft>
              <a:buFont typeface="Arial" panose="020B0604020202020204" pitchFamily="34" charset="0"/>
              <a:buChar char="•"/>
            </a:pPr>
            <a:endParaRPr kumimoji="0" lang="zh-CN" altLang="en-US" sz="2400" b="0" i="0" u="none" strike="noStrike" cap="none" spc="0" normalizeH="0" baseline="0" smtClean="0">
              <a:ln>
                <a:noFill/>
              </a:ln>
              <a:solidFill>
                <a:srgbClr val="EDEDEE"/>
              </a:solidFill>
              <a:effectLst/>
              <a:uFillTx/>
              <a:latin typeface="黑体" panose="02010609060101010101" charset="-122"/>
              <a:ea typeface="黑体" panose="02010609060101010101" charset="-122"/>
              <a:sym typeface="Hoefler Text"/>
            </a:endParaRPr>
          </a:p>
        </p:txBody>
      </p:sp>
      <p:sp>
        <p:nvSpPr>
          <p:cNvPr id="22" name="TextBox 21"/>
          <p:cNvSpPr txBox="1"/>
          <p:nvPr>
            <p:custDataLst>
              <p:tags r:id="rId5"/>
            </p:custDataLst>
          </p:nvPr>
        </p:nvSpPr>
        <p:spPr>
          <a:xfrm>
            <a:off x="1545021" y="1952996"/>
            <a:ext cx="3736428" cy="1579920"/>
          </a:xfrm>
          <a:prstGeom prst="rect">
            <a:avLst/>
          </a:prstGeom>
          <a:noFill/>
          <a:ln w="57150" cap="flat">
            <a:solidFill>
              <a:schemeClr val="accent1"/>
            </a:solid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ctr" fontAlgn="auto" hangingPunct="0">
              <a:spcBef>
                <a:spcPct val="0"/>
              </a:spcBef>
              <a:spcAft>
                <a:spcPct val="0"/>
              </a:spcAft>
              <a:buFont typeface="Arial" panose="020B0604020202020204" pitchFamily="34" charset="0"/>
              <a:buChar char="•"/>
            </a:pPr>
            <a:endParaRPr kumimoji="0" lang="en-US" altLang="zh-CN" sz="2400" b="0" i="0" u="none" strike="noStrike" cap="none" spc="0" normalizeH="0" baseline="0" smtClean="0">
              <a:ln>
                <a:noFill/>
              </a:ln>
              <a:solidFill>
                <a:srgbClr val="EDEDEE"/>
              </a:solidFill>
              <a:effectLst/>
              <a:uFillTx/>
              <a:latin typeface="黑体" panose="02010609060101010101" charset="-122"/>
              <a:ea typeface="黑体" panose="02010609060101010101" charset="-122"/>
              <a:sym typeface="Hoefler Text"/>
            </a:endParaRPr>
          </a:p>
          <a:p>
            <a:pPr algn="ctr" fontAlgn="auto" hangingPunct="0">
              <a:spcBef>
                <a:spcPct val="0"/>
              </a:spcBef>
              <a:spcAft>
                <a:spcPct val="0"/>
              </a:spcAft>
              <a:buFont typeface="Arial" panose="020B0604020202020204" pitchFamily="34" charset="0"/>
              <a:buChar char="•"/>
            </a:pPr>
            <a:endParaRPr lang="en-US" altLang="zh-CN" sz="2400" i="0" smtClean="0">
              <a:solidFill>
                <a:srgbClr val="EDEDEE"/>
              </a:solidFill>
              <a:latin typeface="黑体" panose="02010609060101010101" charset="-122"/>
              <a:ea typeface="黑体" panose="02010609060101010101" charset="-122"/>
            </a:endParaRPr>
          </a:p>
          <a:p>
            <a:pPr algn="ctr" fontAlgn="auto" hangingPunct="0">
              <a:spcBef>
                <a:spcPct val="0"/>
              </a:spcBef>
              <a:spcAft>
                <a:spcPct val="0"/>
              </a:spcAft>
              <a:buFont typeface="Arial" panose="020B0604020202020204" pitchFamily="34" charset="0"/>
              <a:buChar char="•"/>
            </a:pPr>
            <a:endParaRPr kumimoji="0" lang="en-US" altLang="zh-CN" sz="2400" b="0" i="0" u="none" strike="noStrike" cap="none" spc="0" normalizeH="0" baseline="0" smtClean="0">
              <a:ln>
                <a:noFill/>
              </a:ln>
              <a:solidFill>
                <a:srgbClr val="EDEDEE"/>
              </a:solidFill>
              <a:effectLst/>
              <a:uFillTx/>
              <a:latin typeface="黑体" panose="02010609060101010101" charset="-122"/>
              <a:ea typeface="黑体" panose="02010609060101010101" charset="-122"/>
              <a:sym typeface="Hoefler Text"/>
            </a:endParaRPr>
          </a:p>
          <a:p>
            <a:pPr algn="ctr" fontAlgn="auto" hangingPunct="0">
              <a:spcBef>
                <a:spcPct val="0"/>
              </a:spcBef>
              <a:spcAft>
                <a:spcPct val="0"/>
              </a:spcAft>
              <a:buFont typeface="Arial" panose="020B0604020202020204" pitchFamily="34" charset="0"/>
              <a:buChar char="•"/>
            </a:pPr>
            <a:endParaRPr kumimoji="0" lang="en-US" altLang="zh-CN" sz="2400" b="0" i="0" u="none" strike="noStrike" cap="none" spc="0" normalizeH="0" baseline="0" smtClean="0">
              <a:ln>
                <a:noFill/>
              </a:ln>
              <a:solidFill>
                <a:srgbClr val="EDEDEE"/>
              </a:solidFill>
              <a:effectLst/>
              <a:uFillTx/>
              <a:latin typeface="黑体" panose="02010609060101010101" charset="-122"/>
              <a:ea typeface="黑体" panose="02010609060101010101" charset="-122"/>
              <a:sym typeface="Hoefler Text"/>
            </a:endParaRPr>
          </a:p>
        </p:txBody>
      </p:sp>
      <p:sp>
        <p:nvSpPr>
          <p:cNvPr id="11" name="TextBox 10"/>
          <p:cNvSpPr txBox="1"/>
          <p:nvPr>
            <p:custDataLst>
              <p:tags r:id="rId6"/>
            </p:custDataLst>
          </p:nvPr>
        </p:nvSpPr>
        <p:spPr>
          <a:xfrm>
            <a:off x="4004718" y="4143831"/>
            <a:ext cx="4019929" cy="1579920"/>
          </a:xfrm>
          <a:prstGeom prst="rect">
            <a:avLst/>
          </a:prstGeom>
          <a:noFill/>
          <a:ln w="57150" cap="flat">
            <a:solidFill>
              <a:schemeClr val="accent1"/>
            </a:solid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ctr" fontAlgn="auto" hangingPunct="0">
              <a:spcBef>
                <a:spcPct val="0"/>
              </a:spcBef>
              <a:spcAft>
                <a:spcPct val="0"/>
              </a:spcAft>
              <a:buFont typeface="Arial" panose="020B0604020202020204" pitchFamily="34" charset="0"/>
              <a:buChar char="•"/>
            </a:pPr>
            <a:endParaRPr lang="en-US" altLang="zh-CN" sz="2400" i="0" smtClean="0">
              <a:solidFill>
                <a:srgbClr val="EDEDEE"/>
              </a:solidFill>
              <a:latin typeface="黑体" panose="02010609060101010101" charset="-122"/>
              <a:ea typeface="黑体" panose="02010609060101010101" charset="-122"/>
            </a:endParaRPr>
          </a:p>
          <a:p>
            <a:pPr algn="ctr" fontAlgn="auto" hangingPunct="0">
              <a:spcBef>
                <a:spcPct val="0"/>
              </a:spcBef>
              <a:spcAft>
                <a:spcPct val="0"/>
              </a:spcAft>
              <a:buFont typeface="Arial" panose="020B0604020202020204" pitchFamily="34" charset="0"/>
              <a:buChar char="•"/>
            </a:pPr>
            <a:endParaRPr lang="en-US" altLang="zh-CN" sz="2400" i="0" smtClean="0">
              <a:solidFill>
                <a:srgbClr val="EDEDEE"/>
              </a:solidFill>
              <a:latin typeface="黑体" panose="02010609060101010101" charset="-122"/>
              <a:ea typeface="黑体" panose="02010609060101010101" charset="-122"/>
            </a:endParaRPr>
          </a:p>
          <a:p>
            <a:pPr algn="ctr" fontAlgn="auto" hangingPunct="0">
              <a:spcBef>
                <a:spcPct val="0"/>
              </a:spcBef>
              <a:spcAft>
                <a:spcPct val="0"/>
              </a:spcAft>
              <a:buFont typeface="Arial" panose="020B0604020202020204" pitchFamily="34" charset="0"/>
              <a:buChar char="•"/>
            </a:pPr>
            <a:endParaRPr lang="en-US" altLang="zh-CN" sz="2400" i="0" smtClean="0">
              <a:solidFill>
                <a:srgbClr val="EDEDEE"/>
              </a:solidFill>
              <a:latin typeface="黑体" panose="02010609060101010101" charset="-122"/>
              <a:ea typeface="黑体" panose="02010609060101010101" charset="-122"/>
            </a:endParaRPr>
          </a:p>
          <a:p>
            <a:pPr algn="ctr" fontAlgn="auto" hangingPunct="0">
              <a:spcBef>
                <a:spcPct val="0"/>
              </a:spcBef>
              <a:spcAft>
                <a:spcPct val="0"/>
              </a:spcAft>
              <a:buFont typeface="Arial" panose="020B0604020202020204" pitchFamily="34" charset="0"/>
              <a:buChar char="•"/>
            </a:pPr>
            <a:endParaRPr lang="en-US" altLang="zh-CN" sz="2400" i="0" smtClean="0">
              <a:solidFill>
                <a:srgbClr val="EDEDEE"/>
              </a:solidFill>
              <a:latin typeface="黑体" panose="02010609060101010101" charset="-122"/>
              <a:ea typeface="黑体" panose="02010609060101010101" charset="-122"/>
            </a:endParaRPr>
          </a:p>
        </p:txBody>
      </p:sp>
      <p:sp>
        <p:nvSpPr>
          <p:cNvPr id="12" name="右箭头 11"/>
          <p:cNvSpPr/>
          <p:nvPr>
            <p:custDataLst>
              <p:tags r:id="rId7"/>
            </p:custDataLst>
          </p:nvPr>
        </p:nvSpPr>
        <p:spPr>
          <a:xfrm rot="2598230">
            <a:off x="3016057" y="3839276"/>
            <a:ext cx="1018909" cy="316279"/>
          </a:xfrm>
          <a:prstGeom prst="rightArrow">
            <a:avLst/>
          </a:prstGeom>
          <a:solidFill>
            <a:schemeClr val="accent2"/>
          </a:solidFill>
          <a:ln w="12700" cap="flat">
            <a:solidFill>
              <a:srgbClr val="002060"/>
            </a:solid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ct val="0"/>
              </a:spcBef>
              <a:spcAft>
                <a:spcPct val="0"/>
              </a:spcAft>
              <a:buClrTx/>
              <a:buSzTx/>
              <a:buFontTx/>
              <a:buNone/>
            </a:pPr>
            <a:endParaRPr kumimoji="0" lang="zh-CN" altLang="en-US" sz="4400" b="0" i="0" u="none" strike="noStrike" cap="none" spc="0" normalizeH="0" baseline="0">
              <a:ln>
                <a:noFill/>
              </a:ln>
              <a:solidFill>
                <a:srgbClr val="F3F1DF"/>
              </a:solidFill>
              <a:effectLst/>
              <a:uFillTx/>
              <a:latin typeface="+mn-lt"/>
              <a:ea typeface="+mn-ea"/>
              <a:cs typeface="+mn-cs"/>
              <a:sym typeface="Helvetica Neue" panose="02000503000000020004"/>
            </a:endParaRPr>
          </a:p>
        </p:txBody>
      </p:sp>
      <p:sp>
        <p:nvSpPr>
          <p:cNvPr id="19" name="右箭头 18"/>
          <p:cNvSpPr/>
          <p:nvPr>
            <p:custDataLst>
              <p:tags r:id="rId8"/>
            </p:custDataLst>
          </p:nvPr>
        </p:nvSpPr>
        <p:spPr>
          <a:xfrm rot="7950962">
            <a:off x="7976042" y="3857159"/>
            <a:ext cx="1018909" cy="316279"/>
          </a:xfrm>
          <a:prstGeom prst="rightArrow">
            <a:avLst/>
          </a:prstGeom>
          <a:solidFill>
            <a:schemeClr val="accent2"/>
          </a:solidFill>
          <a:ln w="12700" cap="flat">
            <a:solidFill>
              <a:srgbClr val="002060"/>
            </a:solid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ct val="0"/>
              </a:spcBef>
              <a:spcAft>
                <a:spcPct val="0"/>
              </a:spcAft>
              <a:buClrTx/>
              <a:buSzTx/>
              <a:buFontTx/>
              <a:buNone/>
            </a:pPr>
            <a:endParaRPr kumimoji="0" lang="zh-CN" altLang="en-US" sz="4400" b="0" i="0" u="none" strike="noStrike" cap="none" spc="0" normalizeH="0" baseline="0">
              <a:ln>
                <a:noFill/>
              </a:ln>
              <a:solidFill>
                <a:srgbClr val="F3F1DF"/>
              </a:solidFill>
              <a:effectLst/>
              <a:uFillTx/>
              <a:latin typeface="+mn-lt"/>
              <a:ea typeface="+mn-ea"/>
              <a:cs typeface="+mn-cs"/>
              <a:sym typeface="Helvetica Neue" panose="02000503000000020004"/>
            </a:endParaRPr>
          </a:p>
        </p:txBody>
      </p:sp>
      <p:sp>
        <p:nvSpPr>
          <p:cNvPr id="20" name="TextBox 19"/>
          <p:cNvSpPr txBox="1"/>
          <p:nvPr>
            <p:custDataLst>
              <p:tags r:id="rId9"/>
            </p:custDataLst>
          </p:nvPr>
        </p:nvSpPr>
        <p:spPr>
          <a:xfrm>
            <a:off x="5281449" y="3532915"/>
            <a:ext cx="923330" cy="59503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ct val="0"/>
              </a:spcBef>
              <a:spcAft>
                <a:spcPct val="0"/>
              </a:spcAft>
              <a:buClrTx/>
              <a:buSzTx/>
              <a:buFontTx/>
              <a:buNone/>
            </a:pPr>
            <a:r>
              <a:rPr kumimoji="0" lang="zh-CN" altLang="en-US" sz="3200" b="0" i="0" u="none" strike="noStrike" cap="none" spc="0" normalizeH="0" baseline="0" smtClean="0">
                <a:ln>
                  <a:noFill/>
                </a:ln>
                <a:solidFill>
                  <a:schemeClr val="tx1">
                    <a:lumMod val="95000"/>
                    <a:lumOff val="5000"/>
                  </a:schemeClr>
                </a:solidFill>
                <a:effectLst/>
                <a:uFillTx/>
                <a:latin typeface="微软雅黑" panose="020B0503020204020204" charset="-122"/>
                <a:ea typeface="微软雅黑" panose="020B0503020204020204" charset="-122"/>
                <a:sym typeface="Hoefler Text"/>
              </a:rPr>
              <a:t>预测</a:t>
            </a:r>
            <a:endParaRPr kumimoji="0" lang="zh-CN" altLang="en-US" sz="3200" b="0" i="0" u="none" strike="noStrike" cap="none" spc="0" normalizeH="0" baseline="0" smtClean="0">
              <a:ln>
                <a:noFill/>
              </a:ln>
              <a:solidFill>
                <a:schemeClr val="tx1">
                  <a:lumMod val="95000"/>
                  <a:lumOff val="5000"/>
                </a:schemeClr>
              </a:solidFill>
              <a:effectLst/>
              <a:uFillTx/>
              <a:latin typeface="微软雅黑" panose="020B0503020204020204" charset="-122"/>
              <a:ea typeface="微软雅黑" panose="020B0503020204020204" charset="-122"/>
              <a:sym typeface="Hoefler Text"/>
            </a:endParaRPr>
          </a:p>
        </p:txBody>
      </p:sp>
      <p:sp>
        <p:nvSpPr>
          <p:cNvPr id="2" name="TextBox 21"/>
          <p:cNvSpPr txBox="1"/>
          <p:nvPr/>
        </p:nvSpPr>
        <p:spPr>
          <a:xfrm>
            <a:off x="1609725" y="1991360"/>
            <a:ext cx="3736340" cy="1564640"/>
          </a:xfrm>
          <a:prstGeom prst="rect">
            <a:avLst/>
          </a:prstGeom>
          <a:noFill/>
          <a:ln w="57150" cap="flat">
            <a:solidFill>
              <a:srgbClr val="FFFFFF"/>
            </a:solid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fontAlgn="auto" hangingPunct="0">
              <a:spcBef>
                <a:spcPct val="0"/>
              </a:spcBef>
              <a:spcAft>
                <a:spcPct val="0"/>
              </a:spcAft>
              <a:buFont typeface="Arial" panose="020B0604020202020204" pitchFamily="34" charset="0"/>
              <a:buChar char="•"/>
            </a:pPr>
            <a:r>
              <a:rPr kumimoji="0" lang="zh-CN" altLang="en-US" sz="2400" b="0" i="0" u="none" strike="noStrike" cap="none" spc="0" normalizeH="0" baseline="0" smtClean="0">
                <a:ln>
                  <a:noFill/>
                </a:ln>
                <a:solidFill>
                  <a:schemeClr val="tx1">
                    <a:lumMod val="95000"/>
                    <a:lumOff val="5000"/>
                  </a:schemeClr>
                </a:solidFill>
                <a:effectLst/>
                <a:uFillTx/>
                <a:latin typeface="微软雅黑" panose="020B0503020204020204" charset="-122"/>
                <a:ea typeface="微软雅黑" panose="020B0503020204020204" charset="-122"/>
                <a:cs typeface="微软雅黑" panose="020B0503020204020204" charset="-122"/>
                <a:sym typeface="Hoefler Text"/>
              </a:rPr>
              <a:t>通常</a:t>
            </a:r>
            <a:r>
              <a:rPr lang="zh-CN" altLang="en-US" sz="2400" i="0" smtClean="0">
                <a:solidFill>
                  <a:schemeClr val="tx1">
                    <a:lumMod val="95000"/>
                    <a:lumOff val="5000"/>
                  </a:schemeClr>
                </a:solidFill>
                <a:latin typeface="微软雅黑" panose="020B0503020204020204" charset="-122"/>
                <a:ea typeface="微软雅黑" panose="020B0503020204020204" charset="-122"/>
                <a:cs typeface="微软雅黑" panose="020B0503020204020204" charset="-122"/>
              </a:rPr>
              <a:t>条件下</a:t>
            </a:r>
            <a:r>
              <a:rPr kumimoji="0" lang="zh-CN" altLang="en-US" sz="2400" b="0" i="0" u="none" strike="noStrike" cap="none" spc="0" normalizeH="0" baseline="0" smtClean="0">
                <a:ln>
                  <a:noFill/>
                </a:ln>
                <a:solidFill>
                  <a:schemeClr val="tx1">
                    <a:lumMod val="95000"/>
                    <a:lumOff val="5000"/>
                  </a:schemeClr>
                </a:solidFill>
                <a:effectLst/>
                <a:uFillTx/>
                <a:latin typeface="微软雅黑" panose="020B0503020204020204" charset="-122"/>
                <a:ea typeface="微软雅黑" panose="020B0503020204020204" charset="-122"/>
                <a:cs typeface="微软雅黑" panose="020B0503020204020204" charset="-122"/>
                <a:sym typeface="Hoefler Text"/>
              </a:rPr>
              <a:t>稳定</a:t>
            </a:r>
            <a:endParaRPr kumimoji="0" lang="en-US" altLang="zh-CN" sz="2400" b="0" i="0" u="none" strike="noStrike" cap="none" spc="0" normalizeH="0" baseline="0" smtClean="0">
              <a:ln>
                <a:noFill/>
              </a:ln>
              <a:solidFill>
                <a:schemeClr val="tx1">
                  <a:lumMod val="95000"/>
                  <a:lumOff val="5000"/>
                </a:schemeClr>
              </a:solidFill>
              <a:effectLst/>
              <a:uFillTx/>
              <a:latin typeface="微软雅黑" panose="020B0503020204020204" charset="-122"/>
              <a:ea typeface="微软雅黑" panose="020B0503020204020204" charset="-122"/>
              <a:cs typeface="微软雅黑" panose="020B0503020204020204" charset="-122"/>
              <a:sym typeface="Hoefler Text"/>
            </a:endParaRPr>
          </a:p>
          <a:p>
            <a:pPr marL="0" marR="0" indent="0" defTabSz="825500" rtl="0" fontAlgn="auto" latinLnBrk="0" hangingPunct="0">
              <a:lnSpc>
                <a:spcPct val="100000"/>
              </a:lnSpc>
              <a:spcBef>
                <a:spcPct val="0"/>
              </a:spcBef>
              <a:spcAft>
                <a:spcPct val="0"/>
              </a:spcAft>
              <a:buClrTx/>
              <a:buSzTx/>
              <a:buFont typeface="Arial" panose="020B0604020202020204" pitchFamily="34" charset="0"/>
              <a:buChar char="•"/>
            </a:pPr>
            <a:r>
              <a:rPr kumimoji="0" lang="zh-CN" altLang="en-US" sz="2400" b="0" i="0" u="none" strike="noStrike" cap="none" spc="0" normalizeH="0" baseline="0" smtClean="0">
                <a:ln>
                  <a:noFill/>
                </a:ln>
                <a:solidFill>
                  <a:schemeClr val="tx1">
                    <a:lumMod val="95000"/>
                    <a:lumOff val="5000"/>
                  </a:schemeClr>
                </a:solidFill>
                <a:effectLst/>
                <a:uFillTx/>
                <a:latin typeface="微软雅黑" panose="020B0503020204020204" charset="-122"/>
                <a:ea typeface="微软雅黑" panose="020B0503020204020204" charset="-122"/>
                <a:cs typeface="微软雅黑" panose="020B0503020204020204" charset="-122"/>
                <a:sym typeface="Hoefler Text"/>
              </a:rPr>
              <a:t>在光照条件下和氯气发生     取代反应</a:t>
            </a:r>
            <a:endParaRPr kumimoji="0" lang="en-US" altLang="zh-CN" sz="2400" b="0" i="0" u="none" strike="noStrike" cap="none" spc="0" normalizeH="0" baseline="0" smtClean="0">
              <a:ln>
                <a:noFill/>
              </a:ln>
              <a:solidFill>
                <a:schemeClr val="tx1">
                  <a:lumMod val="95000"/>
                  <a:lumOff val="5000"/>
                </a:schemeClr>
              </a:solidFill>
              <a:effectLst/>
              <a:uFillTx/>
              <a:latin typeface="微软雅黑" panose="020B0503020204020204" charset="-122"/>
              <a:ea typeface="微软雅黑" panose="020B0503020204020204" charset="-122"/>
              <a:cs typeface="微软雅黑" panose="020B0503020204020204" charset="-122"/>
              <a:sym typeface="Hoefler Text"/>
            </a:endParaRPr>
          </a:p>
          <a:p>
            <a:pPr fontAlgn="auto" hangingPunct="0">
              <a:spcBef>
                <a:spcPct val="0"/>
              </a:spcBef>
              <a:spcAft>
                <a:spcPct val="0"/>
              </a:spcAft>
              <a:buFont typeface="Arial" panose="020B0604020202020204" pitchFamily="34" charset="0"/>
              <a:buChar char="•"/>
            </a:pPr>
            <a:r>
              <a:rPr lang="zh-CN" altLang="en-US" sz="2400" i="0">
                <a:solidFill>
                  <a:schemeClr val="tx1">
                    <a:lumMod val="95000"/>
                    <a:lumOff val="5000"/>
                  </a:schemeClr>
                </a:solidFill>
                <a:latin typeface="微软雅黑" panose="020B0503020204020204" charset="-122"/>
                <a:ea typeface="微软雅黑" panose="020B0503020204020204" charset="-122"/>
                <a:cs typeface="微软雅黑" panose="020B0503020204020204" charset="-122"/>
              </a:rPr>
              <a:t>在空气中能</a:t>
            </a:r>
            <a:r>
              <a:rPr lang="zh-CN" altLang="en-US" sz="2400" i="0" smtClean="0">
                <a:solidFill>
                  <a:schemeClr val="tx1">
                    <a:lumMod val="95000"/>
                    <a:lumOff val="5000"/>
                  </a:schemeClr>
                </a:solidFill>
                <a:latin typeface="微软雅黑" panose="020B0503020204020204" charset="-122"/>
                <a:ea typeface="微软雅黑" panose="020B0503020204020204" charset="-122"/>
                <a:cs typeface="微软雅黑" panose="020B0503020204020204" charset="-122"/>
              </a:rPr>
              <a:t>燃烧</a:t>
            </a:r>
            <a:endParaRPr lang="zh-CN" altLang="en-US" sz="2400" i="0" smtClean="0">
              <a:solidFill>
                <a:schemeClr val="tx1">
                  <a:lumMod val="95000"/>
                  <a:lumOff val="5000"/>
                </a:schemeClr>
              </a:solidFill>
              <a:latin typeface="微软雅黑" panose="020B0503020204020204" charset="-122"/>
              <a:ea typeface="微软雅黑" panose="020B0503020204020204" charset="-122"/>
              <a:cs typeface="微软雅黑" panose="020B0503020204020204" charset="-122"/>
            </a:endParaRPr>
          </a:p>
        </p:txBody>
      </p:sp>
      <p:sp>
        <p:nvSpPr>
          <p:cNvPr id="4" name="TextBox 17"/>
          <p:cNvSpPr txBox="1"/>
          <p:nvPr/>
        </p:nvSpPr>
        <p:spPr>
          <a:xfrm>
            <a:off x="6480175" y="1991360"/>
            <a:ext cx="3336925" cy="1578610"/>
          </a:xfrm>
          <a:prstGeom prst="rect">
            <a:avLst/>
          </a:prstGeom>
          <a:noFill/>
          <a:ln w="57150" cap="flat">
            <a:solidFill>
              <a:srgbClr val="FFFFFF"/>
            </a:solid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fontAlgn="auto" hangingPunct="0">
              <a:spcBef>
                <a:spcPct val="0"/>
              </a:spcBef>
              <a:spcAft>
                <a:spcPct val="0"/>
              </a:spcAft>
              <a:buFont typeface="Arial" panose="020B0604020202020204" pitchFamily="34" charset="0"/>
              <a:buChar char="•"/>
            </a:pPr>
            <a:r>
              <a:rPr lang="zh-CN" altLang="en-US" sz="2400" i="0" smtClean="0">
                <a:solidFill>
                  <a:schemeClr val="tx1">
                    <a:lumMod val="95000"/>
                    <a:lumOff val="5000"/>
                  </a:schemeClr>
                </a:solidFill>
                <a:latin typeface="微软雅黑" panose="020B0503020204020204" charset="-122"/>
                <a:ea typeface="微软雅黑" panose="020B0503020204020204" charset="-122"/>
              </a:rPr>
              <a:t>碳原子之间都以单键结合成碳链</a:t>
            </a:r>
            <a:endParaRPr lang="en-US" altLang="zh-CN" sz="2400" i="0" smtClean="0">
              <a:solidFill>
                <a:schemeClr val="tx1">
                  <a:lumMod val="95000"/>
                  <a:lumOff val="5000"/>
                </a:schemeClr>
              </a:solidFill>
              <a:latin typeface="微软雅黑" panose="020B0503020204020204" charset="-122"/>
              <a:ea typeface="微软雅黑" panose="020B0503020204020204" charset="-122"/>
            </a:endParaRPr>
          </a:p>
          <a:p>
            <a:pPr fontAlgn="auto" hangingPunct="0">
              <a:spcBef>
                <a:spcPct val="0"/>
              </a:spcBef>
              <a:spcAft>
                <a:spcPct val="0"/>
              </a:spcAft>
              <a:buFont typeface="Arial" panose="020B0604020202020204" pitchFamily="34" charset="0"/>
              <a:buChar char="•"/>
            </a:pPr>
            <a:r>
              <a:rPr lang="zh-CN" altLang="en-US" sz="2400" i="0" smtClean="0">
                <a:solidFill>
                  <a:schemeClr val="tx1">
                    <a:lumMod val="95000"/>
                    <a:lumOff val="5000"/>
                  </a:schemeClr>
                </a:solidFill>
                <a:latin typeface="微软雅黑" panose="020B0503020204020204" charset="-122"/>
                <a:ea typeface="微软雅黑" panose="020B0503020204020204" charset="-122"/>
              </a:rPr>
              <a:t>碳原子的剩余价键均与氢原子结合</a:t>
            </a:r>
            <a:endParaRPr kumimoji="0" lang="zh-CN" altLang="en-US" sz="2400" b="0" i="0" u="none" strike="noStrike" cap="none" spc="0" normalizeH="0" baseline="0" smtClean="0">
              <a:ln>
                <a:noFill/>
              </a:ln>
              <a:solidFill>
                <a:schemeClr val="tx1">
                  <a:lumMod val="95000"/>
                  <a:lumOff val="5000"/>
                </a:schemeClr>
              </a:solidFill>
              <a:effectLst/>
              <a:uFillTx/>
              <a:latin typeface="微软雅黑" panose="020B0503020204020204" charset="-122"/>
              <a:ea typeface="微软雅黑" panose="020B0503020204020204" charset="-122"/>
              <a:sym typeface="Hoefler Text"/>
            </a:endParaRPr>
          </a:p>
        </p:txBody>
      </p:sp>
    </p:spTree>
    <p:custDataLst>
      <p:tags r:id="rId10"/>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p:tgtEl>
                                          <p:spTgt spid="2"/>
                                        </p:tgtEl>
                                        <p:attrNameLst>
                                          <p:attrName>ppt_y</p:attrName>
                                        </p:attrNameLst>
                                      </p:cBhvr>
                                      <p:tavLst>
                                        <p:tav tm="0">
                                          <p:val>
                                            <p:strVal val="#ppt_y+#ppt_h*1.125000"/>
                                          </p:val>
                                        </p:tav>
                                        <p:tav tm="100000">
                                          <p:val>
                                            <p:strVal val="#ppt_y"/>
                                          </p:val>
                                        </p:tav>
                                      </p:tavLst>
                                    </p:anim>
                                    <p:animEffect transition="in" filter="wipe(up)">
                                      <p:cBhvr>
                                        <p:cTn id="13" dur="500"/>
                                        <p:tgtEl>
                                          <p:spTgt spid="2"/>
                                        </p:tgtEl>
                                      </p:cBhvr>
                                    </p:animEffect>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additive="base">
                                        <p:cTn id="18" dur="500"/>
                                        <p:tgtEl>
                                          <p:spTgt spid="4"/>
                                        </p:tgtEl>
                                        <p:attrNameLst>
                                          <p:attrName>ppt_y</p:attrName>
                                        </p:attrNameLst>
                                      </p:cBhvr>
                                      <p:tavLst>
                                        <p:tav tm="0">
                                          <p:val>
                                            <p:strVal val="#ppt_y+#ppt_h*1.125000"/>
                                          </p:val>
                                        </p:tav>
                                        <p:tav tm="100000">
                                          <p:val>
                                            <p:strVal val="#ppt_y"/>
                                          </p:val>
                                        </p:tav>
                                      </p:tavLst>
                                    </p:anim>
                                    <p:animEffect transition="in" filter="wipe(up)">
                                      <p:cBhvr>
                                        <p:cTn id="1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4"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8"/>
          <p:cNvGrpSpPr/>
          <p:nvPr/>
        </p:nvGrpSpPr>
        <p:grpSpPr>
          <a:xfrm>
            <a:off x="1322070" y="-13970"/>
            <a:ext cx="3895725" cy="738188"/>
            <a:chOff x="693" y="-17"/>
            <a:chExt cx="1532" cy="465"/>
          </a:xfrm>
        </p:grpSpPr>
        <p:grpSp>
          <p:nvGrpSpPr>
            <p:cNvPr id="24" name="Group 26"/>
            <p:cNvGrpSpPr/>
            <p:nvPr/>
          </p:nvGrpSpPr>
          <p:grpSpPr>
            <a:xfrm>
              <a:off x="711" y="0"/>
              <a:ext cx="1497" cy="448"/>
              <a:chOff x="711" y="0"/>
              <a:chExt cx="1497" cy="448"/>
            </a:xfrm>
          </p:grpSpPr>
          <p:sp>
            <p:nvSpPr>
              <p:cNvPr id="26" name="Rectangle 8"/>
              <p:cNvSpPr>
                <a:spLocks noChangeArrowheads="1"/>
              </p:cNvSpPr>
              <p:nvPr/>
            </p:nvSpPr>
            <p:spPr bwMode="auto">
              <a:xfrm>
                <a:off x="711" y="0"/>
                <a:ext cx="1497" cy="448"/>
              </a:xfrm>
              <a:prstGeom prst="rect">
                <a:avLst/>
              </a:prstGeom>
              <a:solidFill>
                <a:srgbClr val="3F83BC"/>
              </a:solidFill>
              <a:ln w="9525" algn="ctr">
                <a:noFill/>
                <a:miter lim="800000"/>
              </a:ln>
            </p:spPr>
            <p:txBody>
              <a:bodyPr lIns="121914" tIns="60957" rIns="121914" bIns="60957" anchor="ctr"/>
              <a:lstStyle/>
              <a:p>
                <a:pPr marL="0" marR="0" lvl="0" indent="0" algn="ctr" defTabSz="684530" eaLnBrk="1" fontAlgn="auto" latinLnBrk="0" hangingPunct="1">
                  <a:lnSpc>
                    <a:spcPct val="100000"/>
                  </a:lnSpc>
                  <a:spcBef>
                    <a:spcPct val="0"/>
                  </a:spcBef>
                  <a:spcAft>
                    <a:spcPct val="0"/>
                  </a:spcAft>
                  <a:buClrTx/>
                  <a:buSzTx/>
                  <a:buFontTx/>
                  <a:buNone/>
                  <a:defRPr/>
                </a:pPr>
                <a:endParaRPr kumimoji="0" lang="en-US" altLang="zh-CN" sz="2265" b="0" i="0" u="none" strike="noStrike" kern="0" cap="none" spc="0" normalizeH="0" baseline="0" noProof="0">
                  <a:ln>
                    <a:noFill/>
                  </a:ln>
                  <a:solidFill>
                    <a:srgbClr val="0099CC"/>
                  </a:solidFill>
                  <a:effectLst/>
                  <a:uLnTx/>
                  <a:uFillTx/>
                  <a:latin typeface="微软雅黑" panose="020B0503020204020204" charset="-122"/>
                  <a:ea typeface="微软雅黑" panose="020B0503020204020204" charset="-122"/>
                </a:endParaRPr>
              </a:p>
            </p:txBody>
          </p:sp>
          <p:sp>
            <p:nvSpPr>
              <p:cNvPr id="27" name="Line 25"/>
              <p:cNvSpPr>
                <a:spLocks noChangeShapeType="1"/>
              </p:cNvSpPr>
              <p:nvPr/>
            </p:nvSpPr>
            <p:spPr bwMode="auto">
              <a:xfrm>
                <a:off x="715" y="360"/>
                <a:ext cx="1490" cy="0"/>
              </a:xfrm>
              <a:prstGeom prst="line">
                <a:avLst/>
              </a:prstGeom>
              <a:noFill/>
              <a:ln w="9525">
                <a:solidFill>
                  <a:sysClr val="window" lastClr="FFFFFF"/>
                </a:solidFill>
                <a:round/>
              </a:ln>
            </p:spPr>
            <p:txBody>
              <a:bodyPr/>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2400" b="0" i="0" u="none" strike="noStrike" kern="0" cap="none" spc="0" normalizeH="0" baseline="0" noProof="0">
                  <a:ln>
                    <a:noFill/>
                  </a:ln>
                  <a:solidFill>
                    <a:prstClr val="black"/>
                  </a:solidFill>
                  <a:effectLst/>
                  <a:uLnTx/>
                  <a:uFillTx/>
                  <a:latin typeface="微软雅黑" panose="020B0503020204020204" charset="-122"/>
                  <a:ea typeface="微软雅黑" panose="020B0503020204020204" charset="-122"/>
                </a:endParaRPr>
              </a:p>
            </p:txBody>
          </p:sp>
        </p:grpSp>
        <p:sp>
          <p:nvSpPr>
            <p:cNvPr id="25" name="TextBox 3"/>
            <p:cNvSpPr txBox="1">
              <a:spLocks noChangeArrowheads="1"/>
            </p:cNvSpPr>
            <p:nvPr/>
          </p:nvSpPr>
          <p:spPr bwMode="auto">
            <a:xfrm>
              <a:off x="693" y="-17"/>
              <a:ext cx="1532" cy="420"/>
            </a:xfrm>
            <a:prstGeom prst="rect">
              <a:avLst/>
            </a:prstGeom>
            <a:noFill/>
            <a:ln w="9525">
              <a:noFill/>
              <a:miter lim="800000"/>
            </a:ln>
          </p:spPr>
          <p:txBody>
            <a:bodyPr wrap="square">
              <a:spAutoFit/>
            </a:bodyPr>
            <a:lstStyle/>
            <a:p>
              <a:pPr marL="0" marR="0" lvl="0" indent="0" algn="ctr" defTabSz="914400" eaLnBrk="1" fontAlgn="auto" latinLnBrk="0" hangingPunct="1">
                <a:lnSpc>
                  <a:spcPct val="100000"/>
                </a:lnSpc>
                <a:spcBef>
                  <a:spcPct val="0"/>
                </a:spcBef>
                <a:spcAft>
                  <a:spcPct val="0"/>
                </a:spcAft>
                <a:buClrTx/>
                <a:buSzTx/>
                <a:buFontTx/>
                <a:buNone/>
                <a:defRPr/>
              </a:pPr>
              <a:r>
                <a:rPr kumimoji="0" lang="en-US" altLang="zh-CN" sz="3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烷烃的化学性质</a:t>
              </a:r>
              <a:endParaRPr kumimoji="0" lang="en-US" altLang="zh-CN" sz="3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endParaRPr>
            </a:p>
          </p:txBody>
        </p:sp>
      </p:grpSp>
      <p:sp>
        <p:nvSpPr>
          <p:cNvPr id="19458" name="矩形 1"/>
          <p:cNvSpPr>
            <a:spLocks noChangeArrowheads="1"/>
          </p:cNvSpPr>
          <p:nvPr>
            <p:custDataLst>
              <p:tags r:id="rId1"/>
            </p:custDataLst>
          </p:nvPr>
        </p:nvSpPr>
        <p:spPr bwMode="auto">
          <a:xfrm>
            <a:off x="3021013" y="1633879"/>
            <a:ext cx="1878012" cy="583565"/>
          </a:xfrm>
          <a:prstGeom prst="rect">
            <a:avLst/>
          </a:prstGeom>
          <a:noFill/>
          <a:ln w="9525">
            <a:noFill/>
            <a:miter lim="800000"/>
          </a:ln>
        </p:spPr>
        <p:txBody>
          <a:bodyPr>
            <a:spAutoFit/>
          </a:bodyPr>
          <a:lstStyle/>
          <a:p>
            <a:r>
              <a:rPr lang="zh-CN" altLang="zh-CN" sz="3200" b="1" i="0">
                <a:solidFill>
                  <a:schemeClr val="tx1">
                    <a:lumMod val="95000"/>
                    <a:lumOff val="5000"/>
                  </a:schemeClr>
                </a:solidFill>
                <a:latin typeface="微软雅黑" panose="020B0503020204020204" charset="-122"/>
                <a:ea typeface="微软雅黑" panose="020B0503020204020204" charset="-122"/>
                <a:cs typeface="Times New Roman" panose="02020603050405020304" charset="0"/>
              </a:rPr>
              <a:t>结构</a:t>
            </a:r>
            <a:endParaRPr lang="zh-CN" altLang="zh-CN" sz="3200" b="1" i="0">
              <a:solidFill>
                <a:schemeClr val="tx1">
                  <a:lumMod val="95000"/>
                  <a:lumOff val="5000"/>
                </a:schemeClr>
              </a:solidFill>
              <a:latin typeface="微软雅黑" panose="020B0503020204020204" charset="-122"/>
              <a:ea typeface="微软雅黑" panose="020B0503020204020204" charset="-122"/>
              <a:cs typeface="Times New Roman" panose="02020603050405020304" charset="0"/>
            </a:endParaRPr>
          </a:p>
        </p:txBody>
      </p:sp>
      <p:sp>
        <p:nvSpPr>
          <p:cNvPr id="4" name="矩形 3"/>
          <p:cNvSpPr>
            <a:spLocks noChangeArrowheads="1"/>
          </p:cNvSpPr>
          <p:nvPr>
            <p:custDataLst>
              <p:tags r:id="rId2"/>
            </p:custDataLst>
          </p:nvPr>
        </p:nvSpPr>
        <p:spPr bwMode="auto">
          <a:xfrm>
            <a:off x="7581900" y="1624354"/>
            <a:ext cx="1878013" cy="583565"/>
          </a:xfrm>
          <a:prstGeom prst="rect">
            <a:avLst/>
          </a:prstGeom>
          <a:noFill/>
          <a:ln w="9525">
            <a:noFill/>
            <a:miter lim="800000"/>
          </a:ln>
        </p:spPr>
        <p:txBody>
          <a:bodyPr>
            <a:spAutoFit/>
          </a:bodyPr>
          <a:lstStyle/>
          <a:p>
            <a:r>
              <a:rPr lang="zh-CN" altLang="en-US" sz="3200" b="1" i="0">
                <a:solidFill>
                  <a:schemeClr val="tx1">
                    <a:lumMod val="95000"/>
                    <a:lumOff val="5000"/>
                  </a:schemeClr>
                </a:solidFill>
                <a:latin typeface="微软雅黑" panose="020B0503020204020204" charset="-122"/>
                <a:ea typeface="微软雅黑" panose="020B0503020204020204" charset="-122"/>
                <a:cs typeface="Times New Roman" panose="02020603050405020304" charset="0"/>
              </a:rPr>
              <a:t>性质</a:t>
            </a:r>
            <a:endParaRPr lang="zh-CN" altLang="en-US" sz="3200" b="1" i="0">
              <a:solidFill>
                <a:schemeClr val="tx1">
                  <a:lumMod val="95000"/>
                  <a:lumOff val="5000"/>
                </a:schemeClr>
              </a:solidFill>
              <a:latin typeface="微软雅黑" panose="020B0503020204020204" charset="-122"/>
              <a:ea typeface="微软雅黑" panose="020B0503020204020204" charset="-122"/>
              <a:cs typeface="Times New Roman" panose="02020603050405020304" charset="0"/>
            </a:endParaRPr>
          </a:p>
        </p:txBody>
      </p:sp>
      <p:sp>
        <p:nvSpPr>
          <p:cNvPr id="5" name="文本框 4"/>
          <p:cNvSpPr txBox="1"/>
          <p:nvPr>
            <p:custDataLst>
              <p:tags r:id="rId3"/>
            </p:custDataLst>
          </p:nvPr>
        </p:nvSpPr>
        <p:spPr>
          <a:xfrm>
            <a:off x="5273675" y="1358289"/>
            <a:ext cx="979488" cy="532130"/>
          </a:xfrm>
          <a:prstGeom prst="rect">
            <a:avLst/>
          </a:prstGeom>
          <a:noFill/>
          <a:ln w="12700" cap="flat">
            <a:noFill/>
            <a:miter lim="400000"/>
          </a:ln>
        </p:spPr>
        <p:style>
          <a:lnRef idx="0">
            <a:scrgbClr r="0" g="0" b="0"/>
          </a:lnRef>
          <a:fillRef idx="0">
            <a:scrgbClr r="0" g="0" b="0"/>
          </a:fillRef>
          <a:effectRef idx="0">
            <a:scrgbClr r="0" g="0" b="0"/>
          </a:effectRef>
          <a:fontRef idx="none"/>
        </p:style>
        <p:txBody>
          <a:bodyPr spcFirstLastPara="1" lIns="50800" tIns="50800" rIns="50800" bIns="50800" anchor="ctr">
            <a:spAutoFit/>
          </a:bodyPr>
          <a:lstStyle/>
          <a:p>
            <a:pPr algn="ctr" fontAlgn="auto">
              <a:spcBef>
                <a:spcPct val="0"/>
              </a:spcBef>
              <a:spcAft>
                <a:spcPct val="0"/>
              </a:spcAft>
              <a:defRPr/>
            </a:pPr>
            <a:r>
              <a:rPr lang="zh-CN" altLang="en-US" sz="2800" b="1" i="0" smtClean="0">
                <a:solidFill>
                  <a:schemeClr val="tx1">
                    <a:lumMod val="95000"/>
                    <a:lumOff val="5000"/>
                  </a:schemeClr>
                </a:solidFill>
                <a:latin typeface="微软雅黑" panose="020B0503020204020204" charset="-122"/>
                <a:ea typeface="微软雅黑" panose="020B0503020204020204" charset="-122"/>
              </a:rPr>
              <a:t>预测</a:t>
            </a:r>
            <a:endParaRPr lang="zh-CN" altLang="en-US" sz="2800" b="1" i="0" smtClean="0">
              <a:solidFill>
                <a:schemeClr val="tx1">
                  <a:lumMod val="95000"/>
                  <a:lumOff val="5000"/>
                </a:schemeClr>
              </a:solidFill>
              <a:latin typeface="微软雅黑" panose="020B0503020204020204" charset="-122"/>
              <a:ea typeface="微软雅黑" panose="020B0503020204020204" charset="-122"/>
            </a:endParaRPr>
          </a:p>
        </p:txBody>
      </p:sp>
      <p:sp>
        <p:nvSpPr>
          <p:cNvPr id="9" name="矩形 8"/>
          <p:cNvSpPr>
            <a:spLocks noChangeArrowheads="1"/>
          </p:cNvSpPr>
          <p:nvPr>
            <p:custDataLst>
              <p:tags r:id="rId4"/>
            </p:custDataLst>
          </p:nvPr>
        </p:nvSpPr>
        <p:spPr bwMode="auto">
          <a:xfrm>
            <a:off x="6842785" y="2685144"/>
            <a:ext cx="4179887" cy="645160"/>
          </a:xfrm>
          <a:prstGeom prst="rect">
            <a:avLst/>
          </a:prstGeom>
          <a:noFill/>
          <a:ln w="9525">
            <a:noFill/>
            <a:miter lim="800000"/>
          </a:ln>
        </p:spPr>
        <p:txBody>
          <a:bodyPr>
            <a:spAutoFit/>
          </a:bodyPr>
          <a:lstStyle/>
          <a:p>
            <a:pPr>
              <a:lnSpc>
                <a:spcPct val="150000"/>
              </a:lnSpc>
            </a:pPr>
            <a:r>
              <a:rPr lang="zh-CN" altLang="en-US" sz="2400" b="1" i="0" smtClean="0">
                <a:solidFill>
                  <a:schemeClr val="tx1">
                    <a:lumMod val="95000"/>
                    <a:lumOff val="5000"/>
                  </a:schemeClr>
                </a:solidFill>
                <a:latin typeface="微软雅黑" panose="020B0503020204020204" charset="-122"/>
                <a:ea typeface="微软雅黑" panose="020B0503020204020204" charset="-122"/>
                <a:cs typeface="Times New Roman" panose="02020603050405020304" charset="0"/>
              </a:rPr>
              <a:t>碳</a:t>
            </a:r>
            <a:r>
              <a:rPr lang="zh-CN" altLang="en-US" sz="2400" b="1" i="0">
                <a:solidFill>
                  <a:schemeClr val="tx1">
                    <a:lumMod val="95000"/>
                    <a:lumOff val="5000"/>
                  </a:schemeClr>
                </a:solidFill>
                <a:latin typeface="微软雅黑" panose="020B0503020204020204" charset="-122"/>
                <a:ea typeface="微软雅黑" panose="020B0503020204020204" charset="-122"/>
                <a:cs typeface="Times New Roman" panose="02020603050405020304" charset="0"/>
              </a:rPr>
              <a:t>原子</a:t>
            </a:r>
            <a:r>
              <a:rPr lang="zh-CN" altLang="en-US" sz="2400" b="1" i="0" smtClean="0">
                <a:solidFill>
                  <a:schemeClr val="tx1">
                    <a:lumMod val="95000"/>
                    <a:lumOff val="5000"/>
                  </a:schemeClr>
                </a:solidFill>
                <a:latin typeface="微软雅黑" panose="020B0503020204020204" charset="-122"/>
                <a:ea typeface="微软雅黑" panose="020B0503020204020204" charset="-122"/>
                <a:cs typeface="Times New Roman" panose="02020603050405020304" charset="0"/>
              </a:rPr>
              <a:t>饱和</a:t>
            </a:r>
            <a:endParaRPr lang="zh-CN" altLang="en-US" sz="2400" b="1" i="0" smtClean="0">
              <a:solidFill>
                <a:schemeClr val="tx1">
                  <a:lumMod val="95000"/>
                  <a:lumOff val="5000"/>
                </a:schemeClr>
              </a:solidFill>
              <a:latin typeface="微软雅黑" panose="020B0503020204020204" charset="-122"/>
              <a:ea typeface="微软雅黑" panose="020B0503020204020204" charset="-122"/>
              <a:cs typeface="Times New Roman" panose="02020603050405020304" charset="0"/>
            </a:endParaRPr>
          </a:p>
        </p:txBody>
      </p:sp>
      <p:sp>
        <p:nvSpPr>
          <p:cNvPr id="2" name="文本框 1"/>
          <p:cNvSpPr txBox="1"/>
          <p:nvPr>
            <p:custDataLst>
              <p:tags r:id="rId5"/>
            </p:custDataLst>
          </p:nvPr>
        </p:nvSpPr>
        <p:spPr>
          <a:xfrm>
            <a:off x="1434307" y="2516529"/>
            <a:ext cx="593725" cy="2259012"/>
          </a:xfrm>
          <a:prstGeom prst="rect">
            <a:avLst/>
          </a:prstGeom>
          <a:noFill/>
          <a:ln w="38100" cap="flat">
            <a:solidFill>
              <a:srgbClr val="FFC000"/>
            </a:solidFill>
            <a:miter lim="400000"/>
          </a:ln>
        </p:spPr>
        <p:style>
          <a:lnRef idx="0">
            <a:scrgbClr r="0" g="0" b="0"/>
          </a:lnRef>
          <a:fillRef idx="0">
            <a:scrgbClr r="0" g="0" b="0"/>
          </a:fillRef>
          <a:effectRef idx="0">
            <a:scrgbClr r="0" g="0" b="0"/>
          </a:effectRef>
          <a:fontRef idx="none"/>
        </p:style>
        <p:txBody>
          <a:bodyPr spcFirstLastPara="1" vert="eaVert" lIns="50800" tIns="50800" rIns="50800" bIns="50800" anchor="ctr">
            <a:spAutoFit/>
          </a:bodyPr>
          <a:lstStyle/>
          <a:p>
            <a:pPr algn="ctr" fontAlgn="auto">
              <a:spcBef>
                <a:spcPct val="0"/>
              </a:spcBef>
              <a:spcAft>
                <a:spcPct val="0"/>
              </a:spcAft>
              <a:defRPr/>
            </a:pPr>
            <a:r>
              <a:rPr lang="zh-CN" altLang="en-US" sz="3200" b="1" i="0">
                <a:solidFill>
                  <a:schemeClr val="tx1">
                    <a:lumMod val="95000"/>
                    <a:lumOff val="5000"/>
                  </a:schemeClr>
                </a:solidFill>
                <a:latin typeface="微软雅黑" panose="020B0503020204020204" charset="-122"/>
                <a:ea typeface="微软雅黑" panose="020B0503020204020204" charset="-122"/>
              </a:rPr>
              <a:t>化学键</a:t>
            </a:r>
            <a:endParaRPr lang="zh-CN" altLang="en-US" sz="3200" b="1" i="0">
              <a:solidFill>
                <a:schemeClr val="tx1">
                  <a:lumMod val="95000"/>
                  <a:lumOff val="5000"/>
                </a:schemeClr>
              </a:solidFill>
              <a:latin typeface="微软雅黑" panose="020B0503020204020204" charset="-122"/>
              <a:ea typeface="微软雅黑" panose="020B0503020204020204" charset="-122"/>
            </a:endParaRPr>
          </a:p>
        </p:txBody>
      </p:sp>
      <p:sp>
        <p:nvSpPr>
          <p:cNvPr id="16" name="右箭头 15"/>
          <p:cNvSpPr/>
          <p:nvPr>
            <p:custDataLst>
              <p:tags r:id="rId6"/>
            </p:custDataLst>
          </p:nvPr>
        </p:nvSpPr>
        <p:spPr>
          <a:xfrm>
            <a:off x="5116513" y="1819616"/>
            <a:ext cx="1371600" cy="228600"/>
          </a:xfrm>
          <a:prstGeom prst="rightArrow">
            <a:avLst/>
          </a:prstGeom>
          <a:solidFill>
            <a:schemeClr val="tx2">
              <a:lumMod val="20000"/>
              <a:lumOff val="80000"/>
            </a:schemeClr>
          </a:solidFill>
          <a:ln w="12700" cap="flat">
            <a:solidFill>
              <a:srgbClr val="002060"/>
            </a:solidFill>
            <a:miter lim="400000"/>
          </a:ln>
        </p:spPr>
        <p:style>
          <a:lnRef idx="0">
            <a:scrgbClr r="0" g="0" b="0"/>
          </a:lnRef>
          <a:fillRef idx="0">
            <a:scrgbClr r="0" g="0" b="0"/>
          </a:fillRef>
          <a:effectRef idx="0">
            <a:scrgbClr r="0" g="0" b="0"/>
          </a:effectRef>
          <a:fontRef idx="none"/>
        </p:style>
        <p:txBody>
          <a:bodyPr spcFirstLastPara="1" lIns="50800" tIns="50800" rIns="50800" bIns="50800" anchor="ctr">
            <a:spAutoFit/>
          </a:bodyPr>
          <a:lstStyle/>
          <a:p>
            <a:pPr algn="ctr" fontAlgn="auto">
              <a:spcBef>
                <a:spcPct val="0"/>
              </a:spcBef>
              <a:spcAft>
                <a:spcPct val="0"/>
              </a:spcAft>
              <a:defRPr/>
            </a:pPr>
            <a:endParaRPr lang="zh-CN" altLang="en-US" sz="4400" b="1" i="0">
              <a:solidFill>
                <a:schemeClr val="tx1">
                  <a:lumMod val="95000"/>
                  <a:lumOff val="5000"/>
                </a:schemeClr>
              </a:solidFill>
              <a:latin typeface="微软雅黑" panose="020B0503020204020204" charset="-122"/>
              <a:ea typeface="微软雅黑" panose="020B0503020204020204" charset="-122"/>
              <a:cs typeface="+mn-cs"/>
              <a:sym typeface="Helvetica Neue" panose="02000503000000020004"/>
            </a:endParaRPr>
          </a:p>
        </p:txBody>
      </p:sp>
      <p:sp>
        <p:nvSpPr>
          <p:cNvPr id="18" name="TextBox 17"/>
          <p:cNvSpPr txBox="1"/>
          <p:nvPr>
            <p:custDataLst>
              <p:tags r:id="rId7"/>
            </p:custDataLst>
          </p:nvPr>
        </p:nvSpPr>
        <p:spPr>
          <a:xfrm>
            <a:off x="6842785" y="4201999"/>
            <a:ext cx="3926814" cy="84010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defTabSz="825500" rtl="0" fontAlgn="auto" latinLnBrk="0" hangingPunct="0">
              <a:lnSpc>
                <a:spcPct val="100000"/>
              </a:lnSpc>
              <a:spcBef>
                <a:spcPct val="0"/>
              </a:spcBef>
              <a:spcAft>
                <a:spcPct val="0"/>
              </a:spcAft>
              <a:buClrTx/>
              <a:buSzTx/>
              <a:buFontTx/>
              <a:buNone/>
            </a:pPr>
            <a:r>
              <a:rPr kumimoji="0" lang="zh-CN" altLang="en-US" sz="2400" b="1" i="0" u="none" strike="noStrike" cap="none" spc="0" normalizeH="0" baseline="0" smtClean="0">
                <a:ln>
                  <a:noFill/>
                </a:ln>
                <a:solidFill>
                  <a:schemeClr val="tx1">
                    <a:lumMod val="95000"/>
                    <a:lumOff val="5000"/>
                  </a:schemeClr>
                </a:solidFill>
                <a:effectLst/>
                <a:uFillTx/>
                <a:latin typeface="微软雅黑" panose="020B0503020204020204" charset="-122"/>
                <a:ea typeface="微软雅黑" panose="020B0503020204020204" charset="-122"/>
                <a:sym typeface="Hoefler Text"/>
              </a:rPr>
              <a:t>极性较强的碳氢键是反应的活性部位</a:t>
            </a:r>
            <a:endParaRPr kumimoji="0" lang="zh-CN" altLang="en-US" sz="2400" b="1" i="0" u="none" strike="noStrike" cap="none" spc="0" normalizeH="0" baseline="0" smtClean="0">
              <a:ln>
                <a:noFill/>
              </a:ln>
              <a:solidFill>
                <a:schemeClr val="tx1">
                  <a:lumMod val="95000"/>
                  <a:lumOff val="5000"/>
                </a:schemeClr>
              </a:solidFill>
              <a:effectLst/>
              <a:uFillTx/>
              <a:latin typeface="微软雅黑" panose="020B0503020204020204" charset="-122"/>
              <a:ea typeface="微软雅黑" panose="020B0503020204020204" charset="-122"/>
              <a:sym typeface="Hoefler Text"/>
            </a:endParaRPr>
          </a:p>
        </p:txBody>
      </p:sp>
      <p:sp>
        <p:nvSpPr>
          <p:cNvPr id="15" name="矩形 14"/>
          <p:cNvSpPr>
            <a:spLocks noChangeArrowheads="1"/>
          </p:cNvSpPr>
          <p:nvPr>
            <p:custDataLst>
              <p:tags r:id="rId8"/>
            </p:custDataLst>
          </p:nvPr>
        </p:nvSpPr>
        <p:spPr bwMode="auto">
          <a:xfrm>
            <a:off x="2128838" y="2638978"/>
            <a:ext cx="3673475" cy="737235"/>
          </a:xfrm>
          <a:prstGeom prst="rect">
            <a:avLst/>
          </a:prstGeom>
          <a:noFill/>
          <a:ln w="9525">
            <a:noFill/>
            <a:miter lim="800000"/>
          </a:ln>
        </p:spPr>
        <p:txBody>
          <a:bodyPr wrap="square">
            <a:spAutoFit/>
          </a:bodyPr>
          <a:lstStyle/>
          <a:p>
            <a:pPr>
              <a:lnSpc>
                <a:spcPct val="150000"/>
              </a:lnSpc>
            </a:pPr>
            <a:r>
              <a:rPr lang="en-US" altLang="zh-CN" sz="2800" b="1" i="0">
                <a:solidFill>
                  <a:schemeClr val="tx1">
                    <a:lumMod val="95000"/>
                    <a:lumOff val="5000"/>
                  </a:schemeClr>
                </a:solidFill>
                <a:latin typeface="微软雅黑" panose="020B0503020204020204" charset="-122"/>
                <a:ea typeface="微软雅黑" panose="020B0503020204020204" charset="-122"/>
                <a:cs typeface="微软雅黑" panose="020B0503020204020204" charset="-122"/>
              </a:rPr>
              <a:t>1</a:t>
            </a:r>
            <a:r>
              <a:rPr lang="en-US" altLang="zh-CN" sz="2800" b="1" i="0" smtClean="0">
                <a:solidFill>
                  <a:schemeClr val="tx1">
                    <a:lumMod val="95000"/>
                    <a:lumOff val="5000"/>
                  </a:schemeClr>
                </a:solidFill>
                <a:latin typeface="微软雅黑" panose="020B0503020204020204" charset="-122"/>
                <a:ea typeface="微软雅黑" panose="020B0503020204020204" charset="-122"/>
                <a:cs typeface="微软雅黑" panose="020B0503020204020204" charset="-122"/>
              </a:rPr>
              <a:t>.</a:t>
            </a:r>
            <a:r>
              <a:rPr lang="zh-CN" altLang="en-US" sz="2800" b="1" i="0" smtClean="0">
                <a:solidFill>
                  <a:schemeClr val="tx1">
                    <a:lumMod val="95000"/>
                    <a:lumOff val="5000"/>
                  </a:schemeClr>
                </a:solidFill>
                <a:latin typeface="微软雅黑" panose="020B0503020204020204" charset="-122"/>
                <a:ea typeface="微软雅黑" panose="020B0503020204020204" charset="-122"/>
                <a:cs typeface="微软雅黑" panose="020B0503020204020204" charset="-122"/>
              </a:rPr>
              <a:t>键的饱和性</a:t>
            </a:r>
            <a:endParaRPr lang="zh-CN" altLang="en-US" sz="2800" b="1" i="0" smtClean="0">
              <a:solidFill>
                <a:schemeClr val="tx1">
                  <a:lumMod val="95000"/>
                  <a:lumOff val="5000"/>
                </a:schemeClr>
              </a:solidFill>
              <a:latin typeface="微软雅黑" panose="020B0503020204020204" charset="-122"/>
              <a:ea typeface="微软雅黑" panose="020B0503020204020204" charset="-122"/>
              <a:cs typeface="微软雅黑" panose="020B0503020204020204" charset="-122"/>
            </a:endParaRPr>
          </a:p>
        </p:txBody>
      </p:sp>
      <p:sp>
        <p:nvSpPr>
          <p:cNvPr id="19" name="右箭头 18"/>
          <p:cNvSpPr/>
          <p:nvPr>
            <p:custDataLst>
              <p:tags r:id="rId9"/>
            </p:custDataLst>
          </p:nvPr>
        </p:nvSpPr>
        <p:spPr>
          <a:xfrm>
            <a:off x="5163606" y="2917822"/>
            <a:ext cx="1371600" cy="228600"/>
          </a:xfrm>
          <a:prstGeom prst="rightArrow">
            <a:avLst/>
          </a:prstGeom>
          <a:solidFill>
            <a:schemeClr val="tx2">
              <a:lumMod val="20000"/>
              <a:lumOff val="80000"/>
            </a:schemeClr>
          </a:solidFill>
          <a:ln w="12700" cap="flat">
            <a:solidFill>
              <a:srgbClr val="002060"/>
            </a:solidFill>
            <a:miter lim="400000"/>
          </a:ln>
        </p:spPr>
        <p:style>
          <a:lnRef idx="0">
            <a:scrgbClr r="0" g="0" b="0"/>
          </a:lnRef>
          <a:fillRef idx="0">
            <a:scrgbClr r="0" g="0" b="0"/>
          </a:fillRef>
          <a:effectRef idx="0">
            <a:scrgbClr r="0" g="0" b="0"/>
          </a:effectRef>
          <a:fontRef idx="none"/>
        </p:style>
        <p:txBody>
          <a:bodyPr spcFirstLastPara="1" lIns="50800" tIns="50800" rIns="50800" bIns="50800" anchor="ctr">
            <a:spAutoFit/>
          </a:bodyPr>
          <a:lstStyle/>
          <a:p>
            <a:pPr algn="ctr" fontAlgn="auto">
              <a:spcBef>
                <a:spcPct val="0"/>
              </a:spcBef>
              <a:spcAft>
                <a:spcPct val="0"/>
              </a:spcAft>
              <a:defRPr/>
            </a:pPr>
            <a:endParaRPr lang="zh-CN" altLang="en-US" sz="4400" b="1" i="0">
              <a:solidFill>
                <a:schemeClr val="tx1">
                  <a:lumMod val="95000"/>
                  <a:lumOff val="5000"/>
                </a:schemeClr>
              </a:solidFill>
              <a:latin typeface="微软雅黑" panose="020B0503020204020204" charset="-122"/>
              <a:ea typeface="微软雅黑" panose="020B0503020204020204" charset="-122"/>
              <a:cs typeface="+mn-cs"/>
              <a:sym typeface="Helvetica Neue" panose="02000503000000020004"/>
            </a:endParaRPr>
          </a:p>
        </p:txBody>
      </p:sp>
      <p:sp>
        <p:nvSpPr>
          <p:cNvPr id="20" name="矩形 19"/>
          <p:cNvSpPr>
            <a:spLocks noChangeArrowheads="1"/>
          </p:cNvSpPr>
          <p:nvPr>
            <p:custDataLst>
              <p:tags r:id="rId10"/>
            </p:custDataLst>
          </p:nvPr>
        </p:nvSpPr>
        <p:spPr bwMode="auto">
          <a:xfrm>
            <a:off x="2137168" y="4143902"/>
            <a:ext cx="2917825" cy="521970"/>
          </a:xfrm>
          <a:prstGeom prst="rect">
            <a:avLst/>
          </a:prstGeom>
          <a:noFill/>
          <a:ln w="9525">
            <a:noFill/>
            <a:miter lim="800000"/>
          </a:ln>
        </p:spPr>
        <p:txBody>
          <a:bodyPr>
            <a:spAutoFit/>
          </a:bodyPr>
          <a:lstStyle/>
          <a:p>
            <a:r>
              <a:rPr lang="en-US" altLang="zh-CN" sz="2800" b="1" i="0">
                <a:solidFill>
                  <a:schemeClr val="tx1">
                    <a:lumMod val="95000"/>
                    <a:lumOff val="5000"/>
                  </a:schemeClr>
                </a:solidFill>
                <a:latin typeface="微软雅黑" panose="020B0503020204020204" charset="-122"/>
                <a:ea typeface="微软雅黑" panose="020B0503020204020204" charset="-122"/>
                <a:cs typeface="微软雅黑" panose="020B0503020204020204" charset="-122"/>
              </a:rPr>
              <a:t>2</a:t>
            </a:r>
            <a:r>
              <a:rPr lang="en-US" altLang="zh-CN" sz="2800" b="1" i="0" smtClean="0">
                <a:solidFill>
                  <a:schemeClr val="tx1">
                    <a:lumMod val="95000"/>
                    <a:lumOff val="5000"/>
                  </a:schemeClr>
                </a:solidFill>
                <a:latin typeface="微软雅黑" panose="020B0503020204020204" charset="-122"/>
                <a:ea typeface="微软雅黑" panose="020B0503020204020204" charset="-122"/>
                <a:cs typeface="微软雅黑" panose="020B0503020204020204" charset="-122"/>
              </a:rPr>
              <a:t>.</a:t>
            </a:r>
            <a:r>
              <a:rPr lang="zh-CN" altLang="en-US" sz="2800" b="1" i="0" smtClean="0">
                <a:solidFill>
                  <a:schemeClr val="tx1">
                    <a:lumMod val="95000"/>
                    <a:lumOff val="5000"/>
                  </a:schemeClr>
                </a:solidFill>
                <a:latin typeface="微软雅黑" panose="020B0503020204020204" charset="-122"/>
                <a:ea typeface="微软雅黑" panose="020B0503020204020204" charset="-122"/>
                <a:cs typeface="微软雅黑" panose="020B0503020204020204" charset="-122"/>
              </a:rPr>
              <a:t>键</a:t>
            </a:r>
            <a:r>
              <a:rPr lang="zh-CN" altLang="en-US" sz="2800" b="1" i="0">
                <a:solidFill>
                  <a:schemeClr val="tx1">
                    <a:lumMod val="95000"/>
                    <a:lumOff val="5000"/>
                  </a:schemeClr>
                </a:solidFill>
                <a:latin typeface="微软雅黑" panose="020B0503020204020204" charset="-122"/>
                <a:ea typeface="微软雅黑" panose="020B0503020204020204" charset="-122"/>
                <a:cs typeface="微软雅黑" panose="020B0503020204020204" charset="-122"/>
              </a:rPr>
              <a:t>的极性</a:t>
            </a:r>
            <a:endParaRPr lang="zh-CN" altLang="en-US" sz="2800" b="1" i="0">
              <a:solidFill>
                <a:schemeClr val="tx1">
                  <a:lumMod val="95000"/>
                  <a:lumOff val="5000"/>
                </a:schemeClr>
              </a:solidFill>
              <a:latin typeface="微软雅黑" panose="020B0503020204020204" charset="-122"/>
              <a:ea typeface="微软雅黑" panose="020B0503020204020204" charset="-122"/>
              <a:cs typeface="微软雅黑" panose="020B0503020204020204" charset="-122"/>
            </a:endParaRPr>
          </a:p>
        </p:txBody>
      </p:sp>
      <p:sp>
        <p:nvSpPr>
          <p:cNvPr id="21" name="右箭头 20"/>
          <p:cNvSpPr/>
          <p:nvPr>
            <p:custDataLst>
              <p:tags r:id="rId11"/>
            </p:custDataLst>
          </p:nvPr>
        </p:nvSpPr>
        <p:spPr>
          <a:xfrm>
            <a:off x="5169956" y="4359272"/>
            <a:ext cx="1371600" cy="228600"/>
          </a:xfrm>
          <a:prstGeom prst="rightArrow">
            <a:avLst/>
          </a:prstGeom>
          <a:solidFill>
            <a:schemeClr val="tx2">
              <a:lumMod val="20000"/>
              <a:lumOff val="80000"/>
            </a:schemeClr>
          </a:solidFill>
          <a:ln w="12700" cap="flat">
            <a:solidFill>
              <a:srgbClr val="002060"/>
            </a:solidFill>
            <a:miter lim="400000"/>
          </a:ln>
        </p:spPr>
        <p:style>
          <a:lnRef idx="0">
            <a:scrgbClr r="0" g="0" b="0"/>
          </a:lnRef>
          <a:fillRef idx="0">
            <a:scrgbClr r="0" g="0" b="0"/>
          </a:fillRef>
          <a:effectRef idx="0">
            <a:scrgbClr r="0" g="0" b="0"/>
          </a:effectRef>
          <a:fontRef idx="none"/>
        </p:style>
        <p:txBody>
          <a:bodyPr spcFirstLastPara="1" lIns="50800" tIns="50800" rIns="50800" bIns="50800" anchor="ctr">
            <a:spAutoFit/>
          </a:bodyPr>
          <a:lstStyle/>
          <a:p>
            <a:pPr algn="ctr" fontAlgn="auto">
              <a:spcBef>
                <a:spcPct val="0"/>
              </a:spcBef>
              <a:spcAft>
                <a:spcPct val="0"/>
              </a:spcAft>
              <a:defRPr/>
            </a:pPr>
            <a:endParaRPr lang="zh-CN" altLang="en-US" sz="4400" b="1" i="0">
              <a:solidFill>
                <a:schemeClr val="tx1">
                  <a:lumMod val="95000"/>
                  <a:lumOff val="5000"/>
                </a:schemeClr>
              </a:solidFill>
              <a:latin typeface="微软雅黑" panose="020B0503020204020204" charset="-122"/>
              <a:ea typeface="微软雅黑" panose="020B0503020204020204" charset="-122"/>
              <a:cs typeface="+mn-cs"/>
              <a:sym typeface="Helvetica Neue" panose="02000503000000020004"/>
            </a:endParaRPr>
          </a:p>
        </p:txBody>
      </p:sp>
    </p:spTree>
    <p:custDataLst>
      <p:tags r:id="rId1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0.xml><?xml version="1.0" encoding="utf-8"?>
<p:tagLst xmlns:p="http://schemas.openxmlformats.org/presentationml/2006/main">
  <p:tag name="KSO_WM_BEAUTIFY_FLAG" val=""/>
</p:tagLst>
</file>

<file path=ppt/tags/tag100.xml><?xml version="1.0" encoding="utf-8"?>
<p:tagLst xmlns:p="http://schemas.openxmlformats.org/presentationml/2006/main">
  <p:tag name="KSO_WM_BEAUTIFY_FLAG" val=""/>
</p:tagLst>
</file>

<file path=ppt/tags/tag101.xml><?xml version="1.0" encoding="utf-8"?>
<p:tagLst xmlns:p="http://schemas.openxmlformats.org/presentationml/2006/main">
  <p:tag name="KSO_WM_BEAUTIFY_FLAG" val=""/>
</p:tagLst>
</file>

<file path=ppt/tags/tag102.xml><?xml version="1.0" encoding="utf-8"?>
<p:tagLst xmlns:p="http://schemas.openxmlformats.org/presentationml/2006/main">
  <p:tag name="KSO_WM_BEAUTIFY_FLAG" val=""/>
</p:tagLst>
</file>

<file path=ppt/tags/tag103.xml><?xml version="1.0" encoding="utf-8"?>
<p:tagLst xmlns:p="http://schemas.openxmlformats.org/presentationml/2006/main">
  <p:tag name="KSO_WM_BEAUTIFY_FLAG" val=""/>
</p:tagLst>
</file>

<file path=ppt/tags/tag104.xml><?xml version="1.0" encoding="utf-8"?>
<p:tagLst xmlns:p="http://schemas.openxmlformats.org/presentationml/2006/main">
  <p:tag name="KSO_WM_BEAUTIFY_FLAG" val=""/>
</p:tagLst>
</file>

<file path=ppt/tags/tag105.xml><?xml version="1.0" encoding="utf-8"?>
<p:tagLst xmlns:p="http://schemas.openxmlformats.org/presentationml/2006/main">
  <p:tag name="KSO_WM_BEAUTIFY_FLAG" val="#wm#"/>
  <p:tag name="KSO_WM_TEMPLATE_CATEGORY" val="custom"/>
  <p:tag name="KSO_WM_TEMPLATE_INDEX" val="20205081"/>
</p:tagLst>
</file>

<file path=ppt/tags/tag106.xml><?xml version="1.0" encoding="utf-8"?>
<p:tagLst xmlns:p="http://schemas.openxmlformats.org/presentationml/2006/main">
  <p:tag name="KSO_WM_BEAUTIFY_FLAG" val=""/>
</p:tagLst>
</file>

<file path=ppt/tags/tag107.xml><?xml version="1.0" encoding="utf-8"?>
<p:tagLst xmlns:p="http://schemas.openxmlformats.org/presentationml/2006/main">
  <p:tag name="KSO_WM_BEAUTIFY_FLAG" val=""/>
</p:tagLst>
</file>

<file path=ppt/tags/tag108.xml><?xml version="1.0" encoding="utf-8"?>
<p:tagLst xmlns:p="http://schemas.openxmlformats.org/presentationml/2006/main">
  <p:tag name="KSO_WM_BEAUTIFY_FLAG" val=""/>
</p:tagLst>
</file>

<file path=ppt/tags/tag109.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Lst>
</file>

<file path=ppt/tags/tag110.xml><?xml version="1.0" encoding="utf-8"?>
<p:tagLst xmlns:p="http://schemas.openxmlformats.org/presentationml/2006/main">
  <p:tag name="KSO_WM_BEAUTIFY_FLAG" val=""/>
</p:tagLst>
</file>

<file path=ppt/tags/tag111.xml><?xml version="1.0" encoding="utf-8"?>
<p:tagLst xmlns:p="http://schemas.openxmlformats.org/presentationml/2006/main">
  <p:tag name="KSO_WM_BEAUTIFY_FLAG" val=""/>
</p:tagLst>
</file>

<file path=ppt/tags/tag112.xml><?xml version="1.0" encoding="utf-8"?>
<p:tagLst xmlns:p="http://schemas.openxmlformats.org/presentationml/2006/main">
  <p:tag name="KSO_WM_BEAUTIFY_FLAG" val=""/>
</p:tagLst>
</file>

<file path=ppt/tags/tag113.xml><?xml version="1.0" encoding="utf-8"?>
<p:tagLst xmlns:p="http://schemas.openxmlformats.org/presentationml/2006/main">
  <p:tag name="KSO_WM_BEAUTIFY_FLAG" val=""/>
</p:tagLst>
</file>

<file path=ppt/tags/tag114.xml><?xml version="1.0" encoding="utf-8"?>
<p:tagLst xmlns:p="http://schemas.openxmlformats.org/presentationml/2006/main">
  <p:tag name="KSO_WM_BEAUTIFY_FLAG" val=""/>
</p:tagLst>
</file>

<file path=ppt/tags/tag115.xml><?xml version="1.0" encoding="utf-8"?>
<p:tagLst xmlns:p="http://schemas.openxmlformats.org/presentationml/2006/main">
  <p:tag name="KSO_WM_BEAUTIFY_FLAG" val=""/>
</p:tagLst>
</file>

<file path=ppt/tags/tag116.xml><?xml version="1.0" encoding="utf-8"?>
<p:tagLst xmlns:p="http://schemas.openxmlformats.org/presentationml/2006/main">
  <p:tag name="KSO_WM_BEAUTIFY_FLAG" val=""/>
</p:tagLst>
</file>

<file path=ppt/tags/tag117.xml><?xml version="1.0" encoding="utf-8"?>
<p:tagLst xmlns:p="http://schemas.openxmlformats.org/presentationml/2006/main">
  <p:tag name="KSO_WM_BEAUTIFY_FLAG" val=""/>
</p:tagLst>
</file>

<file path=ppt/tags/tag118.xml><?xml version="1.0" encoding="utf-8"?>
<p:tagLst xmlns:p="http://schemas.openxmlformats.org/presentationml/2006/main">
  <p:tag name="KSO_WM_BEAUTIFY_FLAG" val="#wm#"/>
  <p:tag name="KSO_WM_TEMPLATE_CATEGORY" val="custom"/>
  <p:tag name="KSO_WM_TEMPLATE_INDEX" val="20205081"/>
</p:tagLst>
</file>

<file path=ppt/tags/tag119.xml><?xml version="1.0" encoding="utf-8"?>
<p:tagLst xmlns:p="http://schemas.openxmlformats.org/presentationml/2006/main">
  <p:tag name="KSO_WM_BEAUTIFY_FLAG" val=""/>
</p:tagLst>
</file>

<file path=ppt/tags/tag12.xml><?xml version="1.0" encoding="utf-8"?>
<p:tagLst xmlns:p="http://schemas.openxmlformats.org/presentationml/2006/main">
  <p:tag name="KSO_WM_BEAUTIFY_FLAG" val=""/>
</p:tagLst>
</file>

<file path=ppt/tags/tag120.xml><?xml version="1.0" encoding="utf-8"?>
<p:tagLst xmlns:p="http://schemas.openxmlformats.org/presentationml/2006/main">
  <p:tag name="KSO_WM_BEAUTIFY_FLAG" val=""/>
</p:tagLst>
</file>

<file path=ppt/tags/tag121.xml><?xml version="1.0" encoding="utf-8"?>
<p:tagLst xmlns:p="http://schemas.openxmlformats.org/presentationml/2006/main">
  <p:tag name="KSO_WM_BEAUTIFY_FLAG" val=""/>
</p:tagLst>
</file>

<file path=ppt/tags/tag122.xml><?xml version="1.0" encoding="utf-8"?>
<p:tagLst xmlns:p="http://schemas.openxmlformats.org/presentationml/2006/main">
  <p:tag name="KSO_WM_BEAUTIFY_FLAG" val=""/>
</p:tagLst>
</file>

<file path=ppt/tags/tag123.xml><?xml version="1.0" encoding="utf-8"?>
<p:tagLst xmlns:p="http://schemas.openxmlformats.org/presentationml/2006/main">
  <p:tag name="KSO_WM_BEAUTIFY_FLAG" val=""/>
</p:tagLst>
</file>

<file path=ppt/tags/tag124.xml><?xml version="1.0" encoding="utf-8"?>
<p:tagLst xmlns:p="http://schemas.openxmlformats.org/presentationml/2006/main">
  <p:tag name="KSO_WM_BEAUTIFY_FLAG" val=""/>
</p:tagLst>
</file>

<file path=ppt/tags/tag125.xml><?xml version="1.0" encoding="utf-8"?>
<p:tagLst xmlns:p="http://schemas.openxmlformats.org/presentationml/2006/main">
  <p:tag name="KSO_WM_BEAUTIFY_FLAG" val=""/>
</p:tagLst>
</file>

<file path=ppt/tags/tag126.xml><?xml version="1.0" encoding="utf-8"?>
<p:tagLst xmlns:p="http://schemas.openxmlformats.org/presentationml/2006/main">
  <p:tag name="KSO_WM_BEAUTIFY_FLAG" val=""/>
</p:tagLst>
</file>

<file path=ppt/tags/tag127.xml><?xml version="1.0" encoding="utf-8"?>
<p:tagLst xmlns:p="http://schemas.openxmlformats.org/presentationml/2006/main">
  <p:tag name="KSO_WM_BEAUTIFY_FLAG" val=""/>
</p:tagLst>
</file>

<file path=ppt/tags/tag128.xml><?xml version="1.0" encoding="utf-8"?>
<p:tagLst xmlns:p="http://schemas.openxmlformats.org/presentationml/2006/main">
  <p:tag name="KSO_WM_BEAUTIFY_FLAG" val=""/>
</p:tagLst>
</file>

<file path=ppt/tags/tag129.xml><?xml version="1.0" encoding="utf-8"?>
<p:tagLst xmlns:p="http://schemas.openxmlformats.org/presentationml/2006/main">
  <p:tag name="KSO_WM_BEAUTIFY_FLAG" val=""/>
</p:tagLst>
</file>

<file path=ppt/tags/tag13.xml><?xml version="1.0" encoding="utf-8"?>
<p:tagLst xmlns:p="http://schemas.openxmlformats.org/presentationml/2006/main">
  <p:tag name="KSO_WM_BEAUTIFY_FLAG" val="#wm#"/>
  <p:tag name="KSO_WM_TEMPLATE_CATEGORY" val="custom"/>
  <p:tag name="KSO_WM_TEMPLATE_INDEX" val="20205081"/>
</p:tagLst>
</file>

<file path=ppt/tags/tag130.xml><?xml version="1.0" encoding="utf-8"?>
<p:tagLst xmlns:p="http://schemas.openxmlformats.org/presentationml/2006/main">
  <p:tag name="KSO_WM_BEAUTIFY_FLAG" val=""/>
</p:tagLst>
</file>

<file path=ppt/tags/tag131.xml><?xml version="1.0" encoding="utf-8"?>
<p:tagLst xmlns:p="http://schemas.openxmlformats.org/presentationml/2006/main">
  <p:tag name="KSO_WM_BEAUTIFY_FLAG" val=""/>
</p:tagLst>
</file>

<file path=ppt/tags/tag132.xml><?xml version="1.0" encoding="utf-8"?>
<p:tagLst xmlns:p="http://schemas.openxmlformats.org/presentationml/2006/main">
  <p:tag name="KSO_WM_BEAUTIFY_FLAG" val=""/>
</p:tagLst>
</file>

<file path=ppt/tags/tag133.xml><?xml version="1.0" encoding="utf-8"?>
<p:tagLst xmlns:p="http://schemas.openxmlformats.org/presentationml/2006/main">
  <p:tag name="KSO_WM_BEAUTIFY_FLAG" val=""/>
</p:tagLst>
</file>

<file path=ppt/tags/tag134.xml><?xml version="1.0" encoding="utf-8"?>
<p:tagLst xmlns:p="http://schemas.openxmlformats.org/presentationml/2006/main">
  <p:tag name="KSO_WM_BEAUTIFY_FLAG" val=""/>
</p:tagLst>
</file>

<file path=ppt/tags/tag135.xml><?xml version="1.0" encoding="utf-8"?>
<p:tagLst xmlns:p="http://schemas.openxmlformats.org/presentationml/2006/main">
  <p:tag name="KSO_WM_BEAUTIFY_FLAG" val=""/>
</p:tagLst>
</file>

<file path=ppt/tags/tag136.xml><?xml version="1.0" encoding="utf-8"?>
<p:tagLst xmlns:p="http://schemas.openxmlformats.org/presentationml/2006/main">
  <p:tag name="KSO_WM_BEAUTIFY_FLAG" val=""/>
</p:tagLst>
</file>

<file path=ppt/tags/tag137.xml><?xml version="1.0" encoding="utf-8"?>
<p:tagLst xmlns:p="http://schemas.openxmlformats.org/presentationml/2006/main">
  <p:tag name="KSO_WM_BEAUTIFY_FLAG" val=""/>
</p:tagLst>
</file>

<file path=ppt/tags/tag138.xml><?xml version="1.0" encoding="utf-8"?>
<p:tagLst xmlns:p="http://schemas.openxmlformats.org/presentationml/2006/main">
  <p:tag name="KSO_WM_BEAUTIFY_FLAG" val=""/>
</p:tagLst>
</file>

<file path=ppt/tags/tag139.xml><?xml version="1.0" encoding="utf-8"?>
<p:tagLst xmlns:p="http://schemas.openxmlformats.org/presentationml/2006/main">
  <p:tag name="KSO_WM_BEAUTIFY_FLAG" val=""/>
</p:tagLst>
</file>

<file path=ppt/tags/tag14.xml><?xml version="1.0" encoding="utf-8"?>
<p:tagLst xmlns:p="http://schemas.openxmlformats.org/presentationml/2006/main">
  <p:tag name="KSO_WM_BEAUTIFY_FLAG" val=""/>
</p:tagLst>
</file>

<file path=ppt/tags/tag140.xml><?xml version="1.0" encoding="utf-8"?>
<p:tagLst xmlns:p="http://schemas.openxmlformats.org/presentationml/2006/main">
  <p:tag name="KSO_WM_BEAUTIFY_FLAG" val=""/>
</p:tagLst>
</file>

<file path=ppt/tags/tag141.xml><?xml version="1.0" encoding="utf-8"?>
<p:tagLst xmlns:p="http://schemas.openxmlformats.org/presentationml/2006/main">
  <p:tag name="KSO_WM_BEAUTIFY_FLAG" val=""/>
</p:tagLst>
</file>

<file path=ppt/tags/tag142.xml><?xml version="1.0" encoding="utf-8"?>
<p:tagLst xmlns:p="http://schemas.openxmlformats.org/presentationml/2006/main">
  <p:tag name="KSO_WM_BEAUTIFY_FLAG" val=""/>
</p:tagLst>
</file>

<file path=ppt/tags/tag143.xml><?xml version="1.0" encoding="utf-8"?>
<p:tagLst xmlns:p="http://schemas.openxmlformats.org/presentationml/2006/main">
  <p:tag name="KSO_WM_BEAUTIFY_FLAG" val="#wm#"/>
  <p:tag name="KSO_WM_TEMPLATE_CATEGORY" val="custom"/>
  <p:tag name="KSO_WM_TEMPLATE_INDEX" val="20205081"/>
</p:tagLst>
</file>

<file path=ppt/tags/tag144.xml><?xml version="1.0" encoding="utf-8"?>
<p:tagLst xmlns:p="http://schemas.openxmlformats.org/presentationml/2006/main">
  <p:tag name="KSO_WM_BEAUTIFY_FLAG" val=""/>
</p:tagLst>
</file>

<file path=ppt/tags/tag145.xml><?xml version="1.0" encoding="utf-8"?>
<p:tagLst xmlns:p="http://schemas.openxmlformats.org/presentationml/2006/main">
  <p:tag name="KSO_WM_BEAUTIFY_FLAG" val=""/>
</p:tagLst>
</file>

<file path=ppt/tags/tag146.xml><?xml version="1.0" encoding="utf-8"?>
<p:tagLst xmlns:p="http://schemas.openxmlformats.org/presentationml/2006/main">
  <p:tag name="KSO_WM_BEAUTIFY_FLAG" val=""/>
</p:tagLst>
</file>

<file path=ppt/tags/tag147.xml><?xml version="1.0" encoding="utf-8"?>
<p:tagLst xmlns:p="http://schemas.openxmlformats.org/presentationml/2006/main">
  <p:tag name="KSO_WM_BEAUTIFY_FLAG" val=""/>
</p:tagLst>
</file>

<file path=ppt/tags/tag148.xml><?xml version="1.0" encoding="utf-8"?>
<p:tagLst xmlns:p="http://schemas.openxmlformats.org/presentationml/2006/main">
  <p:tag name="KSO_WM_BEAUTIFY_FLAG" val=""/>
</p:tagLst>
</file>

<file path=ppt/tags/tag149.xml><?xml version="1.0" encoding="utf-8"?>
<p:tagLst xmlns:p="http://schemas.openxmlformats.org/presentationml/2006/main">
  <p:tag name="KSO_WM_BEAUTIFY_FLAG" val=""/>
</p:tagLst>
</file>

<file path=ppt/tags/tag15.xml><?xml version="1.0" encoding="utf-8"?>
<p:tagLst xmlns:p="http://schemas.openxmlformats.org/presentationml/2006/main">
  <p:tag name="KSO_WM_BEAUTIFY_FLAG" val=""/>
  <p:tag name="KSO_WM_UNIT_TABLE_BEAUTIFY" val="smartTable{74f0172d-d928-44e8-9404-7c92d46106b2}"/>
</p:tagLst>
</file>

<file path=ppt/tags/tag150.xml><?xml version="1.0" encoding="utf-8"?>
<p:tagLst xmlns:p="http://schemas.openxmlformats.org/presentationml/2006/main">
  <p:tag name="KSO_WM_BEAUTIFY_FLAG" val=""/>
</p:tagLst>
</file>

<file path=ppt/tags/tag151.xml><?xml version="1.0" encoding="utf-8"?>
<p:tagLst xmlns:p="http://schemas.openxmlformats.org/presentationml/2006/main">
  <p:tag name="KSO_WM_BEAUTIFY_FLAG" val=""/>
</p:tagLst>
</file>

<file path=ppt/tags/tag152.xml><?xml version="1.0" encoding="utf-8"?>
<p:tagLst xmlns:p="http://schemas.openxmlformats.org/presentationml/2006/main">
  <p:tag name="KSO_WM_BEAUTIFY_FLAG" val=""/>
</p:tagLst>
</file>

<file path=ppt/tags/tag153.xml><?xml version="1.0" encoding="utf-8"?>
<p:tagLst xmlns:p="http://schemas.openxmlformats.org/presentationml/2006/main">
  <p:tag name="KSO_WM_BEAUTIFY_FLAG" val=""/>
</p:tagLst>
</file>

<file path=ppt/tags/tag154.xml><?xml version="1.0" encoding="utf-8"?>
<p:tagLst xmlns:p="http://schemas.openxmlformats.org/presentationml/2006/main">
  <p:tag name="KSO_WM_BEAUTIFY_FLAG" val=""/>
</p:tagLst>
</file>

<file path=ppt/tags/tag155.xml><?xml version="1.0" encoding="utf-8"?>
<p:tagLst xmlns:p="http://schemas.openxmlformats.org/presentationml/2006/main">
  <p:tag name="KSO_WM_BEAUTIFY_FLAG" val=""/>
</p:tagLst>
</file>

<file path=ppt/tags/tag156.xml><?xml version="1.0" encoding="utf-8"?>
<p:tagLst xmlns:p="http://schemas.openxmlformats.org/presentationml/2006/main">
  <p:tag name="KSO_WM_BEAUTIFY_FLAG" val=""/>
</p:tagLst>
</file>

<file path=ppt/tags/tag157.xml><?xml version="1.0" encoding="utf-8"?>
<p:tagLst xmlns:p="http://schemas.openxmlformats.org/presentationml/2006/main">
  <p:tag name="KSO_WM_BEAUTIFY_FLAG" val=""/>
</p:tagLst>
</file>

<file path=ppt/tags/tag158.xml><?xml version="1.0" encoding="utf-8"?>
<p:tagLst xmlns:p="http://schemas.openxmlformats.org/presentationml/2006/main">
  <p:tag name="KSO_WM_BEAUTIFY_FLAG" val=""/>
</p:tagLst>
</file>

<file path=ppt/tags/tag159.xml><?xml version="1.0" encoding="utf-8"?>
<p:tagLst xmlns:p="http://schemas.openxmlformats.org/presentationml/2006/main">
  <p:tag name="KSO_WM_BEAUTIFY_FLAG" val=""/>
</p:tagLst>
</file>

<file path=ppt/tags/tag16.xml><?xml version="1.0" encoding="utf-8"?>
<p:tagLst xmlns:p="http://schemas.openxmlformats.org/presentationml/2006/main">
  <p:tag name="KSO_WM_BEAUTIFY_FLAG" val=""/>
</p:tagLst>
</file>

<file path=ppt/tags/tag160.xml><?xml version="1.0" encoding="utf-8"?>
<p:tagLst xmlns:p="http://schemas.openxmlformats.org/presentationml/2006/main">
  <p:tag name="KSO_WM_BEAUTIFY_FLAG" val=""/>
</p:tagLst>
</file>

<file path=ppt/tags/tag161.xml><?xml version="1.0" encoding="utf-8"?>
<p:tagLst xmlns:p="http://schemas.openxmlformats.org/presentationml/2006/main">
  <p:tag name="KSO_WM_BEAUTIFY_FLAG" val=""/>
</p:tagLst>
</file>

<file path=ppt/tags/tag162.xml><?xml version="1.0" encoding="utf-8"?>
<p:tagLst xmlns:p="http://schemas.openxmlformats.org/presentationml/2006/main">
  <p:tag name="KSO_WM_BEAUTIFY_FLAG" val=""/>
</p:tagLst>
</file>

<file path=ppt/tags/tag163.xml><?xml version="1.0" encoding="utf-8"?>
<p:tagLst xmlns:p="http://schemas.openxmlformats.org/presentationml/2006/main">
  <p:tag name="KSO_WM_BEAUTIFY_FLAG" val=""/>
</p:tagLst>
</file>

<file path=ppt/tags/tag164.xml><?xml version="1.0" encoding="utf-8"?>
<p:tagLst xmlns:p="http://schemas.openxmlformats.org/presentationml/2006/main">
  <p:tag name="KSO_WM_BEAUTIFY_FLAG" val=""/>
</p:tagLst>
</file>

<file path=ppt/tags/tag165.xml><?xml version="1.0" encoding="utf-8"?>
<p:tagLst xmlns:p="http://schemas.openxmlformats.org/presentationml/2006/main">
  <p:tag name="KSO_WM_BEAUTIFY_FLAG" val=""/>
</p:tagLst>
</file>

<file path=ppt/tags/tag166.xml><?xml version="1.0" encoding="utf-8"?>
<p:tagLst xmlns:p="http://schemas.openxmlformats.org/presentationml/2006/main">
  <p:tag name="KSO_WM_BEAUTIFY_FLAG" val=""/>
</p:tagLst>
</file>

<file path=ppt/tags/tag167.xml><?xml version="1.0" encoding="utf-8"?>
<p:tagLst xmlns:p="http://schemas.openxmlformats.org/presentationml/2006/main">
  <p:tag name="KSO_WM_BEAUTIFY_FLAG" val="#wm#"/>
  <p:tag name="KSO_WM_TEMPLATE_CATEGORY" val="custom"/>
  <p:tag name="KSO_WM_TEMPLATE_INDEX" val="20205081"/>
</p:tagLst>
</file>

<file path=ppt/tags/tag168.xml><?xml version="1.0" encoding="utf-8"?>
<p:tagLst xmlns:p="http://schemas.openxmlformats.org/presentationml/2006/main">
  <p:tag name="KSO_WM_BEAUTIFY_FLAG" val=""/>
</p:tagLst>
</file>

<file path=ppt/tags/tag169.xml><?xml version="1.0" encoding="utf-8"?>
<p:tagLst xmlns:p="http://schemas.openxmlformats.org/presentationml/2006/main">
  <p:tag name="KSO_WM_BEAUTIFY_FLAG" val=""/>
</p:tagLst>
</file>

<file path=ppt/tags/tag17.xml><?xml version="1.0" encoding="utf-8"?>
<p:tagLst xmlns:p="http://schemas.openxmlformats.org/presentationml/2006/main">
  <p:tag name="KSO_WM_BEAUTIFY_FLAG" val=""/>
</p:tagLst>
</file>

<file path=ppt/tags/tag170.xml><?xml version="1.0" encoding="utf-8"?>
<p:tagLst xmlns:p="http://schemas.openxmlformats.org/presentationml/2006/main">
  <p:tag name="KSO_WM_BEAUTIFY_FLAG" val=""/>
</p:tagLst>
</file>

<file path=ppt/tags/tag171.xml><?xml version="1.0" encoding="utf-8"?>
<p:tagLst xmlns:p="http://schemas.openxmlformats.org/presentationml/2006/main">
  <p:tag name="KSO_WM_BEAUTIFY_FLAG" val=""/>
</p:tagLst>
</file>

<file path=ppt/tags/tag172.xml><?xml version="1.0" encoding="utf-8"?>
<p:tagLst xmlns:p="http://schemas.openxmlformats.org/presentationml/2006/main">
  <p:tag name="KSO_WM_BEAUTIFY_FLAG" val=""/>
</p:tagLst>
</file>

<file path=ppt/tags/tag173.xml><?xml version="1.0" encoding="utf-8"?>
<p:tagLst xmlns:p="http://schemas.openxmlformats.org/presentationml/2006/main">
  <p:tag name="KSO_WM_BEAUTIFY_FLAG" val=""/>
</p:tagLst>
</file>

<file path=ppt/tags/tag174.xml><?xml version="1.0" encoding="utf-8"?>
<p:tagLst xmlns:p="http://schemas.openxmlformats.org/presentationml/2006/main">
  <p:tag name="KSO_WM_BEAUTIFY_FLAG" val=""/>
</p:tagLst>
</file>

<file path=ppt/tags/tag175.xml><?xml version="1.0" encoding="utf-8"?>
<p:tagLst xmlns:p="http://schemas.openxmlformats.org/presentationml/2006/main">
  <p:tag name="KSO_WM_BEAUTIFY_FLAG" val=""/>
</p:tagLst>
</file>

<file path=ppt/tags/tag176.xml><?xml version="1.0" encoding="utf-8"?>
<p:tagLst xmlns:p="http://schemas.openxmlformats.org/presentationml/2006/main">
  <p:tag name="KSO_WM_BEAUTIFY_FLAG" val=""/>
</p:tagLst>
</file>

<file path=ppt/tags/tag177.xml><?xml version="1.0" encoding="utf-8"?>
<p:tagLst xmlns:p="http://schemas.openxmlformats.org/presentationml/2006/main">
  <p:tag name="KSO_WM_BEAUTIFY_FLAG" val=""/>
</p:tagLst>
</file>

<file path=ppt/tags/tag178.xml><?xml version="1.0" encoding="utf-8"?>
<p:tagLst xmlns:p="http://schemas.openxmlformats.org/presentationml/2006/main">
  <p:tag name="KSO_WM_BEAUTIFY_FLAG" val=""/>
</p:tagLst>
</file>

<file path=ppt/tags/tag179.xml><?xml version="1.0" encoding="utf-8"?>
<p:tagLst xmlns:p="http://schemas.openxmlformats.org/presentationml/2006/main">
  <p:tag name="KSO_WM_BEAUTIFY_FLAG" val=""/>
</p:tagLst>
</file>

<file path=ppt/tags/tag18.xml><?xml version="1.0" encoding="utf-8"?>
<p:tagLst xmlns:p="http://schemas.openxmlformats.org/presentationml/2006/main">
  <p:tag name="KSO_WM_BEAUTIFY_FLAG" val=""/>
</p:tagLst>
</file>

<file path=ppt/tags/tag180.xml><?xml version="1.0" encoding="utf-8"?>
<p:tagLst xmlns:p="http://schemas.openxmlformats.org/presentationml/2006/main">
  <p:tag name="KSO_WM_BEAUTIFY_FLAG" val=""/>
</p:tagLst>
</file>

<file path=ppt/tags/tag181.xml><?xml version="1.0" encoding="utf-8"?>
<p:tagLst xmlns:p="http://schemas.openxmlformats.org/presentationml/2006/main">
  <p:tag name="KSO_WM_BEAUTIFY_FLAG" val=""/>
</p:tagLst>
</file>

<file path=ppt/tags/tag182.xml><?xml version="1.0" encoding="utf-8"?>
<p:tagLst xmlns:p="http://schemas.openxmlformats.org/presentationml/2006/main">
  <p:tag name="KSO_WM_BEAUTIFY_FLAG" val=""/>
</p:tagLst>
</file>

<file path=ppt/tags/tag183.xml><?xml version="1.0" encoding="utf-8"?>
<p:tagLst xmlns:p="http://schemas.openxmlformats.org/presentationml/2006/main">
  <p:tag name="KSO_WM_BEAUTIFY_FLAG" val=""/>
</p:tagLst>
</file>

<file path=ppt/tags/tag184.xml><?xml version="1.0" encoding="utf-8"?>
<p:tagLst xmlns:p="http://schemas.openxmlformats.org/presentationml/2006/main">
  <p:tag name="KSO_WM_BEAUTIFY_FLAG" val=""/>
</p:tagLst>
</file>

<file path=ppt/tags/tag185.xml><?xml version="1.0" encoding="utf-8"?>
<p:tagLst xmlns:p="http://schemas.openxmlformats.org/presentationml/2006/main">
  <p:tag name="KSO_WM_BEAUTIFY_FLAG" val="#wm#"/>
  <p:tag name="KSO_WM_TEMPLATE_CATEGORY" val="custom"/>
  <p:tag name="KSO_WM_TEMPLATE_INDEX" val="20205081"/>
</p:tagLst>
</file>

<file path=ppt/tags/tag186.xml><?xml version="1.0" encoding="utf-8"?>
<p:tagLst xmlns:p="http://schemas.openxmlformats.org/presentationml/2006/main">
  <p:tag name="KSO_WM_BEAUTIFY_FLAG" val=""/>
  <p:tag name="KSO_WM_UNIT_TABLE_BEAUTIFY" val="smartTable{dc217e32-af34-420b-bb38-65e61daf5286}"/>
  <p:tag name="TABLE_ENDDRAG_ORIGIN_RECT" val="646*229"/>
  <p:tag name="TABLE_ENDDRAG_RECT" val="97*143*646*229"/>
</p:tagLst>
</file>

<file path=ppt/tags/tag187.xml><?xml version="1.0" encoding="utf-8"?>
<p:tagLst xmlns:p="http://schemas.openxmlformats.org/presentationml/2006/main">
  <p:tag name="KSO_WM_BEAUTIFY_FLAG" val=""/>
</p:tagLst>
</file>

<file path=ppt/tags/tag188.xml><?xml version="1.0" encoding="utf-8"?>
<p:tagLst xmlns:p="http://schemas.openxmlformats.org/presentationml/2006/main">
  <p:tag name="KSO_WM_BEAUTIFY_FLAG" val=""/>
</p:tagLst>
</file>

<file path=ppt/tags/tag189.xml><?xml version="1.0" encoding="utf-8"?>
<p:tagLst xmlns:p="http://schemas.openxmlformats.org/presentationml/2006/main">
  <p:tag name="KSO_WM_BEAUTIFY_FLAG" val="#wm#"/>
  <p:tag name="KSO_WM_TEMPLATE_CATEGORY" val="custom"/>
  <p:tag name="KSO_WM_TEMPLATE_INDEX" val="20205081"/>
</p:tagLst>
</file>

<file path=ppt/tags/tag19.xml><?xml version="1.0" encoding="utf-8"?>
<p:tagLst xmlns:p="http://schemas.openxmlformats.org/presentationml/2006/main">
  <p:tag name="KSO_WM_BEAUTIFY_FLAG" val=""/>
</p:tagLst>
</file>

<file path=ppt/tags/tag190.xml><?xml version="1.0" encoding="utf-8"?>
<p:tagLst xmlns:p="http://schemas.openxmlformats.org/presentationml/2006/main">
  <p:tag name="KSO_WM_BEAUTIFY_FLAG" val=""/>
</p:tagLst>
</file>

<file path=ppt/tags/tag191.xml><?xml version="1.0" encoding="utf-8"?>
<p:tagLst xmlns:p="http://schemas.openxmlformats.org/presentationml/2006/main">
  <p:tag name="KSO_WM_BEAUTIFY_FLAG" val=""/>
  <p:tag name="KSO_WM_UNIT_TABLE_BEAUTIFY" val="smartTable{90f464e7-7d94-4005-bbcc-5af28f4e4d1b}"/>
</p:tagLst>
</file>

<file path=ppt/tags/tag192.xml><?xml version="1.0" encoding="utf-8"?>
<p:tagLst xmlns:p="http://schemas.openxmlformats.org/presentationml/2006/main">
  <p:tag name="KSO_WM_BEAUTIFY_FLAG" val=""/>
</p:tagLst>
</file>

<file path=ppt/tags/tag193.xml><?xml version="1.0" encoding="utf-8"?>
<p:tagLst xmlns:p="http://schemas.openxmlformats.org/presentationml/2006/main">
  <p:tag name="KSO_WM_BEAUTIFY_FLAG" val=""/>
</p:tagLst>
</file>

<file path=ppt/tags/tag194.xml><?xml version="1.0" encoding="utf-8"?>
<p:tagLst xmlns:p="http://schemas.openxmlformats.org/presentationml/2006/main">
  <p:tag name="KSO_WM_BEAUTIFY_FLAG" val="#wm#"/>
  <p:tag name="KSO_WM_TEMPLATE_CATEGORY" val="custom"/>
  <p:tag name="KSO_WM_TEMPLATE_INDEX" val="20205081"/>
</p:tagLst>
</file>

<file path=ppt/tags/tag195.xml><?xml version="1.0" encoding="utf-8"?>
<p:tagLst xmlns:p="http://schemas.openxmlformats.org/presentationml/2006/main">
  <p:tag name="KSO_WM_BEAUTIFY_FLAG" val=""/>
</p:tagLst>
</file>

<file path=ppt/tags/tag196.xml><?xml version="1.0" encoding="utf-8"?>
<p:tagLst xmlns:p="http://schemas.openxmlformats.org/presentationml/2006/main">
  <p:tag name="KSO_WM_BEAUTIFY_FLAG" val=""/>
</p:tagLst>
</file>

<file path=ppt/tags/tag197.xml><?xml version="1.0" encoding="utf-8"?>
<p:tagLst xmlns:p="http://schemas.openxmlformats.org/presentationml/2006/main">
  <p:tag name="KSO_WM_BEAUTIFY_FLAG" val=""/>
</p:tagLst>
</file>

<file path=ppt/tags/tag198.xml><?xml version="1.0" encoding="utf-8"?>
<p:tagLst xmlns:p="http://schemas.openxmlformats.org/presentationml/2006/main">
  <p:tag name="KSO_WM_BEAUTIFY_FLAG" val=""/>
</p:tagLst>
</file>

<file path=ppt/tags/tag199.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20.xml><?xml version="1.0" encoding="utf-8"?>
<p:tagLst xmlns:p="http://schemas.openxmlformats.org/presentationml/2006/main">
  <p:tag name="KSO_WM_BEAUTIFY_FLAG" val=""/>
</p:tagLst>
</file>

<file path=ppt/tags/tag200.xml><?xml version="1.0" encoding="utf-8"?>
<p:tagLst xmlns:p="http://schemas.openxmlformats.org/presentationml/2006/main">
  <p:tag name="KSO_WM_BEAUTIFY_FLAG" val=""/>
</p:tagLst>
</file>

<file path=ppt/tags/tag201.xml><?xml version="1.0" encoding="utf-8"?>
<p:tagLst xmlns:p="http://schemas.openxmlformats.org/presentationml/2006/main">
  <p:tag name="KSO_WM_BEAUTIFY_FLAG" val=""/>
</p:tagLst>
</file>

<file path=ppt/tags/tag202.xml><?xml version="1.0" encoding="utf-8"?>
<p:tagLst xmlns:p="http://schemas.openxmlformats.org/presentationml/2006/main">
  <p:tag name="KSO_WM_BEAUTIFY_FLAG" val=""/>
</p:tagLst>
</file>

<file path=ppt/tags/tag203.xml><?xml version="1.0" encoding="utf-8"?>
<p:tagLst xmlns:p="http://schemas.openxmlformats.org/presentationml/2006/main">
  <p:tag name="KSO_WM_BEAUTIFY_FLAG" val=""/>
</p:tagLst>
</file>

<file path=ppt/tags/tag204.xml><?xml version="1.0" encoding="utf-8"?>
<p:tagLst xmlns:p="http://schemas.openxmlformats.org/presentationml/2006/main">
  <p:tag name="KSO_WM_BEAUTIFY_FLAG" val=""/>
</p:tagLst>
</file>

<file path=ppt/tags/tag205.xml><?xml version="1.0" encoding="utf-8"?>
<p:tagLst xmlns:p="http://schemas.openxmlformats.org/presentationml/2006/main">
  <p:tag name="KSO_WM_BEAUTIFY_FLAG" val="#wm#"/>
  <p:tag name="KSO_WM_TEMPLATE_CATEGORY" val="custom"/>
  <p:tag name="KSO_WM_TEMPLATE_INDEX" val="20205081"/>
</p:tagLst>
</file>

<file path=ppt/tags/tag206.xml><?xml version="1.0" encoding="utf-8"?>
<p:tagLst xmlns:p="http://schemas.openxmlformats.org/presentationml/2006/main">
  <p:tag name="KSO_WM_BEAUTIFY_FLAG" val="#wm#"/>
  <p:tag name="KSO_WM_TEMPLATE_CATEGORY" val="custom"/>
  <p:tag name="KSO_WM_TEMPLATE_INDEX" val="20205081"/>
</p:tagLst>
</file>

<file path=ppt/tags/tag207.xml><?xml version="1.0" encoding="utf-8"?>
<p:tagLst xmlns:p="http://schemas.openxmlformats.org/presentationml/2006/main">
  <p:tag name="KSO_WM_BEAUTIFY_FLAG" val=""/>
</p:tagLst>
</file>

<file path=ppt/tags/tag208.xml><?xml version="1.0" encoding="utf-8"?>
<p:tagLst xmlns:p="http://schemas.openxmlformats.org/presentationml/2006/main">
  <p:tag name="KSO_WM_BEAUTIFY_FLAG" val=""/>
</p:tagLst>
</file>

<file path=ppt/tags/tag209.xml><?xml version="1.0" encoding="utf-8"?>
<p:tagLst xmlns:p="http://schemas.openxmlformats.org/presentationml/2006/main">
  <p:tag name="KSO_WM_BEAUTIFY_FLAG" val=""/>
</p:tagLst>
</file>

<file path=ppt/tags/tag21.xml><?xml version="1.0" encoding="utf-8"?>
<p:tagLst xmlns:p="http://schemas.openxmlformats.org/presentationml/2006/main">
  <p:tag name="KSO_WM_BEAUTIFY_FLAG" val=""/>
</p:tagLst>
</file>

<file path=ppt/tags/tag210.xml><?xml version="1.0" encoding="utf-8"?>
<p:tagLst xmlns:p="http://schemas.openxmlformats.org/presentationml/2006/main">
  <p:tag name="KSO_WM_BEAUTIFY_FLAG" val=""/>
</p:tagLst>
</file>

<file path=ppt/tags/tag211.xml><?xml version="1.0" encoding="utf-8"?>
<p:tagLst xmlns:p="http://schemas.openxmlformats.org/presentationml/2006/main">
  <p:tag name="KSO_WM_BEAUTIFY_FLAG" val="#wm#"/>
  <p:tag name="KSO_WM_TEMPLATE_CATEGORY" val="custom"/>
  <p:tag name="KSO_WM_TEMPLATE_INDEX" val="20205081"/>
</p:tagLst>
</file>

<file path=ppt/tags/tag212.xml><?xml version="1.0" encoding="utf-8"?>
<p:tagLst xmlns:p="http://schemas.openxmlformats.org/presentationml/2006/main">
  <p:tag name="KSO_WM_BEAUTIFY_FLAG" val="#wm#"/>
  <p:tag name="KSO_WM_TEMPLATE_CATEGORY" val="custom"/>
  <p:tag name="KSO_WM_TEMPLATE_INDEX" val="20205081"/>
</p:tagLst>
</file>

<file path=ppt/tags/tag213.xml><?xml version="1.0" encoding="utf-8"?>
<p:tagLst xmlns:p="http://schemas.openxmlformats.org/presentationml/2006/main">
  <p:tag name="COMMONDATA" val="eyJoZGlkIjoiNGM4MTcxYzdkNGFhZDI3ZGE5NTEwMzIwMDVhNjA0MWQifQ=="/>
</p:tagLst>
</file>

<file path=ppt/tags/tag22.xml><?xml version="1.0" encoding="utf-8"?>
<p:tagLst xmlns:p="http://schemas.openxmlformats.org/presentationml/2006/main">
  <p:tag name="KSO_WM_BEAUTIFY_FLAG" val=""/>
</p:tagLst>
</file>

<file path=ppt/tags/tag23.xml><?xml version="1.0" encoding="utf-8"?>
<p:tagLst xmlns:p="http://schemas.openxmlformats.org/presentationml/2006/main">
  <p:tag name="KSO_WM_BEAUTIFY_FLAG" val=""/>
</p:tagLst>
</file>

<file path=ppt/tags/tag24.xml><?xml version="1.0" encoding="utf-8"?>
<p:tagLst xmlns:p="http://schemas.openxmlformats.org/presentationml/2006/main">
  <p:tag name="KSO_WM_BEAUTIFY_FLAG" val=""/>
</p:tagLst>
</file>

<file path=ppt/tags/tag25.xml><?xml version="1.0" encoding="utf-8"?>
<p:tagLst xmlns:p="http://schemas.openxmlformats.org/presentationml/2006/main">
  <p:tag name="KSO_WM_BEAUTIFY_FLAG" val=""/>
</p:tagLst>
</file>

<file path=ppt/tags/tag26.xml><?xml version="1.0" encoding="utf-8"?>
<p:tagLst xmlns:p="http://schemas.openxmlformats.org/presentationml/2006/main">
  <p:tag name="KSO_WM_BEAUTIFY_FLAG" val=""/>
</p:tagLst>
</file>

<file path=ppt/tags/tag27.xml><?xml version="1.0" encoding="utf-8"?>
<p:tagLst xmlns:p="http://schemas.openxmlformats.org/presentationml/2006/main">
  <p:tag name="KSO_WM_BEAUTIFY_FLAG" val=""/>
</p:tagLst>
</file>

<file path=ppt/tags/tag28.xml><?xml version="1.0" encoding="utf-8"?>
<p:tagLst xmlns:p="http://schemas.openxmlformats.org/presentationml/2006/main">
  <p:tag name="KSO_WM_BEAUTIFY_FLAG" val=""/>
</p:tagLst>
</file>

<file path=ppt/tags/tag29.xml><?xml version="1.0" encoding="utf-8"?>
<p:tagLst xmlns:p="http://schemas.openxmlformats.org/presentationml/2006/main">
  <p:tag name="KSO_WM_BEAUTIFY_FLAG" val="#wm#"/>
  <p:tag name="KSO_WM_TEMPLATE_CATEGORY" val="custom"/>
  <p:tag name="KSO_WM_TEMPLATE_INDEX" val="20205081"/>
</p:tagLst>
</file>

<file path=ppt/tags/tag3.xml><?xml version="1.0" encoding="utf-8"?>
<p:tagLst xmlns:p="http://schemas.openxmlformats.org/presentationml/2006/main">
  <p:tag name="KSO_WM_BEAUTIFY_FLAG" val=""/>
</p:tagLst>
</file>

<file path=ppt/tags/tag30.xml><?xml version="1.0" encoding="utf-8"?>
<p:tagLst xmlns:p="http://schemas.openxmlformats.org/presentationml/2006/main">
  <p:tag name="KSO_WM_BEAUTIFY_FLAG" val=""/>
</p:tagLst>
</file>

<file path=ppt/tags/tag31.xml><?xml version="1.0" encoding="utf-8"?>
<p:tagLst xmlns:p="http://schemas.openxmlformats.org/presentationml/2006/main">
  <p:tag name="KSO_WM_BEAUTIFY_FLAG" val=""/>
</p:tagLst>
</file>

<file path=ppt/tags/tag32.xml><?xml version="1.0" encoding="utf-8"?>
<p:tagLst xmlns:p="http://schemas.openxmlformats.org/presentationml/2006/main">
  <p:tag name="KSO_WM_BEAUTIFY_FLAG" val=""/>
</p:tagLst>
</file>

<file path=ppt/tags/tag33.xml><?xml version="1.0" encoding="utf-8"?>
<p:tagLst xmlns:p="http://schemas.openxmlformats.org/presentationml/2006/main">
  <p:tag name="KSO_WM_BEAUTIFY_FLAG" val=""/>
</p:tagLst>
</file>

<file path=ppt/tags/tag34.xml><?xml version="1.0" encoding="utf-8"?>
<p:tagLst xmlns:p="http://schemas.openxmlformats.org/presentationml/2006/main">
  <p:tag name="KSO_WM_BEAUTIFY_FLAG" val=""/>
</p:tagLst>
</file>

<file path=ppt/tags/tag35.xml><?xml version="1.0" encoding="utf-8"?>
<p:tagLst xmlns:p="http://schemas.openxmlformats.org/presentationml/2006/main">
  <p:tag name="KSO_WM_BEAUTIFY_FLAG" val=""/>
</p:tagLst>
</file>

<file path=ppt/tags/tag36.xml><?xml version="1.0" encoding="utf-8"?>
<p:tagLst xmlns:p="http://schemas.openxmlformats.org/presentationml/2006/main">
  <p:tag name="KSO_WM_BEAUTIFY_FLAG" val="#wm#"/>
  <p:tag name="KSO_WM_TEMPLATE_CATEGORY" val="custom"/>
  <p:tag name="KSO_WM_TEMPLATE_INDEX" val="20205081"/>
</p:tagLst>
</file>

<file path=ppt/tags/tag37.xml><?xml version="1.0" encoding="utf-8"?>
<p:tagLst xmlns:p="http://schemas.openxmlformats.org/presentationml/2006/main">
  <p:tag name="KSO_WM_BEAUTIFY_FLAG" val="#wm#"/>
  <p:tag name="KSO_WM_TEMPLATE_CATEGORY" val="custom"/>
  <p:tag name="KSO_WM_TEMPLATE_INDEX" val="20205081"/>
</p:tagLst>
</file>

<file path=ppt/tags/tag38.xml><?xml version="1.0" encoding="utf-8"?>
<p:tagLst xmlns:p="http://schemas.openxmlformats.org/presentationml/2006/main">
  <p:tag name="KSO_WM_BEAUTIFY_FLAG" val=""/>
</p:tagLst>
</file>

<file path=ppt/tags/tag39.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wm#"/>
  <p:tag name="KSO_WM_TEMPLATE_CATEGORY" val="custom"/>
  <p:tag name="KSO_WM_TEMPLATE_INDEX" val="20205081"/>
</p:tagLst>
</file>

<file path=ppt/tags/tag40.xml><?xml version="1.0" encoding="utf-8"?>
<p:tagLst xmlns:p="http://schemas.openxmlformats.org/presentationml/2006/main">
  <p:tag name="KSO_WM_BEAUTIFY_FLAG" val=""/>
</p:tagLst>
</file>

<file path=ppt/tags/tag41.xml><?xml version="1.0" encoding="utf-8"?>
<p:tagLst xmlns:p="http://schemas.openxmlformats.org/presentationml/2006/main">
  <p:tag name="KSO_WM_BEAUTIFY_FLAG" val=""/>
</p:tagLst>
</file>

<file path=ppt/tags/tag42.xml><?xml version="1.0" encoding="utf-8"?>
<p:tagLst xmlns:p="http://schemas.openxmlformats.org/presentationml/2006/main">
  <p:tag name="KSO_WM_BEAUTIFY_FLAG" val=""/>
</p:tagLst>
</file>

<file path=ppt/tags/tag43.xml><?xml version="1.0" encoding="utf-8"?>
<p:tagLst xmlns:p="http://schemas.openxmlformats.org/presentationml/2006/main">
  <p:tag name="KSO_WM_BEAUTIFY_FLAG" val=""/>
</p:tagLst>
</file>

<file path=ppt/tags/tag44.xml><?xml version="1.0" encoding="utf-8"?>
<p:tagLst xmlns:p="http://schemas.openxmlformats.org/presentationml/2006/main">
  <p:tag name="KSO_WM_BEAUTIFY_FLAG" val=""/>
</p:tagLst>
</file>

<file path=ppt/tags/tag45.xml><?xml version="1.0" encoding="utf-8"?>
<p:tagLst xmlns:p="http://schemas.openxmlformats.org/presentationml/2006/main">
  <p:tag name="KSO_WM_BEAUTIFY_FLAG" val=""/>
</p:tagLst>
</file>

<file path=ppt/tags/tag46.xml><?xml version="1.0" encoding="utf-8"?>
<p:tagLst xmlns:p="http://schemas.openxmlformats.org/presentationml/2006/main">
  <p:tag name="KSO_WM_BEAUTIFY_FLAG" val=""/>
</p:tagLst>
</file>

<file path=ppt/tags/tag47.xml><?xml version="1.0" encoding="utf-8"?>
<p:tagLst xmlns:p="http://schemas.openxmlformats.org/presentationml/2006/main">
  <p:tag name="KSO_WM_BEAUTIFY_FLAG" val="#wm#"/>
  <p:tag name="KSO_WM_TEMPLATE_CATEGORY" val="custom"/>
  <p:tag name="KSO_WM_TEMPLATE_INDEX" val="20205081"/>
</p:tagLst>
</file>

<file path=ppt/tags/tag48.xml><?xml version="1.0" encoding="utf-8"?>
<p:tagLst xmlns:p="http://schemas.openxmlformats.org/presentationml/2006/main">
  <p:tag name="KSO_WM_BEAUTIFY_FLAG" val=""/>
</p:tagLst>
</file>

<file path=ppt/tags/tag49.xml><?xml version="1.0" encoding="utf-8"?>
<p:tagLst xmlns:p="http://schemas.openxmlformats.org/presentationml/2006/main">
  <p:tag name="KSO_WM_BEAUTIFY_FLAG" val=""/>
</p:tagLst>
</file>

<file path=ppt/tags/tag5.xml><?xml version="1.0" encoding="utf-8"?>
<p:tagLst xmlns:p="http://schemas.openxmlformats.org/presentationml/2006/main">
  <p:tag name="KSO_WM_BEAUTIFY_FLAG" val="#wm#"/>
  <p:tag name="KSO_WM_TEMPLATE_CATEGORY" val="custom"/>
  <p:tag name="KSO_WM_TEMPLATE_INDEX" val="20205081"/>
</p:tagLst>
</file>

<file path=ppt/tags/tag50.xml><?xml version="1.0" encoding="utf-8"?>
<p:tagLst xmlns:p="http://schemas.openxmlformats.org/presentationml/2006/main">
  <p:tag name="KSO_WM_BEAUTIFY_FLAG" val=""/>
</p:tagLst>
</file>

<file path=ppt/tags/tag51.xml><?xml version="1.0" encoding="utf-8"?>
<p:tagLst xmlns:p="http://schemas.openxmlformats.org/presentationml/2006/main">
  <p:tag name="KSO_WM_BEAUTIFY_FLAG" val=""/>
</p:tagLst>
</file>

<file path=ppt/tags/tag52.xml><?xml version="1.0" encoding="utf-8"?>
<p:tagLst xmlns:p="http://schemas.openxmlformats.org/presentationml/2006/main">
  <p:tag name="KSO_WM_BEAUTIFY_FLAG" val=""/>
</p:tagLst>
</file>

<file path=ppt/tags/tag53.xml><?xml version="1.0" encoding="utf-8"?>
<p:tagLst xmlns:p="http://schemas.openxmlformats.org/presentationml/2006/main">
  <p:tag name="KSO_WM_BEAUTIFY_FLAG" val=""/>
</p:tagLst>
</file>

<file path=ppt/tags/tag54.xml><?xml version="1.0" encoding="utf-8"?>
<p:tagLst xmlns:p="http://schemas.openxmlformats.org/presentationml/2006/main">
  <p:tag name="KSO_WM_BEAUTIFY_FLAG" val=""/>
</p:tagLst>
</file>

<file path=ppt/tags/tag55.xml><?xml version="1.0" encoding="utf-8"?>
<p:tagLst xmlns:p="http://schemas.openxmlformats.org/presentationml/2006/main">
  <p:tag name="KSO_WM_BEAUTIFY_FLAG" val=""/>
</p:tagLst>
</file>

<file path=ppt/tags/tag56.xml><?xml version="1.0" encoding="utf-8"?>
<p:tagLst xmlns:p="http://schemas.openxmlformats.org/presentationml/2006/main">
  <p:tag name="KSO_WM_BEAUTIFY_FLAG" val=""/>
</p:tagLst>
</file>

<file path=ppt/tags/tag57.xml><?xml version="1.0" encoding="utf-8"?>
<p:tagLst xmlns:p="http://schemas.openxmlformats.org/presentationml/2006/main">
  <p:tag name="KSO_WM_BEAUTIFY_FLAG" val=""/>
</p:tagLst>
</file>

<file path=ppt/tags/tag58.xml><?xml version="1.0" encoding="utf-8"?>
<p:tagLst xmlns:p="http://schemas.openxmlformats.org/presentationml/2006/main">
  <p:tag name="KSO_WM_BEAUTIFY_FLAG" val=""/>
</p:tagLst>
</file>

<file path=ppt/tags/tag59.xml><?xml version="1.0" encoding="utf-8"?>
<p:tagLst xmlns:p="http://schemas.openxmlformats.org/presentationml/2006/main">
  <p:tag name="KSO_WM_BEAUTIFY_FLAG" val="#wm#"/>
  <p:tag name="KSO_WM_TEMPLATE_CATEGORY" val="custom"/>
  <p:tag name="KSO_WM_TEMPLATE_INDEX" val="20205081"/>
</p:tagLst>
</file>

<file path=ppt/tags/tag6.xml><?xml version="1.0" encoding="utf-8"?>
<p:tagLst xmlns:p="http://schemas.openxmlformats.org/presentationml/2006/main">
  <p:tag name="KSO_WM_BEAUTIFY_FLAG" val=""/>
</p:tagLst>
</file>

<file path=ppt/tags/tag60.xml><?xml version="1.0" encoding="utf-8"?>
<p:tagLst xmlns:p="http://schemas.openxmlformats.org/presentationml/2006/main">
  <p:tag name="KSO_WM_BEAUTIFY_FLAG" val=""/>
</p:tagLst>
</file>

<file path=ppt/tags/tag61.xml><?xml version="1.0" encoding="utf-8"?>
<p:tagLst xmlns:p="http://schemas.openxmlformats.org/presentationml/2006/main">
  <p:tag name="KSO_WM_BEAUTIFY_FLAG" val=""/>
</p:tagLst>
</file>

<file path=ppt/tags/tag62.xml><?xml version="1.0" encoding="utf-8"?>
<p:tagLst xmlns:p="http://schemas.openxmlformats.org/presentationml/2006/main">
  <p:tag name="KSO_WM_BEAUTIFY_FLAG" val=""/>
</p:tagLst>
</file>

<file path=ppt/tags/tag63.xml><?xml version="1.0" encoding="utf-8"?>
<p:tagLst xmlns:p="http://schemas.openxmlformats.org/presentationml/2006/main">
  <p:tag name="KSO_WM_BEAUTIFY_FLAG" val=""/>
</p:tagLst>
</file>

<file path=ppt/tags/tag64.xml><?xml version="1.0" encoding="utf-8"?>
<p:tagLst xmlns:p="http://schemas.openxmlformats.org/presentationml/2006/main">
  <p:tag name="KSO_WM_BEAUTIFY_FLAG" val=""/>
</p:tagLst>
</file>

<file path=ppt/tags/tag65.xml><?xml version="1.0" encoding="utf-8"?>
<p:tagLst xmlns:p="http://schemas.openxmlformats.org/presentationml/2006/main">
  <p:tag name="KSO_WM_BEAUTIFY_FLAG" val=""/>
</p:tagLst>
</file>

<file path=ppt/tags/tag66.xml><?xml version="1.0" encoding="utf-8"?>
<p:tagLst xmlns:p="http://schemas.openxmlformats.org/presentationml/2006/main">
  <p:tag name="KSO_WM_BEAUTIFY_FLAG" val=""/>
</p:tagLst>
</file>

<file path=ppt/tags/tag67.xml><?xml version="1.0" encoding="utf-8"?>
<p:tagLst xmlns:p="http://schemas.openxmlformats.org/presentationml/2006/main">
  <p:tag name="KSO_WM_BEAUTIFY_FLAG" val=""/>
</p:tagLst>
</file>

<file path=ppt/tags/tag68.xml><?xml version="1.0" encoding="utf-8"?>
<p:tagLst xmlns:p="http://schemas.openxmlformats.org/presentationml/2006/main">
  <p:tag name="KSO_WM_BEAUTIFY_FLAG" val=""/>
</p:tagLst>
</file>

<file path=ppt/tags/tag69.xml><?xml version="1.0" encoding="utf-8"?>
<p:tagLst xmlns:p="http://schemas.openxmlformats.org/presentationml/2006/main">
  <p:tag name="KSO_WM_BEAUTIFY_FLAG" val="#wm#"/>
  <p:tag name="KSO_WM_TEMPLATE_CATEGORY" val="custom"/>
  <p:tag name="KSO_WM_TEMPLATE_INDEX" val="20205081"/>
</p:tagLst>
</file>

<file path=ppt/tags/tag7.xml><?xml version="1.0" encoding="utf-8"?>
<p:tagLst xmlns:p="http://schemas.openxmlformats.org/presentationml/2006/main">
  <p:tag name="KSO_WM_BEAUTIFY_FLAG" val=""/>
</p:tagLst>
</file>

<file path=ppt/tags/tag70.xml><?xml version="1.0" encoding="utf-8"?>
<p:tagLst xmlns:p="http://schemas.openxmlformats.org/presentationml/2006/main">
  <p:tag name="KSO_WM_BEAUTIFY_FLAG" val=""/>
</p:tagLst>
</file>

<file path=ppt/tags/tag71.xml><?xml version="1.0" encoding="utf-8"?>
<p:tagLst xmlns:p="http://schemas.openxmlformats.org/presentationml/2006/main">
  <p:tag name="KSO_WM_BEAUTIFY_FLAG" val=""/>
</p:tagLst>
</file>

<file path=ppt/tags/tag72.xml><?xml version="1.0" encoding="utf-8"?>
<p:tagLst xmlns:p="http://schemas.openxmlformats.org/presentationml/2006/main">
  <p:tag name="KSO_WM_BEAUTIFY_FLAG" val=""/>
</p:tagLst>
</file>

<file path=ppt/tags/tag73.xml><?xml version="1.0" encoding="utf-8"?>
<p:tagLst xmlns:p="http://schemas.openxmlformats.org/presentationml/2006/main">
  <p:tag name="KSO_WM_BEAUTIFY_FLAG" val=""/>
</p:tagLst>
</file>

<file path=ppt/tags/tag74.xml><?xml version="1.0" encoding="utf-8"?>
<p:tagLst xmlns:p="http://schemas.openxmlformats.org/presentationml/2006/main">
  <p:tag name="KSO_WM_BEAUTIFY_FLAG" val="#wm#"/>
  <p:tag name="KSO_WM_TEMPLATE_CATEGORY" val="custom"/>
  <p:tag name="KSO_WM_TEMPLATE_INDEX" val="20205081"/>
</p:tagLst>
</file>

<file path=ppt/tags/tag75.xml><?xml version="1.0" encoding="utf-8"?>
<p:tagLst xmlns:p="http://schemas.openxmlformats.org/presentationml/2006/main">
  <p:tag name="KSO_WM_BEAUTIFY_FLAG" val=""/>
</p:tagLst>
</file>

<file path=ppt/tags/tag76.xml><?xml version="1.0" encoding="utf-8"?>
<p:tagLst xmlns:p="http://schemas.openxmlformats.org/presentationml/2006/main">
  <p:tag name="KSO_WM_BEAUTIFY_FLAG" val=""/>
</p:tagLst>
</file>

<file path=ppt/tags/tag77.xml><?xml version="1.0" encoding="utf-8"?>
<p:tagLst xmlns:p="http://schemas.openxmlformats.org/presentationml/2006/main">
  <p:tag name="KSO_WM_BEAUTIFY_FLAG" val=""/>
</p:tagLst>
</file>

<file path=ppt/tags/tag78.xml><?xml version="1.0" encoding="utf-8"?>
<p:tagLst xmlns:p="http://schemas.openxmlformats.org/presentationml/2006/main">
  <p:tag name="KSO_WM_BEAUTIFY_FLAG" val=""/>
</p:tagLst>
</file>

<file path=ppt/tags/tag79.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80.xml><?xml version="1.0" encoding="utf-8"?>
<p:tagLst xmlns:p="http://schemas.openxmlformats.org/presentationml/2006/main">
  <p:tag name="KSO_WM_BEAUTIFY_FLAG" val=""/>
</p:tagLst>
</file>

<file path=ppt/tags/tag81.xml><?xml version="1.0" encoding="utf-8"?>
<p:tagLst xmlns:p="http://schemas.openxmlformats.org/presentationml/2006/main">
  <p:tag name="KSO_WM_BEAUTIFY_FLAG" val=""/>
</p:tagLst>
</file>

<file path=ppt/tags/tag82.xml><?xml version="1.0" encoding="utf-8"?>
<p:tagLst xmlns:p="http://schemas.openxmlformats.org/presentationml/2006/main">
  <p:tag name="KSO_WM_BEAUTIFY_FLAG" val=""/>
</p:tagLst>
</file>

<file path=ppt/tags/tag83.xml><?xml version="1.0" encoding="utf-8"?>
<p:tagLst xmlns:p="http://schemas.openxmlformats.org/presentationml/2006/main">
  <p:tag name="KSO_WM_BEAUTIFY_FLAG" val=""/>
</p:tagLst>
</file>

<file path=ppt/tags/tag84.xml><?xml version="1.0" encoding="utf-8"?>
<p:tagLst xmlns:p="http://schemas.openxmlformats.org/presentationml/2006/main">
  <p:tag name="KSO_WM_BEAUTIFY_FLAG" val=""/>
</p:tagLst>
</file>

<file path=ppt/tags/tag85.xml><?xml version="1.0" encoding="utf-8"?>
<p:tagLst xmlns:p="http://schemas.openxmlformats.org/presentationml/2006/main">
  <p:tag name="KSO_WM_BEAUTIFY_FLAG" val=""/>
</p:tagLst>
</file>

<file path=ppt/tags/tag86.xml><?xml version="1.0" encoding="utf-8"?>
<p:tagLst xmlns:p="http://schemas.openxmlformats.org/presentationml/2006/main">
  <p:tag name="KSO_WM_BEAUTIFY_FLAG" val=""/>
</p:tagLst>
</file>

<file path=ppt/tags/tag87.xml><?xml version="1.0" encoding="utf-8"?>
<p:tagLst xmlns:p="http://schemas.openxmlformats.org/presentationml/2006/main">
  <p:tag name="KSO_WM_BEAUTIFY_FLAG" val=""/>
</p:tagLst>
</file>

<file path=ppt/tags/tag88.xml><?xml version="1.0" encoding="utf-8"?>
<p:tagLst xmlns:p="http://schemas.openxmlformats.org/presentationml/2006/main">
  <p:tag name="KSO_WM_BEAUTIFY_FLAG" val=""/>
</p:tagLst>
</file>

<file path=ppt/tags/tag89.xml><?xml version="1.0" encoding="utf-8"?>
<p:tagLst xmlns:p="http://schemas.openxmlformats.org/presentationml/2006/main">
  <p:tag name="KSO_WM_BEAUTIFY_FLAG" val="#wm#"/>
  <p:tag name="KSO_WM_TEMPLATE_CATEGORY" val="custom"/>
  <p:tag name="KSO_WM_TEMPLATE_INDEX" val="20205081"/>
</p:tagLst>
</file>

<file path=ppt/tags/tag9.xml><?xml version="1.0" encoding="utf-8"?>
<p:tagLst xmlns:p="http://schemas.openxmlformats.org/presentationml/2006/main">
  <p:tag name="KSO_WM_BEAUTIFY_FLAG" val=""/>
</p:tagLst>
</file>

<file path=ppt/tags/tag90.xml><?xml version="1.0" encoding="utf-8"?>
<p:tagLst xmlns:p="http://schemas.openxmlformats.org/presentationml/2006/main">
  <p:tag name="KSO_WM_BEAUTIFY_FLAG" val=""/>
</p:tagLst>
</file>

<file path=ppt/tags/tag91.xml><?xml version="1.0" encoding="utf-8"?>
<p:tagLst xmlns:p="http://schemas.openxmlformats.org/presentationml/2006/main">
  <p:tag name="KSO_WM_BEAUTIFY_FLAG" val=""/>
</p:tagLst>
</file>

<file path=ppt/tags/tag92.xml><?xml version="1.0" encoding="utf-8"?>
<p:tagLst xmlns:p="http://schemas.openxmlformats.org/presentationml/2006/main">
  <p:tag name="KSO_WM_BEAUTIFY_FLAG" val=""/>
</p:tagLst>
</file>

<file path=ppt/tags/tag93.xml><?xml version="1.0" encoding="utf-8"?>
<p:tagLst xmlns:p="http://schemas.openxmlformats.org/presentationml/2006/main">
  <p:tag name="KSO_WM_BEAUTIFY_FLAG" val=""/>
</p:tagLst>
</file>

<file path=ppt/tags/tag94.xml><?xml version="1.0" encoding="utf-8"?>
<p:tagLst xmlns:p="http://schemas.openxmlformats.org/presentationml/2006/main">
  <p:tag name="KSO_WM_BEAUTIFY_FLAG" val=""/>
</p:tagLst>
</file>

<file path=ppt/tags/tag95.xml><?xml version="1.0" encoding="utf-8"?>
<p:tagLst xmlns:p="http://schemas.openxmlformats.org/presentationml/2006/main">
  <p:tag name="KSO_WM_BEAUTIFY_FLAG" val=""/>
</p:tagLst>
</file>

<file path=ppt/tags/tag96.xml><?xml version="1.0" encoding="utf-8"?>
<p:tagLst xmlns:p="http://schemas.openxmlformats.org/presentationml/2006/main">
  <p:tag name="KSO_WM_BEAUTIFY_FLAG" val=""/>
</p:tagLst>
</file>

<file path=ppt/tags/tag97.xml><?xml version="1.0" encoding="utf-8"?>
<p:tagLst xmlns:p="http://schemas.openxmlformats.org/presentationml/2006/main">
  <p:tag name="KSO_WM_BEAUTIFY_FLAG" val=""/>
</p:tagLst>
</file>

<file path=ppt/tags/tag98.xml><?xml version="1.0" encoding="utf-8"?>
<p:tagLst xmlns:p="http://schemas.openxmlformats.org/presentationml/2006/main">
  <p:tag name="KSO_WM_BEAUTIFY_FLAG" val=""/>
</p:tagLst>
</file>

<file path=ppt/tags/tag99.xml><?xml version="1.0" encoding="utf-8"?>
<p:tagLst xmlns:p="http://schemas.openxmlformats.org/presentationml/2006/main">
  <p:tag name="KSO_WM_BEAUTIFY_FLAG" val=""/>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1994</Words>
  <Application>WPS 演示</Application>
  <PresentationFormat>宽屏</PresentationFormat>
  <Paragraphs>462</Paragraphs>
  <Slides>23</Slides>
  <Notes>0</Notes>
  <HiddenSlides>0</HiddenSlides>
  <MMClips>0</MMClips>
  <ScaleCrop>false</ScaleCrop>
  <HeadingPairs>
    <vt:vector size="8" baseType="variant">
      <vt:variant>
        <vt:lpstr>已用的字体</vt:lpstr>
      </vt:variant>
      <vt:variant>
        <vt:i4>17</vt:i4>
      </vt:variant>
      <vt:variant>
        <vt:lpstr>主题</vt:lpstr>
      </vt:variant>
      <vt:variant>
        <vt:i4>1</vt:i4>
      </vt:variant>
      <vt:variant>
        <vt:lpstr>嵌入 OLE 服务器</vt:lpstr>
      </vt:variant>
      <vt:variant>
        <vt:i4>1</vt:i4>
      </vt:variant>
      <vt:variant>
        <vt:lpstr>幻灯片标题</vt:lpstr>
      </vt:variant>
      <vt:variant>
        <vt:i4>23</vt:i4>
      </vt:variant>
    </vt:vector>
  </HeadingPairs>
  <TitlesOfParts>
    <vt:vector size="42" baseType="lpstr">
      <vt:lpstr>Arial</vt:lpstr>
      <vt:lpstr>宋体</vt:lpstr>
      <vt:lpstr>Wingdings</vt:lpstr>
      <vt:lpstr>Arial Unicode MS</vt:lpstr>
      <vt:lpstr>Calibri</vt:lpstr>
      <vt:lpstr>微软雅黑</vt:lpstr>
      <vt:lpstr>黑体</vt:lpstr>
      <vt:lpstr>经典综艺体简</vt:lpstr>
      <vt:lpstr>Impact</vt:lpstr>
      <vt:lpstr>Hoefler Text</vt:lpstr>
      <vt:lpstr>Segoe Print</vt:lpstr>
      <vt:lpstr>Century Gothic</vt:lpstr>
      <vt:lpstr>Times New Roman</vt:lpstr>
      <vt:lpstr>Helvetica Neue</vt:lpstr>
      <vt:lpstr>Courier New</vt:lpstr>
      <vt:lpstr>冬青黑体简体中文 W3</vt:lpstr>
      <vt:lpstr>ヒラギノ角ゴ ProN W3</vt:lpstr>
      <vt:lpstr>Office 主题</vt:lpstr>
      <vt:lpstr>Word.Document.12</vt:lpstr>
      <vt:lpstr>PowerPoint 演示文稿</vt:lpstr>
      <vt:lpstr>PowerPoint 演示文稿</vt:lpstr>
      <vt:lpstr>PowerPoint 演示文稿</vt:lpstr>
      <vt:lpstr>烷烃的沸点、相对密度随分子中碳原子数变化曲线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Administrator</dc:creator>
  <cp:lastModifiedBy>魔女</cp:lastModifiedBy>
  <cp:revision>2</cp:revision>
  <dcterms:created xsi:type="dcterms:W3CDTF">2023-03-19T10:33:00Z</dcterms:created>
  <dcterms:modified xsi:type="dcterms:W3CDTF">2023-03-19T10:34:59Z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27762957C0184261994CBB69B09445B6</vt:lpwstr>
  </property>
  <property fmtid="{D5CDD505-2E9C-101B-9397-08002B2CF9AE}" pid="3" name="KSOProductBuildVer">
    <vt:lpwstr>2052-11.1.0.13703</vt:lpwstr>
  </property>
</Properties>
</file>