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85" r:id="rId1"/>
  </p:sldMasterIdLst>
  <p:notesMasterIdLst>
    <p:notesMasterId r:id="rId2"/>
  </p:notesMasterIdLst>
  <p:handoutMasterIdLst>
    <p:handoutMasterId r:id="rId3"/>
  </p:handoutMasterIdLst>
  <p:sldIdLst>
    <p:sldId id="257" r:id="rId4"/>
    <p:sldId id="533" r:id="rId5"/>
    <p:sldId id="454" r:id="rId6"/>
    <p:sldId id="460" r:id="rId7"/>
    <p:sldId id="622" r:id="rId8"/>
    <p:sldId id="524" r:id="rId9"/>
    <p:sldId id="624" r:id="rId10"/>
    <p:sldId id="621" r:id="rId11"/>
    <p:sldId id="623" r:id="rId12"/>
    <p:sldId id="625" r:id="rId13"/>
    <p:sldId id="604" r:id="rId14"/>
    <p:sldId id="626" r:id="rId15"/>
    <p:sldId id="605" r:id="rId16"/>
    <p:sldId id="606" r:id="rId17"/>
    <p:sldId id="669" r:id="rId18"/>
    <p:sldId id="670" r:id="rId19"/>
    <p:sldId id="672" r:id="rId20"/>
    <p:sldId id="264" r:id="rId21"/>
    <p:sldId id="461" r:id="rId22"/>
    <p:sldId id="643" r:id="rId23"/>
    <p:sldId id="644" r:id="rId24"/>
    <p:sldId id="645" r:id="rId25"/>
    <p:sldId id="593" r:id="rId26"/>
    <p:sldId id="673" r:id="rId27"/>
    <p:sldId id="674" r:id="rId28"/>
    <p:sldId id="675" r:id="rId29"/>
    <p:sldId id="638" r:id="rId30"/>
    <p:sldId id="486" r:id="rId31"/>
    <p:sldId id="493" r:id="rId32"/>
    <p:sldId id="651" r:id="rId33"/>
    <p:sldId id="650" r:id="rId34"/>
    <p:sldId id="652" r:id="rId35"/>
    <p:sldId id="654" r:id="rId36"/>
    <p:sldId id="676" r:id="rId37"/>
    <p:sldId id="677" r:id="rId38"/>
    <p:sldId id="678" r:id="rId39"/>
    <p:sldId id="679" r:id="rId40"/>
    <p:sldId id="680" r:id="rId41"/>
    <p:sldId id="501" r:id="rId42"/>
    <p:sldId id="655" r:id="rId43"/>
    <p:sldId id="656" r:id="rId44"/>
    <p:sldId id="657" r:id="rId45"/>
    <p:sldId id="659" r:id="rId46"/>
    <p:sldId id="660" r:id="rId47"/>
    <p:sldId id="661" r:id="rId48"/>
    <p:sldId id="662" r:id="rId49"/>
    <p:sldId id="663" r:id="rId50"/>
    <p:sldId id="664" r:id="rId51"/>
    <p:sldId id="681" r:id="rId52"/>
  </p:sldIdLst>
  <p:sldSz cx="11522075" cy="6480175"/>
  <p:notesSz cx="6858000" cy="9144000"/>
  <p:custDataLst>
    <p:tags r:id="rId53"/>
  </p:custDataLst>
  <p:defaultTextStyle>
    <a:defPPr>
      <a:defRPr lang="zh-CN"/>
    </a:defPPr>
    <a:lvl1pPr marL="0" indent="0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9431" autoAdjust="0"/>
  </p:normalViewPr>
  <p:slideViewPr>
    <p:cSldViewPr>
      <p:cViewPr>
        <p:scale>
          <a:sx n="75" d="100"/>
          <a:sy n="75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tags" Target="tags/tag50.xml" /><Relationship Id="rId54" Type="http://schemas.openxmlformats.org/officeDocument/2006/relationships/presProps" Target="presProps.xml" /><Relationship Id="rId55" Type="http://schemas.openxmlformats.org/officeDocument/2006/relationships/viewProps" Target="viewProps.xml" /><Relationship Id="rId56" Type="http://schemas.openxmlformats.org/officeDocument/2006/relationships/theme" Target="theme/theme1.xml" /><Relationship Id="rId57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Relationship Id="rId2" Type="http://schemas.openxmlformats.org/officeDocument/2006/relationships/image" Target="../media/image22.emf" /><Relationship Id="rId3" Type="http://schemas.openxmlformats.org/officeDocument/2006/relationships/image" Target="../media/image23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Relationship Id="rId2" Type="http://schemas.openxmlformats.org/officeDocument/2006/relationships/image" Target="../media/image26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Relationship Id="rId2" Type="http://schemas.openxmlformats.org/officeDocument/2006/relationships/image" Target="../media/image28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Relationship Id="rId2" Type="http://schemas.openxmlformats.org/officeDocument/2006/relationships/image" Target="../media/image30.emf" /><Relationship Id="rId3" Type="http://schemas.openxmlformats.org/officeDocument/2006/relationships/image" Target="../media/image31.emf" /><Relationship Id="rId4" Type="http://schemas.openxmlformats.org/officeDocument/2006/relationships/image" Target="../media/image32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Relationship Id="rId2" Type="http://schemas.openxmlformats.org/officeDocument/2006/relationships/image" Target="../media/image41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Relationship Id="rId2" Type="http://schemas.openxmlformats.org/officeDocument/2006/relationships/image" Target="../media/image46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Relationship Id="rId2" Type="http://schemas.openxmlformats.org/officeDocument/2006/relationships/image" Target="../media/image48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Relationship Id="rId2" Type="http://schemas.openxmlformats.org/officeDocument/2006/relationships/image" Target="../media/image56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8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0.emf" /><Relationship Id="rId2" Type="http://schemas.openxmlformats.org/officeDocument/2006/relationships/image" Target="../media/image61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2.emf" /></Relationships>
</file>

<file path=ppt/drawings/_rels/vmlDrawing4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3.emf" /></Relationships>
</file>

<file path=ppt/drawings/_rels/vmlDrawing4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4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Relationship Id="rId2" Type="http://schemas.openxmlformats.org/officeDocument/2006/relationships/image" Target="../media/image10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Relationship Id="rId2" Type="http://schemas.openxmlformats.org/officeDocument/2006/relationships/image" Target="../media/image12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5119B52-C82A-4AE4-B445-FA5FDE4141D0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98F9CF8-C270-4C6F-AED7-FD05231F7216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63FD8495-8E1C-4658-9EF7-DA0FAB0846E3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16AA3A5-1BDC-4E0B-A472-73F65E9A9997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36E3431-455D-43BF-BF31-078C67210528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B1B8623-574E-400E-8303-7EDCBF97470C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65978C-46E0-402A-9920-CA5B50728B8D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335863E-5DC5-4922-B388-46FB64184A8F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F8633F9-EC3E-498E-B5BA-5C4F72923862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58348E9-22BD-41FF-A7F5-9A1522F84D35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CCE2550-FF7D-4E7F-B696-3D2611C92440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3F34656-E5B8-49B3-90FC-094B3659E712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2C11FDA-156E-457D-945B-9F5CC49E5A38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3A01640-C973-482D-A463-22B6D9C93266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2CE646E-669B-4951-8182-90F582E54B6D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A90A921-F173-4B6F-AC21-EBE7136CED49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2540D15-51C2-46FE-A25B-6B44D615F935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23471F9-8C3D-4598-BFB4-C06B67E4476C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E097EBC-565F-44D2-9585-F533CA7AE7D5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2850854-37A4-4D0B-B556-9EA13141E01A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7AFAB1E-B461-405A-8296-7852DF0EE424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EA17324-0C81-4A19-A48F-246D82AD30D5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FD4F3D5-DE3E-447C-B48C-1CAB64F769B1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CAFA061-77B8-492D-AE65-16AF17B948D2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B2A4EBB-4D56-4D66-AC58-A6A74B8BB973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D2C093E-49C0-408B-8EC3-C5C419D416E4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A0DCC61-AD5F-461E-AF72-5A37B4D25652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D002FAB-FA51-4D72-8E0D-2807A0EAB507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6C3B784-530F-47FD-BC16-D1FECE144ACA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38801D8-CF7B-4E5E-8E77-D394BC5EF864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E33F22E-5EA3-4D46-BF33-73EEA25153F2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3AFF6C7-7DD1-435B-9503-936A9C849A3A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6541D21-35B3-42C9-8D2C-8993FCAAC697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EDDFFF8-05EC-47D1-9A8A-6DE34E391C9F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FCACFC9-6050-4DAF-BB16-9243F05D0B70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C76B112-1876-4A7F-84C3-381CB5200E7B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A75D5F8-D17D-4CC4-B825-3F586325BE58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2D95E8D-AE31-4FC5-B12D-3A402CDCD9C4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7F6A009-DAB1-40DC-A428-387AD3E01157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D3D8363-BD62-4DBD-B96D-729BC18A4172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60AB5D3-6308-46E7-958F-DCE3B11A1127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38ED4A1-4FA2-4B2A-98FA-0696164FE109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F249628-35B7-41B8-8496-CBA3E2D22E4A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52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1CBC386-2CCB-4E8F-9EEC-CC661D2D0953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72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46EDCB9-0B3D-436D-A405-56C84F738C2B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93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7449920-A4FF-4012-A234-483D498801B6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13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A3F546B-A6B7-46FE-A3EE-121A7CF836D5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34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C07F0F7-CE44-43C1-9D41-077DF7E13A10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D10B1B8-192F-45A5-A249-E79BB78CD40B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995F96D-CBC5-4579-87BE-326F79DA8CA9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6A8C0BC-DEF1-4755-94FA-F4315492F916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7CDF6FA-44B1-40C4-BA6F-1E8C540169A4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F8D83B7-E254-4BD2-901D-C1CA875F8862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CB16AB4-7744-4005-BC82-0BC8F200C99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198E954-FD10-4225-86FF-44B731ECEF92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0.doc" TargetMode="Internal" /><Relationship Id="rId5" Type="http://schemas.openxmlformats.org/officeDocument/2006/relationships/image" Target="../media/image13.emf" /><Relationship Id="rId6" Type="http://schemas.openxmlformats.org/officeDocument/2006/relationships/tags" Target="../tags/tag10.xml" /><Relationship Id="rId7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1.doc" TargetMode="Internal" /><Relationship Id="rId5" Type="http://schemas.openxmlformats.org/officeDocument/2006/relationships/image" Target="../media/image14.emf" /><Relationship Id="rId6" Type="http://schemas.openxmlformats.org/officeDocument/2006/relationships/tags" Target="../tags/tag11.xml" /><Relationship Id="rId7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2.doc" TargetMode="Internal" /><Relationship Id="rId4" Type="http://schemas.openxmlformats.org/officeDocument/2006/relationships/image" Target="../media/image15.emf" /><Relationship Id="rId5" Type="http://schemas.openxmlformats.org/officeDocument/2006/relationships/tags" Target="../tags/tag12.xml" /><Relationship Id="rId6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13.doc" TargetMode="Internal" /><Relationship Id="rId4" Type="http://schemas.openxmlformats.org/officeDocument/2006/relationships/image" Target="../media/image16.emf" /><Relationship Id="rId5" Type="http://schemas.openxmlformats.org/officeDocument/2006/relationships/tags" Target="../tags/tag13.xml" /><Relationship Id="rId6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14.doc" TargetMode="Internal" /><Relationship Id="rId4" Type="http://schemas.openxmlformats.org/officeDocument/2006/relationships/image" Target="../media/image17.emf" /><Relationship Id="rId5" Type="http://schemas.openxmlformats.org/officeDocument/2006/relationships/image" Target="../media/image4.jpeg" /><Relationship Id="rId6" Type="http://schemas.openxmlformats.org/officeDocument/2006/relationships/tags" Target="../tags/tag14.xml" /><Relationship Id="rId7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8.jpeg" /><Relationship Id="rId4" Type="http://schemas.openxmlformats.org/officeDocument/2006/relationships/oleObject" Target="../embeddings/oleObject15.doc" TargetMode="Internal" /><Relationship Id="rId5" Type="http://schemas.openxmlformats.org/officeDocument/2006/relationships/image" Target="../media/image19.emf" /><Relationship Id="rId6" Type="http://schemas.openxmlformats.org/officeDocument/2006/relationships/tags" Target="../tags/tag15.xml" /><Relationship Id="rId7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16.doc" TargetMode="Internal" /><Relationship Id="rId4" Type="http://schemas.openxmlformats.org/officeDocument/2006/relationships/image" Target="../media/image20.emf" /><Relationship Id="rId5" Type="http://schemas.openxmlformats.org/officeDocument/2006/relationships/tags" Target="../tags/tag16.xml" /><Relationship Id="rId6" Type="http://schemas.openxmlformats.org/officeDocument/2006/relationships/vmlDrawing" Target="../drawings/vmlDrawing1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5.v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17.doc" TargetMode="Internal" /><Relationship Id="rId4" Type="http://schemas.openxmlformats.org/officeDocument/2006/relationships/image" Target="../media/image21.emf" /><Relationship Id="rId5" Type="http://schemas.openxmlformats.org/officeDocument/2006/relationships/oleObject" Target="../embeddings/oleObject18.doc" TargetMode="Internal" /><Relationship Id="rId6" Type="http://schemas.openxmlformats.org/officeDocument/2006/relationships/image" Target="../media/image22.emf" /><Relationship Id="rId7" Type="http://schemas.openxmlformats.org/officeDocument/2006/relationships/oleObject" Target="../embeddings/oleObject19.doc" TargetMode="Internal" /><Relationship Id="rId8" Type="http://schemas.openxmlformats.org/officeDocument/2006/relationships/image" Target="../media/image23.emf" /><Relationship Id="rId9" Type="http://schemas.openxmlformats.org/officeDocument/2006/relationships/tags" Target="../tags/tag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3.jpeg" /><Relationship Id="rId4" Type="http://schemas.openxmlformats.org/officeDocument/2006/relationships/slide" Target="slide19.xml" TargetMode="Internal" /><Relationship Id="rId5" Type="http://schemas.openxmlformats.org/officeDocument/2006/relationships/tags" Target="../tags/tag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4.png" /><Relationship Id="rId4" Type="http://schemas.openxmlformats.org/officeDocument/2006/relationships/oleObject" Target="../embeddings/oleObject20.doc" TargetMode="Internal" /><Relationship Id="rId5" Type="http://schemas.openxmlformats.org/officeDocument/2006/relationships/image" Target="../media/image25.emf" /><Relationship Id="rId6" Type="http://schemas.openxmlformats.org/officeDocument/2006/relationships/oleObject" Target="../embeddings/oleObject21.doc" TargetMode="Internal" /><Relationship Id="rId7" Type="http://schemas.openxmlformats.org/officeDocument/2006/relationships/image" Target="../media/image26.emf" /><Relationship Id="rId8" Type="http://schemas.openxmlformats.org/officeDocument/2006/relationships/tags" Target="../tags/tag19.xml" /><Relationship Id="rId9" Type="http://schemas.openxmlformats.org/officeDocument/2006/relationships/vmlDrawing" Target="../drawings/vmlDrawing16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oleObject" Target="../embeddings/oleObject22.doc" TargetMode="Internal" /><Relationship Id="rId4" Type="http://schemas.openxmlformats.org/officeDocument/2006/relationships/image" Target="../media/image27.emf" /><Relationship Id="rId5" Type="http://schemas.openxmlformats.org/officeDocument/2006/relationships/oleObject" Target="../embeddings/oleObject23.doc" TargetMode="Internal" /><Relationship Id="rId6" Type="http://schemas.openxmlformats.org/officeDocument/2006/relationships/image" Target="../media/image28.emf" /><Relationship Id="rId7" Type="http://schemas.openxmlformats.org/officeDocument/2006/relationships/tags" Target="../tags/tag20.xml" /><Relationship Id="rId8" Type="http://schemas.openxmlformats.org/officeDocument/2006/relationships/vmlDrawing" Target="../drawings/vmlDrawing1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2.emf" /><Relationship Id="rId11" Type="http://schemas.openxmlformats.org/officeDocument/2006/relationships/tags" Target="../tags/tag21.xml" /><Relationship Id="rId12" Type="http://schemas.openxmlformats.org/officeDocument/2006/relationships/vmlDrawing" Target="../drawings/vmlDrawing18.vml" /><Relationship Id="rId2" Type="http://schemas.openxmlformats.org/officeDocument/2006/relationships/notesSlide" Target="../notesSlides/notesSlide21.xml" /><Relationship Id="rId3" Type="http://schemas.openxmlformats.org/officeDocument/2006/relationships/oleObject" Target="../embeddings/oleObject24.doc" TargetMode="Internal" /><Relationship Id="rId4" Type="http://schemas.openxmlformats.org/officeDocument/2006/relationships/image" Target="../media/image29.emf" /><Relationship Id="rId5" Type="http://schemas.openxmlformats.org/officeDocument/2006/relationships/oleObject" Target="../embeddings/oleObject25.doc" TargetMode="Internal" /><Relationship Id="rId6" Type="http://schemas.openxmlformats.org/officeDocument/2006/relationships/image" Target="../media/image30.emf" /><Relationship Id="rId7" Type="http://schemas.openxmlformats.org/officeDocument/2006/relationships/oleObject" Target="../embeddings/oleObject26.doc" TargetMode="Internal" /><Relationship Id="rId8" Type="http://schemas.openxmlformats.org/officeDocument/2006/relationships/image" Target="../media/image31.emf" /><Relationship Id="rId9" Type="http://schemas.openxmlformats.org/officeDocument/2006/relationships/oleObject" Target="../embeddings/oleObject27.doc" TargetMode="In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oleObject" Target="../embeddings/oleObject28.doc" TargetMode="Internal" /><Relationship Id="rId4" Type="http://schemas.openxmlformats.org/officeDocument/2006/relationships/image" Target="../media/image33.emf" /><Relationship Id="rId5" Type="http://schemas.openxmlformats.org/officeDocument/2006/relationships/tags" Target="../tags/tag22.xml" /><Relationship Id="rId6" Type="http://schemas.openxmlformats.org/officeDocument/2006/relationships/vmlDrawing" Target="../drawings/vmlDrawing19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29.doc" TargetMode="Internal" /><Relationship Id="rId4" Type="http://schemas.openxmlformats.org/officeDocument/2006/relationships/image" Target="../media/image34.emf" /><Relationship Id="rId5" Type="http://schemas.openxmlformats.org/officeDocument/2006/relationships/tags" Target="../tags/tag23.xml" /><Relationship Id="rId6" Type="http://schemas.openxmlformats.org/officeDocument/2006/relationships/vmlDrawing" Target="../drawings/vmlDrawing2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30.doc" TargetMode="Internal" /><Relationship Id="rId4" Type="http://schemas.openxmlformats.org/officeDocument/2006/relationships/image" Target="../media/image35.emf" /><Relationship Id="rId5" Type="http://schemas.openxmlformats.org/officeDocument/2006/relationships/tags" Target="../tags/tag24.xml" /><Relationship Id="rId6" Type="http://schemas.openxmlformats.org/officeDocument/2006/relationships/vmlDrawing" Target="../drawings/vmlDrawing21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31.doc" TargetMode="Internal" /><Relationship Id="rId4" Type="http://schemas.openxmlformats.org/officeDocument/2006/relationships/image" Target="../media/image36.emf" /><Relationship Id="rId5" Type="http://schemas.openxmlformats.org/officeDocument/2006/relationships/tags" Target="../tags/tag25.xml" /><Relationship Id="rId6" Type="http://schemas.openxmlformats.org/officeDocument/2006/relationships/vmlDrawing" Target="../drawings/vmlDrawing22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oleObject" Target="../embeddings/oleObject32.doc" TargetMode="Internal" /><Relationship Id="rId4" Type="http://schemas.openxmlformats.org/officeDocument/2006/relationships/image" Target="../media/image37.emf" /><Relationship Id="rId5" Type="http://schemas.openxmlformats.org/officeDocument/2006/relationships/tags" Target="../tags/tag26.xml" /><Relationship Id="rId6" Type="http://schemas.openxmlformats.org/officeDocument/2006/relationships/vmlDrawing" Target="../drawings/vmlDrawing23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oleObject" Target="../embeddings/oleObject33.doc" TargetMode="Internal" /><Relationship Id="rId4" Type="http://schemas.openxmlformats.org/officeDocument/2006/relationships/image" Target="../media/image38.emf" /><Relationship Id="rId5" Type="http://schemas.openxmlformats.org/officeDocument/2006/relationships/tags" Target="../tags/tag27.xml" /><Relationship Id="rId6" Type="http://schemas.openxmlformats.org/officeDocument/2006/relationships/vmlDrawing" Target="../drawings/vmlDrawing24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oleObject" Target="../embeddings/oleObject34.doc" TargetMode="Internal" /><Relationship Id="rId4" Type="http://schemas.openxmlformats.org/officeDocument/2006/relationships/image" Target="../media/image39.emf" /><Relationship Id="rId5" Type="http://schemas.openxmlformats.org/officeDocument/2006/relationships/tags" Target="../tags/tag28.xml" /><Relationship Id="rId6" Type="http://schemas.openxmlformats.org/officeDocument/2006/relationships/vmlDrawing" Target="../drawings/vmlDrawing25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35.doc" TargetMode="Internal" /><Relationship Id="rId4" Type="http://schemas.openxmlformats.org/officeDocument/2006/relationships/image" Target="../media/image40.emf" /><Relationship Id="rId5" Type="http://schemas.openxmlformats.org/officeDocument/2006/relationships/oleObject" Target="../embeddings/oleObject36.doc" TargetMode="Internal" /><Relationship Id="rId6" Type="http://schemas.openxmlformats.org/officeDocument/2006/relationships/image" Target="../media/image41.emf" /><Relationship Id="rId7" Type="http://schemas.openxmlformats.org/officeDocument/2006/relationships/tags" Target="../tags/tag29.xml" /><Relationship Id="rId8" Type="http://schemas.openxmlformats.org/officeDocument/2006/relationships/vmlDrawing" Target="../drawings/vmlDrawing26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18.jpeg" /><Relationship Id="rId4" Type="http://schemas.openxmlformats.org/officeDocument/2006/relationships/oleObject" Target="../embeddings/oleObject37.doc" TargetMode="Internal" /><Relationship Id="rId5" Type="http://schemas.openxmlformats.org/officeDocument/2006/relationships/image" Target="../media/image42.emf" /><Relationship Id="rId6" Type="http://schemas.openxmlformats.org/officeDocument/2006/relationships/tags" Target="../tags/tag30.xml" /><Relationship Id="rId7" Type="http://schemas.openxmlformats.org/officeDocument/2006/relationships/vmlDrawing" Target="../drawings/vmlDrawing27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oleObject" Target="../embeddings/oleObject38.doc" TargetMode="Internal" /><Relationship Id="rId4" Type="http://schemas.openxmlformats.org/officeDocument/2006/relationships/image" Target="../media/image43.emf" /><Relationship Id="rId5" Type="http://schemas.openxmlformats.org/officeDocument/2006/relationships/tags" Target="../tags/tag31.xml" /><Relationship Id="rId6" Type="http://schemas.openxmlformats.org/officeDocument/2006/relationships/vmlDrawing" Target="../drawings/vmlDrawing28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oleObject" Target="../embeddings/oleObject39.doc" TargetMode="Internal" /><Relationship Id="rId4" Type="http://schemas.openxmlformats.org/officeDocument/2006/relationships/image" Target="../media/image44.emf" /><Relationship Id="rId5" Type="http://schemas.openxmlformats.org/officeDocument/2006/relationships/tags" Target="../tags/tag32.xml" /><Relationship Id="rId6" Type="http://schemas.openxmlformats.org/officeDocument/2006/relationships/vmlDrawing" Target="../drawings/vmlDrawing29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oleObject" Target="../embeddings/oleObject40.doc" TargetMode="Internal" /><Relationship Id="rId4" Type="http://schemas.openxmlformats.org/officeDocument/2006/relationships/image" Target="../media/image45.emf" /><Relationship Id="rId5" Type="http://schemas.openxmlformats.org/officeDocument/2006/relationships/oleObject" Target="../embeddings/oleObject41.doc" TargetMode="Internal" /><Relationship Id="rId6" Type="http://schemas.openxmlformats.org/officeDocument/2006/relationships/image" Target="../media/image46.emf" /><Relationship Id="rId7" Type="http://schemas.openxmlformats.org/officeDocument/2006/relationships/tags" Target="../tags/tag33.xml" /><Relationship Id="rId8" Type="http://schemas.openxmlformats.org/officeDocument/2006/relationships/vmlDrawing" Target="../drawings/vmlDrawing30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oleObject" Target="../embeddings/oleObject42.doc" TargetMode="Internal" /><Relationship Id="rId4" Type="http://schemas.openxmlformats.org/officeDocument/2006/relationships/image" Target="../media/image47.emf" /><Relationship Id="rId5" Type="http://schemas.openxmlformats.org/officeDocument/2006/relationships/oleObject" Target="../embeddings/oleObject43.doc" TargetMode="Internal" /><Relationship Id="rId6" Type="http://schemas.openxmlformats.org/officeDocument/2006/relationships/image" Target="../media/image48.emf" /><Relationship Id="rId7" Type="http://schemas.openxmlformats.org/officeDocument/2006/relationships/tags" Target="../tags/tag34.xml" /><Relationship Id="rId8" Type="http://schemas.openxmlformats.org/officeDocument/2006/relationships/vmlDrawing" Target="../drawings/vmlDrawing31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44.doc" TargetMode="Internal" /><Relationship Id="rId4" Type="http://schemas.openxmlformats.org/officeDocument/2006/relationships/image" Target="../media/image49.emf" /><Relationship Id="rId5" Type="http://schemas.openxmlformats.org/officeDocument/2006/relationships/tags" Target="../tags/tag35.xml" /><Relationship Id="rId6" Type="http://schemas.openxmlformats.org/officeDocument/2006/relationships/vmlDrawing" Target="../drawings/vmlDrawing32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oleObject" Target="../embeddings/oleObject45.doc" TargetMode="Internal" /><Relationship Id="rId4" Type="http://schemas.openxmlformats.org/officeDocument/2006/relationships/image" Target="../media/image50.emf" /><Relationship Id="rId5" Type="http://schemas.openxmlformats.org/officeDocument/2006/relationships/tags" Target="../tags/tag36.xml" /><Relationship Id="rId6" Type="http://schemas.openxmlformats.org/officeDocument/2006/relationships/vmlDrawing" Target="../drawings/vmlDrawing33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oleObject" Target="../embeddings/oleObject46.doc" TargetMode="Internal" /><Relationship Id="rId4" Type="http://schemas.openxmlformats.org/officeDocument/2006/relationships/image" Target="../media/image51.emf" /><Relationship Id="rId5" Type="http://schemas.openxmlformats.org/officeDocument/2006/relationships/tags" Target="../tags/tag37.xml" /><Relationship Id="rId6" Type="http://schemas.openxmlformats.org/officeDocument/2006/relationships/vmlDrawing" Target="../drawings/vmlDrawing34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Relationship Id="rId3" Type="http://schemas.openxmlformats.org/officeDocument/2006/relationships/oleObject" Target="../embeddings/oleObject47.doc" TargetMode="Internal" /><Relationship Id="rId4" Type="http://schemas.openxmlformats.org/officeDocument/2006/relationships/image" Target="../media/image52.emf" /><Relationship Id="rId5" Type="http://schemas.openxmlformats.org/officeDocument/2006/relationships/tags" Target="../tags/tag38.xml" /><Relationship Id="rId6" Type="http://schemas.openxmlformats.org/officeDocument/2006/relationships/vmlDrawing" Target="../drawings/vmlDrawing35.v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3.jpeg" /><Relationship Id="rId4" Type="http://schemas.openxmlformats.org/officeDocument/2006/relationships/tags" Target="../tags/tag3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2.doc" TargetMode="Internal" /><Relationship Id="rId5" Type="http://schemas.openxmlformats.org/officeDocument/2006/relationships/image" Target="../media/image5.emf" /><Relationship Id="rId6" Type="http://schemas.openxmlformats.org/officeDocument/2006/relationships/tags" Target="../tags/tag4.xml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3.emf" /><Relationship Id="rId11" Type="http://schemas.openxmlformats.org/officeDocument/2006/relationships/tags" Target="../tags/tag40.xml" /><Relationship Id="rId12" Type="http://schemas.openxmlformats.org/officeDocument/2006/relationships/vmlDrawing" Target="../drawings/vmlDrawing36.vml" /><Relationship Id="rId2" Type="http://schemas.openxmlformats.org/officeDocument/2006/relationships/notesSlide" Target="../notesSlides/notesSlide40.xml" /><Relationship Id="rId3" Type="http://schemas.openxmlformats.org/officeDocument/2006/relationships/slide" Target="slide40.xml" TargetMode="Internal" /><Relationship Id="rId4" Type="http://schemas.openxmlformats.org/officeDocument/2006/relationships/slide" Target="slide43.xml" TargetMode="Internal" /><Relationship Id="rId5" Type="http://schemas.openxmlformats.org/officeDocument/2006/relationships/image" Target="../media/image18.jpeg" /><Relationship Id="rId6" Type="http://schemas.openxmlformats.org/officeDocument/2006/relationships/slide" Target="slide47.xml" TargetMode="Internal" /><Relationship Id="rId7" Type="http://schemas.openxmlformats.org/officeDocument/2006/relationships/slide" Target="slide42.xml" TargetMode="Internal" /><Relationship Id="rId8" Type="http://schemas.openxmlformats.org/officeDocument/2006/relationships/slide" Target="slide45.xml" TargetMode="Internal" /><Relationship Id="rId9" Type="http://schemas.openxmlformats.org/officeDocument/2006/relationships/oleObject" Target="../embeddings/oleObject48.doc" TargetMode="Interna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1.xml" /><Relationship Id="rId11" Type="http://schemas.openxmlformats.org/officeDocument/2006/relationships/vmlDrawing" Target="../drawings/vmlDrawing37.vml" /><Relationship Id="rId2" Type="http://schemas.openxmlformats.org/officeDocument/2006/relationships/notesSlide" Target="../notesSlides/notesSlide41.xml" /><Relationship Id="rId3" Type="http://schemas.openxmlformats.org/officeDocument/2006/relationships/slide" Target="slide40.xml" TargetMode="Internal" /><Relationship Id="rId4" Type="http://schemas.openxmlformats.org/officeDocument/2006/relationships/slide" Target="slide43.xml" TargetMode="Internal" /><Relationship Id="rId5" Type="http://schemas.openxmlformats.org/officeDocument/2006/relationships/slide" Target="slide47.xml" TargetMode="Internal" /><Relationship Id="rId6" Type="http://schemas.openxmlformats.org/officeDocument/2006/relationships/slide" Target="slide42.xml" TargetMode="Internal" /><Relationship Id="rId7" Type="http://schemas.openxmlformats.org/officeDocument/2006/relationships/slide" Target="slide45.xml" TargetMode="Internal" /><Relationship Id="rId8" Type="http://schemas.openxmlformats.org/officeDocument/2006/relationships/oleObject" Target="../embeddings/oleObject49.doc" TargetMode="Internal" /><Relationship Id="rId9" Type="http://schemas.openxmlformats.org/officeDocument/2006/relationships/image" Target="../media/image54.emf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5.emf" /><Relationship Id="rId11" Type="http://schemas.openxmlformats.org/officeDocument/2006/relationships/oleObject" Target="../embeddings/oleObject51.doc" TargetMode="Internal" /><Relationship Id="rId12" Type="http://schemas.openxmlformats.org/officeDocument/2006/relationships/image" Target="../media/image56.emf" /><Relationship Id="rId13" Type="http://schemas.openxmlformats.org/officeDocument/2006/relationships/tags" Target="../tags/tag42.xml" /><Relationship Id="rId14" Type="http://schemas.openxmlformats.org/officeDocument/2006/relationships/vmlDrawing" Target="../drawings/vmlDrawing38.vml" /><Relationship Id="rId2" Type="http://schemas.openxmlformats.org/officeDocument/2006/relationships/notesSlide" Target="../notesSlides/notesSlide42.xml" /><Relationship Id="rId3" Type="http://schemas.openxmlformats.org/officeDocument/2006/relationships/slide" Target="slide42.xml" TargetMode="Internal" /><Relationship Id="rId4" Type="http://schemas.openxmlformats.org/officeDocument/2006/relationships/image" Target="../media/image18.jpeg" /><Relationship Id="rId5" Type="http://schemas.openxmlformats.org/officeDocument/2006/relationships/slide" Target="slide40.xml" TargetMode="Internal" /><Relationship Id="rId6" Type="http://schemas.openxmlformats.org/officeDocument/2006/relationships/slide" Target="slide43.xml" TargetMode="Internal" /><Relationship Id="rId7" Type="http://schemas.openxmlformats.org/officeDocument/2006/relationships/slide" Target="slide45.xml" TargetMode="Internal" /><Relationship Id="rId8" Type="http://schemas.openxmlformats.org/officeDocument/2006/relationships/slide" Target="slide47.xml" TargetMode="Internal" /><Relationship Id="rId9" Type="http://schemas.openxmlformats.org/officeDocument/2006/relationships/oleObject" Target="../embeddings/oleObject50.doc" TargetMode="Interna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7.emf" /><Relationship Id="rId11" Type="http://schemas.openxmlformats.org/officeDocument/2006/relationships/tags" Target="../tags/tag43.xml" /><Relationship Id="rId12" Type="http://schemas.openxmlformats.org/officeDocument/2006/relationships/vmlDrawing" Target="../drawings/vmlDrawing39.vml" /><Relationship Id="rId2" Type="http://schemas.openxmlformats.org/officeDocument/2006/relationships/notesSlide" Target="../notesSlides/notesSlide43.xml" /><Relationship Id="rId3" Type="http://schemas.openxmlformats.org/officeDocument/2006/relationships/slide" Target="slide43.xml" TargetMode="Internal" /><Relationship Id="rId4" Type="http://schemas.openxmlformats.org/officeDocument/2006/relationships/image" Target="../media/image18.jpeg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slide" Target="slide45.xml" TargetMode="Internal" /><Relationship Id="rId8" Type="http://schemas.openxmlformats.org/officeDocument/2006/relationships/slide" Target="slide47.xml" TargetMode="Internal" /><Relationship Id="rId9" Type="http://schemas.openxmlformats.org/officeDocument/2006/relationships/oleObject" Target="../embeddings/oleObject52.doc" TargetMode="Interna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4.xml" /><Relationship Id="rId11" Type="http://schemas.openxmlformats.org/officeDocument/2006/relationships/vmlDrawing" Target="../drawings/vmlDrawing40.vml" /><Relationship Id="rId2" Type="http://schemas.openxmlformats.org/officeDocument/2006/relationships/notesSlide" Target="../notesSlides/notesSlide44.xml" /><Relationship Id="rId3" Type="http://schemas.openxmlformats.org/officeDocument/2006/relationships/slide" Target="slide43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5.xml" TargetMode="Internal" /><Relationship Id="rId7" Type="http://schemas.openxmlformats.org/officeDocument/2006/relationships/slide" Target="slide47.xml" TargetMode="Internal" /><Relationship Id="rId8" Type="http://schemas.openxmlformats.org/officeDocument/2006/relationships/oleObject" Target="../embeddings/oleObject53.doc" TargetMode="Internal" /><Relationship Id="rId9" Type="http://schemas.openxmlformats.org/officeDocument/2006/relationships/image" Target="../media/image58.emf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5.xml" /><Relationship Id="rId11" Type="http://schemas.openxmlformats.org/officeDocument/2006/relationships/vmlDrawing" Target="../drawings/vmlDrawing41.vml" /><Relationship Id="rId2" Type="http://schemas.openxmlformats.org/officeDocument/2006/relationships/notesSlide" Target="../notesSlides/notesSlide45.xml" /><Relationship Id="rId3" Type="http://schemas.openxmlformats.org/officeDocument/2006/relationships/slide" Target="slide45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3.xml" TargetMode="Internal" /><Relationship Id="rId7" Type="http://schemas.openxmlformats.org/officeDocument/2006/relationships/slide" Target="slide47.xml" TargetMode="Internal" /><Relationship Id="rId8" Type="http://schemas.openxmlformats.org/officeDocument/2006/relationships/oleObject" Target="../embeddings/oleObject54.doc" TargetMode="Internal" /><Relationship Id="rId9" Type="http://schemas.openxmlformats.org/officeDocument/2006/relationships/image" Target="../media/image59.emf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56.doc" TargetMode="Internal" /><Relationship Id="rId11" Type="http://schemas.openxmlformats.org/officeDocument/2006/relationships/image" Target="../media/image61.emf" /><Relationship Id="rId12" Type="http://schemas.openxmlformats.org/officeDocument/2006/relationships/tags" Target="../tags/tag46.xml" /><Relationship Id="rId13" Type="http://schemas.openxmlformats.org/officeDocument/2006/relationships/vmlDrawing" Target="../drawings/vmlDrawing42.vml" /><Relationship Id="rId2" Type="http://schemas.openxmlformats.org/officeDocument/2006/relationships/notesSlide" Target="../notesSlides/notesSlide46.xml" /><Relationship Id="rId3" Type="http://schemas.openxmlformats.org/officeDocument/2006/relationships/slide" Target="slide45.xml" TargetMode="Internal" /><Relationship Id="rId4" Type="http://schemas.openxmlformats.org/officeDocument/2006/relationships/slide" Target="slide40.xml" TargetMode="Internal" /><Relationship Id="rId5" Type="http://schemas.openxmlformats.org/officeDocument/2006/relationships/slide" Target="slide42.xml" TargetMode="Internal" /><Relationship Id="rId6" Type="http://schemas.openxmlformats.org/officeDocument/2006/relationships/slide" Target="slide43.xml" TargetMode="Internal" /><Relationship Id="rId7" Type="http://schemas.openxmlformats.org/officeDocument/2006/relationships/slide" Target="slide47.xml" TargetMode="Internal" /><Relationship Id="rId8" Type="http://schemas.openxmlformats.org/officeDocument/2006/relationships/oleObject" Target="../embeddings/oleObject55.doc" TargetMode="Internal" /><Relationship Id="rId9" Type="http://schemas.openxmlformats.org/officeDocument/2006/relationships/image" Target="../media/image60.emf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7.xml" /><Relationship Id="rId11" Type="http://schemas.openxmlformats.org/officeDocument/2006/relationships/vmlDrawing" Target="../drawings/vmlDrawing43.vml" /><Relationship Id="rId2" Type="http://schemas.openxmlformats.org/officeDocument/2006/relationships/notesSlide" Target="../notesSlides/notesSlide47.xml" /><Relationship Id="rId3" Type="http://schemas.openxmlformats.org/officeDocument/2006/relationships/slide" Target="slide42.xml" TargetMode="Internal" /><Relationship Id="rId4" Type="http://schemas.openxmlformats.org/officeDocument/2006/relationships/slide" Target="slide45.xml" TargetMode="Internal" /><Relationship Id="rId5" Type="http://schemas.openxmlformats.org/officeDocument/2006/relationships/slide" Target="slide47.xml" TargetMode="Internal" /><Relationship Id="rId6" Type="http://schemas.openxmlformats.org/officeDocument/2006/relationships/slide" Target="slide40.xml" TargetMode="Internal" /><Relationship Id="rId7" Type="http://schemas.openxmlformats.org/officeDocument/2006/relationships/slide" Target="slide43.xml" TargetMode="Internal" /><Relationship Id="rId8" Type="http://schemas.openxmlformats.org/officeDocument/2006/relationships/oleObject" Target="../embeddings/oleObject57.doc" TargetMode="Internal" /><Relationship Id="rId9" Type="http://schemas.openxmlformats.org/officeDocument/2006/relationships/image" Target="../media/image62.emf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8.xml" /><Relationship Id="rId11" Type="http://schemas.openxmlformats.org/officeDocument/2006/relationships/vmlDrawing" Target="../drawings/vmlDrawing44.vml" /><Relationship Id="rId2" Type="http://schemas.openxmlformats.org/officeDocument/2006/relationships/notesSlide" Target="../notesSlides/notesSlide48.xml" /><Relationship Id="rId3" Type="http://schemas.openxmlformats.org/officeDocument/2006/relationships/slide" Target="slide42.xml" TargetMode="Internal" /><Relationship Id="rId4" Type="http://schemas.openxmlformats.org/officeDocument/2006/relationships/slide" Target="slide45.xml" TargetMode="Internal" /><Relationship Id="rId5" Type="http://schemas.openxmlformats.org/officeDocument/2006/relationships/slide" Target="slide47.xml" TargetMode="Internal" /><Relationship Id="rId6" Type="http://schemas.openxmlformats.org/officeDocument/2006/relationships/slide" Target="slide40.xml" TargetMode="Internal" /><Relationship Id="rId7" Type="http://schemas.openxmlformats.org/officeDocument/2006/relationships/slide" Target="slide43.xml" TargetMode="Internal" /><Relationship Id="rId8" Type="http://schemas.openxmlformats.org/officeDocument/2006/relationships/oleObject" Target="../embeddings/oleObject58.doc" TargetMode="Internal" /><Relationship Id="rId9" Type="http://schemas.openxmlformats.org/officeDocument/2006/relationships/image" Target="../media/image63.emf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5.png" /><Relationship Id="rId11" Type="http://schemas.openxmlformats.org/officeDocument/2006/relationships/tags" Target="../tags/tag49.xml" /><Relationship Id="rId12" Type="http://schemas.openxmlformats.org/officeDocument/2006/relationships/vmlDrawing" Target="../drawings/vmlDrawing45.vml" /><Relationship Id="rId2" Type="http://schemas.openxmlformats.org/officeDocument/2006/relationships/notesSlide" Target="../notesSlides/notesSlide49.xml" /><Relationship Id="rId3" Type="http://schemas.openxmlformats.org/officeDocument/2006/relationships/slide" Target="slide42.xml" TargetMode="Internal" /><Relationship Id="rId4" Type="http://schemas.openxmlformats.org/officeDocument/2006/relationships/slide" Target="slide45.xml" TargetMode="Internal" /><Relationship Id="rId5" Type="http://schemas.openxmlformats.org/officeDocument/2006/relationships/slide" Target="slide47.xml" TargetMode="Internal" /><Relationship Id="rId6" Type="http://schemas.openxmlformats.org/officeDocument/2006/relationships/slide" Target="slide40.xml" TargetMode="Internal" /><Relationship Id="rId7" Type="http://schemas.openxmlformats.org/officeDocument/2006/relationships/slide" Target="slide43.xml" TargetMode="Internal" /><Relationship Id="rId8" Type="http://schemas.openxmlformats.org/officeDocument/2006/relationships/oleObject" Target="../embeddings/oleObject59.doc" TargetMode="Internal" /><Relationship Id="rId9" Type="http://schemas.openxmlformats.org/officeDocument/2006/relationships/image" Target="../media/image64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3.doc" TargetMode="Internal" /><Relationship Id="rId4" Type="http://schemas.openxmlformats.org/officeDocument/2006/relationships/image" Target="../media/image6.emf" /><Relationship Id="rId5" Type="http://schemas.openxmlformats.org/officeDocument/2006/relationships/tags" Target="../tags/tag5.xml" /><Relationship Id="rId6" Type="http://schemas.openxmlformats.org/officeDocument/2006/relationships/vmlDrawing" Target="../drawings/vmlDrawing3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4.doc" TargetMode="Internal" /><Relationship Id="rId5" Type="http://schemas.openxmlformats.org/officeDocument/2006/relationships/image" Target="../media/image7.emf" /><Relationship Id="rId6" Type="http://schemas.openxmlformats.org/officeDocument/2006/relationships/tags" Target="../tags/tag6.xml" /><Relationship Id="rId7" Type="http://schemas.openxmlformats.org/officeDocument/2006/relationships/vmlDrawing" Target="../drawings/vmlDrawing4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5.doc" TargetMode="Internal" /><Relationship Id="rId4" Type="http://schemas.openxmlformats.org/officeDocument/2006/relationships/image" Target="../media/image8.emf" /><Relationship Id="rId5" Type="http://schemas.openxmlformats.org/officeDocument/2006/relationships/tags" Target="../tags/tag7.xml" /><Relationship Id="rId6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6.doc" TargetMode="Internal" /><Relationship Id="rId5" Type="http://schemas.openxmlformats.org/officeDocument/2006/relationships/image" Target="../media/image9.emf" /><Relationship Id="rId6" Type="http://schemas.openxmlformats.org/officeDocument/2006/relationships/oleObject" Target="../embeddings/oleObject7.doc" TargetMode="Internal" /><Relationship Id="rId7" Type="http://schemas.openxmlformats.org/officeDocument/2006/relationships/image" Target="../media/image10.emf" /><Relationship Id="rId8" Type="http://schemas.openxmlformats.org/officeDocument/2006/relationships/tags" Target="../tags/tag8.xml" /><Relationship Id="rId9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8.doc" TargetMode="Internal" /><Relationship Id="rId5" Type="http://schemas.openxmlformats.org/officeDocument/2006/relationships/image" Target="../media/image11.emf" /><Relationship Id="rId6" Type="http://schemas.openxmlformats.org/officeDocument/2006/relationships/oleObject" Target="../embeddings/oleObject9.doc" TargetMode="Internal" /><Relationship Id="rId7" Type="http://schemas.openxmlformats.org/officeDocument/2006/relationships/image" Target="../media/image12.emf" /><Relationship Id="rId8" Type="http://schemas.openxmlformats.org/officeDocument/2006/relationships/tags" Target="../tags/tag9.xml" /><Relationship Id="rId9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2808288"/>
            <a:ext cx="9074150" cy="2462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en-US" sz="4000">
                <a:solidFill>
                  <a:srgbClr val="808080"/>
                </a:solidFill>
                <a:latin typeface="宋体" pitchFamily="2" charset="-122"/>
              </a:rPr>
              <a:t>第一单元　分子的空间结构</a:t>
            </a:r>
            <a:endParaRPr lang="zh-CN" altLang="en-US" sz="4000">
              <a:solidFill>
                <a:srgbClr val="808080"/>
              </a:solidFill>
              <a:latin typeface="宋体" pitchFamily="2" charset="-122"/>
            </a:endParaRPr>
          </a:p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en-US" sz="4000">
                <a:solidFill>
                  <a:srgbClr val="808080"/>
                </a:solidFill>
                <a:latin typeface="宋体" pitchFamily="2" charset="-122"/>
              </a:rPr>
              <a:t>第</a:t>
            </a:r>
            <a:r>
              <a:rPr lang="en-US" altLang="zh-CN" sz="4000">
                <a:solidFill>
                  <a:srgbClr val="808080"/>
                </a:solidFill>
                <a:latin typeface="宋体" pitchFamily="2" charset="-122"/>
              </a:rPr>
              <a:t>2</a:t>
            </a:r>
            <a:r>
              <a:rPr lang="zh-CN" altLang="en-US" sz="4000">
                <a:solidFill>
                  <a:srgbClr val="808080"/>
                </a:solidFill>
                <a:latin typeface="宋体" pitchFamily="2" charset="-122"/>
              </a:rPr>
              <a:t>课时　价层电子对互斥模型和等电子原理</a:t>
            </a:r>
            <a:endParaRPr lang="zh-CN" altLang="en-US" sz="40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597025"/>
            <a:ext cx="9324975" cy="963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分子空间结构与物质性质</a:t>
            </a:r>
            <a:endParaRPr lang="en-US" altLang="zh-CN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424"/>
          <p:cNvCxnSpPr/>
          <p:nvPr/>
        </p:nvCxnSpPr>
        <p:spPr>
          <a:xfrm>
            <a:off x="50800" y="2857500"/>
            <a:ext cx="8734425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25"/>
          <p:cNvCxnSpPr/>
          <p:nvPr/>
        </p:nvCxnSpPr>
        <p:spPr>
          <a:xfrm>
            <a:off x="50800" y="5364163"/>
            <a:ext cx="8878888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图片 135577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2530" name="对象 1355778"/>
          <p:cNvGraphicFramePr>
            <a:graphicFrameLocks noChangeAspect="1"/>
          </p:cNvGraphicFramePr>
          <p:nvPr/>
        </p:nvGraphicFramePr>
        <p:xfrm>
          <a:off x="508000" y="1858963"/>
          <a:ext cx="10494963" cy="27638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4" imgW="10494963" imgH="2763837" progId="Word.Document.8">
                  <p:embed/>
                </p:oleObj>
              </mc:Choice>
              <mc:Fallback>
                <p:oleObj r:id="rId4" imgW="10494963" imgH="27638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858963"/>
                        <a:ext cx="10494963" cy="2763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矩形 1355779"/>
          <p:cNvSpPr/>
          <p:nvPr/>
        </p:nvSpPr>
        <p:spPr>
          <a:xfrm>
            <a:off x="3852863" y="3852863"/>
            <a:ext cx="19700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成键电子对</a:t>
            </a:r>
            <a:endParaRPr lang="zh-CN" altLang="en-US"/>
          </a:p>
        </p:txBody>
      </p:sp>
      <p:sp>
        <p:nvSpPr>
          <p:cNvPr id="22532" name="矩形 1355780"/>
          <p:cNvSpPr/>
          <p:nvPr/>
        </p:nvSpPr>
        <p:spPr>
          <a:xfrm>
            <a:off x="1117600" y="315277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孤电子对</a:t>
            </a:r>
            <a:endParaRPr lang="zh-CN" altLang="en-US"/>
          </a:p>
        </p:txBody>
      </p:sp>
      <p:sp>
        <p:nvSpPr>
          <p:cNvPr id="22533" name="矩形 1355781"/>
          <p:cNvSpPr/>
          <p:nvPr/>
        </p:nvSpPr>
        <p:spPr>
          <a:xfrm>
            <a:off x="2995613" y="31289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孤电子对</a:t>
            </a:r>
            <a:endParaRPr lang="zh-CN" altLang="en-US"/>
          </a:p>
        </p:txBody>
      </p:sp>
      <p:sp>
        <p:nvSpPr>
          <p:cNvPr id="22534" name="矩形 1355782"/>
          <p:cNvSpPr/>
          <p:nvPr/>
        </p:nvSpPr>
        <p:spPr>
          <a:xfrm>
            <a:off x="6502400" y="314007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孤电子对</a:t>
            </a:r>
            <a:endParaRPr lang="zh-CN" altLang="en-US"/>
          </a:p>
        </p:txBody>
      </p:sp>
      <p:sp>
        <p:nvSpPr>
          <p:cNvPr id="22535" name="矩形 1355783"/>
          <p:cNvSpPr/>
          <p:nvPr/>
        </p:nvSpPr>
        <p:spPr>
          <a:xfrm>
            <a:off x="8351838" y="3132138"/>
            <a:ext cx="19700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成键电子对</a:t>
            </a:r>
            <a:endParaRPr lang="zh-CN" altLang="en-US"/>
          </a:p>
        </p:txBody>
      </p:sp>
      <p:sp>
        <p:nvSpPr>
          <p:cNvPr id="22536" name="矩形 1355784"/>
          <p:cNvSpPr/>
          <p:nvPr/>
        </p:nvSpPr>
        <p:spPr>
          <a:xfrm>
            <a:off x="1727200" y="3810000"/>
            <a:ext cx="19700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成键电子对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 fill="hold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9"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2" grpId="0"/>
      <p:bldP spid="22532" grpId="1"/>
      <p:bldP spid="22533" grpId="0"/>
      <p:bldP spid="22533" grpId="1"/>
      <p:bldP spid="22534" grpId="0"/>
      <p:bldP spid="22534" grpId="1"/>
      <p:bldP spid="22535" grpId="0"/>
      <p:bldP spid="22535" grpId="1"/>
      <p:bldP spid="22536" grpId="0"/>
      <p:bldP spid="2253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7" name="图片 131481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4578" name="对象 1314818"/>
          <p:cNvGraphicFramePr>
            <a:graphicFrameLocks noChangeAspect="1"/>
          </p:cNvGraphicFramePr>
          <p:nvPr/>
        </p:nvGraphicFramePr>
        <p:xfrm>
          <a:off x="436563" y="1747838"/>
          <a:ext cx="10637837" cy="2997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4" imgW="10637837" imgH="2997200" progId="Word.Document.8">
                  <p:embed/>
                </p:oleObj>
              </mc:Choice>
              <mc:Fallback>
                <p:oleObj r:id="rId4" imgW="10637837" imgH="2997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563" y="1747838"/>
                        <a:ext cx="10637837" cy="299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矩形 1314823"/>
          <p:cNvSpPr/>
          <p:nvPr/>
        </p:nvSpPr>
        <p:spPr>
          <a:xfrm>
            <a:off x="2374900" y="3081338"/>
            <a:ext cx="3619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24580" name="矩形 1314824"/>
          <p:cNvSpPr/>
          <p:nvPr/>
        </p:nvSpPr>
        <p:spPr>
          <a:xfrm>
            <a:off x="3687763" y="3095625"/>
            <a:ext cx="3619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24581" name="矩形 1314825"/>
          <p:cNvSpPr/>
          <p:nvPr/>
        </p:nvSpPr>
        <p:spPr>
          <a:xfrm>
            <a:off x="5003800" y="3095625"/>
            <a:ext cx="3619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24582" name="矩形 1314826"/>
          <p:cNvSpPr/>
          <p:nvPr/>
        </p:nvSpPr>
        <p:spPr>
          <a:xfrm>
            <a:off x="5911850" y="30781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三角锥型</a:t>
            </a:r>
            <a:endParaRPr lang="zh-CN" altLang="en-US"/>
          </a:p>
        </p:txBody>
      </p:sp>
      <p:sp>
        <p:nvSpPr>
          <p:cNvPr id="24583" name="矩形 1314827"/>
          <p:cNvSpPr/>
          <p:nvPr/>
        </p:nvSpPr>
        <p:spPr>
          <a:xfrm>
            <a:off x="2338388" y="3800475"/>
            <a:ext cx="3619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24584" name="矩形 1314828"/>
          <p:cNvSpPr/>
          <p:nvPr/>
        </p:nvSpPr>
        <p:spPr>
          <a:xfrm>
            <a:off x="3636963" y="3779838"/>
            <a:ext cx="3619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24585" name="矩形 1314829"/>
          <p:cNvSpPr/>
          <p:nvPr/>
        </p:nvSpPr>
        <p:spPr>
          <a:xfrm>
            <a:off x="5038725" y="3816350"/>
            <a:ext cx="3619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24586" name="矩形 1314830"/>
          <p:cNvSpPr/>
          <p:nvPr/>
        </p:nvSpPr>
        <p:spPr>
          <a:xfrm>
            <a:off x="6207125" y="3789363"/>
            <a:ext cx="7778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i="1"/>
              <a:t>V</a:t>
            </a:r>
            <a:r>
              <a:rPr lang="zh-CN" altLang="en-US"/>
              <a:t>形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 fill="hold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 fill="hold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 fill="hold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 fill="hold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 fill="hold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7"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  <p:bldP spid="24580" grpId="0"/>
      <p:bldP spid="24580" grpId="1"/>
      <p:bldP spid="24581" grpId="0"/>
      <p:bldP spid="24581" grpId="1"/>
      <p:bldP spid="24582" grpId="0"/>
      <p:bldP spid="24582" grpId="1"/>
      <p:bldP spid="24583" grpId="0"/>
      <p:bldP spid="24583" grpId="1"/>
      <p:bldP spid="24584" grpId="0"/>
      <p:bldP spid="24584" grpId="1"/>
      <p:bldP spid="24585" grpId="0"/>
      <p:bldP spid="24585" grpId="1"/>
      <p:bldP spid="24586" grpId="0"/>
      <p:bldP spid="2458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5" name="对象 1358849"/>
          <p:cNvGraphicFramePr>
            <a:graphicFrameLocks noChangeAspect="1"/>
          </p:cNvGraphicFramePr>
          <p:nvPr/>
        </p:nvGraphicFramePr>
        <p:xfrm>
          <a:off x="508000" y="1492250"/>
          <a:ext cx="10507663" cy="34972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10507663" imgH="3497263" progId="Word.Document.8">
                  <p:embed/>
                </p:oleObj>
              </mc:Choice>
              <mc:Fallback>
                <p:oleObj r:id="rId3" imgW="10507663" imgH="34972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492250"/>
                        <a:ext cx="10507663" cy="3497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矩形 1358850"/>
          <p:cNvSpPr/>
          <p:nvPr/>
        </p:nvSpPr>
        <p:spPr>
          <a:xfrm>
            <a:off x="10225088" y="2195513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26627" name="矩形 1358851"/>
          <p:cNvSpPr/>
          <p:nvPr/>
        </p:nvSpPr>
        <p:spPr>
          <a:xfrm>
            <a:off x="10225088" y="2879725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26628" name="矩形 1358852"/>
          <p:cNvSpPr/>
          <p:nvPr/>
        </p:nvSpPr>
        <p:spPr>
          <a:xfrm>
            <a:off x="10225088" y="424815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26629" name="矩形 1358853"/>
          <p:cNvSpPr/>
          <p:nvPr/>
        </p:nvSpPr>
        <p:spPr>
          <a:xfrm>
            <a:off x="10225088" y="3563938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8673" name="对象 1316866"/>
          <p:cNvGraphicFramePr>
            <a:graphicFrameLocks noChangeAspect="1"/>
          </p:cNvGraphicFramePr>
          <p:nvPr/>
        </p:nvGraphicFramePr>
        <p:xfrm>
          <a:off x="508000" y="2201863"/>
          <a:ext cx="10507663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3" imgW="10507663" imgH="2078037" progId="Word.Document.8">
                  <p:embed/>
                </p:oleObj>
              </mc:Choice>
              <mc:Fallback>
                <p:oleObj r:id="rId3" imgW="10507663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201863"/>
                        <a:ext cx="10507663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矩形 1316867"/>
          <p:cNvSpPr/>
          <p:nvPr/>
        </p:nvSpPr>
        <p:spPr>
          <a:xfrm>
            <a:off x="10225088" y="284480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28675" name="矩形 1316868"/>
          <p:cNvSpPr/>
          <p:nvPr/>
        </p:nvSpPr>
        <p:spPr>
          <a:xfrm>
            <a:off x="10225088" y="3563938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721" name="对象 1318914"/>
          <p:cNvGraphicFramePr>
            <a:graphicFrameLocks noChangeAspect="1"/>
          </p:cNvGraphicFramePr>
          <p:nvPr/>
        </p:nvGraphicFramePr>
        <p:xfrm>
          <a:off x="508000" y="752475"/>
          <a:ext cx="10494963" cy="5537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10494963" imgH="5537200" progId="Word.Document.8">
                  <p:embed/>
                </p:oleObj>
              </mc:Choice>
              <mc:Fallback>
                <p:oleObj r:id="rId3" imgW="10494963" imgH="5537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752475"/>
                        <a:ext cx="10494963" cy="553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2" name="图片 1318913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3" name="矩形 1318915"/>
          <p:cNvSpPr/>
          <p:nvPr/>
        </p:nvSpPr>
        <p:spPr>
          <a:xfrm>
            <a:off x="8929688" y="2735263"/>
            <a:ext cx="5397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en-US" altLang="zh-CN"/>
              <a:t>10</a:t>
            </a:r>
            <a:endParaRPr lang="en-US" altLang="zh-CN"/>
          </a:p>
        </p:txBody>
      </p:sp>
      <p:sp>
        <p:nvSpPr>
          <p:cNvPr id="30724" name="矩形 1318916"/>
          <p:cNvSpPr/>
          <p:nvPr/>
        </p:nvSpPr>
        <p:spPr>
          <a:xfrm>
            <a:off x="4124325" y="133191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价电子数</a:t>
            </a:r>
            <a:endParaRPr lang="zh-CN" altLang="en-US"/>
          </a:p>
        </p:txBody>
      </p:sp>
      <p:sp>
        <p:nvSpPr>
          <p:cNvPr id="30725" name="矩形 1318917"/>
          <p:cNvSpPr/>
          <p:nvPr/>
        </p:nvSpPr>
        <p:spPr>
          <a:xfrm>
            <a:off x="6624638" y="1362075"/>
            <a:ext cx="12557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原子数</a:t>
            </a:r>
            <a:endParaRPr lang="zh-CN" altLang="en-US"/>
          </a:p>
        </p:txBody>
      </p:sp>
      <p:sp>
        <p:nvSpPr>
          <p:cNvPr id="30726" name="矩形 1318918"/>
          <p:cNvSpPr/>
          <p:nvPr/>
        </p:nvSpPr>
        <p:spPr>
          <a:xfrm>
            <a:off x="1138238" y="203200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结构特征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  <p:bldLst>
      <p:bldP spid="30723" grpId="0"/>
      <p:bldP spid="30723" grpId="1"/>
      <p:bldP spid="30724" grpId="0"/>
      <p:bldP spid="30724" grpId="1"/>
      <p:bldP spid="30725" grpId="0"/>
      <p:bldP spid="30725" grpId="1"/>
      <p:bldP spid="30726" grpId="0"/>
      <p:bldP spid="307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69" name="图片 1468417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2770" name="对象 1468418"/>
          <p:cNvGraphicFramePr>
            <a:graphicFrameLocks noChangeAspect="1"/>
          </p:cNvGraphicFramePr>
          <p:nvPr/>
        </p:nvGraphicFramePr>
        <p:xfrm>
          <a:off x="508000" y="1785938"/>
          <a:ext cx="10507663" cy="2908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4" imgW="10507663" imgH="2908300" progId="Word.Document.8">
                  <p:embed/>
                </p:oleObj>
              </mc:Choice>
              <mc:Fallback>
                <p:oleObj r:id="rId4" imgW="10507663" imgH="2908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785938"/>
                        <a:ext cx="10507663" cy="2908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17" name="对象 1474561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865" name="对象 1475585"/>
          <p:cNvGraphicFramePr>
            <a:graphicFrameLocks noChangeAspect="1"/>
          </p:cNvGraphicFramePr>
          <p:nvPr/>
        </p:nvGraphicFramePr>
        <p:xfrm>
          <a:off x="508000" y="86360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86360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对象 1475586"/>
          <p:cNvGraphicFramePr>
            <a:graphicFrameLocks noChangeAspect="1"/>
          </p:cNvGraphicFramePr>
          <p:nvPr/>
        </p:nvGraphicFramePr>
        <p:xfrm>
          <a:off x="511175" y="2257425"/>
          <a:ext cx="10499725" cy="27701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5" imgW="10499725" imgH="2770188" progId="Word.Document.8">
                  <p:embed/>
                </p:oleObj>
              </mc:Choice>
              <mc:Fallback>
                <p:oleObj r:id="rId5" imgW="10499725" imgH="27701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2257425"/>
                        <a:ext cx="10499725" cy="2770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对象 1475587"/>
          <p:cNvGraphicFramePr>
            <a:graphicFrameLocks noChangeAspect="1"/>
          </p:cNvGraphicFramePr>
          <p:nvPr/>
        </p:nvGraphicFramePr>
        <p:xfrm>
          <a:off x="508000" y="4968875"/>
          <a:ext cx="10507663" cy="13858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7" imgW="10507663" imgH="1385888" progId="Word.Document.8">
                  <p:embed/>
                </p:oleObj>
              </mc:Choice>
              <mc:Fallback>
                <p:oleObj r:id="rId7" imgW="10507663" imgH="13858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4968875"/>
                        <a:ext cx="10507663" cy="1385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3" name="矩形 24675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关键能力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情境探究达成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38914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38915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6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  <p:sp>
        <p:nvSpPr>
          <p:cNvPr id="38917" name="矩形 24660">
            <a:hlinkClick r:id="rId4" action="ppaction://hlinksldjump"/>
          </p:cNvPr>
          <p:cNvSpPr/>
          <p:nvPr/>
        </p:nvSpPr>
        <p:spPr>
          <a:xfrm>
            <a:off x="4264025" y="3430588"/>
            <a:ext cx="6832600" cy="488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>
              <a:lnSpc>
                <a:spcPct val="130000"/>
              </a:lnSpc>
            </a:pPr>
            <a:r>
              <a:rPr lang="zh-CN" altLang="en-US" sz="2000">
                <a:solidFill>
                  <a:srgbClr val="1569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</a:t>
            </a:r>
            <a:endParaRPr lang="en-US" altLang="zh-CN" sz="2000">
              <a:solidFill>
                <a:srgbClr val="1569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6" grpId="0"/>
      <p:bldP spid="389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1" name="图片 964631" descr="学习任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792163"/>
            <a:ext cx="8482012" cy="7667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62" name="矩形 964626"/>
          <p:cNvSpPr/>
          <p:nvPr/>
        </p:nvSpPr>
        <p:spPr>
          <a:xfrm>
            <a:off x="2490788" y="957263"/>
            <a:ext cx="59705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价层电子对的计算与应用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0963" name="对象 964632"/>
          <p:cNvGraphicFramePr>
            <a:graphicFrameLocks noChangeAspect="1"/>
          </p:cNvGraphicFramePr>
          <p:nvPr/>
        </p:nvGraphicFramePr>
        <p:xfrm>
          <a:off x="508000" y="1909763"/>
          <a:ext cx="10494963" cy="4278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4" imgW="10494963" imgH="4278312" progId="Word.Document.8">
                  <p:embed/>
                </p:oleObj>
              </mc:Choice>
              <mc:Fallback>
                <p:oleObj r:id="rId4" imgW="10494963" imgH="42783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909763"/>
                        <a:ext cx="10494963" cy="4278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对象 964633"/>
          <p:cNvGraphicFramePr>
            <a:graphicFrameLocks noChangeAspect="1"/>
          </p:cNvGraphicFramePr>
          <p:nvPr/>
        </p:nvGraphicFramePr>
        <p:xfrm>
          <a:off x="8569325" y="1692275"/>
          <a:ext cx="1731963" cy="3460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6" imgW="1731963" imgH="3460750" progId="Word.Document.8">
                  <p:embed/>
                </p:oleObj>
              </mc:Choice>
              <mc:Fallback>
                <p:oleObj r:id="rId6" imgW="1731963" imgH="3460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69325" y="1692275"/>
                        <a:ext cx="1731963" cy="3460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159171"/>
          <p:cNvGraphicFramePr>
            <a:graphicFrameLocks noChangeAspect="1"/>
          </p:cNvGraphicFramePr>
          <p:nvPr/>
        </p:nvGraphicFramePr>
        <p:xfrm>
          <a:off x="436563" y="2092325"/>
          <a:ext cx="10647362" cy="265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47362" imgH="2652713" progId="Word.Document.8">
                  <p:embed/>
                </p:oleObj>
              </mc:Choice>
              <mc:Fallback>
                <p:oleObj r:id="rId3" imgW="10647362" imgH="265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2092325"/>
                        <a:ext cx="10647362" cy="265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09" name="对象 1414145"/>
          <p:cNvGraphicFramePr>
            <a:graphicFrameLocks noChangeAspect="1"/>
          </p:cNvGraphicFramePr>
          <p:nvPr/>
        </p:nvGraphicFramePr>
        <p:xfrm>
          <a:off x="508000" y="1547813"/>
          <a:ext cx="10507663" cy="3384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" imgW="10507663" imgH="3384550" progId="Word.Document.8">
                  <p:embed/>
                </p:oleObj>
              </mc:Choice>
              <mc:Fallback>
                <p:oleObj r:id="rId3" imgW="10507663" imgH="33845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47813"/>
                        <a:ext cx="10507663" cy="3384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对象 1414146"/>
          <p:cNvGraphicFramePr>
            <a:graphicFrameLocks noChangeAspect="1"/>
          </p:cNvGraphicFramePr>
          <p:nvPr/>
        </p:nvGraphicFramePr>
        <p:xfrm>
          <a:off x="511175" y="3744913"/>
          <a:ext cx="10499725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5" imgW="10499725" imgH="1385887" progId="Word.Document.8">
                  <p:embed/>
                </p:oleObj>
              </mc:Choice>
              <mc:Fallback>
                <p:oleObj r:id="rId5" imgW="10499725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3744913"/>
                        <a:ext cx="10499725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5057" name="对象 1413121"/>
          <p:cNvGraphicFramePr>
            <a:graphicFrameLocks noChangeAspect="1"/>
          </p:cNvGraphicFramePr>
          <p:nvPr/>
        </p:nvGraphicFramePr>
        <p:xfrm>
          <a:off x="508000" y="1158875"/>
          <a:ext cx="10494963" cy="41544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3" imgW="10494963" imgH="4154488" progId="Word.Document.8">
                  <p:embed/>
                </p:oleObj>
              </mc:Choice>
              <mc:Fallback>
                <p:oleObj r:id="rId3" imgW="10494963" imgH="41544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58875"/>
                        <a:ext cx="10494963" cy="4154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对象 1413122"/>
          <p:cNvGraphicFramePr>
            <a:graphicFrameLocks noChangeAspect="1"/>
          </p:cNvGraphicFramePr>
          <p:nvPr/>
        </p:nvGraphicFramePr>
        <p:xfrm>
          <a:off x="511175" y="2555875"/>
          <a:ext cx="10499725" cy="27701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5" imgW="10499725" imgH="2770188" progId="Word.Document.8">
                  <p:embed/>
                </p:oleObj>
              </mc:Choice>
              <mc:Fallback>
                <p:oleObj r:id="rId5" imgW="10499725" imgH="27701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2555875"/>
                        <a:ext cx="10499725" cy="2770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对象 1413123"/>
          <p:cNvGraphicFramePr>
            <a:graphicFrameLocks noChangeAspect="1"/>
          </p:cNvGraphicFramePr>
          <p:nvPr/>
        </p:nvGraphicFramePr>
        <p:xfrm>
          <a:off x="514350" y="3384550"/>
          <a:ext cx="10493375" cy="2078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7" imgW="10493375" imgH="2078038" progId="Word.Document.8">
                  <p:embed/>
                </p:oleObj>
              </mc:Choice>
              <mc:Fallback>
                <p:oleObj r:id="rId7" imgW="10493375" imgH="20780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350" y="3384550"/>
                        <a:ext cx="10493375" cy="2078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对象 1413124"/>
          <p:cNvGraphicFramePr>
            <a:graphicFrameLocks noChangeAspect="1"/>
          </p:cNvGraphicFramePr>
          <p:nvPr/>
        </p:nvGraphicFramePr>
        <p:xfrm>
          <a:off x="514350" y="4860925"/>
          <a:ext cx="10493375" cy="692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9" imgW="10493375" imgH="692150" progId="Word.Document.8">
                  <p:embed/>
                </p:oleObj>
              </mc:Choice>
              <mc:Fallback>
                <p:oleObj r:id="rId9" imgW="10493375" imgH="692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350" y="4860925"/>
                        <a:ext cx="10493375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105" name="对象 1412097"/>
          <p:cNvGraphicFramePr>
            <a:graphicFrameLocks noChangeAspect="1"/>
          </p:cNvGraphicFramePr>
          <p:nvPr/>
        </p:nvGraphicFramePr>
        <p:xfrm>
          <a:off x="508000" y="1201738"/>
          <a:ext cx="10507663" cy="4076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3" imgW="10507663" imgH="4076700" progId="Word.Document.8">
                  <p:embed/>
                </p:oleObj>
              </mc:Choice>
              <mc:Fallback>
                <p:oleObj r:id="rId3" imgW="10507663" imgH="4076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201738"/>
                        <a:ext cx="10507663" cy="4076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283074"/>
          <p:cNvGraphicFramePr>
            <a:graphicFrameLocks noChangeAspect="1"/>
          </p:cNvGraphicFramePr>
          <p:nvPr/>
        </p:nvGraphicFramePr>
        <p:xfrm>
          <a:off x="434975" y="1400175"/>
          <a:ext cx="10652125" cy="36814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3" imgW="10652125" imgH="3681413" progId="Word.Document.8">
                  <p:embed/>
                </p:oleObj>
              </mc:Choice>
              <mc:Fallback>
                <p:oleObj r:id="rId3" imgW="10652125" imgH="36814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1400175"/>
                        <a:ext cx="10652125" cy="3681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479681"/>
          <p:cNvGraphicFramePr>
            <a:graphicFrameLocks noChangeAspect="1"/>
          </p:cNvGraphicFramePr>
          <p:nvPr/>
        </p:nvGraphicFramePr>
        <p:xfrm>
          <a:off x="436563" y="1116013"/>
          <a:ext cx="10647362" cy="5149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3" imgW="10647362" imgH="5149850" progId="Word.Document.8">
                  <p:embed/>
                </p:oleObj>
              </mc:Choice>
              <mc:Fallback>
                <p:oleObj r:id="rId3" imgW="10647362" imgH="5149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1116013"/>
                        <a:ext cx="10647362" cy="5149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480706"/>
          <p:cNvGraphicFramePr>
            <a:graphicFrameLocks noChangeAspect="1"/>
          </p:cNvGraphicFramePr>
          <p:nvPr/>
        </p:nvGraphicFramePr>
        <p:xfrm>
          <a:off x="436563" y="1260475"/>
          <a:ext cx="10647362" cy="4835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3" imgW="10647362" imgH="4835525" progId="Word.Document.8">
                  <p:embed/>
                </p:oleObj>
              </mc:Choice>
              <mc:Fallback>
                <p:oleObj r:id="rId3" imgW="10647362" imgH="48355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1260475"/>
                        <a:ext cx="10647362" cy="4835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5297" name="对象 1481729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7345" name="对象 1418241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393" name="对象 1053699"/>
          <p:cNvGraphicFramePr>
            <a:graphicFrameLocks noChangeAspect="1"/>
          </p:cNvGraphicFramePr>
          <p:nvPr/>
        </p:nvGraphicFramePr>
        <p:xfrm>
          <a:off x="508000" y="2201863"/>
          <a:ext cx="10507663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3" imgW="10507663" imgH="2078037" progId="Word.Document.8">
                  <p:embed/>
                </p:oleObj>
              </mc:Choice>
              <mc:Fallback>
                <p:oleObj r:id="rId3" imgW="10507663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201863"/>
                        <a:ext cx="10507663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41" name="对象 1046533"/>
          <p:cNvGraphicFramePr>
            <a:graphicFrameLocks noChangeAspect="1"/>
          </p:cNvGraphicFramePr>
          <p:nvPr/>
        </p:nvGraphicFramePr>
        <p:xfrm>
          <a:off x="436563" y="900113"/>
          <a:ext cx="10647362" cy="5008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3" imgW="10647362" imgH="5008562" progId="Word.Document.8">
                  <p:embed/>
                </p:oleObj>
              </mc:Choice>
              <mc:Fallback>
                <p:oleObj r:id="rId3" imgW="10647362" imgH="5008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900113"/>
                        <a:ext cx="10647362" cy="5008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对象 1046534"/>
          <p:cNvGraphicFramePr>
            <a:graphicFrameLocks noChangeAspect="1"/>
          </p:cNvGraphicFramePr>
          <p:nvPr/>
        </p:nvGraphicFramePr>
        <p:xfrm>
          <a:off x="508000" y="5788025"/>
          <a:ext cx="10507663" cy="692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5" imgW="10507663" imgH="692150" progId="Word.Document.8">
                  <p:embed/>
                </p:oleObj>
              </mc:Choice>
              <mc:Fallback>
                <p:oleObj r:id="rId5" imgW="10507663" imgH="692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5788025"/>
                        <a:ext cx="10507663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必备知识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自主预习储备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3489" name="图片 1398785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63490" name="对象 1398786"/>
          <p:cNvGraphicFramePr>
            <a:graphicFrameLocks noChangeAspect="1"/>
          </p:cNvGraphicFramePr>
          <p:nvPr/>
        </p:nvGraphicFramePr>
        <p:xfrm>
          <a:off x="508000" y="855663"/>
          <a:ext cx="10507663" cy="47704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4" imgW="10507663" imgH="4770437" progId="Word.Document.8">
                  <p:embed/>
                </p:oleObj>
              </mc:Choice>
              <mc:Fallback>
                <p:oleObj r:id="rId4" imgW="10507663" imgH="47704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855663"/>
                        <a:ext cx="10507663" cy="4770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537" name="对象 1406977"/>
          <p:cNvGraphicFramePr>
            <a:graphicFrameLocks noChangeAspect="1"/>
          </p:cNvGraphicFramePr>
          <p:nvPr/>
        </p:nvGraphicFramePr>
        <p:xfrm>
          <a:off x="508000" y="2547938"/>
          <a:ext cx="10507663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3" imgW="10507663" imgH="1385887" progId="Word.Document.8">
                  <p:embed/>
                </p:oleObj>
              </mc:Choice>
              <mc:Fallback>
                <p:oleObj r:id="rId3" imgW="10507663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547938"/>
                        <a:ext cx="10507663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585" name="对象 1405953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9633" name="对象 1404929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3" imgW="10507663" imgH="2770187" progId="Word.Document.8">
                  <p:embed/>
                </p:oleObj>
              </mc:Choice>
              <mc:Fallback>
                <p:oleObj r:id="rId3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对象 1404930"/>
          <p:cNvGraphicFramePr>
            <a:graphicFrameLocks noChangeAspect="1"/>
          </p:cNvGraphicFramePr>
          <p:nvPr/>
        </p:nvGraphicFramePr>
        <p:xfrm>
          <a:off x="511175" y="3419475"/>
          <a:ext cx="10499725" cy="13858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5" imgW="10499725" imgH="1385888" progId="Word.Document.8">
                  <p:embed/>
                </p:oleObj>
              </mc:Choice>
              <mc:Fallback>
                <p:oleObj r:id="rId5" imgW="10499725" imgH="13858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3419475"/>
                        <a:ext cx="10499725" cy="1385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1681" name="对象 1484801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3" imgW="10507663" imgH="2770187" progId="Word.Document.8">
                  <p:embed/>
                </p:oleObj>
              </mc:Choice>
              <mc:Fallback>
                <p:oleObj r:id="rId3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对象 1484802"/>
          <p:cNvGraphicFramePr>
            <a:graphicFrameLocks noChangeAspect="1"/>
          </p:cNvGraphicFramePr>
          <p:nvPr/>
        </p:nvGraphicFramePr>
        <p:xfrm>
          <a:off x="511175" y="4176713"/>
          <a:ext cx="10499725" cy="692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5" imgW="10499725" imgH="692150" progId="Word.Document.8">
                  <p:embed/>
                </p:oleObj>
              </mc:Choice>
              <mc:Fallback>
                <p:oleObj r:id="rId5" imgW="10499725" imgH="692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4176713"/>
                        <a:ext cx="10499725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3729" name="对象 1488897"/>
          <p:cNvGraphicFramePr>
            <a:graphicFrameLocks noChangeAspect="1"/>
          </p:cNvGraphicFramePr>
          <p:nvPr/>
        </p:nvGraphicFramePr>
        <p:xfrm>
          <a:off x="436563" y="1008063"/>
          <a:ext cx="10647362" cy="519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3" imgW="10647362" imgH="5192712" progId="Word.Document.8">
                  <p:embed/>
                </p:oleObj>
              </mc:Choice>
              <mc:Fallback>
                <p:oleObj r:id="rId3" imgW="10647362" imgH="519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1008063"/>
                        <a:ext cx="10647362" cy="519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5777" name="对象 1489921"/>
          <p:cNvGraphicFramePr>
            <a:graphicFrameLocks noChangeAspect="1"/>
          </p:cNvGraphicFramePr>
          <p:nvPr/>
        </p:nvGraphicFramePr>
        <p:xfrm>
          <a:off x="436563" y="900113"/>
          <a:ext cx="10647362" cy="51911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3" imgW="10647362" imgH="5191125" progId="Word.Document.8">
                  <p:embed/>
                </p:oleObj>
              </mc:Choice>
              <mc:Fallback>
                <p:oleObj r:id="rId3" imgW="10647362" imgH="5191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900113"/>
                        <a:ext cx="10647362" cy="5191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7825" name="对象 1491969"/>
          <p:cNvGraphicFramePr>
            <a:graphicFrameLocks noChangeAspect="1"/>
          </p:cNvGraphicFramePr>
          <p:nvPr/>
        </p:nvGraphicFramePr>
        <p:xfrm>
          <a:off x="508000" y="115252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3" imgW="10507663" imgH="4848225" progId="Word.Document.8">
                  <p:embed/>
                </p:oleObj>
              </mc:Choice>
              <mc:Fallback>
                <p:oleObj r:id="rId3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5252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9873" name="对象 1490945"/>
          <p:cNvGraphicFramePr>
            <a:graphicFrameLocks noChangeAspect="1"/>
          </p:cNvGraphicFramePr>
          <p:nvPr/>
        </p:nvGraphicFramePr>
        <p:xfrm>
          <a:off x="508000" y="1079500"/>
          <a:ext cx="10507663" cy="4857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3" imgW="10507663" imgH="4857750" progId="Word.Document.8">
                  <p:embed/>
                </p:oleObj>
              </mc:Choice>
              <mc:Fallback>
                <p:oleObj r:id="rId3" imgW="10507663" imgH="4857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079500"/>
                        <a:ext cx="10507663" cy="4857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21" name="矩形 1077249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学习效果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81922" name="直接连接符 1077250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23" name="图片 1077251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24" name="矩形 1077252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/>
      <p:bldP spid="819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1" name="图片 960520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0242" name="对象 960522"/>
          <p:cNvGraphicFramePr>
            <a:graphicFrameLocks noChangeAspect="1"/>
          </p:cNvGraphicFramePr>
          <p:nvPr/>
        </p:nvGraphicFramePr>
        <p:xfrm>
          <a:off x="508000" y="1158875"/>
          <a:ext cx="10494963" cy="41544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0494963" imgH="4154488" progId="Word.Document.8">
                  <p:embed/>
                </p:oleObj>
              </mc:Choice>
              <mc:Fallback>
                <p:oleObj r:id="rId4" imgW="10494963" imgH="41544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158875"/>
                        <a:ext cx="10494963" cy="4154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矩形 960523"/>
          <p:cNvSpPr/>
          <p:nvPr/>
        </p:nvSpPr>
        <p:spPr>
          <a:xfrm>
            <a:off x="6481763" y="45005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对称</a:t>
            </a:r>
            <a:endParaRPr lang="zh-CN" altLang="en-US"/>
          </a:p>
        </p:txBody>
      </p:sp>
      <p:sp>
        <p:nvSpPr>
          <p:cNvPr id="10244" name="矩形 960524"/>
          <p:cNvSpPr/>
          <p:nvPr/>
        </p:nvSpPr>
        <p:spPr>
          <a:xfrm>
            <a:off x="427038" y="3098800"/>
            <a:ext cx="19700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成键电子对</a:t>
            </a:r>
            <a:endParaRPr lang="zh-CN" altLang="en-US"/>
          </a:p>
        </p:txBody>
      </p:sp>
      <p:sp>
        <p:nvSpPr>
          <p:cNvPr id="10245" name="矩形 960525"/>
          <p:cNvSpPr/>
          <p:nvPr/>
        </p:nvSpPr>
        <p:spPr>
          <a:xfrm>
            <a:off x="2549525" y="313213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孤电子对</a:t>
            </a:r>
            <a:endParaRPr lang="zh-CN" altLang="en-US"/>
          </a:p>
        </p:txBody>
      </p:sp>
      <p:sp>
        <p:nvSpPr>
          <p:cNvPr id="10246" name="矩形 960526"/>
          <p:cNvSpPr/>
          <p:nvPr/>
        </p:nvSpPr>
        <p:spPr>
          <a:xfrm>
            <a:off x="396875" y="45005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彼此远离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"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  <p:bldP spid="10244" grpId="0"/>
      <p:bldP spid="10244" grpId="1"/>
      <p:bldP spid="10245" grpId="0"/>
      <p:bldP spid="10245" grpId="1"/>
      <p:bldP spid="10246" grpId="0"/>
      <p:bldP spid="1024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69" name="文本框 1439745">
            <a:hlinkClick r:id="rId3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0" name="文本框 1439746">
            <a:hlinkClick r:id="rId4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3971" name="图片 1439747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3972" name="文本框 1439748">
            <a:hlinkClick r:id="rId6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3" name="文本框 1439749">
            <a:hlinkClick r:id="rId7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4" name="文本框 1439750">
            <a:hlinkClick r:id="rId8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3975" name="对象 1439751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9" imgW="10507663" imgH="2770187" progId="Word.Document.8">
                  <p:embed/>
                </p:oleObj>
              </mc:Choice>
              <mc:Fallback>
                <p:oleObj r:id="rId9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017" name="文本框 1441793">
            <a:hlinkClick r:id="rId3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18" name="文本框 1441794">
            <a:hlinkClick r:id="rId4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19" name="文本框 1441795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20" name="文本框 1441796">
            <a:hlinkClick r:id="rId6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21" name="文本框 1441797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6022" name="对象 1441798"/>
          <p:cNvGraphicFramePr>
            <a:graphicFrameLocks noChangeAspect="1"/>
          </p:cNvGraphicFramePr>
          <p:nvPr/>
        </p:nvGraphicFramePr>
        <p:xfrm>
          <a:off x="508000" y="792163"/>
          <a:ext cx="10507663" cy="4895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8" imgW="10507663" imgH="4895850" progId="Word.Document.8">
                  <p:embed/>
                </p:oleObj>
              </mc:Choice>
              <mc:Fallback>
                <p:oleObj r:id="rId8" imgW="10507663" imgH="4895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792163"/>
                        <a:ext cx="10507663" cy="4895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065" name="文本框 1443841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8066" name="图片 1443842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8067" name="文本框 1443843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8" name="文本框 1443844">
            <a:hlinkClick r:id="rId6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9" name="文本框 1443845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70" name="文本框 1443846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8071" name="对象 1443847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9" imgW="10507663" imgH="4156075" progId="Word.Document.8">
                  <p:embed/>
                </p:oleObj>
              </mc:Choice>
              <mc:Fallback>
                <p:oleObj r:id="rId9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2" name="对象 1443848"/>
          <p:cNvGraphicFramePr>
            <a:graphicFrameLocks noChangeAspect="1"/>
          </p:cNvGraphicFramePr>
          <p:nvPr/>
        </p:nvGraphicFramePr>
        <p:xfrm>
          <a:off x="511175" y="3276600"/>
          <a:ext cx="10499725" cy="2078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11" imgW="10499725" imgH="2078038" progId="Word.Document.8">
                  <p:embed/>
                </p:oleObj>
              </mc:Choice>
              <mc:Fallback>
                <p:oleObj r:id="rId11" imgW="10499725" imgH="20780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175" y="3276600"/>
                        <a:ext cx="10499725" cy="2078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113" name="文本框 1447937">
            <a:hlinkClick r:id="rId3" action="ppaction://hlinksldjump"/>
          </p:cNvPr>
          <p:cNvSpPr/>
          <p:nvPr/>
        </p:nvSpPr>
        <p:spPr>
          <a:xfrm>
            <a:off x="57134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90114" name="图片 1447938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0115" name="文本框 1447939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6" name="文本框 1447940">
            <a:hlinkClick r:id="rId6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7" name="文本框 1447941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8" name="文本框 1447942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0119" name="对象 1447943"/>
          <p:cNvGraphicFramePr>
            <a:graphicFrameLocks noChangeAspect="1"/>
          </p:cNvGraphicFramePr>
          <p:nvPr/>
        </p:nvGraphicFramePr>
        <p:xfrm>
          <a:off x="508000" y="900113"/>
          <a:ext cx="10494963" cy="4999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9" imgW="10494963" imgH="4999037" progId="Word.Document.8">
                  <p:embed/>
                </p:oleObj>
              </mc:Choice>
              <mc:Fallback>
                <p:oleObj r:id="rId9" imgW="10494963" imgH="4999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900113"/>
                        <a:ext cx="10494963" cy="4999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1" name="文本框 1449985">
            <a:hlinkClick r:id="rId3" action="ppaction://hlinksldjump"/>
          </p:cNvPr>
          <p:cNvSpPr/>
          <p:nvPr/>
        </p:nvSpPr>
        <p:spPr>
          <a:xfrm>
            <a:off x="57134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2" name="文本框 1449986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3" name="文本框 1449987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4" name="文本框 1449988">
            <a:hlinkClick r:id="rId6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5" name="文本框 1449989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2166" name="对象 1449990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8" imgW="10507663" imgH="2770187" progId="Word.Document.8">
                  <p:embed/>
                </p:oleObj>
              </mc:Choice>
              <mc:Fallback>
                <p:oleObj r:id="rId8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209" name="文本框 1452033">
            <a:hlinkClick r:id="rId3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0" name="文本框 1452035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1" name="文本框 1452036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2" name="文本框 1452037">
            <a:hlinkClick r:id="rId6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3" name="文本框 1452038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4214" name="对象 1452039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8" imgW="10507663" imgH="3463925" progId="Word.Document.8">
                  <p:embed/>
                </p:oleObj>
              </mc:Choice>
              <mc:Fallback>
                <p:oleObj r:id="rId8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257" name="文本框 1454081">
            <a:hlinkClick r:id="rId3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58" name="文本框 1454082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59" name="文本框 1454083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60" name="文本框 1454084">
            <a:hlinkClick r:id="rId6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61" name="文本框 1454085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6262" name="对象 1454086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8" imgW="10507663" imgH="3463925" progId="Word.Document.8">
                  <p:embed/>
                </p:oleObj>
              </mc:Choice>
              <mc:Fallback>
                <p:oleObj r:id="rId8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对象 1454087"/>
          <p:cNvGraphicFramePr>
            <a:graphicFrameLocks noChangeAspect="1"/>
          </p:cNvGraphicFramePr>
          <p:nvPr/>
        </p:nvGraphicFramePr>
        <p:xfrm>
          <a:off x="511175" y="3816350"/>
          <a:ext cx="10499725" cy="13858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r:id="rId10" imgW="10499725" imgH="1385888" progId="Word.Document.8">
                  <p:embed/>
                </p:oleObj>
              </mc:Choice>
              <mc:Fallback>
                <p:oleObj r:id="rId10" imgW="10499725" imgH="13858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1175" y="3816350"/>
                        <a:ext cx="10499725" cy="1385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2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305" name="文本框 1456129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6" name="文本框 1456130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7" name="文本框 1456131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8" name="文本框 1456132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8309" name="文本框 1456133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8310" name="对象 1456135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r:id="rId8" imgW="10507663" imgH="4156075" progId="Word.Document.8">
                  <p:embed/>
                </p:oleObj>
              </mc:Choice>
              <mc:Fallback>
                <p:oleObj r:id="rId8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353" name="文本框 1458177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0354" name="文本框 1458178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0355" name="文本框 1458179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0356" name="文本框 1458180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0357" name="文本框 1458181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0358" name="对象 1458182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r:id="rId8" imgW="10507663" imgH="2770187" progId="Word.Document.8">
                  <p:embed/>
                </p:oleObj>
              </mc:Choice>
              <mc:Fallback>
                <p:oleObj r:id="rId8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01" name="文本框 1497089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2" name="文本框 1497090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3" name="文本框 1497091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4" name="文本框 1497092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5" name="文本框 1497093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2406" name="对象 1497094"/>
          <p:cNvGraphicFramePr>
            <a:graphicFrameLocks noChangeAspect="1"/>
          </p:cNvGraphicFramePr>
          <p:nvPr/>
        </p:nvGraphicFramePr>
        <p:xfrm>
          <a:off x="508000" y="1979613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r:id="rId8" imgW="10507663" imgH="2770187" progId="Word.Document.8">
                  <p:embed/>
                </p:oleObj>
              </mc:Choice>
              <mc:Fallback>
                <p:oleObj r:id="rId8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979613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2014200" y="10934700"/>
            <a:ext cx="330200" cy="254000"/>
          </a:xfrm>
          <a:prstGeom prst="cube">
            <a:avLst/>
          </a:prstGeom>
        </p:spPr>
      </p:pic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89" name="对象 1360897"/>
          <p:cNvGraphicFramePr>
            <a:graphicFrameLocks noChangeAspect="1"/>
          </p:cNvGraphicFramePr>
          <p:nvPr/>
        </p:nvGraphicFramePr>
        <p:xfrm>
          <a:off x="508000" y="1296988"/>
          <a:ext cx="10507663" cy="3886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3" imgW="10507663" imgH="3886200" progId="Word.Document.8">
                  <p:embed/>
                </p:oleObj>
              </mc:Choice>
              <mc:Fallback>
                <p:oleObj r:id="rId3" imgW="10507663" imgH="3886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296988"/>
                        <a:ext cx="10507663" cy="3886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7" name="图片 113766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4338" name="对象 1137667"/>
          <p:cNvGraphicFramePr>
            <a:graphicFrameLocks noChangeAspect="1"/>
          </p:cNvGraphicFramePr>
          <p:nvPr/>
        </p:nvGraphicFramePr>
        <p:xfrm>
          <a:off x="508000" y="974725"/>
          <a:ext cx="10494963" cy="4846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4" imgW="10494963" imgH="4846638" progId="Word.Document.8">
                  <p:embed/>
                </p:oleObj>
              </mc:Choice>
              <mc:Fallback>
                <p:oleObj r:id="rId4" imgW="10494963" imgH="48466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974725"/>
                        <a:ext cx="10494963" cy="4846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矩形 1137669"/>
          <p:cNvSpPr/>
          <p:nvPr/>
        </p:nvSpPr>
        <p:spPr>
          <a:xfrm>
            <a:off x="7610475" y="863600"/>
            <a:ext cx="23272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最外层电子数</a:t>
            </a:r>
            <a:endParaRPr lang="zh-CN" altLang="en-US"/>
          </a:p>
        </p:txBody>
      </p:sp>
      <p:sp>
        <p:nvSpPr>
          <p:cNvPr id="14340" name="矩形 1137670"/>
          <p:cNvSpPr/>
          <p:nvPr/>
        </p:nvSpPr>
        <p:spPr>
          <a:xfrm>
            <a:off x="2336800" y="2289175"/>
            <a:ext cx="3619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5</a:t>
            </a:r>
            <a:endParaRPr lang="zh-CN" altLang="en-US"/>
          </a:p>
        </p:txBody>
      </p:sp>
      <p:sp>
        <p:nvSpPr>
          <p:cNvPr id="14341" name="矩形 1137671"/>
          <p:cNvSpPr/>
          <p:nvPr/>
        </p:nvSpPr>
        <p:spPr>
          <a:xfrm>
            <a:off x="5130800" y="3635375"/>
            <a:ext cx="3619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14342" name="矩形 1137672"/>
          <p:cNvSpPr/>
          <p:nvPr/>
        </p:nvSpPr>
        <p:spPr>
          <a:xfrm>
            <a:off x="7631113" y="3678238"/>
            <a:ext cx="3619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14343" name="矩形 1137673"/>
          <p:cNvSpPr/>
          <p:nvPr/>
        </p:nvSpPr>
        <p:spPr>
          <a:xfrm>
            <a:off x="4786313" y="5040313"/>
            <a:ext cx="3619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/>
              <a:t>3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"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14340" grpId="0"/>
      <p:bldP spid="14340" grpId="1"/>
      <p:bldP spid="14341" grpId="0"/>
      <p:bldP spid="14341" grpId="1"/>
      <p:bldP spid="14342" grpId="0"/>
      <p:bldP spid="14342" grpId="1"/>
      <p:bldP spid="14343" grpId="0"/>
      <p:bldP spid="143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5" name="对象 1359873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图片 1349633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8434" name="对象 1349634"/>
          <p:cNvGraphicFramePr>
            <a:graphicFrameLocks noChangeAspect="1"/>
          </p:cNvGraphicFramePr>
          <p:nvPr/>
        </p:nvGraphicFramePr>
        <p:xfrm>
          <a:off x="436563" y="1006475"/>
          <a:ext cx="10637837" cy="4743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4" imgW="10637837" imgH="4743450" progId="Word.Document.8">
                  <p:embed/>
                </p:oleObj>
              </mc:Choice>
              <mc:Fallback>
                <p:oleObj r:id="rId4" imgW="10637837" imgH="47434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563" y="1006475"/>
                        <a:ext cx="10637837" cy="4743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对象 1349635"/>
          <p:cNvGraphicFramePr>
            <a:graphicFrameLocks noChangeAspect="1"/>
          </p:cNvGraphicFramePr>
          <p:nvPr/>
        </p:nvGraphicFramePr>
        <p:xfrm>
          <a:off x="7669213" y="2663825"/>
          <a:ext cx="822325" cy="539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6" imgW="822325" imgH="539750" progId="Word.Document.8">
                  <p:embed/>
                </p:oleObj>
              </mc:Choice>
              <mc:Fallback>
                <p:oleObj r:id="rId6" imgW="822325" imgH="539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69213" y="2663825"/>
                        <a:ext cx="822325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矩形 1349636"/>
          <p:cNvSpPr/>
          <p:nvPr/>
        </p:nvSpPr>
        <p:spPr>
          <a:xfrm>
            <a:off x="5256213" y="2663825"/>
            <a:ext cx="12557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直线形</a:t>
            </a:r>
            <a:endParaRPr lang="zh-CN" altLang="en-US"/>
          </a:p>
        </p:txBody>
      </p:sp>
      <p:sp>
        <p:nvSpPr>
          <p:cNvPr id="18437" name="矩形 1349637"/>
          <p:cNvSpPr/>
          <p:nvPr/>
        </p:nvSpPr>
        <p:spPr>
          <a:xfrm>
            <a:off x="4968875" y="4211638"/>
            <a:ext cx="197008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平面三角形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"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18437" grpId="0"/>
      <p:bldP spid="184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1" name="图片 135270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0482" name="对象 1352706"/>
          <p:cNvGraphicFramePr>
            <a:graphicFrameLocks noChangeAspect="1"/>
          </p:cNvGraphicFramePr>
          <p:nvPr/>
        </p:nvGraphicFramePr>
        <p:xfrm>
          <a:off x="434975" y="1336675"/>
          <a:ext cx="10652125" cy="3806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4" imgW="10652125" imgH="3806825" progId="Word.Document.8">
                  <p:embed/>
                </p:oleObj>
              </mc:Choice>
              <mc:Fallback>
                <p:oleObj r:id="rId4" imgW="10652125" imgH="38068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975" y="1336675"/>
                        <a:ext cx="10652125" cy="3806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对象 1352707"/>
          <p:cNvGraphicFramePr>
            <a:graphicFrameLocks noChangeAspect="1"/>
          </p:cNvGraphicFramePr>
          <p:nvPr/>
        </p:nvGraphicFramePr>
        <p:xfrm>
          <a:off x="7369175" y="3371850"/>
          <a:ext cx="1524000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6" imgW="1524000" imgH="660400" progId="Word.Document.8">
                  <p:embed/>
                </p:oleObj>
              </mc:Choice>
              <mc:Fallback>
                <p:oleObj r:id="rId6" imgW="1524000" imgH="660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9175" y="3371850"/>
                        <a:ext cx="1524000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矩形 1352708"/>
          <p:cNvSpPr/>
          <p:nvPr/>
        </p:nvSpPr>
        <p:spPr>
          <a:xfrm>
            <a:off x="5148263" y="338455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正四面体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1"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533"/>
</p:tagLst>
</file>

<file path=ppt/tags/tag10.xml><?xml version="1.0" encoding="utf-8"?>
<p:tagLst xmlns:p="http://schemas.openxmlformats.org/presentationml/2006/main">
  <p:tag name="KSO_WM_TEMPLATE_CATEGORY" val="custom"/>
  <p:tag name="KSO_WM_TEMPLATE_INDEX" val="160533"/>
</p:tagLst>
</file>

<file path=ppt/tags/tag11.xml><?xml version="1.0" encoding="utf-8"?>
<p:tagLst xmlns:p="http://schemas.openxmlformats.org/presentationml/2006/main">
  <p:tag name="KSO_WM_TEMPLATE_CATEGORY" val="custom"/>
  <p:tag name="KSO_WM_TEMPLATE_INDEX" val="160533"/>
</p:tagLst>
</file>

<file path=ppt/tags/tag12.xml><?xml version="1.0" encoding="utf-8"?>
<p:tagLst xmlns:p="http://schemas.openxmlformats.org/presentationml/2006/main">
  <p:tag name="KSO_WM_TEMPLATE_CATEGORY" val="custom"/>
  <p:tag name="KSO_WM_TEMPLATE_INDEX" val="160533"/>
</p:tagLst>
</file>

<file path=ppt/tags/tag13.xml><?xml version="1.0" encoding="utf-8"?>
<p:tagLst xmlns:p="http://schemas.openxmlformats.org/presentationml/2006/main">
  <p:tag name="KSO_WM_TEMPLATE_CATEGORY" val="custom"/>
  <p:tag name="KSO_WM_TEMPLATE_INDEX" val="160533"/>
</p:tagLst>
</file>

<file path=ppt/tags/tag14.xml><?xml version="1.0" encoding="utf-8"?>
<p:tagLst xmlns:p="http://schemas.openxmlformats.org/presentationml/2006/main">
  <p:tag name="KSO_WM_TEMPLATE_CATEGORY" val="custom"/>
  <p:tag name="KSO_WM_TEMPLATE_INDEX" val="160533"/>
</p:tagLst>
</file>

<file path=ppt/tags/tag15.xml><?xml version="1.0" encoding="utf-8"?>
<p:tagLst xmlns:p="http://schemas.openxmlformats.org/presentationml/2006/main">
  <p:tag name="KSO_WM_TEMPLATE_CATEGORY" val="custom"/>
  <p:tag name="KSO_WM_TEMPLATE_INDEX" val="160533"/>
</p:tagLst>
</file>

<file path=ppt/tags/tag16.xml><?xml version="1.0" encoding="utf-8"?>
<p:tagLst xmlns:p="http://schemas.openxmlformats.org/presentationml/2006/main">
  <p:tag name="KSO_WM_TEMPLATE_CATEGORY" val="custom"/>
  <p:tag name="KSO_WM_TEMPLATE_INDEX" val="160533"/>
</p:tagLst>
</file>

<file path=ppt/tags/tag17.xml><?xml version="1.0" encoding="utf-8"?>
<p:tagLst xmlns:p="http://schemas.openxmlformats.org/presentationml/2006/main">
  <p:tag name="KSO_WM_TEMPLATE_CATEGORY" val="custom"/>
  <p:tag name="KSO_WM_TEMPLATE_INDEX" val="160533"/>
</p:tagLst>
</file>

<file path=ppt/tags/tag18.xml><?xml version="1.0" encoding="utf-8"?>
<p:tagLst xmlns:p="http://schemas.openxmlformats.org/presentationml/2006/main">
  <p:tag name="KSO_WM_TEMPLATE_CATEGORY" val="custom"/>
  <p:tag name="KSO_WM_TEMPLATE_INDEX" val="160533"/>
</p:tagLst>
</file>

<file path=ppt/tags/tag19.xml><?xml version="1.0" encoding="utf-8"?>
<p:tagLst xmlns:p="http://schemas.openxmlformats.org/presentationml/2006/main">
  <p:tag name="KSO_WM_TEMPLATE_CATEGORY" val="custom"/>
  <p:tag name="KSO_WM_TEMPLATE_INDEX" val="160533"/>
</p:tagLst>
</file>

<file path=ppt/tags/tag2.xml><?xml version="1.0" encoding="utf-8"?>
<p:tagLst xmlns:p="http://schemas.openxmlformats.org/presentationml/2006/main">
  <p:tag name="KSO_WM_TEMPLATE_CATEGORY" val="custom"/>
  <p:tag name="KSO_WM_TEMPLATE_INDEX" val="160533"/>
</p:tagLst>
</file>

<file path=ppt/tags/tag20.xml><?xml version="1.0" encoding="utf-8"?>
<p:tagLst xmlns:p="http://schemas.openxmlformats.org/presentationml/2006/main">
  <p:tag name="KSO_WM_TEMPLATE_CATEGORY" val="custom"/>
  <p:tag name="KSO_WM_TEMPLATE_INDEX" val="160533"/>
</p:tagLst>
</file>

<file path=ppt/tags/tag21.xml><?xml version="1.0" encoding="utf-8"?>
<p:tagLst xmlns:p="http://schemas.openxmlformats.org/presentationml/2006/main">
  <p:tag name="KSO_WM_TEMPLATE_CATEGORY" val="custom"/>
  <p:tag name="KSO_WM_TEMPLATE_INDEX" val="160533"/>
</p:tagLst>
</file>

<file path=ppt/tags/tag22.xml><?xml version="1.0" encoding="utf-8"?>
<p:tagLst xmlns:p="http://schemas.openxmlformats.org/presentationml/2006/main">
  <p:tag name="KSO_WM_TEMPLATE_CATEGORY" val="custom"/>
  <p:tag name="KSO_WM_TEMPLATE_INDEX" val="160533"/>
</p:tagLst>
</file>

<file path=ppt/tags/tag23.xml><?xml version="1.0" encoding="utf-8"?>
<p:tagLst xmlns:p="http://schemas.openxmlformats.org/presentationml/2006/main">
  <p:tag name="KSO_WM_TEMPLATE_CATEGORY" val="custom"/>
  <p:tag name="KSO_WM_TEMPLATE_INDEX" val="160533"/>
</p:tagLst>
</file>

<file path=ppt/tags/tag24.xml><?xml version="1.0" encoding="utf-8"?>
<p:tagLst xmlns:p="http://schemas.openxmlformats.org/presentationml/2006/main">
  <p:tag name="KSO_WM_TEMPLATE_CATEGORY" val="custom"/>
  <p:tag name="KSO_WM_TEMPLATE_INDEX" val="160533"/>
</p:tagLst>
</file>

<file path=ppt/tags/tag25.xml><?xml version="1.0" encoding="utf-8"?>
<p:tagLst xmlns:p="http://schemas.openxmlformats.org/presentationml/2006/main">
  <p:tag name="KSO_WM_TEMPLATE_CATEGORY" val="custom"/>
  <p:tag name="KSO_WM_TEMPLATE_INDEX" val="160533"/>
</p:tagLst>
</file>

<file path=ppt/tags/tag26.xml><?xml version="1.0" encoding="utf-8"?>
<p:tagLst xmlns:p="http://schemas.openxmlformats.org/presentationml/2006/main">
  <p:tag name="KSO_WM_TEMPLATE_CATEGORY" val="custom"/>
  <p:tag name="KSO_WM_TEMPLATE_INDEX" val="160533"/>
</p:tagLst>
</file>

<file path=ppt/tags/tag27.xml><?xml version="1.0" encoding="utf-8"?>
<p:tagLst xmlns:p="http://schemas.openxmlformats.org/presentationml/2006/main">
  <p:tag name="KSO_WM_TEMPLATE_CATEGORY" val="custom"/>
  <p:tag name="KSO_WM_TEMPLATE_INDEX" val="160533"/>
</p:tagLst>
</file>

<file path=ppt/tags/tag28.xml><?xml version="1.0" encoding="utf-8"?>
<p:tagLst xmlns:p="http://schemas.openxmlformats.org/presentationml/2006/main">
  <p:tag name="KSO_WM_TEMPLATE_CATEGORY" val="custom"/>
  <p:tag name="KSO_WM_TEMPLATE_INDEX" val="160533"/>
</p:tagLst>
</file>

<file path=ppt/tags/tag29.xml><?xml version="1.0" encoding="utf-8"?>
<p:tagLst xmlns:p="http://schemas.openxmlformats.org/presentationml/2006/main">
  <p:tag name="KSO_WM_TEMPLATE_CATEGORY" val="custom"/>
  <p:tag name="KSO_WM_TEMPLATE_INDEX" val="160533"/>
</p:tagLst>
</file>

<file path=ppt/tags/tag3.xml><?xml version="1.0" encoding="utf-8"?>
<p:tagLst xmlns:p="http://schemas.openxmlformats.org/presentationml/2006/main">
  <p:tag name="KSO_WM_TEMPLATE_CATEGORY" val="custom"/>
  <p:tag name="KSO_WM_TEMPLATE_INDEX" val="160533"/>
</p:tagLst>
</file>

<file path=ppt/tags/tag30.xml><?xml version="1.0" encoding="utf-8"?>
<p:tagLst xmlns:p="http://schemas.openxmlformats.org/presentationml/2006/main">
  <p:tag name="KSO_WM_TEMPLATE_CATEGORY" val="custom"/>
  <p:tag name="KSO_WM_TEMPLATE_INDEX" val="160533"/>
</p:tagLst>
</file>

<file path=ppt/tags/tag31.xml><?xml version="1.0" encoding="utf-8"?>
<p:tagLst xmlns:p="http://schemas.openxmlformats.org/presentationml/2006/main">
  <p:tag name="KSO_WM_TEMPLATE_CATEGORY" val="custom"/>
  <p:tag name="KSO_WM_TEMPLATE_INDEX" val="160533"/>
</p:tagLst>
</file>

<file path=ppt/tags/tag32.xml><?xml version="1.0" encoding="utf-8"?>
<p:tagLst xmlns:p="http://schemas.openxmlformats.org/presentationml/2006/main">
  <p:tag name="KSO_WM_TEMPLATE_CATEGORY" val="custom"/>
  <p:tag name="KSO_WM_TEMPLATE_INDEX" val="160533"/>
</p:tagLst>
</file>

<file path=ppt/tags/tag33.xml><?xml version="1.0" encoding="utf-8"?>
<p:tagLst xmlns:p="http://schemas.openxmlformats.org/presentationml/2006/main">
  <p:tag name="KSO_WM_TEMPLATE_CATEGORY" val="custom"/>
  <p:tag name="KSO_WM_TEMPLATE_INDEX" val="160533"/>
</p:tagLst>
</file>

<file path=ppt/tags/tag34.xml><?xml version="1.0" encoding="utf-8"?>
<p:tagLst xmlns:p="http://schemas.openxmlformats.org/presentationml/2006/main">
  <p:tag name="KSO_WM_TEMPLATE_CATEGORY" val="custom"/>
  <p:tag name="KSO_WM_TEMPLATE_INDEX" val="160533"/>
</p:tagLst>
</file>

<file path=ppt/tags/tag35.xml><?xml version="1.0" encoding="utf-8"?>
<p:tagLst xmlns:p="http://schemas.openxmlformats.org/presentationml/2006/main">
  <p:tag name="KSO_WM_TEMPLATE_CATEGORY" val="custom"/>
  <p:tag name="KSO_WM_TEMPLATE_INDEX" val="160533"/>
</p:tagLst>
</file>

<file path=ppt/tags/tag36.xml><?xml version="1.0" encoding="utf-8"?>
<p:tagLst xmlns:p="http://schemas.openxmlformats.org/presentationml/2006/main">
  <p:tag name="KSO_WM_TEMPLATE_CATEGORY" val="custom"/>
  <p:tag name="KSO_WM_TEMPLATE_INDEX" val="160533"/>
</p:tagLst>
</file>

<file path=ppt/tags/tag37.xml><?xml version="1.0" encoding="utf-8"?>
<p:tagLst xmlns:p="http://schemas.openxmlformats.org/presentationml/2006/main">
  <p:tag name="KSO_WM_TEMPLATE_CATEGORY" val="custom"/>
  <p:tag name="KSO_WM_TEMPLATE_INDEX" val="160533"/>
</p:tagLst>
</file>

<file path=ppt/tags/tag38.xml><?xml version="1.0" encoding="utf-8"?>
<p:tagLst xmlns:p="http://schemas.openxmlformats.org/presentationml/2006/main">
  <p:tag name="KSO_WM_TEMPLATE_CATEGORY" val="custom"/>
  <p:tag name="KSO_WM_TEMPLATE_INDEX" val="160533"/>
</p:tagLst>
</file>

<file path=ppt/tags/tag39.xml><?xml version="1.0" encoding="utf-8"?>
<p:tagLst xmlns:p="http://schemas.openxmlformats.org/presentationml/2006/main">
  <p:tag name="KSO_WM_TEMPLATE_CATEGORY" val="custom"/>
  <p:tag name="KSO_WM_TEMPLATE_INDEX" val="160533"/>
</p:tagLst>
</file>

<file path=ppt/tags/tag4.xml><?xml version="1.0" encoding="utf-8"?>
<p:tagLst xmlns:p="http://schemas.openxmlformats.org/presentationml/2006/main">
  <p:tag name="KSO_WM_TEMPLATE_CATEGORY" val="custom"/>
  <p:tag name="KSO_WM_TEMPLATE_INDEX" val="160533"/>
</p:tagLst>
</file>

<file path=ppt/tags/tag40.xml><?xml version="1.0" encoding="utf-8"?>
<p:tagLst xmlns:p="http://schemas.openxmlformats.org/presentationml/2006/main">
  <p:tag name="KSO_WM_TEMPLATE_CATEGORY" val="custom"/>
  <p:tag name="KSO_WM_TEMPLATE_INDEX" val="160533"/>
</p:tagLst>
</file>

<file path=ppt/tags/tag41.xml><?xml version="1.0" encoding="utf-8"?>
<p:tagLst xmlns:p="http://schemas.openxmlformats.org/presentationml/2006/main">
  <p:tag name="KSO_WM_TEMPLATE_CATEGORY" val="custom"/>
  <p:tag name="KSO_WM_TEMPLATE_INDEX" val="160533"/>
</p:tagLst>
</file>

<file path=ppt/tags/tag42.xml><?xml version="1.0" encoding="utf-8"?>
<p:tagLst xmlns:p="http://schemas.openxmlformats.org/presentationml/2006/main">
  <p:tag name="KSO_WM_TEMPLATE_CATEGORY" val="custom"/>
  <p:tag name="KSO_WM_TEMPLATE_INDEX" val="160533"/>
</p:tagLst>
</file>

<file path=ppt/tags/tag43.xml><?xml version="1.0" encoding="utf-8"?>
<p:tagLst xmlns:p="http://schemas.openxmlformats.org/presentationml/2006/main">
  <p:tag name="KSO_WM_TEMPLATE_CATEGORY" val="custom"/>
  <p:tag name="KSO_WM_TEMPLATE_INDEX" val="160533"/>
</p:tagLst>
</file>

<file path=ppt/tags/tag44.xml><?xml version="1.0" encoding="utf-8"?>
<p:tagLst xmlns:p="http://schemas.openxmlformats.org/presentationml/2006/main">
  <p:tag name="KSO_WM_TEMPLATE_CATEGORY" val="custom"/>
  <p:tag name="KSO_WM_TEMPLATE_INDEX" val="160533"/>
</p:tagLst>
</file>

<file path=ppt/tags/tag45.xml><?xml version="1.0" encoding="utf-8"?>
<p:tagLst xmlns:p="http://schemas.openxmlformats.org/presentationml/2006/main">
  <p:tag name="KSO_WM_TEMPLATE_CATEGORY" val="custom"/>
  <p:tag name="KSO_WM_TEMPLATE_INDEX" val="160533"/>
</p:tagLst>
</file>

<file path=ppt/tags/tag46.xml><?xml version="1.0" encoding="utf-8"?>
<p:tagLst xmlns:p="http://schemas.openxmlformats.org/presentationml/2006/main">
  <p:tag name="KSO_WM_TEMPLATE_CATEGORY" val="custom"/>
  <p:tag name="KSO_WM_TEMPLATE_INDEX" val="160533"/>
</p:tagLst>
</file>

<file path=ppt/tags/tag47.xml><?xml version="1.0" encoding="utf-8"?>
<p:tagLst xmlns:p="http://schemas.openxmlformats.org/presentationml/2006/main">
  <p:tag name="KSO_WM_TEMPLATE_CATEGORY" val="custom"/>
  <p:tag name="KSO_WM_TEMPLATE_INDEX" val="160533"/>
</p:tagLst>
</file>

<file path=ppt/tags/tag48.xml><?xml version="1.0" encoding="utf-8"?>
<p:tagLst xmlns:p="http://schemas.openxmlformats.org/presentationml/2006/main">
  <p:tag name="KSO_WM_TEMPLATE_CATEGORY" val="custom"/>
  <p:tag name="KSO_WM_TEMPLATE_INDEX" val="160533"/>
</p:tagLst>
</file>

<file path=ppt/tags/tag49.xml><?xml version="1.0" encoding="utf-8"?>
<p:tagLst xmlns:p="http://schemas.openxmlformats.org/presentationml/2006/main">
  <p:tag name="KSO_WM_TEMPLATE_CATEGORY" val="custom"/>
  <p:tag name="KSO_WM_TEMPLATE_INDEX" val="160533"/>
</p:tagLst>
</file>

<file path=ppt/tags/tag5.xml><?xml version="1.0" encoding="utf-8"?>
<p:tagLst xmlns:p="http://schemas.openxmlformats.org/presentationml/2006/main">
  <p:tag name="KSO_WM_TEMPLATE_CATEGORY" val="custom"/>
  <p:tag name="KSO_WM_TEMPLATE_INDEX" val="160533"/>
</p:tagLst>
</file>

<file path=ppt/tags/tag5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6.xml><?xml version="1.0" encoding="utf-8"?>
<p:tagLst xmlns:p="http://schemas.openxmlformats.org/presentationml/2006/main">
  <p:tag name="KSO_WM_TEMPLATE_CATEGORY" val="custom"/>
  <p:tag name="KSO_WM_TEMPLATE_INDEX" val="160533"/>
</p:tagLst>
</file>

<file path=ppt/tags/tag7.xml><?xml version="1.0" encoding="utf-8"?>
<p:tagLst xmlns:p="http://schemas.openxmlformats.org/presentationml/2006/main">
  <p:tag name="KSO_WM_TEMPLATE_CATEGORY" val="custom"/>
  <p:tag name="KSO_WM_TEMPLATE_INDEX" val="160533"/>
</p:tagLst>
</file>

<file path=ppt/tags/tag8.xml><?xml version="1.0" encoding="utf-8"?>
<p:tagLst xmlns:p="http://schemas.openxmlformats.org/presentationml/2006/main">
  <p:tag name="KSO_WM_TEMPLATE_CATEGORY" val="custom"/>
  <p:tag name="KSO_WM_TEMPLATE_INDEX" val="160533"/>
</p:tagLst>
</file>

<file path=ppt/tags/tag9.xml><?xml version="1.0" encoding="utf-8"?>
<p:tagLst xmlns:p="http://schemas.openxmlformats.org/presentationml/2006/main">
  <p:tag name="KSO_WM_TEMPLATE_CATEGORY" val="custom"/>
  <p:tag name="KSO_WM_TEMPLATE_INDEX" val="160533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97</Paragraphs>
  <Slides>49</Slides>
  <Notes>49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baseType="lpstr" size="59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2022-05-28T15:29:12.057</cp:lastPrinted>
  <dcterms:created xsi:type="dcterms:W3CDTF">2022-05-28T15:29:12Z</dcterms:created>
  <dcterms:modified xsi:type="dcterms:W3CDTF">2022-05-28T07:29:14Z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