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doc" ContentType="application/msword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 showSpecialPlsOnTitleSld="0">
  <p:sldMasterIdLst>
    <p:sldMasterId id="2147483685" r:id="rId1"/>
  </p:sldMasterIdLst>
  <p:notesMasterIdLst>
    <p:notesMasterId r:id="rId2"/>
  </p:notesMasterIdLst>
  <p:handoutMasterIdLst>
    <p:handoutMasterId r:id="rId3"/>
  </p:handoutMasterIdLst>
  <p:sldIdLst>
    <p:sldId id="257" r:id="rId4"/>
    <p:sldId id="533" r:id="rId5"/>
    <p:sldId id="454" r:id="rId6"/>
    <p:sldId id="460" r:id="rId7"/>
    <p:sldId id="524" r:id="rId8"/>
    <p:sldId id="621" r:id="rId9"/>
    <p:sldId id="623" r:id="rId10"/>
    <p:sldId id="625" r:id="rId11"/>
    <p:sldId id="622" r:id="rId12"/>
    <p:sldId id="604" r:id="rId13"/>
    <p:sldId id="624" r:id="rId14"/>
    <p:sldId id="626" r:id="rId15"/>
    <p:sldId id="605" r:id="rId16"/>
    <p:sldId id="550" r:id="rId17"/>
    <p:sldId id="264" r:id="rId18"/>
    <p:sldId id="461" r:id="rId19"/>
    <p:sldId id="479" r:id="rId20"/>
    <p:sldId id="480" r:id="rId21"/>
    <p:sldId id="590" r:id="rId22"/>
    <p:sldId id="591" r:id="rId23"/>
    <p:sldId id="592" r:id="rId24"/>
    <p:sldId id="641" r:id="rId25"/>
    <p:sldId id="642" r:id="rId26"/>
    <p:sldId id="643" r:id="rId27"/>
    <p:sldId id="644" r:id="rId28"/>
    <p:sldId id="645" r:id="rId29"/>
    <p:sldId id="669" r:id="rId30"/>
    <p:sldId id="670" r:id="rId31"/>
    <p:sldId id="671" r:id="rId32"/>
    <p:sldId id="672" r:id="rId33"/>
    <p:sldId id="673" r:id="rId34"/>
    <p:sldId id="674" r:id="rId35"/>
    <p:sldId id="675" r:id="rId36"/>
    <p:sldId id="676" r:id="rId37"/>
    <p:sldId id="593" r:id="rId38"/>
    <p:sldId id="501" r:id="rId39"/>
    <p:sldId id="655" r:id="rId40"/>
    <p:sldId id="656" r:id="rId41"/>
    <p:sldId id="657" r:id="rId42"/>
    <p:sldId id="659" r:id="rId43"/>
    <p:sldId id="660" r:id="rId44"/>
    <p:sldId id="677" r:id="rId45"/>
    <p:sldId id="678" r:id="rId46"/>
    <p:sldId id="661" r:id="rId47"/>
    <p:sldId id="662" r:id="rId48"/>
    <p:sldId id="663" r:id="rId49"/>
    <p:sldId id="664" r:id="rId50"/>
    <p:sldId id="679" r:id="rId51"/>
    <p:sldId id="680" r:id="rId52"/>
    <p:sldId id="681" r:id="rId53"/>
  </p:sldIdLst>
  <p:sldSz cx="11522075" cy="6480175"/>
  <p:notesSz cx="6858000" cy="9144000"/>
  <p:custDataLst>
    <p:tags r:id="rId54"/>
  </p:custDataLst>
  <p:defaultTextStyle>
    <a:defPPr>
      <a:defRPr lang="zh-CN"/>
    </a:defPPr>
    <a:lvl1pPr marL="0" indent="0" algn="l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1pPr>
    <a:lvl2pPr marL="455612" indent="1588" algn="l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2pPr>
    <a:lvl3pPr marL="912812" indent="1588" algn="l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3pPr>
    <a:lvl4pPr marL="1370012" indent="1588" algn="l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4pPr>
    <a:lvl5pPr marL="1827212" indent="1588" algn="l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5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7" autoAdjust="0"/>
    <p:restoredTop sz="99431" autoAdjust="0"/>
  </p:normalViewPr>
  <p:slideViewPr>
    <p:cSldViewPr>
      <p:cViewPr>
        <p:scale>
          <a:sx n="75" d="100"/>
          <a:sy n="75" d="100"/>
        </p:scale>
        <p:origin x="0" y="0"/>
      </p:cViewPr>
    </p:cSldViewPr>
  </p:slideViewPr>
  <p:notesViewPr>
    <p:cSldViewPr>
      <p:cViewPr varScale="1"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handoutMaster" Target="handoutMasters/handout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" Type="http://schemas.openxmlformats.org/officeDocument/2006/relationships/slide" Target="slides/slide1.xml" /><Relationship Id="rId40" Type="http://schemas.openxmlformats.org/officeDocument/2006/relationships/slide" Target="slides/slide37.xml" /><Relationship Id="rId41" Type="http://schemas.openxmlformats.org/officeDocument/2006/relationships/slide" Target="slides/slide38.xml" /><Relationship Id="rId42" Type="http://schemas.openxmlformats.org/officeDocument/2006/relationships/slide" Target="slides/slide39.xml" /><Relationship Id="rId43" Type="http://schemas.openxmlformats.org/officeDocument/2006/relationships/slide" Target="slides/slide40.xml" /><Relationship Id="rId44" Type="http://schemas.openxmlformats.org/officeDocument/2006/relationships/slide" Target="slides/slide41.xml" /><Relationship Id="rId45" Type="http://schemas.openxmlformats.org/officeDocument/2006/relationships/slide" Target="slides/slide42.xml" /><Relationship Id="rId46" Type="http://schemas.openxmlformats.org/officeDocument/2006/relationships/slide" Target="slides/slide43.xml" /><Relationship Id="rId47" Type="http://schemas.openxmlformats.org/officeDocument/2006/relationships/slide" Target="slides/slide44.xml" /><Relationship Id="rId48" Type="http://schemas.openxmlformats.org/officeDocument/2006/relationships/slide" Target="slides/slide45.xml" /><Relationship Id="rId49" Type="http://schemas.openxmlformats.org/officeDocument/2006/relationships/slide" Target="slides/slide46.xml" /><Relationship Id="rId5" Type="http://schemas.openxmlformats.org/officeDocument/2006/relationships/slide" Target="slides/slide2.xml" /><Relationship Id="rId50" Type="http://schemas.openxmlformats.org/officeDocument/2006/relationships/slide" Target="slides/slide47.xml" /><Relationship Id="rId51" Type="http://schemas.openxmlformats.org/officeDocument/2006/relationships/slide" Target="slides/slide48.xml" /><Relationship Id="rId52" Type="http://schemas.openxmlformats.org/officeDocument/2006/relationships/slide" Target="slides/slide49.xml" /><Relationship Id="rId53" Type="http://schemas.openxmlformats.org/officeDocument/2006/relationships/slide" Target="slides/slide50.xml" /><Relationship Id="rId54" Type="http://schemas.openxmlformats.org/officeDocument/2006/relationships/tags" Target="tags/tag51.xml" /><Relationship Id="rId55" Type="http://schemas.openxmlformats.org/officeDocument/2006/relationships/presProps" Target="presProps.xml" /><Relationship Id="rId56" Type="http://schemas.openxmlformats.org/officeDocument/2006/relationships/viewProps" Target="viewProps.xml" /><Relationship Id="rId57" Type="http://schemas.openxmlformats.org/officeDocument/2006/relationships/theme" Target="theme/theme1.xml" /><Relationship Id="rId58" Type="http://schemas.openxmlformats.org/officeDocument/2006/relationships/tableStyles" Target="tableStyles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emf" /></Relationships>
</file>

<file path=ppt/drawings/_rels/vmlDrawing1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emf" /></Relationships>
</file>

<file path=ppt/drawings/_rels/vmlDrawing1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emf" /></Relationships>
</file>

<file path=ppt/drawings/_rels/vmlDrawing1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5.emf" /><Relationship Id="rId2" Type="http://schemas.openxmlformats.org/officeDocument/2006/relationships/image" Target="../media/image16.emf" /></Relationships>
</file>

<file path=ppt/drawings/_rels/vmlDrawing1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8.emf" /><Relationship Id="rId2" Type="http://schemas.openxmlformats.org/officeDocument/2006/relationships/image" Target="../media/image19.emf" /></Relationships>
</file>

<file path=ppt/drawings/_rels/vmlDrawing1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0.emf" /><Relationship Id="rId2" Type="http://schemas.openxmlformats.org/officeDocument/2006/relationships/image" Target="../media/image21.emf" /></Relationships>
</file>

<file path=ppt/drawings/_rels/vmlDrawing1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2.emf" /><Relationship Id="rId2" Type="http://schemas.openxmlformats.org/officeDocument/2006/relationships/image" Target="../media/image23.emf" /><Relationship Id="rId3" Type="http://schemas.openxmlformats.org/officeDocument/2006/relationships/image" Target="../media/image24.emf" /><Relationship Id="rId4" Type="http://schemas.openxmlformats.org/officeDocument/2006/relationships/image" Target="../media/image25.emf" /></Relationships>
</file>

<file path=ppt/drawings/_rels/vmlDrawing1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6.emf" /><Relationship Id="rId2" Type="http://schemas.openxmlformats.org/officeDocument/2006/relationships/image" Target="../media/image27.emf" /></Relationships>
</file>

<file path=ppt/drawings/_rels/vmlDrawing1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8.emf" /></Relationships>
</file>

<file path=ppt/drawings/_rels/vmlDrawing1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9.emf" /></Relationships>
</file>

<file path=ppt/drawings/_rels/vmlDrawing1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0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emf" /></Relationships>
</file>

<file path=ppt/drawings/_rels/vmlDrawing2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1.emf" /></Relationships>
</file>

<file path=ppt/drawings/_rels/vmlDrawing2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2.emf" /></Relationships>
</file>

<file path=ppt/drawings/_rels/vmlDrawing2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3.emf" /></Relationships>
</file>

<file path=ppt/drawings/_rels/vmlDrawing2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emf" /></Relationships>
</file>

<file path=ppt/drawings/_rels/vmlDrawing2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6.emf" /></Relationships>
</file>

<file path=ppt/drawings/_rels/vmlDrawing2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7.emf" /></Relationships>
</file>

<file path=ppt/drawings/_rels/vmlDrawing2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8.emf" /></Relationships>
</file>

<file path=ppt/drawings/_rels/vmlDrawing2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9.emf" /></Relationships>
</file>

<file path=ppt/drawings/_rels/vmlDrawing2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0.emf" /></Relationships>
</file>

<file path=ppt/drawings/_rels/vmlDrawing2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1.e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emf" /></Relationships>
</file>

<file path=ppt/drawings/_rels/vmlDrawing3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2.emf" /><Relationship Id="rId2" Type="http://schemas.openxmlformats.org/officeDocument/2006/relationships/image" Target="../media/image43.emf" /></Relationships>
</file>

<file path=ppt/drawings/_rels/vmlDrawing3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4.emf" /></Relationships>
</file>

<file path=ppt/drawings/_rels/vmlDrawing3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5.emf" /></Relationships>
</file>

<file path=ppt/drawings/_rels/vmlDrawing3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6.emf" /></Relationships>
</file>

<file path=ppt/drawings/_rels/vmlDrawing3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7.emf" /></Relationships>
</file>

<file path=ppt/drawings/_rels/vmlDrawing3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8.emf" /><Relationship Id="rId2" Type="http://schemas.openxmlformats.org/officeDocument/2006/relationships/image" Target="../media/image49.emf" /></Relationships>
</file>

<file path=ppt/drawings/_rels/vmlDrawing3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0.emf" /></Relationships>
</file>

<file path=ppt/drawings/_rels/vmlDrawing3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1.emf" /></Relationships>
</file>

<file path=ppt/drawings/_rels/vmlDrawing3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2.emf" /></Relationships>
</file>

<file path=ppt/drawings/_rels/vmlDrawing3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3.e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emf" /></Relationships>
</file>

<file path=ppt/drawings/_rels/vmlDrawing4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4.emf" /></Relationships>
</file>

<file path=ppt/drawings/_rels/vmlDrawing4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5.emf" /></Relationships>
</file>

<file path=ppt/drawings/_rels/vmlDrawing4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6.emf" /></Relationships>
</file>

<file path=ppt/drawings/_rels/vmlDrawing4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7.emf" /></Relationships>
</file>

<file path=ppt/drawings/_rels/vmlDrawing4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8.emf" /><Relationship Id="rId2" Type="http://schemas.openxmlformats.org/officeDocument/2006/relationships/image" Target="../media/image59.emf" /><Relationship Id="rId3" Type="http://schemas.openxmlformats.org/officeDocument/2006/relationships/image" Target="../media/image60.emf" /><Relationship Id="rId4" Type="http://schemas.openxmlformats.org/officeDocument/2006/relationships/image" Target="../media/image61.emf" /></Relationships>
</file>

<file path=ppt/drawings/_rels/vmlDrawing4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2.emf" /><Relationship Id="rId2" Type="http://schemas.openxmlformats.org/officeDocument/2006/relationships/image" Target="../media/image63.emf" /><Relationship Id="rId3" Type="http://schemas.openxmlformats.org/officeDocument/2006/relationships/image" Target="../media/image64.emf" /></Relationships>
</file>

<file path=ppt/drawings/_rels/vmlDrawing4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5.emf" /><Relationship Id="rId2" Type="http://schemas.openxmlformats.org/officeDocument/2006/relationships/image" Target="../media/image66.e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.e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e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0.emf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1.emf" /></Relationships>
</file>

<file path=ppt/drawings/_rels/vmlDrawing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2.emf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2050" name="页眉占位符 97281"/>
          <p:cNvSpPr>
            <a:spLocks noGrp="1"/>
          </p:cNvSpPr>
          <p:nvPr>
            <p:ph type="hdr" sz="quarter" idx="4294967295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7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1800" lvl="1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864235" lvl="2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296035" lvl="3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727835" lvl="4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160270" lvl="5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592070" lvl="6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023870" lvl="7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456305" lvl="8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lvl="0"/>
            <a:endParaRPr lang="zh-CN" altLang="en-US" sz="1200" b="0"/>
          </a:p>
        </p:txBody>
      </p:sp>
      <p:sp>
        <p:nvSpPr>
          <p:cNvPr id="2051" name="日期占位符 9728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78A65F97-0232-4748-BCD9-03BF41EEBE74}" type="datetime1">
              <a:rPr lang="zh-CN" altLang="en-US" sz="1200" b="0"/>
              <a:t>*</a:t>
            </a:fld>
            <a:endParaRPr lang="zh-CN" altLang="en-US" sz="1200" b="0"/>
          </a:p>
        </p:txBody>
      </p:sp>
      <p:sp>
        <p:nvSpPr>
          <p:cNvPr id="2052" name="页脚占位符 9728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 sz="1200" b="0"/>
          </a:p>
        </p:txBody>
      </p:sp>
      <p:sp>
        <p:nvSpPr>
          <p:cNvPr id="2053" name="灯片编号占位符 9728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B066415D-0440-4CB8-8361-EB5CB61FC40D}" type="slidenum">
              <a:rPr lang="zh-CN" altLang="en-US" sz="1200" b="0"/>
              <a:t>*</a:t>
            </a:fld>
            <a:endParaRPr lang="zh-CN" altLang="en-US" sz="12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页眉占位符 1"/>
          <p:cNvSpPr>
            <a:spLocks noGrp="1"/>
          </p:cNvSpPr>
          <p:nvPr>
            <p:ph type="hdr" sz="quarter" idx="4294967295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lvl="0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7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1800" lvl="1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864235" lvl="2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296035" lvl="3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727835" lvl="4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160270" lvl="5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592070" lvl="6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023870" lvl="7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456305" lvl="8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FontTx/>
            </a:pPr>
            <a:endParaRPr lang="zh-CN" altLang="en-US" sz="12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5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914400" fontAlgn="base">
              <a:spcBef>
                <a:spcPct val="0"/>
              </a:spcBef>
              <a:spcAft>
                <a:spcPct val="0"/>
              </a:spcAft>
              <a:buClrTx/>
              <a:buFontTx/>
            </a:pPr>
            <a:fld id="{07A98BDB-9B37-402B-B259-9C3182012E62}" type="datetime1">
              <a:rPr lang="zh-CN" altLang="en-US" sz="1200" b="0">
                <a:solidFill>
                  <a:schemeClr val="tx1"/>
                </a:solidFill>
                <a:latin typeface="Calibri" pitchFamily="34" charset="0"/>
              </a:rPr>
              <a:t>*</a:t>
            </a:fld>
            <a:endParaRPr lang="zh-CN" altLang="en-US" sz="12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3078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FontTx/>
            </a:pPr>
            <a:endParaRPr lang="zh-CN" altLang="en-US" sz="12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9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4FFCA28F-5274-4C9B-A894-F55B54674F48}" type="slidenum">
              <a:rPr lang="zh-CN" altLang="en-US" sz="1200" b="0"/>
              <a:t>*</a:t>
            </a:fld>
            <a:endParaRPr lang="zh-CN" altLang="en-US" sz="12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3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3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0.xml" /><Relationship Id="rId2" Type="http://schemas.openxmlformats.org/officeDocument/2006/relationships/notesMaster" Target="../notesMasters/notesMaster1.xml" /></Relationships>
</file>

<file path=ppt/notesSlides/_rels/notesSlide4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1.xml" /><Relationship Id="rId2" Type="http://schemas.openxmlformats.org/officeDocument/2006/relationships/notesMaster" Target="../notesMasters/notesMaster1.xml" /></Relationships>
</file>

<file path=ppt/notesSlides/_rels/notesSlide4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2.xml" /><Relationship Id="rId2" Type="http://schemas.openxmlformats.org/officeDocument/2006/relationships/notesMaster" Target="../notesMasters/notesMaster1.xml" /></Relationships>
</file>

<file path=ppt/notesSlides/_rels/notesSlide4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3.xml" /><Relationship Id="rId2" Type="http://schemas.openxmlformats.org/officeDocument/2006/relationships/notesMaster" Target="../notesMasters/notesMaster1.xml" /></Relationships>
</file>

<file path=ppt/notesSlides/_rels/notesSlide4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4.xml" /><Relationship Id="rId2" Type="http://schemas.openxmlformats.org/officeDocument/2006/relationships/notesMaster" Target="../notesMasters/notesMaster1.xml" /></Relationships>
</file>

<file path=ppt/notesSlides/_rels/notesSlide4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5.xml" /><Relationship Id="rId2" Type="http://schemas.openxmlformats.org/officeDocument/2006/relationships/notesMaster" Target="../notesMasters/notesMaster1.xml" /></Relationships>
</file>

<file path=ppt/notesSlides/_rels/notesSlide4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6.xml" /><Relationship Id="rId2" Type="http://schemas.openxmlformats.org/officeDocument/2006/relationships/notesMaster" Target="../notesMasters/notesMaster1.xml" /></Relationships>
</file>

<file path=ppt/notesSlides/_rels/notesSlide4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7.xml" /><Relationship Id="rId2" Type="http://schemas.openxmlformats.org/officeDocument/2006/relationships/notesMaster" Target="../notesMasters/notesMaster1.xml" /></Relationships>
</file>

<file path=ppt/notesSlides/_rels/notesSlide4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8.xml" /><Relationship Id="rId2" Type="http://schemas.openxmlformats.org/officeDocument/2006/relationships/notesMaster" Target="../notesMasters/notesMaster1.xml" /></Relationships>
</file>

<file path=ppt/notesSlides/_rels/notesSlide4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9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5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0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1" name="幻灯片图像占位符 1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12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123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91440" tIns="45720" rIns="91440" bIns="45720"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ACFBBBF7-A340-482F-B086-57130B7DD0B9}" type="slidenum">
              <a:rPr lang="zh-CN" altLang="en-US" sz="1200" b="0"/>
              <a:t>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355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ECEC7A5E-AAFD-4932-A056-EB760BE468BE}" type="slidenum">
              <a:rPr lang="zh-CN" altLang="en-US" sz="1200" b="0"/>
              <a:t>10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560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5F610382-2DBE-462E-B94A-A72C88F37369}" type="slidenum">
              <a:rPr lang="zh-CN" altLang="en-US" sz="1200" b="0"/>
              <a:t>11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4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765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D199B3C6-4AD8-45E0-97F0-6C42C8C1DE49}" type="slidenum">
              <a:rPr lang="zh-CN" altLang="en-US" sz="1200" b="0"/>
              <a:t>12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969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969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BD11413E-FBED-4E0F-9C54-9D98A0A69EEA}" type="slidenum">
              <a:rPr lang="zh-CN" altLang="en-US" sz="1200" b="0"/>
              <a:t>13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174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F59A3421-4674-4BD0-AB37-F9E205906588}" type="slidenum">
              <a:rPr lang="zh-CN" altLang="en-US" sz="1200" b="0"/>
              <a:t>14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3" name="幻灯片图像占位符 1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3795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91440" tIns="45720" rIns="91440" bIns="45720"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7E9BEF65-3FD5-438D-B653-807422D18C20}" type="slidenum">
              <a:rPr lang="zh-CN" altLang="en-US" sz="1200" b="0"/>
              <a:t>15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584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043CE7E6-91F8-429E-AF7B-5D3991CAA6F3}" type="slidenum">
              <a:rPr lang="zh-CN" altLang="en-US" sz="1200" b="0"/>
              <a:t>16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88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789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789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3AAF0527-DCB7-4239-A312-604E8CDB0661}" type="slidenum">
              <a:rPr lang="zh-CN" altLang="en-US" sz="1200" b="0"/>
              <a:t>17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993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96D31E8E-1F3A-4B4A-90B7-2D9B70E1337A}" type="slidenum">
              <a:rPr lang="zh-CN" altLang="en-US" sz="1200" b="0"/>
              <a:t>18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98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198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4198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0EDD370F-AC6F-425A-A1E7-B9309593AC6D}" type="slidenum">
              <a:rPr lang="zh-CN" altLang="en-US" sz="1200" b="0"/>
              <a:t>19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6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17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17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17BF4B45-3133-4FBB-9454-FA4FF7F3B26A}" type="slidenum">
              <a:rPr lang="zh-CN" altLang="en-US" sz="1200" b="0"/>
              <a:t>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03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403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4403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976DA1A0-2C7B-4264-AF21-D2C7D6D0BEA9}" type="slidenum">
              <a:rPr lang="zh-CN" altLang="en-US" sz="1200" b="0"/>
              <a:t>20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08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608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4608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1B6B1E3E-7D3B-4370-B203-0E21A2BF3CF6}" type="slidenum">
              <a:rPr lang="zh-CN" altLang="en-US" sz="1200" b="0"/>
              <a:t>21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12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813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4813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12386F05-F38D-437C-ACE6-FF6EB3B11824}" type="slidenum">
              <a:rPr lang="zh-CN" altLang="en-US" sz="1200" b="0"/>
              <a:t>22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17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017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017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7C4A0E9E-1156-4B06-9425-9CBFF0AE9C42}" type="slidenum">
              <a:rPr lang="zh-CN" altLang="en-US" sz="1200" b="0"/>
              <a:t>23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22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222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222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7D4F2083-59EC-4787-AFB4-994A7DB0C619}" type="slidenum">
              <a:rPr lang="zh-CN" altLang="en-US" sz="1200" b="0"/>
              <a:t>24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27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427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427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E85B43CF-0C75-476C-A384-5765F31420CD}" type="slidenum">
              <a:rPr lang="zh-CN" altLang="en-US" sz="1200" b="0"/>
              <a:t>25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632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632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632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6E6E69C7-EA5A-4EB2-89C9-516C65BFE87A}" type="slidenum">
              <a:rPr lang="zh-CN" altLang="en-US" sz="1200" b="0"/>
              <a:t>26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836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837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837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E0B51AA6-71A0-400A-B5B3-5F9CD34E7E0E}" type="slidenum">
              <a:rPr lang="zh-CN" altLang="en-US" sz="1200" b="0"/>
              <a:t>27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041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041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041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2B2C4B56-BF26-46A8-A566-291D5D7DF121}" type="slidenum">
              <a:rPr lang="zh-CN" altLang="en-US" sz="1200" b="0"/>
              <a:t>28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246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246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246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8E760A4F-32B1-4962-BB40-A1AE32A1B683}" type="slidenum">
              <a:rPr lang="zh-CN" altLang="en-US" sz="1200" b="0"/>
              <a:t>29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21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21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C94AB1F6-28BF-4FEA-962B-E0066FF67D49}" type="slidenum">
              <a:rPr lang="zh-CN" altLang="en-US" sz="1200" b="0"/>
              <a:t>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451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451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451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215A4C86-4DD7-47ED-8A09-0A78A5AE9843}" type="slidenum">
              <a:rPr lang="zh-CN" altLang="en-US" sz="1200" b="0"/>
              <a:t>30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656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656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656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23E589F6-F203-41B7-B71B-F58E344F6DE8}" type="slidenum">
              <a:rPr lang="zh-CN" altLang="en-US" sz="1200" b="0"/>
              <a:t>31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860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861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861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AFFDD5EE-2AF5-4F57-ABBF-38683BF080DF}" type="slidenum">
              <a:rPr lang="zh-CN" altLang="en-US" sz="1200" b="0"/>
              <a:t>32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065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065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065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537D746A-949E-4B30-A982-38D651A79636}" type="slidenum">
              <a:rPr lang="zh-CN" altLang="en-US" sz="1200" b="0"/>
              <a:t>33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270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270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270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4D7764FF-02C6-4E5B-9112-F96995206697}" type="slidenum">
              <a:rPr lang="zh-CN" altLang="en-US" sz="1200" b="0"/>
              <a:t>34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475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475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475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56D1F3C1-74A3-41C5-B561-6D9E1ED43E38}" type="slidenum">
              <a:rPr lang="zh-CN" altLang="en-US" sz="1200" b="0"/>
              <a:t>35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680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680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680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1B996D43-0431-4EAB-AE13-71A3DDD2EBF4}" type="slidenum">
              <a:rPr lang="zh-CN" altLang="en-US" sz="1200" b="0"/>
              <a:t>36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884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885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885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9655D67F-D6FA-4D26-B984-917837D9F181}" type="slidenum">
              <a:rPr lang="zh-CN" altLang="en-US" sz="1200" b="0"/>
              <a:t>37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089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089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089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27A356FB-0BB7-4966-98BA-0529FAE83701}" type="slidenum">
              <a:rPr lang="zh-CN" altLang="en-US" sz="1200" b="0"/>
              <a:t>38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294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294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294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745D34CA-A9E0-420F-BB21-2A3717E90BE4}" type="slidenum">
              <a:rPr lang="zh-CN" altLang="en-US" sz="1200" b="0"/>
              <a:t>39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126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126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7906AB6E-17BF-4B98-A8B6-6053A13D5B80}" type="slidenum">
              <a:rPr lang="zh-CN" altLang="en-US" sz="1200" b="0"/>
              <a:t>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499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499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499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F71538C0-4174-4173-BBBE-79FEC7578448}" type="slidenum">
              <a:rPr lang="zh-CN" altLang="en-US" sz="1200" b="0"/>
              <a:t>40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704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704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E08C3D89-801B-42DB-B283-EF43528AC537}" type="slidenum">
              <a:rPr lang="zh-CN" altLang="en-US" sz="1200" b="0"/>
              <a:t>41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908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909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909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0A282027-06EA-417F-AF77-1507384D90B2}" type="slidenum">
              <a:rPr lang="zh-CN" altLang="en-US" sz="1200" b="0"/>
              <a:t>42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113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113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113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1A4904E3-7819-452B-A584-12A652AE1C22}" type="slidenum">
              <a:rPr lang="zh-CN" altLang="en-US" sz="1200" b="0"/>
              <a:t>43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318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318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318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33E8D5B3-FDDF-4E0A-A328-8812D7EFC27D}" type="slidenum">
              <a:rPr lang="zh-CN" altLang="en-US" sz="1200" b="0"/>
              <a:t>44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523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523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523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773D052E-BFFF-409F-8C41-6C3FA622C7F2}" type="slidenum">
              <a:rPr lang="zh-CN" altLang="en-US" sz="1200" b="0"/>
              <a:t>45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728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728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728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1B28F20A-9656-420E-A09D-622DA5908557}" type="slidenum">
              <a:rPr lang="zh-CN" altLang="en-US" sz="1200" b="0"/>
              <a:t>46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932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933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933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34FE2097-37C6-48D6-9202-6AB592A97B06}" type="slidenum">
              <a:rPr lang="zh-CN" altLang="en-US" sz="1200" b="0"/>
              <a:t>47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137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0137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0137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8464E4BD-AD96-4F6A-AF4B-0C4B606F6AFC}" type="slidenum">
              <a:rPr lang="zh-CN" altLang="en-US" sz="1200" b="0"/>
              <a:t>48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342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0342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0342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15D0F79C-7352-4980-A1A0-833E72B369C7}" type="slidenum">
              <a:rPr lang="zh-CN" altLang="en-US" sz="1200" b="0"/>
              <a:t>49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331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331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CAB2A193-FBDA-4439-A99A-E16371C4A99C}" type="slidenum">
              <a:rPr lang="zh-CN" altLang="en-US" sz="1200" b="0"/>
              <a:t>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547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0547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0547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2E354071-4467-4AF9-BFF3-4C423FD74483}" type="slidenum">
              <a:rPr lang="zh-CN" altLang="en-US" sz="1200" b="0"/>
              <a:t>50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536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D2BD6D3E-6EF2-410B-A647-2FBEAAD391F2}" type="slidenum">
              <a:rPr lang="zh-CN" altLang="en-US" sz="1200" b="0"/>
              <a:t>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741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559DEDF0-9EA0-47FE-AD65-2B32F3302152}" type="slidenum">
              <a:rPr lang="zh-CN" altLang="en-US" sz="1200" b="0"/>
              <a:t>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945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C95EB9B5-86ED-4477-8035-87CF92973CCC}" type="slidenum">
              <a:rPr lang="zh-CN" altLang="en-US" sz="1200" b="0"/>
              <a:t>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150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A98A04A3-ADE8-4B99-A68D-7C97188BD0DB}" type="slidenum">
              <a:rPr lang="zh-CN" altLang="en-US" sz="1200" b="0"/>
              <a:t>9</a:t>
            </a:fld>
            <a:endParaRPr lang="zh-CN" altLang="en-US" sz="1200" b="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259" y="1060529"/>
            <a:ext cx="8641556" cy="2256061"/>
          </a:xfrm>
        </p:spPr>
        <p:txBody>
          <a:bodyPr anchor="b"/>
          <a:lstStyle>
            <a:lvl1pPr algn="ctr">
              <a:defRPr sz="4250"/>
            </a:lvl1pPr>
          </a:lstStyle>
          <a:p>
            <a:pPr fontAlgn="base"/>
            <a:r>
              <a:rPr lang="zh-CN" altLang="en-US" sz="42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259" y="3403592"/>
            <a:ext cx="8641556" cy="1564542"/>
          </a:xfrm>
        </p:spPr>
        <p:txBody>
          <a:bodyPr/>
          <a:lstStyle>
            <a:lvl1pPr marL="0" indent="0" algn="ctr">
              <a:buNone/>
              <a:defRPr sz="1700"/>
            </a:lvl1pPr>
            <a:lvl2pPr marL="323850" indent="0" algn="ctr">
              <a:buNone/>
              <a:defRPr sz="1415"/>
            </a:lvl2pPr>
            <a:lvl3pPr marL="648335" indent="0" algn="ctr">
              <a:buNone/>
              <a:defRPr sz="1275"/>
            </a:lvl3pPr>
            <a:lvl4pPr marL="972185" indent="0" algn="ctr">
              <a:buNone/>
              <a:defRPr sz="1135"/>
            </a:lvl4pPr>
            <a:lvl5pPr marL="1296035" indent="0" algn="ctr">
              <a:buNone/>
              <a:defRPr sz="1135"/>
            </a:lvl5pPr>
            <a:lvl6pPr marL="1619885" indent="0" algn="ctr">
              <a:buNone/>
              <a:defRPr sz="1135"/>
            </a:lvl6pPr>
            <a:lvl7pPr marL="1944370" indent="0" algn="ctr">
              <a:buNone/>
              <a:defRPr sz="1135"/>
            </a:lvl7pPr>
            <a:lvl8pPr marL="2268220" indent="0" algn="ctr">
              <a:buNone/>
              <a:defRPr sz="1135"/>
            </a:lvl8pPr>
            <a:lvl9pPr marL="2592070" indent="0" algn="ctr">
              <a:buNone/>
              <a:defRPr sz="1135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D3C7C149-2BB4-4AD7-84B2-D8314C23C9A8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0A69D4FE-F98B-45F0-9558-E5BE99DA4E7B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D3C7C149-2BB4-4AD7-84B2-D8314C23C9A8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0A69D4FE-F98B-45F0-9558-E5BE99DA4E7B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4" y="259507"/>
            <a:ext cx="2592467" cy="5529149"/>
          </a:xfrm>
        </p:spPr>
        <p:txBody>
          <a:bodyPr vert="eaVert"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4" y="259507"/>
            <a:ext cx="7627112" cy="5529149"/>
          </a:xfrm>
        </p:spPr>
        <p:txBody>
          <a:bodyPr vert="eaVert"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D3C7C149-2BB4-4AD7-84B2-D8314C23C9A8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0A69D4FE-F98B-45F0-9558-E5BE99DA4E7B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D3C7C149-2BB4-4AD7-84B2-D8314C23C9A8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0A69D4FE-F98B-45F0-9558-E5BE99DA4E7B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142" y="1615544"/>
            <a:ext cx="9937790" cy="2695572"/>
          </a:xfrm>
        </p:spPr>
        <p:txBody>
          <a:bodyPr anchor="b"/>
          <a:lstStyle>
            <a:lvl1pPr>
              <a:defRPr sz="4250"/>
            </a:lvl1pPr>
          </a:lstStyle>
          <a:p>
            <a:pPr fontAlgn="base"/>
            <a:r>
              <a:rPr lang="zh-CN" altLang="en-US" sz="42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142" y="4336618"/>
            <a:ext cx="9937790" cy="1417538"/>
          </a:xfrm>
        </p:spPr>
        <p:txBody>
          <a:bodyPr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23850" indent="0">
              <a:buNone/>
              <a:defRPr sz="1415">
                <a:solidFill>
                  <a:schemeClr val="tx1">
                    <a:tint val="75000"/>
                  </a:schemeClr>
                </a:solidFill>
              </a:defRPr>
            </a:lvl2pPr>
            <a:lvl3pPr marL="64833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3pPr>
            <a:lvl4pPr marL="972185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4pPr>
            <a:lvl5pPr marL="1296035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5pPr>
            <a:lvl6pPr marL="1619885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6pPr>
            <a:lvl7pPr marL="194437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7pPr>
            <a:lvl8pPr marL="226822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8pPr>
            <a:lvl9pPr marL="259207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D3C7C149-2BB4-4AD7-84B2-D8314C23C9A8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0A69D4FE-F98B-45F0-9558-E5BE99DA4E7B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4" y="1512041"/>
            <a:ext cx="5081235" cy="4276616"/>
          </a:xfrm>
        </p:spPr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64736" y="1512041"/>
            <a:ext cx="5081235" cy="4276616"/>
          </a:xfrm>
        </p:spPr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D3C7C149-2BB4-4AD7-84B2-D8314C23C9A8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0A69D4FE-F98B-45F0-9558-E5BE99DA4E7B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345009"/>
            <a:ext cx="9937790" cy="1252534"/>
          </a:xfrm>
        </p:spPr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21564" y="1680459"/>
            <a:ext cx="4605782" cy="778521"/>
          </a:xfrm>
        </p:spPr>
        <p:txBody>
          <a:bodyPr anchor="ctr" anchorCtr="0"/>
          <a:lstStyle>
            <a:lvl1pPr marL="0" indent="0">
              <a:buNone/>
              <a:defRPr sz="1985"/>
            </a:lvl1pPr>
            <a:lvl2pPr marL="323850" indent="0">
              <a:buNone/>
              <a:defRPr sz="1700"/>
            </a:lvl2pPr>
            <a:lvl3pPr marL="648335" indent="0">
              <a:buNone/>
              <a:defRPr sz="1415"/>
            </a:lvl3pPr>
            <a:lvl4pPr marL="972185" indent="0">
              <a:buNone/>
              <a:defRPr sz="1275"/>
            </a:lvl4pPr>
            <a:lvl5pPr marL="1296035" indent="0">
              <a:buNone/>
              <a:defRPr sz="1275"/>
            </a:lvl5pPr>
            <a:lvl6pPr marL="1619885" indent="0">
              <a:buNone/>
              <a:defRPr sz="1275"/>
            </a:lvl6pPr>
            <a:lvl7pPr marL="1944370" indent="0">
              <a:buNone/>
              <a:defRPr sz="1275"/>
            </a:lvl7pPr>
            <a:lvl8pPr marL="2268220" indent="0">
              <a:buNone/>
              <a:defRPr sz="1275"/>
            </a:lvl8pPr>
            <a:lvl9pPr marL="2592070" indent="0">
              <a:buNone/>
              <a:defRPr sz="1275"/>
            </a:lvl9pPr>
          </a:lstStyle>
          <a:p>
            <a:pPr lvl="0" fontAlgn="base"/>
            <a:r>
              <a:rPr lang="zh-CN" altLang="en-US" sz="198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21564" y="2518536"/>
            <a:ext cx="4605782" cy="3330122"/>
          </a:xfrm>
        </p:spPr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913133" y="1680459"/>
            <a:ext cx="4628464" cy="778521"/>
          </a:xfrm>
        </p:spPr>
        <p:txBody>
          <a:bodyPr anchor="ctr" anchorCtr="0"/>
          <a:lstStyle>
            <a:lvl1pPr marL="0" indent="0">
              <a:buNone/>
              <a:defRPr sz="1985"/>
            </a:lvl1pPr>
            <a:lvl2pPr marL="323850" indent="0">
              <a:buNone/>
              <a:defRPr sz="1700"/>
            </a:lvl2pPr>
            <a:lvl3pPr marL="648335" indent="0">
              <a:buNone/>
              <a:defRPr sz="1415"/>
            </a:lvl3pPr>
            <a:lvl4pPr marL="972185" indent="0">
              <a:buNone/>
              <a:defRPr sz="1275"/>
            </a:lvl4pPr>
            <a:lvl5pPr marL="1296035" indent="0">
              <a:buNone/>
              <a:defRPr sz="1275"/>
            </a:lvl5pPr>
            <a:lvl6pPr marL="1619885" indent="0">
              <a:buNone/>
              <a:defRPr sz="1275"/>
            </a:lvl6pPr>
            <a:lvl7pPr marL="1944370" indent="0">
              <a:buNone/>
              <a:defRPr sz="1275"/>
            </a:lvl7pPr>
            <a:lvl8pPr marL="2268220" indent="0">
              <a:buNone/>
              <a:defRPr sz="1275"/>
            </a:lvl8pPr>
            <a:lvl9pPr marL="2592070" indent="0">
              <a:buNone/>
              <a:defRPr sz="1275"/>
            </a:lvl9pPr>
          </a:lstStyle>
          <a:p>
            <a:pPr lvl="0" fontAlgn="base"/>
            <a:r>
              <a:rPr lang="zh-CN" altLang="en-US" sz="198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913133" y="2518536"/>
            <a:ext cx="4628464" cy="3330122"/>
          </a:xfrm>
        </p:spPr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D3C7C149-2BB4-4AD7-84B2-D8314C23C9A8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8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0A69D4FE-F98B-45F0-9558-E5BE99DA4E7B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D3C7C149-2BB4-4AD7-84B2-D8314C23C9A8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4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0A69D4FE-F98B-45F0-9558-E5BE99DA4E7B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D3C7C149-2BB4-4AD7-84B2-D8314C23C9A8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3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0A69D4FE-F98B-45F0-9558-E5BE99DA4E7B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432012"/>
            <a:ext cx="3716169" cy="1512041"/>
          </a:xfrm>
        </p:spPr>
        <p:txBody>
          <a:bodyPr anchor="b"/>
          <a:lstStyle>
            <a:lvl1pPr>
              <a:defRPr sz="2270"/>
            </a:lvl1pPr>
          </a:lstStyle>
          <a:p>
            <a:pPr fontAlgn="base"/>
            <a:r>
              <a:rPr lang="zh-CN" altLang="en-US" sz="22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8383" y="933025"/>
            <a:ext cx="5833050" cy="4605124"/>
          </a:xfrm>
        </p:spPr>
        <p:txBody>
          <a:bodyPr/>
          <a:lstStyle>
            <a:lvl1pPr>
              <a:defRPr sz="2270"/>
            </a:lvl1pPr>
            <a:lvl2pPr>
              <a:defRPr sz="1985"/>
            </a:lvl2pPr>
            <a:lvl3pPr>
              <a:defRPr sz="1700"/>
            </a:lvl3pPr>
            <a:lvl4pPr>
              <a:defRPr sz="1415"/>
            </a:lvl4pPr>
            <a:lvl5pPr>
              <a:defRPr sz="1415"/>
            </a:lvl5pPr>
            <a:lvl6pPr>
              <a:defRPr sz="1415"/>
            </a:lvl6pPr>
            <a:lvl7pPr>
              <a:defRPr sz="1415"/>
            </a:lvl7pPr>
            <a:lvl8pPr>
              <a:defRPr sz="1415"/>
            </a:lvl8pPr>
            <a:lvl9pPr>
              <a:defRPr sz="1415"/>
            </a:lvl9pPr>
          </a:lstStyle>
          <a:p>
            <a:pPr lvl="0" fontAlgn="base"/>
            <a:r>
              <a:rPr lang="zh-CN" altLang="en-US" sz="22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98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41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41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643" y="1944053"/>
            <a:ext cx="3716169" cy="3601598"/>
          </a:xfrm>
        </p:spPr>
        <p:txBody>
          <a:bodyPr/>
          <a:lstStyle>
            <a:lvl1pPr marL="0" indent="0">
              <a:buNone/>
              <a:defRPr sz="1135"/>
            </a:lvl1pPr>
            <a:lvl2pPr marL="323850" indent="0">
              <a:buNone/>
              <a:defRPr sz="990"/>
            </a:lvl2pPr>
            <a:lvl3pPr marL="648335" indent="0">
              <a:buNone/>
              <a:defRPr sz="850"/>
            </a:lvl3pPr>
            <a:lvl4pPr marL="972185" indent="0">
              <a:buNone/>
              <a:defRPr sz="710"/>
            </a:lvl4pPr>
            <a:lvl5pPr marL="1296035" indent="0">
              <a:buNone/>
              <a:defRPr sz="710"/>
            </a:lvl5pPr>
            <a:lvl6pPr marL="1619885" indent="0">
              <a:buNone/>
              <a:defRPr sz="710"/>
            </a:lvl6pPr>
            <a:lvl7pPr marL="1944370" indent="0">
              <a:buNone/>
              <a:defRPr sz="710"/>
            </a:lvl7pPr>
            <a:lvl8pPr marL="2268220" indent="0">
              <a:buNone/>
              <a:defRPr sz="710"/>
            </a:lvl8pPr>
            <a:lvl9pPr marL="2592070" indent="0">
              <a:buNone/>
              <a:defRPr sz="710"/>
            </a:lvl9pPr>
          </a:lstStyle>
          <a:p>
            <a:pPr lvl="0" fontAlgn="base"/>
            <a:r>
              <a:rPr lang="zh-CN" altLang="en-US" sz="113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D3C7C149-2BB4-4AD7-84B2-D8314C23C9A8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0A69D4FE-F98B-45F0-9558-E5BE99DA4E7B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432012"/>
            <a:ext cx="3936472" cy="1512041"/>
          </a:xfrm>
        </p:spPr>
        <p:txBody>
          <a:bodyPr anchor="b"/>
          <a:lstStyle>
            <a:lvl1pPr>
              <a:defRPr sz="2270"/>
            </a:lvl1pPr>
          </a:lstStyle>
          <a:p>
            <a:pPr fontAlgn="base"/>
            <a:r>
              <a:rPr lang="zh-CN" altLang="en-US" sz="22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8383" y="432013"/>
            <a:ext cx="5833050" cy="5106138"/>
          </a:xfrm>
        </p:spPr>
        <p:txBody>
          <a:bodyPr/>
          <a:lstStyle>
            <a:lvl1pPr marL="0" indent="0">
              <a:buNone/>
              <a:defRPr sz="2270"/>
            </a:lvl1pPr>
            <a:lvl2pPr marL="323850" indent="0">
              <a:buNone/>
              <a:defRPr sz="1985"/>
            </a:lvl2pPr>
            <a:lvl3pPr marL="648335" indent="0">
              <a:buNone/>
              <a:defRPr sz="1700"/>
            </a:lvl3pPr>
            <a:lvl4pPr marL="972185" indent="0">
              <a:buNone/>
              <a:defRPr sz="1415"/>
            </a:lvl4pPr>
            <a:lvl5pPr marL="1296035" indent="0">
              <a:buNone/>
              <a:defRPr sz="1415"/>
            </a:lvl5pPr>
            <a:lvl6pPr marL="1619885" indent="0">
              <a:buNone/>
              <a:defRPr sz="1415"/>
            </a:lvl6pPr>
            <a:lvl7pPr marL="1944370" indent="0">
              <a:buNone/>
              <a:defRPr sz="1415"/>
            </a:lvl7pPr>
            <a:lvl8pPr marL="2268220" indent="0">
              <a:buNone/>
              <a:defRPr sz="1415"/>
            </a:lvl8pPr>
            <a:lvl9pPr marL="2592070" indent="0">
              <a:buNone/>
              <a:defRPr sz="141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643" y="1944053"/>
            <a:ext cx="3936472" cy="3601598"/>
          </a:xfrm>
        </p:spPr>
        <p:txBody>
          <a:bodyPr/>
          <a:lstStyle>
            <a:lvl1pPr marL="0" indent="0">
              <a:buNone/>
              <a:defRPr sz="1415"/>
            </a:lvl1pPr>
            <a:lvl2pPr marL="323850" indent="0">
              <a:buNone/>
              <a:defRPr sz="1275"/>
            </a:lvl2pPr>
            <a:lvl3pPr marL="648335" indent="0">
              <a:buNone/>
              <a:defRPr sz="1135"/>
            </a:lvl3pPr>
            <a:lvl4pPr marL="972185" indent="0">
              <a:buNone/>
              <a:defRPr sz="990"/>
            </a:lvl4pPr>
            <a:lvl5pPr marL="1296035" indent="0">
              <a:buNone/>
              <a:defRPr sz="990"/>
            </a:lvl5pPr>
            <a:lvl6pPr marL="1619885" indent="0">
              <a:buNone/>
              <a:defRPr sz="990"/>
            </a:lvl6pPr>
            <a:lvl7pPr marL="1944370" indent="0">
              <a:buNone/>
              <a:defRPr sz="990"/>
            </a:lvl7pPr>
            <a:lvl8pPr marL="2268220" indent="0">
              <a:buNone/>
              <a:defRPr sz="990"/>
            </a:lvl8pPr>
            <a:lvl9pPr marL="2592070" indent="0">
              <a:buNone/>
              <a:defRPr sz="990"/>
            </a:lvl9pPr>
          </a:lstStyle>
          <a:p>
            <a:pPr lvl="0" fontAlgn="base"/>
            <a:r>
              <a:rPr lang="zh-CN" altLang="en-US" sz="141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D3C7C149-2BB4-4AD7-84B2-D8314C23C9A8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0A69D4FE-F98B-45F0-9558-E5BE99DA4E7B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file:///D:\qq&#25991;&#20214;\712321467\Image\C2C\Image2\%7b75232B38-A165-1FB7-499C-2E1C792CACB5%7d.png" TargetMode="External" /><Relationship Id="rId13" Type="http://schemas.openxmlformats.org/officeDocument/2006/relationships/image" Target="../media/image1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 idx="4294967295"/>
          </p:nvPr>
        </p:nvSpPr>
        <p:spPr>
          <a:xfrm>
            <a:off x="576104" y="259507"/>
            <a:ext cx="10369868" cy="1080029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863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100" b="0" i="0" u="none" kern="1200" baseline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576104" y="1512041"/>
            <a:ext cx="10369868" cy="4276616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323850" lvl="0" indent="-323850" algn="l" defTabSz="864235" rtl="0" eaLnBrk="1" fontAlgn="base" latinLnBrk="0" hangingPunct="1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02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2310" lvl="1" indent="-269875" algn="l" defTabSz="864235" rtl="0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64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135" lvl="2" indent="-215900" algn="l" defTabSz="864235" rtl="0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27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35" lvl="3" indent="-215900" algn="l" defTabSz="864235" rtl="0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370" lvl="4" indent="-215900" algn="l" defTabSz="864235" rtl="0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170" lvl="5" indent="-215900" algn="l" defTabSz="864235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7970" lvl="6" indent="-215900" algn="l" defTabSz="864235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405" lvl="7" indent="-215900" algn="l" defTabSz="864235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205" lvl="8" indent="-215900" algn="l" defTabSz="864235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D3C7C149-2BB4-4AD7-84B2-D8314C23C9A8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0A69D4FE-F98B-45F0-9558-E5BE99DA4E7B}" type="slidenum">
              <a:rPr lang="zh-CN" altLang="en-US" sz="1300"/>
              <a:t>*</a:t>
            </a:fld>
            <a:endParaRPr lang="zh-CN" altLang="en-US" sz="1300"/>
          </a:p>
        </p:txBody>
      </p:sp>
      <p:pic>
        <p:nvPicPr>
          <p:cNvPr id="1031" name="图片 1073743875" descr="学科网 zxxk.com"/>
          <p:cNvPicPr>
            <a:picLocks noChangeAspect="1"/>
          </p:cNvPicPr>
          <p:nvPr/>
        </p:nvPicPr>
        <p:blipFill>
          <a:blip r:embed="rId13" r:link="rId1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iming/>
  <p:txStyles>
    <p:titleStyle>
      <a:lvl1pPr marL="0" lvl="0" indent="0" algn="ctr" defTabSz="8636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100" b="0" i="0" u="none" kern="1200" baseline="0">
          <a:solidFill>
            <a:schemeClr val="tx2"/>
          </a:solidFill>
          <a:latin typeface="Arial" pitchFamily="34" charset="0"/>
          <a:ea typeface="宋体" pitchFamily="2" charset="-122"/>
          <a:cs typeface="+mj-cs"/>
        </a:defRPr>
      </a:lvl1pPr>
    </p:titleStyle>
    <p:bodyStyle>
      <a:lvl1pPr marL="323850" lvl="0" indent="-323850" algn="l" defTabSz="864235" rtl="0" eaLnBrk="1" fontAlgn="base" latinLnBrk="0" hangingPunct="1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•"/>
        <a:defRPr sz="30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02310" lvl="1" indent="-269875" algn="l" defTabSz="864235" rtl="0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–"/>
        <a:defRPr sz="26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135" lvl="2" indent="-215900" algn="l" defTabSz="864235" rtl="0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•"/>
        <a:defRPr sz="22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11935" lvl="3" indent="-215900" algn="l" defTabSz="864235" rtl="0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–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944370" lvl="4" indent="-215900" algn="l" defTabSz="864235" rtl="0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376170" lvl="5" indent="-215900" algn="l" defTabSz="864235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807970" lvl="6" indent="-215900" algn="l" defTabSz="864235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40405" lvl="7" indent="-215900" algn="l" defTabSz="864235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72205" lvl="8" indent="-215900" algn="l" defTabSz="864235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1800" lvl="1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800"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2pPr>
      <a:lvl3pPr marL="864235" lvl="2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800"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3pPr>
      <a:lvl4pPr marL="1296035" lvl="3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800"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4pPr>
      <a:lvl5pPr marL="1727835" lvl="4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800"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5pPr>
      <a:lvl6pPr marL="2160270" lvl="5" indent="0" algn="l" defTabSz="864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6pPr>
      <a:lvl7pPr marL="2592070" lvl="6" indent="0" algn="l" defTabSz="864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7pPr>
      <a:lvl8pPr marL="3023870" lvl="7" indent="0" algn="l" defTabSz="864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8pPr>
      <a:lvl9pPr marL="3456305" lvl="8" indent="0" algn="l" defTabSz="864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4.jpeg" /><Relationship Id="rId4" Type="http://schemas.openxmlformats.org/officeDocument/2006/relationships/oleObject" Target="../embeddings/oleObject8.doc" TargetMode="Internal" /><Relationship Id="rId5" Type="http://schemas.openxmlformats.org/officeDocument/2006/relationships/image" Target="../media/image11.emf" /><Relationship Id="rId6" Type="http://schemas.openxmlformats.org/officeDocument/2006/relationships/tags" Target="../tags/tag10.xml" /><Relationship Id="rId7" Type="http://schemas.openxmlformats.org/officeDocument/2006/relationships/vmlDrawing" Target="../drawings/vmlDrawing8.v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1.xml" /><Relationship Id="rId3" Type="http://schemas.openxmlformats.org/officeDocument/2006/relationships/oleObject" Target="../embeddings/oleObject9.doc" TargetMode="Internal" /><Relationship Id="rId4" Type="http://schemas.openxmlformats.org/officeDocument/2006/relationships/image" Target="../media/image12.emf" /><Relationship Id="rId5" Type="http://schemas.openxmlformats.org/officeDocument/2006/relationships/tags" Target="../tags/tag11.xml" /><Relationship Id="rId6" Type="http://schemas.openxmlformats.org/officeDocument/2006/relationships/vmlDrawing" Target="../drawings/vmlDrawing9.v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2.xml" /><Relationship Id="rId3" Type="http://schemas.openxmlformats.org/officeDocument/2006/relationships/oleObject" Target="../embeddings/oleObject10.doc" TargetMode="Internal" /><Relationship Id="rId4" Type="http://schemas.openxmlformats.org/officeDocument/2006/relationships/image" Target="../media/image13.emf" /><Relationship Id="rId5" Type="http://schemas.openxmlformats.org/officeDocument/2006/relationships/tags" Target="../tags/tag12.xml" /><Relationship Id="rId6" Type="http://schemas.openxmlformats.org/officeDocument/2006/relationships/vmlDrawing" Target="../drawings/vmlDrawing10.v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4.jpeg" /><Relationship Id="rId4" Type="http://schemas.openxmlformats.org/officeDocument/2006/relationships/oleObject" Target="../embeddings/oleObject11.doc" TargetMode="Internal" /><Relationship Id="rId5" Type="http://schemas.openxmlformats.org/officeDocument/2006/relationships/image" Target="../media/image14.emf" /><Relationship Id="rId6" Type="http://schemas.openxmlformats.org/officeDocument/2006/relationships/tags" Target="../tags/tag13.xml" /><Relationship Id="rId7" Type="http://schemas.openxmlformats.org/officeDocument/2006/relationships/vmlDrawing" Target="../drawings/vmlDrawing11.v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4.xml" /><Relationship Id="rId3" Type="http://schemas.openxmlformats.org/officeDocument/2006/relationships/oleObject" Target="../embeddings/oleObject12.doc" TargetMode="Internal" /><Relationship Id="rId4" Type="http://schemas.openxmlformats.org/officeDocument/2006/relationships/image" Target="../media/image15.emf" /><Relationship Id="rId5" Type="http://schemas.openxmlformats.org/officeDocument/2006/relationships/oleObject" Target="../embeddings/oleObject13.doc" TargetMode="Internal" /><Relationship Id="rId6" Type="http://schemas.openxmlformats.org/officeDocument/2006/relationships/image" Target="../media/image16.emf" /><Relationship Id="rId7" Type="http://schemas.openxmlformats.org/officeDocument/2006/relationships/tags" Target="../tags/tag14.xml" /><Relationship Id="rId8" Type="http://schemas.openxmlformats.org/officeDocument/2006/relationships/vmlDrawing" Target="../drawings/vmlDrawing12.v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3.jpeg" /><Relationship Id="rId4" Type="http://schemas.openxmlformats.org/officeDocument/2006/relationships/slide" Target="slide16.xml" TargetMode="Internal" /><Relationship Id="rId5" Type="http://schemas.openxmlformats.org/officeDocument/2006/relationships/tags" Target="../tags/tag1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17.png" /><Relationship Id="rId4" Type="http://schemas.openxmlformats.org/officeDocument/2006/relationships/oleObject" Target="../embeddings/oleObject14.doc" TargetMode="Internal" /><Relationship Id="rId5" Type="http://schemas.openxmlformats.org/officeDocument/2006/relationships/image" Target="../media/image18.emf" /><Relationship Id="rId6" Type="http://schemas.openxmlformats.org/officeDocument/2006/relationships/oleObject" Target="../embeddings/oleObject15.doc" TargetMode="Internal" /><Relationship Id="rId7" Type="http://schemas.openxmlformats.org/officeDocument/2006/relationships/image" Target="../media/image19.emf" /><Relationship Id="rId8" Type="http://schemas.openxmlformats.org/officeDocument/2006/relationships/tags" Target="../tags/tag16.xml" /><Relationship Id="rId9" Type="http://schemas.openxmlformats.org/officeDocument/2006/relationships/vmlDrawing" Target="../drawings/vmlDrawing13.v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7.xml" /><Relationship Id="rId3" Type="http://schemas.openxmlformats.org/officeDocument/2006/relationships/oleObject" Target="../embeddings/oleObject16.doc" TargetMode="Internal" /><Relationship Id="rId4" Type="http://schemas.openxmlformats.org/officeDocument/2006/relationships/image" Target="../media/image20.emf" /><Relationship Id="rId5" Type="http://schemas.openxmlformats.org/officeDocument/2006/relationships/oleObject" Target="../embeddings/oleObject17.doc" TargetMode="Internal" /><Relationship Id="rId6" Type="http://schemas.openxmlformats.org/officeDocument/2006/relationships/image" Target="../media/image21.emf" /><Relationship Id="rId7" Type="http://schemas.openxmlformats.org/officeDocument/2006/relationships/tags" Target="../tags/tag17.xml" /><Relationship Id="rId8" Type="http://schemas.openxmlformats.org/officeDocument/2006/relationships/vmlDrawing" Target="../drawings/vmlDrawing14.v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25.emf" /><Relationship Id="rId11" Type="http://schemas.openxmlformats.org/officeDocument/2006/relationships/tags" Target="../tags/tag18.xml" /><Relationship Id="rId12" Type="http://schemas.openxmlformats.org/officeDocument/2006/relationships/vmlDrawing" Target="../drawings/vmlDrawing15.vml" /><Relationship Id="rId2" Type="http://schemas.openxmlformats.org/officeDocument/2006/relationships/notesSlide" Target="../notesSlides/notesSlide18.xml" /><Relationship Id="rId3" Type="http://schemas.openxmlformats.org/officeDocument/2006/relationships/oleObject" Target="../embeddings/oleObject18.doc" TargetMode="Internal" /><Relationship Id="rId4" Type="http://schemas.openxmlformats.org/officeDocument/2006/relationships/image" Target="../media/image22.emf" /><Relationship Id="rId5" Type="http://schemas.openxmlformats.org/officeDocument/2006/relationships/oleObject" Target="../embeddings/oleObject19.doc" TargetMode="Internal" /><Relationship Id="rId6" Type="http://schemas.openxmlformats.org/officeDocument/2006/relationships/image" Target="../media/image23.emf" /><Relationship Id="rId7" Type="http://schemas.openxmlformats.org/officeDocument/2006/relationships/oleObject" Target="../embeddings/oleObject20.doc" TargetMode="Internal" /><Relationship Id="rId8" Type="http://schemas.openxmlformats.org/officeDocument/2006/relationships/image" Target="../media/image24.emf" /><Relationship Id="rId9" Type="http://schemas.openxmlformats.org/officeDocument/2006/relationships/oleObject" Target="../embeddings/oleObject21.doc" TargetMode="Interna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9.xml" /><Relationship Id="rId3" Type="http://schemas.openxmlformats.org/officeDocument/2006/relationships/oleObject" Target="../embeddings/oleObject22.doc" TargetMode="Internal" /><Relationship Id="rId4" Type="http://schemas.openxmlformats.org/officeDocument/2006/relationships/image" Target="../media/image26.emf" /><Relationship Id="rId5" Type="http://schemas.openxmlformats.org/officeDocument/2006/relationships/oleObject" Target="../embeddings/oleObject23.doc" TargetMode="Internal" /><Relationship Id="rId6" Type="http://schemas.openxmlformats.org/officeDocument/2006/relationships/image" Target="../media/image27.emf" /><Relationship Id="rId7" Type="http://schemas.openxmlformats.org/officeDocument/2006/relationships/tags" Target="../tags/tag19.xml" /><Relationship Id="rId8" Type="http://schemas.openxmlformats.org/officeDocument/2006/relationships/vmlDrawing" Target="../drawings/vmlDrawing16.v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Relationship Id="rId3" Type="http://schemas.openxmlformats.org/officeDocument/2006/relationships/oleObject" Target="../embeddings/oleObject1.doc" TargetMode="Internal" /><Relationship Id="rId4" Type="http://schemas.openxmlformats.org/officeDocument/2006/relationships/image" Target="../media/image2.emf" /><Relationship Id="rId5" Type="http://schemas.openxmlformats.org/officeDocument/2006/relationships/tags" Target="../tags/tag2.xml" /><Relationship Id="rId6" Type="http://schemas.openxmlformats.org/officeDocument/2006/relationships/vmlDrawing" Target="../drawings/vmlDrawing1.v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0.xml" /><Relationship Id="rId3" Type="http://schemas.openxmlformats.org/officeDocument/2006/relationships/oleObject" Target="../embeddings/oleObject24.doc" TargetMode="Internal" /><Relationship Id="rId4" Type="http://schemas.openxmlformats.org/officeDocument/2006/relationships/image" Target="../media/image28.emf" /><Relationship Id="rId5" Type="http://schemas.openxmlformats.org/officeDocument/2006/relationships/tags" Target="../tags/tag20.xml" /><Relationship Id="rId6" Type="http://schemas.openxmlformats.org/officeDocument/2006/relationships/vmlDrawing" Target="../drawings/vmlDrawing17.v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1.xml" /><Relationship Id="rId3" Type="http://schemas.openxmlformats.org/officeDocument/2006/relationships/oleObject" Target="../embeddings/oleObject25.doc" TargetMode="Internal" /><Relationship Id="rId4" Type="http://schemas.openxmlformats.org/officeDocument/2006/relationships/image" Target="../media/image29.emf" /><Relationship Id="rId5" Type="http://schemas.openxmlformats.org/officeDocument/2006/relationships/tags" Target="../tags/tag21.xml" /><Relationship Id="rId6" Type="http://schemas.openxmlformats.org/officeDocument/2006/relationships/vmlDrawing" Target="../drawings/vmlDrawing18.v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2.xml" /><Relationship Id="rId3" Type="http://schemas.openxmlformats.org/officeDocument/2006/relationships/oleObject" Target="../embeddings/oleObject26.doc" TargetMode="Internal" /><Relationship Id="rId4" Type="http://schemas.openxmlformats.org/officeDocument/2006/relationships/image" Target="../media/image30.emf" /><Relationship Id="rId5" Type="http://schemas.openxmlformats.org/officeDocument/2006/relationships/tags" Target="../tags/tag22.xml" /><Relationship Id="rId6" Type="http://schemas.openxmlformats.org/officeDocument/2006/relationships/vmlDrawing" Target="../drawings/vmlDrawing19.v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3.xml" /><Relationship Id="rId3" Type="http://schemas.openxmlformats.org/officeDocument/2006/relationships/oleObject" Target="../embeddings/oleObject27.doc" TargetMode="Internal" /><Relationship Id="rId4" Type="http://schemas.openxmlformats.org/officeDocument/2006/relationships/image" Target="../media/image31.emf" /><Relationship Id="rId5" Type="http://schemas.openxmlformats.org/officeDocument/2006/relationships/tags" Target="../tags/tag23.xml" /><Relationship Id="rId6" Type="http://schemas.openxmlformats.org/officeDocument/2006/relationships/vmlDrawing" Target="../drawings/vmlDrawing20.v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4.xml" /><Relationship Id="rId3" Type="http://schemas.openxmlformats.org/officeDocument/2006/relationships/oleObject" Target="../embeddings/oleObject28.doc" TargetMode="Internal" /><Relationship Id="rId4" Type="http://schemas.openxmlformats.org/officeDocument/2006/relationships/image" Target="../media/image32.emf" /><Relationship Id="rId5" Type="http://schemas.openxmlformats.org/officeDocument/2006/relationships/tags" Target="../tags/tag24.xml" /><Relationship Id="rId6" Type="http://schemas.openxmlformats.org/officeDocument/2006/relationships/vmlDrawing" Target="../drawings/vmlDrawing21.v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5.xml" /><Relationship Id="rId3" Type="http://schemas.openxmlformats.org/officeDocument/2006/relationships/oleObject" Target="../embeddings/oleObject29.doc" TargetMode="Internal" /><Relationship Id="rId4" Type="http://schemas.openxmlformats.org/officeDocument/2006/relationships/image" Target="../media/image33.emf" /><Relationship Id="rId5" Type="http://schemas.openxmlformats.org/officeDocument/2006/relationships/tags" Target="../tags/tag25.xml" /><Relationship Id="rId6" Type="http://schemas.openxmlformats.org/officeDocument/2006/relationships/vmlDrawing" Target="../drawings/vmlDrawing22.v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6.xml" /><Relationship Id="rId3" Type="http://schemas.openxmlformats.org/officeDocument/2006/relationships/oleObject" Target="../embeddings/oleObject30.doc" TargetMode="Internal" /><Relationship Id="rId4" Type="http://schemas.openxmlformats.org/officeDocument/2006/relationships/image" Target="../media/image34.emf" /><Relationship Id="rId5" Type="http://schemas.openxmlformats.org/officeDocument/2006/relationships/tags" Target="../tags/tag26.xml" /><Relationship Id="rId6" Type="http://schemas.openxmlformats.org/officeDocument/2006/relationships/vmlDrawing" Target="../drawings/vmlDrawing23.v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7.xml" /><Relationship Id="rId11" Type="http://schemas.openxmlformats.org/officeDocument/2006/relationships/vmlDrawing" Target="../drawings/vmlDrawing24.vml" /><Relationship Id="rId2" Type="http://schemas.openxmlformats.org/officeDocument/2006/relationships/notesSlide" Target="../notesSlides/notesSlide27.xml" /><Relationship Id="rId3" Type="http://schemas.openxmlformats.org/officeDocument/2006/relationships/slide" Target="slide27.xml" TargetMode="Internal" /><Relationship Id="rId4" Type="http://schemas.openxmlformats.org/officeDocument/2006/relationships/slide" Target="slide29.xml" TargetMode="Internal" /><Relationship Id="rId5" Type="http://schemas.openxmlformats.org/officeDocument/2006/relationships/slide" Target="slide31.xml" TargetMode="Internal" /><Relationship Id="rId6" Type="http://schemas.openxmlformats.org/officeDocument/2006/relationships/slide" Target="slide33.xml" TargetMode="Internal" /><Relationship Id="rId7" Type="http://schemas.openxmlformats.org/officeDocument/2006/relationships/image" Target="../media/image35.jpeg" /><Relationship Id="rId8" Type="http://schemas.openxmlformats.org/officeDocument/2006/relationships/oleObject" Target="../embeddings/oleObject31.doc" TargetMode="Internal" /><Relationship Id="rId9" Type="http://schemas.openxmlformats.org/officeDocument/2006/relationships/image" Target="../media/image36.emf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25.vml" /><Relationship Id="rId2" Type="http://schemas.openxmlformats.org/officeDocument/2006/relationships/notesSlide" Target="../notesSlides/notesSlide28.xml" /><Relationship Id="rId3" Type="http://schemas.openxmlformats.org/officeDocument/2006/relationships/slide" Target="slide27.xml" TargetMode="Internal" /><Relationship Id="rId4" Type="http://schemas.openxmlformats.org/officeDocument/2006/relationships/slide" Target="slide29.xml" TargetMode="Internal" /><Relationship Id="rId5" Type="http://schemas.openxmlformats.org/officeDocument/2006/relationships/slide" Target="slide31.xml" TargetMode="Internal" /><Relationship Id="rId6" Type="http://schemas.openxmlformats.org/officeDocument/2006/relationships/slide" Target="slide33.xml" TargetMode="Internal" /><Relationship Id="rId7" Type="http://schemas.openxmlformats.org/officeDocument/2006/relationships/oleObject" Target="../embeddings/oleObject32.doc" TargetMode="Internal" /><Relationship Id="rId8" Type="http://schemas.openxmlformats.org/officeDocument/2006/relationships/image" Target="../media/image37.emf" /><Relationship Id="rId9" Type="http://schemas.openxmlformats.org/officeDocument/2006/relationships/tags" Target="../tags/tag28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9.xml" /><Relationship Id="rId11" Type="http://schemas.openxmlformats.org/officeDocument/2006/relationships/vmlDrawing" Target="../drawings/vmlDrawing26.vml" /><Relationship Id="rId2" Type="http://schemas.openxmlformats.org/officeDocument/2006/relationships/notesSlide" Target="../notesSlides/notesSlide29.xml" /><Relationship Id="rId3" Type="http://schemas.openxmlformats.org/officeDocument/2006/relationships/slide" Target="slide27.xml" TargetMode="Internal" /><Relationship Id="rId4" Type="http://schemas.openxmlformats.org/officeDocument/2006/relationships/slide" Target="slide29.xml" TargetMode="Internal" /><Relationship Id="rId5" Type="http://schemas.openxmlformats.org/officeDocument/2006/relationships/slide" Target="slide31.xml" TargetMode="Internal" /><Relationship Id="rId6" Type="http://schemas.openxmlformats.org/officeDocument/2006/relationships/slide" Target="slide33.xml" TargetMode="Internal" /><Relationship Id="rId7" Type="http://schemas.openxmlformats.org/officeDocument/2006/relationships/image" Target="../media/image35.jpeg" /><Relationship Id="rId8" Type="http://schemas.openxmlformats.org/officeDocument/2006/relationships/oleObject" Target="../embeddings/oleObject33.doc" TargetMode="Internal" /><Relationship Id="rId9" Type="http://schemas.openxmlformats.org/officeDocument/2006/relationships/image" Target="../media/image38.emf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3.jpeg" /><Relationship Id="rId4" Type="http://schemas.openxmlformats.org/officeDocument/2006/relationships/tags" Target="../tags/tag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27.vml" /><Relationship Id="rId2" Type="http://schemas.openxmlformats.org/officeDocument/2006/relationships/notesSlide" Target="../notesSlides/notesSlide30.xml" /><Relationship Id="rId3" Type="http://schemas.openxmlformats.org/officeDocument/2006/relationships/slide" Target="slide27.xml" TargetMode="Internal" /><Relationship Id="rId4" Type="http://schemas.openxmlformats.org/officeDocument/2006/relationships/slide" Target="slide29.xml" TargetMode="Internal" /><Relationship Id="rId5" Type="http://schemas.openxmlformats.org/officeDocument/2006/relationships/slide" Target="slide31.xml" TargetMode="Internal" /><Relationship Id="rId6" Type="http://schemas.openxmlformats.org/officeDocument/2006/relationships/slide" Target="slide33.xml" TargetMode="Internal" /><Relationship Id="rId7" Type="http://schemas.openxmlformats.org/officeDocument/2006/relationships/oleObject" Target="../embeddings/oleObject34.doc" TargetMode="Internal" /><Relationship Id="rId8" Type="http://schemas.openxmlformats.org/officeDocument/2006/relationships/image" Target="../media/image39.emf" /><Relationship Id="rId9" Type="http://schemas.openxmlformats.org/officeDocument/2006/relationships/tags" Target="../tags/tag30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1.xml" /><Relationship Id="rId11" Type="http://schemas.openxmlformats.org/officeDocument/2006/relationships/vmlDrawing" Target="../drawings/vmlDrawing28.vml" /><Relationship Id="rId2" Type="http://schemas.openxmlformats.org/officeDocument/2006/relationships/notesSlide" Target="../notesSlides/notesSlide31.xml" /><Relationship Id="rId3" Type="http://schemas.openxmlformats.org/officeDocument/2006/relationships/slide" Target="slide27.xml" TargetMode="Internal" /><Relationship Id="rId4" Type="http://schemas.openxmlformats.org/officeDocument/2006/relationships/slide" Target="slide29.xml" TargetMode="Internal" /><Relationship Id="rId5" Type="http://schemas.openxmlformats.org/officeDocument/2006/relationships/slide" Target="slide31.xml" TargetMode="Internal" /><Relationship Id="rId6" Type="http://schemas.openxmlformats.org/officeDocument/2006/relationships/slide" Target="slide33.xml" TargetMode="Internal" /><Relationship Id="rId7" Type="http://schemas.openxmlformats.org/officeDocument/2006/relationships/image" Target="../media/image35.jpeg" /><Relationship Id="rId8" Type="http://schemas.openxmlformats.org/officeDocument/2006/relationships/oleObject" Target="../embeddings/oleObject35.doc" TargetMode="Internal" /><Relationship Id="rId9" Type="http://schemas.openxmlformats.org/officeDocument/2006/relationships/image" Target="../media/image40.emf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29.vml" /><Relationship Id="rId2" Type="http://schemas.openxmlformats.org/officeDocument/2006/relationships/notesSlide" Target="../notesSlides/notesSlide32.xml" /><Relationship Id="rId3" Type="http://schemas.openxmlformats.org/officeDocument/2006/relationships/slide" Target="slide27.xml" TargetMode="Internal" /><Relationship Id="rId4" Type="http://schemas.openxmlformats.org/officeDocument/2006/relationships/slide" Target="slide29.xml" TargetMode="Internal" /><Relationship Id="rId5" Type="http://schemas.openxmlformats.org/officeDocument/2006/relationships/slide" Target="slide31.xml" TargetMode="Internal" /><Relationship Id="rId6" Type="http://schemas.openxmlformats.org/officeDocument/2006/relationships/slide" Target="slide33.xml" TargetMode="Internal" /><Relationship Id="rId7" Type="http://schemas.openxmlformats.org/officeDocument/2006/relationships/oleObject" Target="../embeddings/oleObject36.doc" TargetMode="Internal" /><Relationship Id="rId8" Type="http://schemas.openxmlformats.org/officeDocument/2006/relationships/image" Target="../media/image41.emf" /><Relationship Id="rId9" Type="http://schemas.openxmlformats.org/officeDocument/2006/relationships/tags" Target="../tags/tag32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oleObject" Target="../embeddings/oleObject38.doc" TargetMode="Internal" /><Relationship Id="rId11" Type="http://schemas.openxmlformats.org/officeDocument/2006/relationships/image" Target="../media/image43.emf" /><Relationship Id="rId12" Type="http://schemas.openxmlformats.org/officeDocument/2006/relationships/tags" Target="../tags/tag33.xml" /><Relationship Id="rId13" Type="http://schemas.openxmlformats.org/officeDocument/2006/relationships/vmlDrawing" Target="../drawings/vmlDrawing30.vml" /><Relationship Id="rId2" Type="http://schemas.openxmlformats.org/officeDocument/2006/relationships/notesSlide" Target="../notesSlides/notesSlide33.xml" /><Relationship Id="rId3" Type="http://schemas.openxmlformats.org/officeDocument/2006/relationships/slide" Target="slide27.xml" TargetMode="Internal" /><Relationship Id="rId4" Type="http://schemas.openxmlformats.org/officeDocument/2006/relationships/slide" Target="slide29.xml" TargetMode="Internal" /><Relationship Id="rId5" Type="http://schemas.openxmlformats.org/officeDocument/2006/relationships/slide" Target="slide31.xml" TargetMode="Internal" /><Relationship Id="rId6" Type="http://schemas.openxmlformats.org/officeDocument/2006/relationships/slide" Target="slide33.xml" TargetMode="Internal" /><Relationship Id="rId7" Type="http://schemas.openxmlformats.org/officeDocument/2006/relationships/image" Target="../media/image35.jpeg" /><Relationship Id="rId8" Type="http://schemas.openxmlformats.org/officeDocument/2006/relationships/oleObject" Target="../embeddings/oleObject37.doc" TargetMode="Internal" /><Relationship Id="rId9" Type="http://schemas.openxmlformats.org/officeDocument/2006/relationships/image" Target="../media/image42.emf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31.vml" /><Relationship Id="rId2" Type="http://schemas.openxmlformats.org/officeDocument/2006/relationships/notesSlide" Target="../notesSlides/notesSlide34.xml" /><Relationship Id="rId3" Type="http://schemas.openxmlformats.org/officeDocument/2006/relationships/slide" Target="slide27.xml" TargetMode="Internal" /><Relationship Id="rId4" Type="http://schemas.openxmlformats.org/officeDocument/2006/relationships/slide" Target="slide29.xml" TargetMode="Internal" /><Relationship Id="rId5" Type="http://schemas.openxmlformats.org/officeDocument/2006/relationships/slide" Target="slide31.xml" TargetMode="Internal" /><Relationship Id="rId6" Type="http://schemas.openxmlformats.org/officeDocument/2006/relationships/slide" Target="slide33.xml" TargetMode="Internal" /><Relationship Id="rId7" Type="http://schemas.openxmlformats.org/officeDocument/2006/relationships/oleObject" Target="../embeddings/oleObject39.doc" TargetMode="Internal" /><Relationship Id="rId8" Type="http://schemas.openxmlformats.org/officeDocument/2006/relationships/image" Target="../media/image44.emf" /><Relationship Id="rId9" Type="http://schemas.openxmlformats.org/officeDocument/2006/relationships/tags" Target="../tags/tag34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5.xml" /><Relationship Id="rId3" Type="http://schemas.openxmlformats.org/officeDocument/2006/relationships/oleObject" Target="../embeddings/oleObject40.doc" TargetMode="Internal" /><Relationship Id="rId4" Type="http://schemas.openxmlformats.org/officeDocument/2006/relationships/image" Target="../media/image45.emf" /><Relationship Id="rId5" Type="http://schemas.openxmlformats.org/officeDocument/2006/relationships/tags" Target="../tags/tag35.xml" /><Relationship Id="rId6" Type="http://schemas.openxmlformats.org/officeDocument/2006/relationships/vmlDrawing" Target="../drawings/vmlDrawing32.v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3.jpeg" /><Relationship Id="rId4" Type="http://schemas.openxmlformats.org/officeDocument/2006/relationships/tags" Target="../tags/tag36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46.emf" /><Relationship Id="rId11" Type="http://schemas.openxmlformats.org/officeDocument/2006/relationships/tags" Target="../tags/tag37.xml" /><Relationship Id="rId12" Type="http://schemas.openxmlformats.org/officeDocument/2006/relationships/vmlDrawing" Target="../drawings/vmlDrawing33.vml" /><Relationship Id="rId2" Type="http://schemas.openxmlformats.org/officeDocument/2006/relationships/notesSlide" Target="../notesSlides/notesSlide37.xml" /><Relationship Id="rId3" Type="http://schemas.openxmlformats.org/officeDocument/2006/relationships/slide" Target="slide37.xml" TargetMode="Internal" /><Relationship Id="rId4" Type="http://schemas.openxmlformats.org/officeDocument/2006/relationships/slide" Target="slide40.xml" TargetMode="Internal" /><Relationship Id="rId5" Type="http://schemas.openxmlformats.org/officeDocument/2006/relationships/image" Target="../media/image35.jpeg" /><Relationship Id="rId6" Type="http://schemas.openxmlformats.org/officeDocument/2006/relationships/slide" Target="slide46.xml" TargetMode="Internal" /><Relationship Id="rId7" Type="http://schemas.openxmlformats.org/officeDocument/2006/relationships/slide" Target="slide39.xml" TargetMode="Internal" /><Relationship Id="rId8" Type="http://schemas.openxmlformats.org/officeDocument/2006/relationships/slide" Target="slide44.xml" TargetMode="Internal" /><Relationship Id="rId9" Type="http://schemas.openxmlformats.org/officeDocument/2006/relationships/oleObject" Target="../embeddings/oleObject41.doc" TargetMode="Interna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8.xml" /><Relationship Id="rId11" Type="http://schemas.openxmlformats.org/officeDocument/2006/relationships/vmlDrawing" Target="../drawings/vmlDrawing34.vml" /><Relationship Id="rId2" Type="http://schemas.openxmlformats.org/officeDocument/2006/relationships/notesSlide" Target="../notesSlides/notesSlide38.xml" /><Relationship Id="rId3" Type="http://schemas.openxmlformats.org/officeDocument/2006/relationships/slide" Target="slide37.xml" TargetMode="Internal" /><Relationship Id="rId4" Type="http://schemas.openxmlformats.org/officeDocument/2006/relationships/slide" Target="slide40.xml" TargetMode="Internal" /><Relationship Id="rId5" Type="http://schemas.openxmlformats.org/officeDocument/2006/relationships/slide" Target="slide46.xml" TargetMode="Internal" /><Relationship Id="rId6" Type="http://schemas.openxmlformats.org/officeDocument/2006/relationships/slide" Target="slide39.xml" TargetMode="Internal" /><Relationship Id="rId7" Type="http://schemas.openxmlformats.org/officeDocument/2006/relationships/slide" Target="slide44.xml" TargetMode="Internal" /><Relationship Id="rId8" Type="http://schemas.openxmlformats.org/officeDocument/2006/relationships/oleObject" Target="../embeddings/oleObject42.doc" TargetMode="Internal" /><Relationship Id="rId9" Type="http://schemas.openxmlformats.org/officeDocument/2006/relationships/image" Target="../media/image47.emf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48.emf" /><Relationship Id="rId11" Type="http://schemas.openxmlformats.org/officeDocument/2006/relationships/oleObject" Target="../embeddings/oleObject44.doc" TargetMode="Internal" /><Relationship Id="rId12" Type="http://schemas.openxmlformats.org/officeDocument/2006/relationships/image" Target="../media/image49.emf" /><Relationship Id="rId13" Type="http://schemas.openxmlformats.org/officeDocument/2006/relationships/tags" Target="../tags/tag39.xml" /><Relationship Id="rId14" Type="http://schemas.openxmlformats.org/officeDocument/2006/relationships/vmlDrawing" Target="../drawings/vmlDrawing35.vml" /><Relationship Id="rId2" Type="http://schemas.openxmlformats.org/officeDocument/2006/relationships/notesSlide" Target="../notesSlides/notesSlide39.xml" /><Relationship Id="rId3" Type="http://schemas.openxmlformats.org/officeDocument/2006/relationships/slide" Target="slide39.xml" TargetMode="Internal" /><Relationship Id="rId4" Type="http://schemas.openxmlformats.org/officeDocument/2006/relationships/image" Target="../media/image35.jpeg" /><Relationship Id="rId5" Type="http://schemas.openxmlformats.org/officeDocument/2006/relationships/slide" Target="slide37.xml" TargetMode="Internal" /><Relationship Id="rId6" Type="http://schemas.openxmlformats.org/officeDocument/2006/relationships/slide" Target="slide40.xml" TargetMode="Internal" /><Relationship Id="rId7" Type="http://schemas.openxmlformats.org/officeDocument/2006/relationships/slide" Target="slide44.xml" TargetMode="Internal" /><Relationship Id="rId8" Type="http://schemas.openxmlformats.org/officeDocument/2006/relationships/slide" Target="slide46.xml" TargetMode="Internal" /><Relationship Id="rId9" Type="http://schemas.openxmlformats.org/officeDocument/2006/relationships/oleObject" Target="../embeddings/oleObject43.doc" TargetMode="In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4.jpeg" /><Relationship Id="rId4" Type="http://schemas.openxmlformats.org/officeDocument/2006/relationships/oleObject" Target="../embeddings/oleObject2.doc" TargetMode="Internal" /><Relationship Id="rId5" Type="http://schemas.openxmlformats.org/officeDocument/2006/relationships/image" Target="../media/image5.emf" /><Relationship Id="rId6" Type="http://schemas.openxmlformats.org/officeDocument/2006/relationships/tags" Target="../tags/tag4.xml" /><Relationship Id="rId7" Type="http://schemas.openxmlformats.org/officeDocument/2006/relationships/vmlDrawing" Target="../drawings/vmlDrawing2.v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0.xml" /><Relationship Id="rId11" Type="http://schemas.openxmlformats.org/officeDocument/2006/relationships/vmlDrawing" Target="../drawings/vmlDrawing36.vml" /><Relationship Id="rId2" Type="http://schemas.openxmlformats.org/officeDocument/2006/relationships/notesSlide" Target="../notesSlides/notesSlide40.xml" /><Relationship Id="rId3" Type="http://schemas.openxmlformats.org/officeDocument/2006/relationships/slide" Target="slide40.xml" TargetMode="Internal" /><Relationship Id="rId4" Type="http://schemas.openxmlformats.org/officeDocument/2006/relationships/slide" Target="slide37.xml" TargetMode="Internal" /><Relationship Id="rId5" Type="http://schemas.openxmlformats.org/officeDocument/2006/relationships/slide" Target="slide39.xml" TargetMode="Internal" /><Relationship Id="rId6" Type="http://schemas.openxmlformats.org/officeDocument/2006/relationships/slide" Target="slide44.xml" TargetMode="Internal" /><Relationship Id="rId7" Type="http://schemas.openxmlformats.org/officeDocument/2006/relationships/slide" Target="slide46.xml" TargetMode="Internal" /><Relationship Id="rId8" Type="http://schemas.openxmlformats.org/officeDocument/2006/relationships/oleObject" Target="../embeddings/oleObject45.doc" TargetMode="Internal" /><Relationship Id="rId9" Type="http://schemas.openxmlformats.org/officeDocument/2006/relationships/image" Target="../media/image50.emf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35.jpeg" /><Relationship Id="rId11" Type="http://schemas.openxmlformats.org/officeDocument/2006/relationships/tags" Target="../tags/tag41.xml" /><Relationship Id="rId12" Type="http://schemas.openxmlformats.org/officeDocument/2006/relationships/vmlDrawing" Target="../drawings/vmlDrawing37.vml" /><Relationship Id="rId2" Type="http://schemas.openxmlformats.org/officeDocument/2006/relationships/notesSlide" Target="../notesSlides/notesSlide41.xml" /><Relationship Id="rId3" Type="http://schemas.openxmlformats.org/officeDocument/2006/relationships/slide" Target="slide40.xml" TargetMode="Internal" /><Relationship Id="rId4" Type="http://schemas.openxmlformats.org/officeDocument/2006/relationships/slide" Target="slide37.xml" TargetMode="Internal" /><Relationship Id="rId5" Type="http://schemas.openxmlformats.org/officeDocument/2006/relationships/slide" Target="slide39.xml" TargetMode="Internal" /><Relationship Id="rId6" Type="http://schemas.openxmlformats.org/officeDocument/2006/relationships/slide" Target="slide44.xml" TargetMode="Internal" /><Relationship Id="rId7" Type="http://schemas.openxmlformats.org/officeDocument/2006/relationships/slide" Target="slide46.xml" TargetMode="Internal" /><Relationship Id="rId8" Type="http://schemas.openxmlformats.org/officeDocument/2006/relationships/oleObject" Target="../embeddings/oleObject46.doc" TargetMode="Internal" /><Relationship Id="rId9" Type="http://schemas.openxmlformats.org/officeDocument/2006/relationships/image" Target="../media/image51.emf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2.xml" /><Relationship Id="rId11" Type="http://schemas.openxmlformats.org/officeDocument/2006/relationships/vmlDrawing" Target="../drawings/vmlDrawing38.vml" /><Relationship Id="rId2" Type="http://schemas.openxmlformats.org/officeDocument/2006/relationships/notesSlide" Target="../notesSlides/notesSlide42.xml" /><Relationship Id="rId3" Type="http://schemas.openxmlformats.org/officeDocument/2006/relationships/slide" Target="slide40.xml" TargetMode="Internal" /><Relationship Id="rId4" Type="http://schemas.openxmlformats.org/officeDocument/2006/relationships/slide" Target="slide37.xml" TargetMode="Internal" /><Relationship Id="rId5" Type="http://schemas.openxmlformats.org/officeDocument/2006/relationships/slide" Target="slide39.xml" TargetMode="Internal" /><Relationship Id="rId6" Type="http://schemas.openxmlformats.org/officeDocument/2006/relationships/slide" Target="slide44.xml" TargetMode="Internal" /><Relationship Id="rId7" Type="http://schemas.openxmlformats.org/officeDocument/2006/relationships/slide" Target="slide46.xml" TargetMode="Internal" /><Relationship Id="rId8" Type="http://schemas.openxmlformats.org/officeDocument/2006/relationships/oleObject" Target="../embeddings/oleObject47.doc" TargetMode="Internal" /><Relationship Id="rId9" Type="http://schemas.openxmlformats.org/officeDocument/2006/relationships/image" Target="../media/image52.emf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3.xml" /><Relationship Id="rId11" Type="http://schemas.openxmlformats.org/officeDocument/2006/relationships/vmlDrawing" Target="../drawings/vmlDrawing39.vml" /><Relationship Id="rId2" Type="http://schemas.openxmlformats.org/officeDocument/2006/relationships/notesSlide" Target="../notesSlides/notesSlide43.xml" /><Relationship Id="rId3" Type="http://schemas.openxmlformats.org/officeDocument/2006/relationships/slide" Target="slide40.xml" TargetMode="Internal" /><Relationship Id="rId4" Type="http://schemas.openxmlformats.org/officeDocument/2006/relationships/slide" Target="slide37.xml" TargetMode="Internal" /><Relationship Id="rId5" Type="http://schemas.openxmlformats.org/officeDocument/2006/relationships/slide" Target="slide39.xml" TargetMode="Internal" /><Relationship Id="rId6" Type="http://schemas.openxmlformats.org/officeDocument/2006/relationships/slide" Target="slide44.xml" TargetMode="Internal" /><Relationship Id="rId7" Type="http://schemas.openxmlformats.org/officeDocument/2006/relationships/slide" Target="slide46.xml" TargetMode="Internal" /><Relationship Id="rId8" Type="http://schemas.openxmlformats.org/officeDocument/2006/relationships/oleObject" Target="../embeddings/oleObject48.doc" TargetMode="Internal" /><Relationship Id="rId9" Type="http://schemas.openxmlformats.org/officeDocument/2006/relationships/image" Target="../media/image53.emf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54.emf" /><Relationship Id="rId11" Type="http://schemas.openxmlformats.org/officeDocument/2006/relationships/tags" Target="../tags/tag44.xml" /><Relationship Id="rId12" Type="http://schemas.openxmlformats.org/officeDocument/2006/relationships/vmlDrawing" Target="../drawings/vmlDrawing40.vml" /><Relationship Id="rId2" Type="http://schemas.openxmlformats.org/officeDocument/2006/relationships/notesSlide" Target="../notesSlides/notesSlide44.xml" /><Relationship Id="rId3" Type="http://schemas.openxmlformats.org/officeDocument/2006/relationships/slide" Target="slide44.xml" TargetMode="Internal" /><Relationship Id="rId4" Type="http://schemas.openxmlformats.org/officeDocument/2006/relationships/image" Target="../media/image35.jpeg" /><Relationship Id="rId5" Type="http://schemas.openxmlformats.org/officeDocument/2006/relationships/slide" Target="slide37.xml" TargetMode="Internal" /><Relationship Id="rId6" Type="http://schemas.openxmlformats.org/officeDocument/2006/relationships/slide" Target="slide39.xml" TargetMode="Internal" /><Relationship Id="rId7" Type="http://schemas.openxmlformats.org/officeDocument/2006/relationships/slide" Target="slide40.xml" TargetMode="Internal" /><Relationship Id="rId8" Type="http://schemas.openxmlformats.org/officeDocument/2006/relationships/slide" Target="slide46.xml" TargetMode="Internal" /><Relationship Id="rId9" Type="http://schemas.openxmlformats.org/officeDocument/2006/relationships/oleObject" Target="../embeddings/oleObject49.doc" TargetMode="Interna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5.xml" /><Relationship Id="rId11" Type="http://schemas.openxmlformats.org/officeDocument/2006/relationships/vmlDrawing" Target="../drawings/vmlDrawing41.vml" /><Relationship Id="rId2" Type="http://schemas.openxmlformats.org/officeDocument/2006/relationships/notesSlide" Target="../notesSlides/notesSlide45.xml" /><Relationship Id="rId3" Type="http://schemas.openxmlformats.org/officeDocument/2006/relationships/slide" Target="slide44.xml" TargetMode="Internal" /><Relationship Id="rId4" Type="http://schemas.openxmlformats.org/officeDocument/2006/relationships/slide" Target="slide37.xml" TargetMode="Internal" /><Relationship Id="rId5" Type="http://schemas.openxmlformats.org/officeDocument/2006/relationships/slide" Target="slide39.xml" TargetMode="Internal" /><Relationship Id="rId6" Type="http://schemas.openxmlformats.org/officeDocument/2006/relationships/slide" Target="slide40.xml" TargetMode="Internal" /><Relationship Id="rId7" Type="http://schemas.openxmlformats.org/officeDocument/2006/relationships/slide" Target="slide46.xml" TargetMode="Internal" /><Relationship Id="rId8" Type="http://schemas.openxmlformats.org/officeDocument/2006/relationships/oleObject" Target="../embeddings/oleObject50.doc" TargetMode="Internal" /><Relationship Id="rId9" Type="http://schemas.openxmlformats.org/officeDocument/2006/relationships/image" Target="../media/image55.emf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6.xml" /><Relationship Id="rId11" Type="http://schemas.openxmlformats.org/officeDocument/2006/relationships/vmlDrawing" Target="../drawings/vmlDrawing42.vml" /><Relationship Id="rId2" Type="http://schemas.openxmlformats.org/officeDocument/2006/relationships/notesSlide" Target="../notesSlides/notesSlide46.xml" /><Relationship Id="rId3" Type="http://schemas.openxmlformats.org/officeDocument/2006/relationships/slide" Target="slide39.xml" TargetMode="Internal" /><Relationship Id="rId4" Type="http://schemas.openxmlformats.org/officeDocument/2006/relationships/slide" Target="slide44.xml" TargetMode="Internal" /><Relationship Id="rId5" Type="http://schemas.openxmlformats.org/officeDocument/2006/relationships/slide" Target="slide46.xml" TargetMode="Internal" /><Relationship Id="rId6" Type="http://schemas.openxmlformats.org/officeDocument/2006/relationships/slide" Target="slide37.xml" TargetMode="Internal" /><Relationship Id="rId7" Type="http://schemas.openxmlformats.org/officeDocument/2006/relationships/slide" Target="slide40.xml" TargetMode="Internal" /><Relationship Id="rId8" Type="http://schemas.openxmlformats.org/officeDocument/2006/relationships/oleObject" Target="../embeddings/oleObject51.doc" TargetMode="Internal" /><Relationship Id="rId9" Type="http://schemas.openxmlformats.org/officeDocument/2006/relationships/image" Target="../media/image56.emf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7.xml" /><Relationship Id="rId11" Type="http://schemas.openxmlformats.org/officeDocument/2006/relationships/vmlDrawing" Target="../drawings/vmlDrawing43.vml" /><Relationship Id="rId2" Type="http://schemas.openxmlformats.org/officeDocument/2006/relationships/notesSlide" Target="../notesSlides/notesSlide47.xml" /><Relationship Id="rId3" Type="http://schemas.openxmlformats.org/officeDocument/2006/relationships/slide" Target="slide39.xml" TargetMode="Internal" /><Relationship Id="rId4" Type="http://schemas.openxmlformats.org/officeDocument/2006/relationships/slide" Target="slide44.xml" TargetMode="Internal" /><Relationship Id="rId5" Type="http://schemas.openxmlformats.org/officeDocument/2006/relationships/slide" Target="slide46.xml" TargetMode="Internal" /><Relationship Id="rId6" Type="http://schemas.openxmlformats.org/officeDocument/2006/relationships/slide" Target="slide37.xml" TargetMode="Internal" /><Relationship Id="rId7" Type="http://schemas.openxmlformats.org/officeDocument/2006/relationships/slide" Target="slide40.xml" TargetMode="Internal" /><Relationship Id="rId8" Type="http://schemas.openxmlformats.org/officeDocument/2006/relationships/oleObject" Target="../embeddings/oleObject52.doc" TargetMode="Internal" /><Relationship Id="rId9" Type="http://schemas.openxmlformats.org/officeDocument/2006/relationships/image" Target="../media/image57.emf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oleObject" Target="../embeddings/oleObject54.doc" TargetMode="Internal" /><Relationship Id="rId11" Type="http://schemas.openxmlformats.org/officeDocument/2006/relationships/image" Target="../media/image59.emf" /><Relationship Id="rId12" Type="http://schemas.openxmlformats.org/officeDocument/2006/relationships/oleObject" Target="../embeddings/oleObject55.doc" TargetMode="Internal" /><Relationship Id="rId13" Type="http://schemas.openxmlformats.org/officeDocument/2006/relationships/image" Target="../media/image60.emf" /><Relationship Id="rId14" Type="http://schemas.openxmlformats.org/officeDocument/2006/relationships/oleObject" Target="../embeddings/oleObject56.doc" TargetMode="Internal" /><Relationship Id="rId15" Type="http://schemas.openxmlformats.org/officeDocument/2006/relationships/image" Target="../media/image61.emf" /><Relationship Id="rId16" Type="http://schemas.openxmlformats.org/officeDocument/2006/relationships/tags" Target="../tags/tag48.xml" /><Relationship Id="rId17" Type="http://schemas.openxmlformats.org/officeDocument/2006/relationships/vmlDrawing" Target="../drawings/vmlDrawing44.vml" /><Relationship Id="rId2" Type="http://schemas.openxmlformats.org/officeDocument/2006/relationships/notesSlide" Target="../notesSlides/notesSlide48.xml" /><Relationship Id="rId3" Type="http://schemas.openxmlformats.org/officeDocument/2006/relationships/slide" Target="slide39.xml" TargetMode="Internal" /><Relationship Id="rId4" Type="http://schemas.openxmlformats.org/officeDocument/2006/relationships/slide" Target="slide44.xml" TargetMode="Internal" /><Relationship Id="rId5" Type="http://schemas.openxmlformats.org/officeDocument/2006/relationships/slide" Target="slide46.xml" TargetMode="Internal" /><Relationship Id="rId6" Type="http://schemas.openxmlformats.org/officeDocument/2006/relationships/slide" Target="slide37.xml" TargetMode="Internal" /><Relationship Id="rId7" Type="http://schemas.openxmlformats.org/officeDocument/2006/relationships/slide" Target="slide40.xml" TargetMode="Internal" /><Relationship Id="rId8" Type="http://schemas.openxmlformats.org/officeDocument/2006/relationships/oleObject" Target="../embeddings/oleObject53.doc" TargetMode="Internal" /><Relationship Id="rId9" Type="http://schemas.openxmlformats.org/officeDocument/2006/relationships/image" Target="../media/image58.emf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oleObject" Target="../embeddings/oleObject58.doc" TargetMode="Internal" /><Relationship Id="rId11" Type="http://schemas.openxmlformats.org/officeDocument/2006/relationships/image" Target="../media/image63.emf" /><Relationship Id="rId12" Type="http://schemas.openxmlformats.org/officeDocument/2006/relationships/oleObject" Target="../embeddings/oleObject59.doc" TargetMode="Internal" /><Relationship Id="rId13" Type="http://schemas.openxmlformats.org/officeDocument/2006/relationships/image" Target="../media/image64.emf" /><Relationship Id="rId14" Type="http://schemas.openxmlformats.org/officeDocument/2006/relationships/tags" Target="../tags/tag49.xml" /><Relationship Id="rId15" Type="http://schemas.openxmlformats.org/officeDocument/2006/relationships/vmlDrawing" Target="../drawings/vmlDrawing45.vml" /><Relationship Id="rId2" Type="http://schemas.openxmlformats.org/officeDocument/2006/relationships/notesSlide" Target="../notesSlides/notesSlide49.xml" /><Relationship Id="rId3" Type="http://schemas.openxmlformats.org/officeDocument/2006/relationships/slide" Target="slide39.xml" TargetMode="Internal" /><Relationship Id="rId4" Type="http://schemas.openxmlformats.org/officeDocument/2006/relationships/slide" Target="slide44.xml" TargetMode="Internal" /><Relationship Id="rId5" Type="http://schemas.openxmlformats.org/officeDocument/2006/relationships/slide" Target="slide46.xml" TargetMode="Internal" /><Relationship Id="rId6" Type="http://schemas.openxmlformats.org/officeDocument/2006/relationships/slide" Target="slide37.xml" TargetMode="Internal" /><Relationship Id="rId7" Type="http://schemas.openxmlformats.org/officeDocument/2006/relationships/slide" Target="slide40.xml" TargetMode="Internal" /><Relationship Id="rId8" Type="http://schemas.openxmlformats.org/officeDocument/2006/relationships/oleObject" Target="../embeddings/oleObject57.doc" TargetMode="Internal" /><Relationship Id="rId9" Type="http://schemas.openxmlformats.org/officeDocument/2006/relationships/image" Target="../media/image62.emf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4.jpeg" /><Relationship Id="rId4" Type="http://schemas.openxmlformats.org/officeDocument/2006/relationships/oleObject" Target="../embeddings/oleObject3.doc" TargetMode="Internal" /><Relationship Id="rId5" Type="http://schemas.openxmlformats.org/officeDocument/2006/relationships/image" Target="../media/image6.emf" /><Relationship Id="rId6" Type="http://schemas.openxmlformats.org/officeDocument/2006/relationships/tags" Target="../tags/tag5.xml" /><Relationship Id="rId7" Type="http://schemas.openxmlformats.org/officeDocument/2006/relationships/vmlDrawing" Target="../drawings/vmlDrawing3.vml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oleObject" Target="../embeddings/oleObject61.doc" TargetMode="Internal" /><Relationship Id="rId11" Type="http://schemas.openxmlformats.org/officeDocument/2006/relationships/image" Target="../media/image66.emf" /><Relationship Id="rId12" Type="http://schemas.openxmlformats.org/officeDocument/2006/relationships/image" Target="../media/image67.png" /><Relationship Id="rId13" Type="http://schemas.openxmlformats.org/officeDocument/2006/relationships/tags" Target="../tags/tag50.xml" /><Relationship Id="rId14" Type="http://schemas.openxmlformats.org/officeDocument/2006/relationships/vmlDrawing" Target="../drawings/vmlDrawing46.vml" /><Relationship Id="rId2" Type="http://schemas.openxmlformats.org/officeDocument/2006/relationships/notesSlide" Target="../notesSlides/notesSlide50.xml" /><Relationship Id="rId3" Type="http://schemas.openxmlformats.org/officeDocument/2006/relationships/slide" Target="slide39.xml" TargetMode="Internal" /><Relationship Id="rId4" Type="http://schemas.openxmlformats.org/officeDocument/2006/relationships/slide" Target="slide44.xml" TargetMode="Internal" /><Relationship Id="rId5" Type="http://schemas.openxmlformats.org/officeDocument/2006/relationships/slide" Target="slide46.xml" TargetMode="Internal" /><Relationship Id="rId6" Type="http://schemas.openxmlformats.org/officeDocument/2006/relationships/slide" Target="slide37.xml" TargetMode="Internal" /><Relationship Id="rId7" Type="http://schemas.openxmlformats.org/officeDocument/2006/relationships/slide" Target="slide40.xml" TargetMode="Internal" /><Relationship Id="rId8" Type="http://schemas.openxmlformats.org/officeDocument/2006/relationships/oleObject" Target="../embeddings/oleObject60.doc" TargetMode="Internal" /><Relationship Id="rId9" Type="http://schemas.openxmlformats.org/officeDocument/2006/relationships/image" Target="../media/image65.emf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4.jpeg" /><Relationship Id="rId4" Type="http://schemas.openxmlformats.org/officeDocument/2006/relationships/oleObject" Target="../embeddings/oleObject4.doc" TargetMode="Internal" /><Relationship Id="rId5" Type="http://schemas.openxmlformats.org/officeDocument/2006/relationships/image" Target="../media/image7.emf" /><Relationship Id="rId6" Type="http://schemas.openxmlformats.org/officeDocument/2006/relationships/tags" Target="../tags/tag6.xml" /><Relationship Id="rId7" Type="http://schemas.openxmlformats.org/officeDocument/2006/relationships/vmlDrawing" Target="../drawings/vmlDrawing4.v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4.jpeg" /><Relationship Id="rId4" Type="http://schemas.openxmlformats.org/officeDocument/2006/relationships/oleObject" Target="../embeddings/oleObject5.doc" TargetMode="Internal" /><Relationship Id="rId5" Type="http://schemas.openxmlformats.org/officeDocument/2006/relationships/image" Target="../media/image8.emf" /><Relationship Id="rId6" Type="http://schemas.openxmlformats.org/officeDocument/2006/relationships/tags" Target="../tags/tag7.xml" /><Relationship Id="rId7" Type="http://schemas.openxmlformats.org/officeDocument/2006/relationships/vmlDrawing" Target="../drawings/vmlDrawing5.v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4.jpeg" /><Relationship Id="rId4" Type="http://schemas.openxmlformats.org/officeDocument/2006/relationships/oleObject" Target="../embeddings/oleObject6.doc" TargetMode="Internal" /><Relationship Id="rId5" Type="http://schemas.openxmlformats.org/officeDocument/2006/relationships/image" Target="../media/image9.emf" /><Relationship Id="rId6" Type="http://schemas.openxmlformats.org/officeDocument/2006/relationships/tags" Target="../tags/tag8.xml" /><Relationship Id="rId7" Type="http://schemas.openxmlformats.org/officeDocument/2006/relationships/vmlDrawing" Target="../drawings/vmlDrawing6.v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9.xml" /><Relationship Id="rId3" Type="http://schemas.openxmlformats.org/officeDocument/2006/relationships/oleObject" Target="../embeddings/oleObject7.doc" TargetMode="Internal" /><Relationship Id="rId4" Type="http://schemas.openxmlformats.org/officeDocument/2006/relationships/image" Target="../media/image10.emf" /><Relationship Id="rId5" Type="http://schemas.openxmlformats.org/officeDocument/2006/relationships/tags" Target="../tags/tag9.xml" /><Relationship Id="rId6" Type="http://schemas.openxmlformats.org/officeDocument/2006/relationships/vmlDrawing" Target="../drawings/vmlDrawing7.v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7" name="矩形 5"/>
          <p:cNvSpPr/>
          <p:nvPr/>
        </p:nvSpPr>
        <p:spPr>
          <a:xfrm>
            <a:off x="0" y="2808288"/>
            <a:ext cx="9074150" cy="167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862012">
              <a:lnSpc>
                <a:spcPct val="130000"/>
              </a:lnSpc>
              <a:tabLst>
                <a:tab pos="2595562"/>
              </a:tabLst>
            </a:pPr>
            <a:r>
              <a:rPr lang="zh-CN" altLang="en-US" sz="4000">
                <a:solidFill>
                  <a:srgbClr val="808080"/>
                </a:solidFill>
                <a:latin typeface="宋体" pitchFamily="2" charset="-122"/>
              </a:rPr>
              <a:t>第一单元　分子的空间结构</a:t>
            </a:r>
            <a:endParaRPr lang="zh-CN" altLang="en-US" sz="4000">
              <a:solidFill>
                <a:srgbClr val="808080"/>
              </a:solidFill>
              <a:latin typeface="宋体" pitchFamily="2" charset="-122"/>
            </a:endParaRPr>
          </a:p>
          <a:p>
            <a:pPr marL="0" lvl="0" indent="0" algn="ctr" defTabSz="862012">
              <a:lnSpc>
                <a:spcPct val="130000"/>
              </a:lnSpc>
              <a:tabLst>
                <a:tab pos="2595562"/>
              </a:tabLst>
            </a:pPr>
            <a:r>
              <a:rPr lang="zh-CN" altLang="en-US" sz="4000">
                <a:solidFill>
                  <a:srgbClr val="808080"/>
                </a:solidFill>
                <a:latin typeface="宋体" pitchFamily="2" charset="-122"/>
              </a:rPr>
              <a:t>第</a:t>
            </a:r>
            <a:r>
              <a:rPr lang="en-US" altLang="zh-CN" sz="4000">
                <a:solidFill>
                  <a:srgbClr val="808080"/>
                </a:solidFill>
                <a:latin typeface="宋体" pitchFamily="2" charset="-122"/>
              </a:rPr>
              <a:t>3</a:t>
            </a:r>
            <a:r>
              <a:rPr lang="zh-CN" altLang="en-US" sz="4000">
                <a:solidFill>
                  <a:srgbClr val="808080"/>
                </a:solidFill>
                <a:latin typeface="宋体" pitchFamily="2" charset="-122"/>
              </a:rPr>
              <a:t>课时　分子的极性和手性分子</a:t>
            </a:r>
            <a:endParaRPr lang="zh-CN" altLang="en-US" sz="4000">
              <a:solidFill>
                <a:srgbClr val="808080"/>
              </a:solidFill>
              <a:latin typeface="宋体" pitchFamily="2" charset="-122"/>
            </a:endParaRPr>
          </a:p>
        </p:txBody>
      </p:sp>
      <p:sp>
        <p:nvSpPr>
          <p:cNvPr id="4098" name="矩形 9"/>
          <p:cNvSpPr/>
          <p:nvPr/>
        </p:nvSpPr>
        <p:spPr>
          <a:xfrm>
            <a:off x="0" y="1597025"/>
            <a:ext cx="9324975" cy="9636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862012">
              <a:lnSpc>
                <a:spcPct val="120000"/>
              </a:lnSpc>
            </a:pPr>
            <a:r>
              <a:rPr lang="zh-CN" altLang="en-US" sz="4800">
                <a:solidFill>
                  <a:srgbClr val="4B57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</a:t>
            </a:r>
            <a:r>
              <a:rPr lang="en-US" altLang="zh-CN" sz="4800">
                <a:solidFill>
                  <a:srgbClr val="4B57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4800">
                <a:solidFill>
                  <a:srgbClr val="4B57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分子空间结构与物质性质</a:t>
            </a:r>
            <a:endParaRPr lang="en-US" altLang="zh-CN" sz="4800">
              <a:solidFill>
                <a:srgbClr val="4B57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99" name="直接连接符 14424"/>
          <p:cNvCxnSpPr/>
          <p:nvPr/>
        </p:nvCxnSpPr>
        <p:spPr>
          <a:xfrm>
            <a:off x="50800" y="2857500"/>
            <a:ext cx="8734425" cy="0"/>
          </a:xfrm>
          <a:prstGeom prst="line">
            <a:avLst/>
          </a:prstGeom>
          <a:noFill/>
          <a:ln w="28575">
            <a:pattFill>
              <a:fgClr>
                <a:srgbClr val="8B898F"/>
              </a:fgClr>
              <a:bgClr>
                <a:srgbClr val="FFFFFF"/>
              </a:bgClr>
            </a:pattFill>
            <a:round/>
          </a:ln>
        </p:spPr>
      </p:cxnSp>
      <p:cxnSp>
        <p:nvCxnSpPr>
          <p:cNvPr id="4100" name="直接连接符 14425"/>
          <p:cNvCxnSpPr/>
          <p:nvPr/>
        </p:nvCxnSpPr>
        <p:spPr>
          <a:xfrm>
            <a:off x="50800" y="4608513"/>
            <a:ext cx="8878888" cy="0"/>
          </a:xfrm>
          <a:prstGeom prst="line">
            <a:avLst/>
          </a:prstGeom>
          <a:noFill/>
          <a:ln w="28575">
            <a:pattFill>
              <a:fgClr>
                <a:srgbClr val="8B898F"/>
              </a:fgClr>
              <a:bgClr>
                <a:srgbClr val="FFFFFF"/>
              </a:bgClr>
            </a:pattFill>
            <a:round/>
          </a:ln>
        </p:spPr>
      </p:cxnSp>
    </p:spTree>
    <p:custDataLst>
      <p:tags r:id="rId3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 fill="hold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529" name="图片 1314817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22530" name="对象 1314818"/>
          <p:cNvGraphicFramePr>
            <a:graphicFrameLocks noChangeAspect="1"/>
          </p:cNvGraphicFramePr>
          <p:nvPr/>
        </p:nvGraphicFramePr>
        <p:xfrm>
          <a:off x="508000" y="1508125"/>
          <a:ext cx="10507663" cy="34639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r:id="rId4" imgW="10507663" imgH="3463925" progId="Word.Document.8">
                  <p:embed/>
                </p:oleObj>
              </mc:Choice>
              <mc:Fallback>
                <p:oleObj r:id="rId4" imgW="10507663" imgH="34639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1508125"/>
                        <a:ext cx="10507663" cy="3463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矩形 1314819"/>
          <p:cNvSpPr/>
          <p:nvPr/>
        </p:nvSpPr>
        <p:spPr>
          <a:xfrm>
            <a:off x="2268538" y="2792413"/>
            <a:ext cx="2684462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/>
              <a:t>原子的排列方式</a:t>
            </a:r>
            <a:endParaRPr lang="zh-CN" altLang="en-US"/>
          </a:p>
        </p:txBody>
      </p:sp>
      <p:sp>
        <p:nvSpPr>
          <p:cNvPr id="22532" name="矩形 1314820"/>
          <p:cNvSpPr/>
          <p:nvPr/>
        </p:nvSpPr>
        <p:spPr>
          <a:xfrm>
            <a:off x="1117600" y="2773363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组成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 fill="hold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 fill="hold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29"/>
                  </p:tgtEl>
                </p:cond>
              </p:nextCondLst>
            </p:seq>
          </p:childTnLst>
        </p:cTn>
      </p:par>
    </p:tnLst>
    <p:bldLst>
      <p:bldP spid="22531" grpId="0"/>
      <p:bldP spid="22531" grpId="1"/>
      <p:bldP spid="22532" grpId="0"/>
      <p:bldP spid="2253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4577" name="对象 1359873"/>
          <p:cNvGraphicFramePr>
            <a:graphicFrameLocks noChangeAspect="1"/>
          </p:cNvGraphicFramePr>
          <p:nvPr/>
        </p:nvGraphicFramePr>
        <p:xfrm>
          <a:off x="3179763" y="1455738"/>
          <a:ext cx="5164137" cy="35687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6" r:id="rId3" imgW="5164137" imgH="3568700" progId="Word.Document.8">
                  <p:embed/>
                </p:oleObj>
              </mc:Choice>
              <mc:Fallback>
                <p:oleObj r:id="rId3" imgW="5164137" imgH="35687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9763" y="1455738"/>
                        <a:ext cx="5164137" cy="3568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6625" name="对象 1358849"/>
          <p:cNvGraphicFramePr>
            <a:graphicFrameLocks noChangeAspect="1"/>
          </p:cNvGraphicFramePr>
          <p:nvPr/>
        </p:nvGraphicFramePr>
        <p:xfrm>
          <a:off x="3233738" y="1509713"/>
          <a:ext cx="5054600" cy="34623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7" r:id="rId3" imgW="5054600" imgH="3462337" progId="Word.Document.8">
                  <p:embed/>
                </p:oleObj>
              </mc:Choice>
              <mc:Fallback>
                <p:oleObj r:id="rId3" imgW="5054600" imgH="34623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3738" y="1509713"/>
                        <a:ext cx="5054600" cy="34623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673" name="图片 1316865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28674" name="对象 1316867"/>
          <p:cNvGraphicFramePr>
            <a:graphicFrameLocks noChangeAspect="1"/>
          </p:cNvGraphicFramePr>
          <p:nvPr/>
        </p:nvGraphicFramePr>
        <p:xfrm>
          <a:off x="508000" y="812800"/>
          <a:ext cx="10494963" cy="48466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8" r:id="rId4" imgW="10494963" imgH="4846638" progId="Word.Document.8">
                  <p:embed/>
                </p:oleObj>
              </mc:Choice>
              <mc:Fallback>
                <p:oleObj r:id="rId4" imgW="10494963" imgH="4846638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812800"/>
                        <a:ext cx="10494963" cy="48466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矩形 1316868"/>
          <p:cNvSpPr/>
          <p:nvPr/>
        </p:nvSpPr>
        <p:spPr>
          <a:xfrm>
            <a:off x="3278188" y="4860925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/>
              <a:t>生理</a:t>
            </a:r>
            <a:endParaRPr lang="zh-CN" altLang="en-US"/>
          </a:p>
        </p:txBody>
      </p:sp>
      <p:sp>
        <p:nvSpPr>
          <p:cNvPr id="28676" name="矩形 1316869"/>
          <p:cNvSpPr/>
          <p:nvPr/>
        </p:nvSpPr>
        <p:spPr>
          <a:xfrm>
            <a:off x="874713" y="2087563"/>
            <a:ext cx="1970087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手性异构体</a:t>
            </a:r>
            <a:endParaRPr lang="zh-CN" altLang="en-US"/>
          </a:p>
        </p:txBody>
      </p:sp>
      <p:sp>
        <p:nvSpPr>
          <p:cNvPr id="28677" name="矩形 1316870"/>
          <p:cNvSpPr/>
          <p:nvPr/>
        </p:nvSpPr>
        <p:spPr>
          <a:xfrm>
            <a:off x="792163" y="2771775"/>
            <a:ext cx="197008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手性碳原子</a:t>
            </a:r>
            <a:endParaRPr lang="zh-CN" altLang="en-US"/>
          </a:p>
        </p:txBody>
      </p:sp>
      <p:sp>
        <p:nvSpPr>
          <p:cNvPr id="28678" name="矩形 1316871"/>
          <p:cNvSpPr/>
          <p:nvPr/>
        </p:nvSpPr>
        <p:spPr>
          <a:xfrm>
            <a:off x="5868988" y="4156075"/>
            <a:ext cx="304165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沸点、熔点、密度</a:t>
            </a:r>
            <a:endParaRPr lang="zh-CN" altLang="en-US"/>
          </a:p>
        </p:txBody>
      </p:sp>
      <p:sp>
        <p:nvSpPr>
          <p:cNvPr id="28679" name="矩形 1316872"/>
          <p:cNvSpPr/>
          <p:nvPr/>
        </p:nvSpPr>
        <p:spPr>
          <a:xfrm>
            <a:off x="1873250" y="4881563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旋光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 fill="hold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 fill="hold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 fill="hold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 fill="hold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 fill="hold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3"/>
                  </p:tgtEl>
                </p:cond>
              </p:nextCondLst>
            </p:seq>
          </p:childTnLst>
        </p:cTn>
      </p:par>
    </p:tnLst>
    <p:bldLst>
      <p:bldP spid="28675" grpId="0"/>
      <p:bldP spid="28675" grpId="1"/>
      <p:bldP spid="28676" grpId="0"/>
      <p:bldP spid="28676" grpId="1"/>
      <p:bldP spid="28677" grpId="0"/>
      <p:bldP spid="28677" grpId="1"/>
      <p:bldP spid="28678" grpId="0"/>
      <p:bldP spid="28678" grpId="1"/>
      <p:bldP spid="28679" grpId="0"/>
      <p:bldP spid="2867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0721" name="对象 1202178"/>
          <p:cNvGraphicFramePr>
            <a:graphicFrameLocks noChangeAspect="1"/>
          </p:cNvGraphicFramePr>
          <p:nvPr/>
        </p:nvGraphicFramePr>
        <p:xfrm>
          <a:off x="508000" y="1584325"/>
          <a:ext cx="10507663" cy="33115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9" r:id="rId3" imgW="10507663" imgH="3311525" progId="Word.Document.8">
                  <p:embed/>
                </p:oleObj>
              </mc:Choice>
              <mc:Fallback>
                <p:oleObj r:id="rId3" imgW="10507663" imgH="33115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584325"/>
                        <a:ext cx="10507663" cy="3311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2" name="对象 1202179"/>
          <p:cNvGraphicFramePr>
            <a:graphicFrameLocks noChangeAspect="1"/>
          </p:cNvGraphicFramePr>
          <p:nvPr/>
        </p:nvGraphicFramePr>
        <p:xfrm>
          <a:off x="508000" y="3749675"/>
          <a:ext cx="10494963" cy="13811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0" r:id="rId5" imgW="10494963" imgH="1381125" progId="Word.Document.8">
                  <p:embed/>
                </p:oleObj>
              </mc:Choice>
              <mc:Fallback>
                <p:oleObj r:id="rId5" imgW="10494963" imgH="13811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8000" y="3749675"/>
                        <a:ext cx="10494963" cy="1381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69" name="矩形 24675"/>
          <p:cNvSpPr/>
          <p:nvPr/>
        </p:nvSpPr>
        <p:spPr>
          <a:xfrm>
            <a:off x="4170363" y="2397125"/>
            <a:ext cx="7169150" cy="85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 sz="5000" b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关键能力</a:t>
            </a:r>
            <a:r>
              <a:rPr lang="en-US" altLang="zh-CN" sz="5000" b="0">
                <a:solidFill>
                  <a:schemeClr val="tx2"/>
                </a:solidFill>
                <a:latin typeface="宋体" pitchFamily="2" charset="-122"/>
                <a:ea typeface="隶书" pitchFamily="49" charset="-122"/>
              </a:rPr>
              <a:t>·</a:t>
            </a:r>
            <a:r>
              <a:rPr lang="zh-CN" altLang="en-US" sz="5000" b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情境探究达成</a:t>
            </a:r>
            <a:endParaRPr lang="zh-CN" altLang="en-US" sz="5000" b="0">
              <a:solidFill>
                <a:schemeClr val="tx2"/>
              </a:solidFill>
              <a:latin typeface="隶书" pitchFamily="49" charset="-122"/>
              <a:ea typeface="隶书" pitchFamily="49" charset="-122"/>
            </a:endParaRPr>
          </a:p>
        </p:txBody>
      </p:sp>
      <p:cxnSp>
        <p:nvCxnSpPr>
          <p:cNvPr id="32770" name="直接连接符 24676"/>
          <p:cNvCxnSpPr/>
          <p:nvPr/>
        </p:nvCxnSpPr>
        <p:spPr>
          <a:xfrm>
            <a:off x="4310063" y="3340100"/>
            <a:ext cx="69278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diamond"/>
            <a:tailEnd type="diamond"/>
          </a:ln>
        </p:spPr>
      </p:cxnSp>
      <p:pic>
        <p:nvPicPr>
          <p:cNvPr id="32771" name="图片 24677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5" y="1835150"/>
            <a:ext cx="2846388" cy="31829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2772" name="矩形 24678"/>
          <p:cNvSpPr/>
          <p:nvPr/>
        </p:nvSpPr>
        <p:spPr>
          <a:xfrm>
            <a:off x="1884363" y="2490788"/>
            <a:ext cx="1384300" cy="7318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4200">
                <a:solidFill>
                  <a:schemeClr val="tx2"/>
                </a:solidFill>
                <a:ea typeface="隶书" pitchFamily="49" charset="-122"/>
              </a:rPr>
              <a:t>NO.2</a:t>
            </a:r>
            <a:endParaRPr lang="en-US" altLang="zh-CN" sz="4200">
              <a:solidFill>
                <a:schemeClr val="tx2"/>
              </a:solidFill>
              <a:ea typeface="隶书" pitchFamily="49" charset="-122"/>
            </a:endParaRPr>
          </a:p>
        </p:txBody>
      </p:sp>
      <p:sp>
        <p:nvSpPr>
          <p:cNvPr id="32773" name="矩形 24660">
            <a:hlinkClick r:id="rId4" action="ppaction://hlinksldjump"/>
          </p:cNvPr>
          <p:cNvSpPr/>
          <p:nvPr/>
        </p:nvSpPr>
        <p:spPr>
          <a:xfrm>
            <a:off x="4264025" y="3430588"/>
            <a:ext cx="6832600" cy="4889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>
              <a:lnSpc>
                <a:spcPct val="130000"/>
              </a:lnSpc>
            </a:pPr>
            <a:r>
              <a:rPr lang="zh-CN" altLang="en-US" sz="2000">
                <a:solidFill>
                  <a:srgbClr val="1569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学习任务</a:t>
            </a:r>
            <a:endParaRPr lang="en-US" altLang="zh-CN" sz="2000">
              <a:solidFill>
                <a:srgbClr val="1569C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 fill="hold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 fill="hold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 fill="hold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 fill="hold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  <p:bldP spid="32772" grpId="0"/>
      <p:bldP spid="327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817" name="图片 964631" descr="学习任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3" y="792163"/>
            <a:ext cx="8482012" cy="76676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4818" name="矩形 964626"/>
          <p:cNvSpPr/>
          <p:nvPr/>
        </p:nvSpPr>
        <p:spPr>
          <a:xfrm>
            <a:off x="2490788" y="957263"/>
            <a:ext cx="5970587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>
                <a:solidFill>
                  <a:srgbClr val="000000"/>
                </a:solidFill>
                <a:ea typeface="黑体" pitchFamily="49" charset="-122"/>
              </a:rPr>
              <a:t>分子极性的理解与应用</a:t>
            </a:r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en-US" altLang="zh-CN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34819" name="对象 964632"/>
          <p:cNvGraphicFramePr>
            <a:graphicFrameLocks noChangeAspect="1"/>
          </p:cNvGraphicFramePr>
          <p:nvPr/>
        </p:nvGraphicFramePr>
        <p:xfrm>
          <a:off x="508000" y="1544638"/>
          <a:ext cx="10494963" cy="47545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1" r:id="rId4" imgW="10494963" imgH="4754562" progId="Word.Document.8">
                  <p:embed/>
                </p:oleObj>
              </mc:Choice>
              <mc:Fallback>
                <p:oleObj r:id="rId4" imgW="10494963" imgH="475456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1544638"/>
                        <a:ext cx="10494963" cy="47545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对象 964633"/>
          <p:cNvGraphicFramePr>
            <a:graphicFrameLocks noChangeAspect="1"/>
          </p:cNvGraphicFramePr>
          <p:nvPr/>
        </p:nvGraphicFramePr>
        <p:xfrm>
          <a:off x="8389938" y="2160588"/>
          <a:ext cx="2146300" cy="23796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2" r:id="rId6" imgW="2146300" imgH="2379662" progId="Word.Document.8">
                  <p:embed/>
                </p:oleObj>
              </mc:Choice>
              <mc:Fallback>
                <p:oleObj r:id="rId6" imgW="2146300" imgH="237966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9938" y="2160588"/>
                        <a:ext cx="2146300" cy="23796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8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6865" name="对象 1060869"/>
          <p:cNvGraphicFramePr>
            <a:graphicFrameLocks noChangeAspect="1"/>
          </p:cNvGraphicFramePr>
          <p:nvPr/>
        </p:nvGraphicFramePr>
        <p:xfrm>
          <a:off x="508000" y="1893888"/>
          <a:ext cx="10507663" cy="26924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3" r:id="rId3" imgW="10507663" imgH="2692400" progId="Word.Document.8">
                  <p:embed/>
                </p:oleObj>
              </mc:Choice>
              <mc:Fallback>
                <p:oleObj r:id="rId3" imgW="10507663" imgH="26924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893888"/>
                        <a:ext cx="10507663" cy="2692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6" name="对象 1060870"/>
          <p:cNvGraphicFramePr>
            <a:graphicFrameLocks noChangeAspect="1"/>
          </p:cNvGraphicFramePr>
          <p:nvPr/>
        </p:nvGraphicFramePr>
        <p:xfrm>
          <a:off x="511175" y="4176713"/>
          <a:ext cx="10499725" cy="6921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4" r:id="rId5" imgW="10499725" imgH="692150" progId="Word.Document.8">
                  <p:embed/>
                </p:oleObj>
              </mc:Choice>
              <mc:Fallback>
                <p:oleObj r:id="rId5" imgW="10499725" imgH="6921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1175" y="4176713"/>
                        <a:ext cx="10499725" cy="692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8913" name="对象 1059845"/>
          <p:cNvGraphicFramePr>
            <a:graphicFrameLocks noChangeAspect="1"/>
          </p:cNvGraphicFramePr>
          <p:nvPr/>
        </p:nvGraphicFramePr>
        <p:xfrm>
          <a:off x="508000" y="863600"/>
          <a:ext cx="10507663" cy="34639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5" r:id="rId3" imgW="10507663" imgH="3463925" progId="Word.Document.8">
                  <p:embed/>
                </p:oleObj>
              </mc:Choice>
              <mc:Fallback>
                <p:oleObj r:id="rId3" imgW="10507663" imgH="34639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863600"/>
                        <a:ext cx="10507663" cy="3463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4" name="对象 1059846"/>
          <p:cNvGraphicFramePr>
            <a:graphicFrameLocks noChangeAspect="1"/>
          </p:cNvGraphicFramePr>
          <p:nvPr/>
        </p:nvGraphicFramePr>
        <p:xfrm>
          <a:off x="511175" y="2271713"/>
          <a:ext cx="10499725" cy="20780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6" r:id="rId5" imgW="10499725" imgH="2078037" progId="Word.Document.8">
                  <p:embed/>
                </p:oleObj>
              </mc:Choice>
              <mc:Fallback>
                <p:oleObj r:id="rId5" imgW="10499725" imgH="20780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1175" y="2271713"/>
                        <a:ext cx="10499725" cy="20780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对象 1059847"/>
          <p:cNvGraphicFramePr>
            <a:graphicFrameLocks noChangeAspect="1"/>
          </p:cNvGraphicFramePr>
          <p:nvPr/>
        </p:nvGraphicFramePr>
        <p:xfrm>
          <a:off x="508000" y="4427538"/>
          <a:ext cx="10507663" cy="13858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7" r:id="rId7" imgW="10507663" imgH="1385887" progId="Word.Document.8">
                  <p:embed/>
                </p:oleObj>
              </mc:Choice>
              <mc:Fallback>
                <p:oleObj r:id="rId7" imgW="10507663" imgH="13858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000" y="4427538"/>
                        <a:ext cx="10507663" cy="13858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对象 1059848"/>
          <p:cNvGraphicFramePr>
            <a:graphicFrameLocks noChangeAspect="1"/>
          </p:cNvGraphicFramePr>
          <p:nvPr/>
        </p:nvGraphicFramePr>
        <p:xfrm>
          <a:off x="511175" y="5292725"/>
          <a:ext cx="10499725" cy="6921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8" r:id="rId9" imgW="10499725" imgH="692150" progId="Word.Document.8">
                  <p:embed/>
                </p:oleObj>
              </mc:Choice>
              <mc:Fallback>
                <p:oleObj r:id="rId9" imgW="10499725" imgH="6921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1175" y="5292725"/>
                        <a:ext cx="10499725" cy="692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1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0961" name="对象 1286146"/>
          <p:cNvGraphicFramePr>
            <a:graphicFrameLocks noChangeAspect="1"/>
          </p:cNvGraphicFramePr>
          <p:nvPr/>
        </p:nvGraphicFramePr>
        <p:xfrm>
          <a:off x="508000" y="1508125"/>
          <a:ext cx="10507663" cy="34639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9" r:id="rId3" imgW="10507663" imgH="3463925" progId="Word.Document.8">
                  <p:embed/>
                </p:oleObj>
              </mc:Choice>
              <mc:Fallback>
                <p:oleObj r:id="rId3" imgW="10507663" imgH="34639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508125"/>
                        <a:ext cx="10507663" cy="3463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2" name="对象 1286147"/>
          <p:cNvGraphicFramePr>
            <a:graphicFrameLocks noChangeAspect="1"/>
          </p:cNvGraphicFramePr>
          <p:nvPr/>
        </p:nvGraphicFramePr>
        <p:xfrm>
          <a:off x="511175" y="3779838"/>
          <a:ext cx="10499725" cy="13858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0" r:id="rId5" imgW="10499725" imgH="1385887" progId="Word.Document.8">
                  <p:embed/>
                </p:oleObj>
              </mc:Choice>
              <mc:Fallback>
                <p:oleObj r:id="rId5" imgW="10499725" imgH="13858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1175" y="3779838"/>
                        <a:ext cx="10499725" cy="13858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145" name="对象 1159171"/>
          <p:cNvGraphicFramePr>
            <a:graphicFrameLocks noChangeAspect="1"/>
          </p:cNvGraphicFramePr>
          <p:nvPr/>
        </p:nvGraphicFramePr>
        <p:xfrm>
          <a:off x="436563" y="1747838"/>
          <a:ext cx="10647362" cy="34432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r:id="rId3" imgW="10647362" imgH="3443287" progId="Word.Document.8">
                  <p:embed/>
                </p:oleObj>
              </mc:Choice>
              <mc:Fallback>
                <p:oleObj r:id="rId3" imgW="10647362" imgH="34432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6563" y="1747838"/>
                        <a:ext cx="10647362" cy="3443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3009" name="对象 1285122"/>
          <p:cNvGraphicFramePr>
            <a:graphicFrameLocks noChangeAspect="1"/>
          </p:cNvGraphicFramePr>
          <p:nvPr/>
        </p:nvGraphicFramePr>
        <p:xfrm>
          <a:off x="508000" y="1162050"/>
          <a:ext cx="10507663" cy="41576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1" r:id="rId3" imgW="10507663" imgH="4157663" progId="Word.Document.8">
                  <p:embed/>
                </p:oleObj>
              </mc:Choice>
              <mc:Fallback>
                <p:oleObj r:id="rId3" imgW="10507663" imgH="41576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162050"/>
                        <a:ext cx="10507663" cy="41576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5057" name="对象 1284098"/>
          <p:cNvGraphicFramePr>
            <a:graphicFrameLocks noChangeAspect="1"/>
          </p:cNvGraphicFramePr>
          <p:nvPr/>
        </p:nvGraphicFramePr>
        <p:xfrm>
          <a:off x="508000" y="1508125"/>
          <a:ext cx="10507663" cy="34639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2" r:id="rId3" imgW="10507663" imgH="3463925" progId="Word.Document.8">
                  <p:embed/>
                </p:oleObj>
              </mc:Choice>
              <mc:Fallback>
                <p:oleObj r:id="rId3" imgW="10507663" imgH="34639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508125"/>
                        <a:ext cx="10507663" cy="3463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7105" name="对象 1416193"/>
          <p:cNvGraphicFramePr>
            <a:graphicFrameLocks noChangeAspect="1"/>
          </p:cNvGraphicFramePr>
          <p:nvPr/>
        </p:nvGraphicFramePr>
        <p:xfrm>
          <a:off x="508000" y="1508125"/>
          <a:ext cx="10507663" cy="34639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3" r:id="rId3" imgW="10507663" imgH="3463925" progId="Word.Document.8">
                  <p:embed/>
                </p:oleObj>
              </mc:Choice>
              <mc:Fallback>
                <p:oleObj r:id="rId3" imgW="10507663" imgH="34639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508125"/>
                        <a:ext cx="10507663" cy="3463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9153" name="对象 1415169"/>
          <p:cNvGraphicFramePr>
            <a:graphicFrameLocks noChangeAspect="1"/>
          </p:cNvGraphicFramePr>
          <p:nvPr/>
        </p:nvGraphicFramePr>
        <p:xfrm>
          <a:off x="508000" y="1508125"/>
          <a:ext cx="10507663" cy="34639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4" r:id="rId3" imgW="10507663" imgH="3463925" progId="Word.Document.8">
                  <p:embed/>
                </p:oleObj>
              </mc:Choice>
              <mc:Fallback>
                <p:oleObj r:id="rId3" imgW="10507663" imgH="34639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508125"/>
                        <a:ext cx="10507663" cy="3463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1201" name="对象 1414145"/>
          <p:cNvGraphicFramePr>
            <a:graphicFrameLocks noChangeAspect="1"/>
          </p:cNvGraphicFramePr>
          <p:nvPr/>
        </p:nvGraphicFramePr>
        <p:xfrm>
          <a:off x="434975" y="971550"/>
          <a:ext cx="10652125" cy="50720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5" r:id="rId3" imgW="10652125" imgH="5072063" progId="Word.Document.8">
                  <p:embed/>
                </p:oleObj>
              </mc:Choice>
              <mc:Fallback>
                <p:oleObj r:id="rId3" imgW="10652125" imgH="50720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4975" y="971550"/>
                        <a:ext cx="10652125" cy="50720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3249" name="对象 1413121"/>
          <p:cNvGraphicFramePr>
            <a:graphicFrameLocks noChangeAspect="1"/>
          </p:cNvGraphicFramePr>
          <p:nvPr/>
        </p:nvGraphicFramePr>
        <p:xfrm>
          <a:off x="434975" y="1050925"/>
          <a:ext cx="10652125" cy="43799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6" r:id="rId3" imgW="10652125" imgH="4379913" progId="Word.Document.8">
                  <p:embed/>
                </p:oleObj>
              </mc:Choice>
              <mc:Fallback>
                <p:oleObj r:id="rId3" imgW="10652125" imgH="43799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4975" y="1050925"/>
                        <a:ext cx="10652125" cy="437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5297" name="对象 1412097"/>
          <p:cNvGraphicFramePr>
            <a:graphicFrameLocks noChangeAspect="1"/>
          </p:cNvGraphicFramePr>
          <p:nvPr/>
        </p:nvGraphicFramePr>
        <p:xfrm>
          <a:off x="436563" y="1008063"/>
          <a:ext cx="10637837" cy="51609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7" r:id="rId3" imgW="10637837" imgH="5160962" progId="Word.Document.8">
                  <p:embed/>
                </p:oleObj>
              </mc:Choice>
              <mc:Fallback>
                <p:oleObj r:id="rId3" imgW="10637837" imgH="516096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6563" y="1008063"/>
                        <a:ext cx="10637837" cy="51609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7345" name="文本框 1468417">
            <a:hlinkClick r:id="rId3" action="ppaction://hlinksldjump"/>
          </p:cNvPr>
          <p:cNvSpPr/>
          <p:nvPr/>
        </p:nvSpPr>
        <p:spPr>
          <a:xfrm>
            <a:off x="4716463" y="6053138"/>
            <a:ext cx="328612" cy="427037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57346" name="文本框 1468418">
            <a:hlinkClick r:id="rId4" action="ppaction://hlinksldjump"/>
          </p:cNvPr>
          <p:cNvSpPr/>
          <p:nvPr/>
        </p:nvSpPr>
        <p:spPr>
          <a:xfrm>
            <a:off x="5230813" y="604202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57347" name="文本框 1468419">
            <a:hlinkClick r:id="rId5" action="ppaction://hlinksldjump"/>
          </p:cNvPr>
          <p:cNvSpPr/>
          <p:nvPr/>
        </p:nvSpPr>
        <p:spPr>
          <a:xfrm>
            <a:off x="5745163" y="604202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57348" name="文本框 1468420">
            <a:hlinkClick r:id="rId6" action="ppaction://hlinksldjump"/>
          </p:cNvPr>
          <p:cNvSpPr/>
          <p:nvPr/>
        </p:nvSpPr>
        <p:spPr>
          <a:xfrm>
            <a:off x="6261100" y="604202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57349" name="图片 1468421" descr="解析答案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57350" name="对象 1468422"/>
          <p:cNvGraphicFramePr>
            <a:graphicFrameLocks noChangeAspect="1"/>
          </p:cNvGraphicFramePr>
          <p:nvPr/>
        </p:nvGraphicFramePr>
        <p:xfrm>
          <a:off x="508000" y="1893888"/>
          <a:ext cx="10507663" cy="26924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8" r:id="rId8" imgW="10507663" imgH="2692400" progId="Word.Document.8">
                  <p:embed/>
                </p:oleObj>
              </mc:Choice>
              <mc:Fallback>
                <p:oleObj r:id="rId8" imgW="10507663" imgH="26924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8000" y="1893888"/>
                        <a:ext cx="10507663" cy="2692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0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9393" name="文本框 1470465">
            <a:hlinkClick r:id="rId3" action="ppaction://hlinksldjump"/>
          </p:cNvPr>
          <p:cNvSpPr/>
          <p:nvPr/>
        </p:nvSpPr>
        <p:spPr>
          <a:xfrm>
            <a:off x="4716463" y="6053138"/>
            <a:ext cx="328612" cy="427037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59394" name="文本框 1470466">
            <a:hlinkClick r:id="rId4" action="ppaction://hlinksldjump"/>
          </p:cNvPr>
          <p:cNvSpPr/>
          <p:nvPr/>
        </p:nvSpPr>
        <p:spPr>
          <a:xfrm>
            <a:off x="5230813" y="604202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59395" name="文本框 1470467">
            <a:hlinkClick r:id="rId5" action="ppaction://hlinksldjump"/>
          </p:cNvPr>
          <p:cNvSpPr/>
          <p:nvPr/>
        </p:nvSpPr>
        <p:spPr>
          <a:xfrm>
            <a:off x="5745163" y="604202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59396" name="文本框 1470468">
            <a:hlinkClick r:id="rId6" action="ppaction://hlinksldjump"/>
          </p:cNvPr>
          <p:cNvSpPr/>
          <p:nvPr/>
        </p:nvSpPr>
        <p:spPr>
          <a:xfrm>
            <a:off x="6261100" y="604202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59397" name="对象 1470469"/>
          <p:cNvGraphicFramePr>
            <a:graphicFrameLocks noChangeAspect="1"/>
          </p:cNvGraphicFramePr>
          <p:nvPr/>
        </p:nvGraphicFramePr>
        <p:xfrm>
          <a:off x="508000" y="1508125"/>
          <a:ext cx="10507663" cy="34639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9" r:id="rId7" imgW="10507663" imgH="3463925" progId="Word.Document.8">
                  <p:embed/>
                </p:oleObj>
              </mc:Choice>
              <mc:Fallback>
                <p:oleObj r:id="rId7" imgW="10507663" imgH="34639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000" y="1508125"/>
                        <a:ext cx="10507663" cy="3463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41" name="文本框 1472513">
            <a:hlinkClick r:id="rId3" action="ppaction://hlinksldjump"/>
          </p:cNvPr>
          <p:cNvSpPr/>
          <p:nvPr/>
        </p:nvSpPr>
        <p:spPr>
          <a:xfrm>
            <a:off x="471646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1442" name="文本框 1472514">
            <a:hlinkClick r:id="rId4" action="ppaction://hlinksldjump"/>
          </p:cNvPr>
          <p:cNvSpPr/>
          <p:nvPr/>
        </p:nvSpPr>
        <p:spPr>
          <a:xfrm>
            <a:off x="5230813" y="6048375"/>
            <a:ext cx="328612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1443" name="文本框 1472515">
            <a:hlinkClick r:id="rId5" action="ppaction://hlinksldjump"/>
          </p:cNvPr>
          <p:cNvSpPr/>
          <p:nvPr/>
        </p:nvSpPr>
        <p:spPr>
          <a:xfrm>
            <a:off x="5745163" y="604837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1444" name="文本框 1472516">
            <a:hlinkClick r:id="rId6" action="ppaction://hlinksldjump"/>
          </p:cNvPr>
          <p:cNvSpPr/>
          <p:nvPr/>
        </p:nvSpPr>
        <p:spPr>
          <a:xfrm>
            <a:off x="626110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61445" name="图片 1472517" descr="解析答案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61446" name="对象 1472518"/>
          <p:cNvGraphicFramePr>
            <a:graphicFrameLocks noChangeAspect="1"/>
          </p:cNvGraphicFramePr>
          <p:nvPr/>
        </p:nvGraphicFramePr>
        <p:xfrm>
          <a:off x="508000" y="1855788"/>
          <a:ext cx="10507663" cy="27701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0" r:id="rId8" imgW="10507663" imgH="2770187" progId="Word.Document.8">
                  <p:embed/>
                </p:oleObj>
              </mc:Choice>
              <mc:Fallback>
                <p:oleObj r:id="rId8" imgW="10507663" imgH="27701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8000" y="1855788"/>
                        <a:ext cx="10507663" cy="27701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0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3" name="矩形 917572"/>
          <p:cNvSpPr/>
          <p:nvPr/>
        </p:nvSpPr>
        <p:spPr>
          <a:xfrm>
            <a:off x="4170363" y="2397125"/>
            <a:ext cx="7169150" cy="85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 sz="5000" b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必备知识</a:t>
            </a:r>
            <a:r>
              <a:rPr lang="en-US" altLang="zh-CN" sz="5000" b="0">
                <a:solidFill>
                  <a:schemeClr val="tx2"/>
                </a:solidFill>
                <a:latin typeface="宋体" pitchFamily="2" charset="-122"/>
                <a:ea typeface="隶书" pitchFamily="49" charset="-122"/>
              </a:rPr>
              <a:t>·</a:t>
            </a:r>
            <a:r>
              <a:rPr lang="zh-CN" altLang="en-US" sz="5000" b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自主预习储备</a:t>
            </a:r>
            <a:endParaRPr lang="zh-CN" altLang="en-US" sz="5000" b="0">
              <a:solidFill>
                <a:schemeClr val="tx2"/>
              </a:solidFill>
              <a:latin typeface="隶书" pitchFamily="49" charset="-122"/>
              <a:ea typeface="隶书" pitchFamily="49" charset="-122"/>
            </a:endParaRPr>
          </a:p>
        </p:txBody>
      </p:sp>
      <p:cxnSp>
        <p:nvCxnSpPr>
          <p:cNvPr id="8194" name="直接连接符 917573"/>
          <p:cNvCxnSpPr/>
          <p:nvPr/>
        </p:nvCxnSpPr>
        <p:spPr>
          <a:xfrm>
            <a:off x="4310063" y="3340100"/>
            <a:ext cx="69278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diamond"/>
            <a:tailEnd type="diamond"/>
          </a:ln>
        </p:spPr>
      </p:cxnSp>
      <p:pic>
        <p:nvPicPr>
          <p:cNvPr id="8195" name="图片 917575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5" y="1835150"/>
            <a:ext cx="2846388" cy="31829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196" name="矩形 917577"/>
          <p:cNvSpPr/>
          <p:nvPr/>
        </p:nvSpPr>
        <p:spPr>
          <a:xfrm>
            <a:off x="1884363" y="2490788"/>
            <a:ext cx="1384300" cy="7318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4200">
                <a:solidFill>
                  <a:schemeClr val="tx2"/>
                </a:solidFill>
                <a:ea typeface="隶书" pitchFamily="49" charset="-122"/>
              </a:rPr>
              <a:t>NO.1</a:t>
            </a:r>
            <a:endParaRPr lang="en-US" altLang="zh-CN" sz="4200">
              <a:solidFill>
                <a:schemeClr val="tx2"/>
              </a:solidFill>
              <a:ea typeface="隶书" pitchFamily="49" charset="-122"/>
            </a:endParaRPr>
          </a:p>
        </p:txBody>
      </p:sp>
    </p:spTree>
    <p:custDataLst>
      <p:tags r:id="rId4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819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3489" name="文本框 1474561">
            <a:hlinkClick r:id="rId3" action="ppaction://hlinksldjump"/>
          </p:cNvPr>
          <p:cNvSpPr/>
          <p:nvPr/>
        </p:nvSpPr>
        <p:spPr>
          <a:xfrm>
            <a:off x="471646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3490" name="文本框 1474562">
            <a:hlinkClick r:id="rId4" action="ppaction://hlinksldjump"/>
          </p:cNvPr>
          <p:cNvSpPr/>
          <p:nvPr/>
        </p:nvSpPr>
        <p:spPr>
          <a:xfrm>
            <a:off x="5230813" y="6048375"/>
            <a:ext cx="328612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3491" name="文本框 1474563">
            <a:hlinkClick r:id="rId5" action="ppaction://hlinksldjump"/>
          </p:cNvPr>
          <p:cNvSpPr/>
          <p:nvPr/>
        </p:nvSpPr>
        <p:spPr>
          <a:xfrm>
            <a:off x="5745163" y="604837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3492" name="文本框 1474564">
            <a:hlinkClick r:id="rId6" action="ppaction://hlinksldjump"/>
          </p:cNvPr>
          <p:cNvSpPr/>
          <p:nvPr/>
        </p:nvSpPr>
        <p:spPr>
          <a:xfrm>
            <a:off x="626110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63493" name="对象 1474565"/>
          <p:cNvGraphicFramePr>
            <a:graphicFrameLocks noChangeAspect="1"/>
          </p:cNvGraphicFramePr>
          <p:nvPr/>
        </p:nvGraphicFramePr>
        <p:xfrm>
          <a:off x="508000" y="2201863"/>
          <a:ext cx="10507663" cy="20780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1" r:id="rId7" imgW="10507663" imgH="2078037" progId="Word.Document.8">
                  <p:embed/>
                </p:oleObj>
              </mc:Choice>
              <mc:Fallback>
                <p:oleObj r:id="rId7" imgW="10507663" imgH="20780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000" y="2201863"/>
                        <a:ext cx="10507663" cy="20780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5537" name="文本框 1476609">
            <a:hlinkClick r:id="rId3" action="ppaction://hlinksldjump"/>
          </p:cNvPr>
          <p:cNvSpPr/>
          <p:nvPr/>
        </p:nvSpPr>
        <p:spPr>
          <a:xfrm>
            <a:off x="471646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5538" name="文本框 1476610">
            <a:hlinkClick r:id="rId4" action="ppaction://hlinksldjump"/>
          </p:cNvPr>
          <p:cNvSpPr/>
          <p:nvPr/>
        </p:nvSpPr>
        <p:spPr>
          <a:xfrm>
            <a:off x="523081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5539" name="文本框 1476611">
            <a:hlinkClick r:id="rId5" action="ppaction://hlinksldjump"/>
          </p:cNvPr>
          <p:cNvSpPr/>
          <p:nvPr/>
        </p:nvSpPr>
        <p:spPr>
          <a:xfrm>
            <a:off x="5745163" y="6048375"/>
            <a:ext cx="327025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5540" name="文本框 1476612">
            <a:hlinkClick r:id="rId6" action="ppaction://hlinksldjump"/>
          </p:cNvPr>
          <p:cNvSpPr/>
          <p:nvPr/>
        </p:nvSpPr>
        <p:spPr>
          <a:xfrm>
            <a:off x="626110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65541" name="图片 1476613" descr="解析答案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65542" name="对象 1476614"/>
          <p:cNvGraphicFramePr>
            <a:graphicFrameLocks noChangeAspect="1"/>
          </p:cNvGraphicFramePr>
          <p:nvPr/>
        </p:nvGraphicFramePr>
        <p:xfrm>
          <a:off x="508000" y="684213"/>
          <a:ext cx="10507663" cy="53705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2" r:id="rId8" imgW="10507663" imgH="5370512" progId="Word.Document.8">
                  <p:embed/>
                </p:oleObj>
              </mc:Choice>
              <mc:Fallback>
                <p:oleObj r:id="rId8" imgW="10507663" imgH="537051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8000" y="684213"/>
                        <a:ext cx="10507663" cy="53705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0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7585" name="文本框 1478657">
            <a:hlinkClick r:id="rId3" action="ppaction://hlinksldjump"/>
          </p:cNvPr>
          <p:cNvSpPr/>
          <p:nvPr/>
        </p:nvSpPr>
        <p:spPr>
          <a:xfrm>
            <a:off x="471646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7586" name="文本框 1478658">
            <a:hlinkClick r:id="rId4" action="ppaction://hlinksldjump"/>
          </p:cNvPr>
          <p:cNvSpPr/>
          <p:nvPr/>
        </p:nvSpPr>
        <p:spPr>
          <a:xfrm>
            <a:off x="523081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7587" name="文本框 1478659">
            <a:hlinkClick r:id="rId5" action="ppaction://hlinksldjump"/>
          </p:cNvPr>
          <p:cNvSpPr/>
          <p:nvPr/>
        </p:nvSpPr>
        <p:spPr>
          <a:xfrm>
            <a:off x="5745163" y="6048375"/>
            <a:ext cx="327025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7588" name="文本框 1478660">
            <a:hlinkClick r:id="rId6" action="ppaction://hlinksldjump"/>
          </p:cNvPr>
          <p:cNvSpPr/>
          <p:nvPr/>
        </p:nvSpPr>
        <p:spPr>
          <a:xfrm>
            <a:off x="626110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67589" name="对象 1478662"/>
          <p:cNvGraphicFramePr>
            <a:graphicFrameLocks noChangeAspect="1"/>
          </p:cNvGraphicFramePr>
          <p:nvPr/>
        </p:nvGraphicFramePr>
        <p:xfrm>
          <a:off x="508000" y="900113"/>
          <a:ext cx="10507663" cy="48133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3" r:id="rId7" imgW="10507663" imgH="4813300" progId="Word.Document.8">
                  <p:embed/>
                </p:oleObj>
              </mc:Choice>
              <mc:Fallback>
                <p:oleObj r:id="rId7" imgW="10507663" imgH="48133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000" y="900113"/>
                        <a:ext cx="10507663" cy="4813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9633" name="文本框 1480705">
            <a:hlinkClick r:id="rId3" action="ppaction://hlinksldjump"/>
          </p:cNvPr>
          <p:cNvSpPr/>
          <p:nvPr/>
        </p:nvSpPr>
        <p:spPr>
          <a:xfrm>
            <a:off x="471646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9634" name="文本框 1480706">
            <a:hlinkClick r:id="rId4" action="ppaction://hlinksldjump"/>
          </p:cNvPr>
          <p:cNvSpPr/>
          <p:nvPr/>
        </p:nvSpPr>
        <p:spPr>
          <a:xfrm>
            <a:off x="523081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9635" name="文本框 1480707">
            <a:hlinkClick r:id="rId5" action="ppaction://hlinksldjump"/>
          </p:cNvPr>
          <p:cNvSpPr/>
          <p:nvPr/>
        </p:nvSpPr>
        <p:spPr>
          <a:xfrm>
            <a:off x="5745163" y="604837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9636" name="文本框 1480708">
            <a:hlinkClick r:id="rId6" action="ppaction://hlinksldjump"/>
          </p:cNvPr>
          <p:cNvSpPr/>
          <p:nvPr/>
        </p:nvSpPr>
        <p:spPr>
          <a:xfrm>
            <a:off x="626110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69637" name="图片 1480709" descr="解析答案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69638" name="对象 1480710"/>
          <p:cNvGraphicFramePr>
            <a:graphicFrameLocks noChangeAspect="1"/>
          </p:cNvGraphicFramePr>
          <p:nvPr/>
        </p:nvGraphicFramePr>
        <p:xfrm>
          <a:off x="508000" y="827088"/>
          <a:ext cx="10507663" cy="38592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4" r:id="rId8" imgW="10507663" imgH="3859212" progId="Word.Document.8">
                  <p:embed/>
                </p:oleObj>
              </mc:Choice>
              <mc:Fallback>
                <p:oleObj r:id="rId8" imgW="10507663" imgH="385921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8000" y="827088"/>
                        <a:ext cx="10507663" cy="38592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9" name="对象 1480711"/>
          <p:cNvGraphicFramePr>
            <a:graphicFrameLocks noChangeAspect="1"/>
          </p:cNvGraphicFramePr>
          <p:nvPr/>
        </p:nvGraphicFramePr>
        <p:xfrm>
          <a:off x="5040313" y="4068763"/>
          <a:ext cx="2146300" cy="16621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5" r:id="rId10" imgW="2146300" imgH="1662112" progId="Word.Document.8">
                  <p:embed/>
                </p:oleObj>
              </mc:Choice>
              <mc:Fallback>
                <p:oleObj r:id="rId10" imgW="2146300" imgH="166211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40313" y="4068763"/>
                        <a:ext cx="2146300" cy="16621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2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681" name="文本框 1482753">
            <a:hlinkClick r:id="rId3" action="ppaction://hlinksldjump"/>
          </p:cNvPr>
          <p:cNvSpPr/>
          <p:nvPr/>
        </p:nvSpPr>
        <p:spPr>
          <a:xfrm>
            <a:off x="471646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1682" name="文本框 1482754">
            <a:hlinkClick r:id="rId4" action="ppaction://hlinksldjump"/>
          </p:cNvPr>
          <p:cNvSpPr/>
          <p:nvPr/>
        </p:nvSpPr>
        <p:spPr>
          <a:xfrm>
            <a:off x="523081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1683" name="文本框 1482755">
            <a:hlinkClick r:id="rId5" action="ppaction://hlinksldjump"/>
          </p:cNvPr>
          <p:cNvSpPr/>
          <p:nvPr/>
        </p:nvSpPr>
        <p:spPr>
          <a:xfrm>
            <a:off x="5745163" y="604837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1684" name="文本框 1482756">
            <a:hlinkClick r:id="rId6" action="ppaction://hlinksldjump"/>
          </p:cNvPr>
          <p:cNvSpPr/>
          <p:nvPr/>
        </p:nvSpPr>
        <p:spPr>
          <a:xfrm>
            <a:off x="626110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71685" name="对象 1482757"/>
          <p:cNvGraphicFramePr>
            <a:graphicFrameLocks noChangeAspect="1"/>
          </p:cNvGraphicFramePr>
          <p:nvPr/>
        </p:nvGraphicFramePr>
        <p:xfrm>
          <a:off x="508000" y="827088"/>
          <a:ext cx="10494963" cy="52530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6" r:id="rId7" imgW="10494963" imgH="5253037" progId="Word.Document.8">
                  <p:embed/>
                </p:oleObj>
              </mc:Choice>
              <mc:Fallback>
                <p:oleObj r:id="rId7" imgW="10494963" imgH="52530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000" y="827088"/>
                        <a:ext cx="10494963" cy="52530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3729" name="对象 1283074"/>
          <p:cNvGraphicFramePr>
            <a:graphicFrameLocks noChangeAspect="1"/>
          </p:cNvGraphicFramePr>
          <p:nvPr/>
        </p:nvGraphicFramePr>
        <p:xfrm>
          <a:off x="508000" y="1844675"/>
          <a:ext cx="10507663" cy="27908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7" r:id="rId3" imgW="10507663" imgH="2790825" progId="Word.Document.8">
                  <p:embed/>
                </p:oleObj>
              </mc:Choice>
              <mc:Fallback>
                <p:oleObj r:id="rId3" imgW="10507663" imgH="27908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844675"/>
                        <a:ext cx="10507663" cy="2790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5777" name="矩形 1077249"/>
          <p:cNvSpPr/>
          <p:nvPr/>
        </p:nvSpPr>
        <p:spPr>
          <a:xfrm>
            <a:off x="4170363" y="2397125"/>
            <a:ext cx="7169150" cy="85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 sz="5000" b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学习效果</a:t>
            </a:r>
            <a:r>
              <a:rPr lang="en-US" altLang="zh-CN" sz="5000" b="0">
                <a:solidFill>
                  <a:schemeClr val="tx2"/>
                </a:solidFill>
                <a:latin typeface="宋体" pitchFamily="2" charset="-122"/>
                <a:ea typeface="隶书" pitchFamily="49" charset="-122"/>
              </a:rPr>
              <a:t>·</a:t>
            </a:r>
            <a:r>
              <a:rPr lang="zh-CN" altLang="en-US" sz="5000" b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随堂评估自测</a:t>
            </a:r>
            <a:endParaRPr lang="zh-CN" altLang="en-US" sz="5000" b="0">
              <a:solidFill>
                <a:schemeClr val="tx2"/>
              </a:solidFill>
              <a:latin typeface="隶书" pitchFamily="49" charset="-122"/>
              <a:ea typeface="隶书" pitchFamily="49" charset="-122"/>
            </a:endParaRPr>
          </a:p>
        </p:txBody>
      </p:sp>
      <p:cxnSp>
        <p:nvCxnSpPr>
          <p:cNvPr id="75778" name="直接连接符 1077250"/>
          <p:cNvCxnSpPr/>
          <p:nvPr/>
        </p:nvCxnSpPr>
        <p:spPr>
          <a:xfrm>
            <a:off x="4310063" y="3340100"/>
            <a:ext cx="69278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diamond"/>
            <a:tailEnd type="diamond"/>
          </a:ln>
        </p:spPr>
      </p:cxnSp>
      <p:pic>
        <p:nvPicPr>
          <p:cNvPr id="75779" name="图片 1077251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5" y="1835150"/>
            <a:ext cx="2846388" cy="31829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5780" name="矩形 1077252"/>
          <p:cNvSpPr/>
          <p:nvPr/>
        </p:nvSpPr>
        <p:spPr>
          <a:xfrm>
            <a:off x="1884363" y="2490788"/>
            <a:ext cx="1384300" cy="7318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4200">
                <a:solidFill>
                  <a:schemeClr val="tx2"/>
                </a:solidFill>
                <a:ea typeface="隶书" pitchFamily="49" charset="-122"/>
              </a:rPr>
              <a:t>NO.3</a:t>
            </a:r>
            <a:endParaRPr lang="en-US" altLang="zh-CN" sz="4200">
              <a:solidFill>
                <a:schemeClr val="tx2"/>
              </a:solidFill>
              <a:ea typeface="隶书" pitchFamily="49" charset="-122"/>
            </a:endParaRPr>
          </a:p>
        </p:txBody>
      </p:sp>
    </p:spTree>
    <p:custDataLst>
      <p:tags r:id="rId4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75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 fill="hold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 fill="hold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 fill="hold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7" grpId="0"/>
      <p:bldP spid="7578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7825" name="文本框 1439745">
            <a:hlinkClick r:id="rId3" action="ppaction://hlinksldjump"/>
          </p:cNvPr>
          <p:cNvSpPr/>
          <p:nvPr/>
        </p:nvSpPr>
        <p:spPr>
          <a:xfrm>
            <a:off x="4684713" y="6053138"/>
            <a:ext cx="328612" cy="427037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7826" name="文本框 1439746">
            <a:hlinkClick r:id="rId4" action="ppaction://hlinksldjump"/>
          </p:cNvPr>
          <p:cNvSpPr/>
          <p:nvPr/>
        </p:nvSpPr>
        <p:spPr>
          <a:xfrm>
            <a:off x="5713413" y="604202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77827" name="图片 1439747" descr="解析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7828" name="文本框 1439748">
            <a:hlinkClick r:id="rId6" action="ppaction://hlinksldjump"/>
          </p:cNvPr>
          <p:cNvSpPr/>
          <p:nvPr/>
        </p:nvSpPr>
        <p:spPr>
          <a:xfrm>
            <a:off x="68008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5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7829" name="文本框 1439749">
            <a:hlinkClick r:id="rId7" action="ppaction://hlinksldjump"/>
          </p:cNvPr>
          <p:cNvSpPr/>
          <p:nvPr/>
        </p:nvSpPr>
        <p:spPr>
          <a:xfrm>
            <a:off x="519906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7830" name="文本框 1439750">
            <a:hlinkClick r:id="rId8" action="ppaction://hlinksldjump"/>
          </p:cNvPr>
          <p:cNvSpPr/>
          <p:nvPr/>
        </p:nvSpPr>
        <p:spPr>
          <a:xfrm>
            <a:off x="62293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77831" name="对象 1439751"/>
          <p:cNvGraphicFramePr>
            <a:graphicFrameLocks noChangeAspect="1"/>
          </p:cNvGraphicFramePr>
          <p:nvPr/>
        </p:nvGraphicFramePr>
        <p:xfrm>
          <a:off x="436563" y="1452563"/>
          <a:ext cx="10637837" cy="36877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8" r:id="rId9" imgW="10637837" imgH="3687762" progId="Word.Document.8">
                  <p:embed/>
                </p:oleObj>
              </mc:Choice>
              <mc:Fallback>
                <p:oleObj r:id="rId9" imgW="10637837" imgH="368776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6563" y="1452563"/>
                        <a:ext cx="10637837" cy="36877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1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9873" name="文本框 1441793">
            <a:hlinkClick r:id="rId3" action="ppaction://hlinksldjump"/>
          </p:cNvPr>
          <p:cNvSpPr/>
          <p:nvPr/>
        </p:nvSpPr>
        <p:spPr>
          <a:xfrm>
            <a:off x="4684713" y="6053138"/>
            <a:ext cx="328612" cy="427037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9874" name="文本框 1441794">
            <a:hlinkClick r:id="rId4" action="ppaction://hlinksldjump"/>
          </p:cNvPr>
          <p:cNvSpPr/>
          <p:nvPr/>
        </p:nvSpPr>
        <p:spPr>
          <a:xfrm>
            <a:off x="5713413" y="604202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9875" name="文本框 1441795">
            <a:hlinkClick r:id="rId5" action="ppaction://hlinksldjump"/>
          </p:cNvPr>
          <p:cNvSpPr/>
          <p:nvPr/>
        </p:nvSpPr>
        <p:spPr>
          <a:xfrm>
            <a:off x="68008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5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9876" name="文本框 1441796">
            <a:hlinkClick r:id="rId6" action="ppaction://hlinksldjump"/>
          </p:cNvPr>
          <p:cNvSpPr/>
          <p:nvPr/>
        </p:nvSpPr>
        <p:spPr>
          <a:xfrm>
            <a:off x="519906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9877" name="文本框 1441797">
            <a:hlinkClick r:id="rId7" action="ppaction://hlinksldjump"/>
          </p:cNvPr>
          <p:cNvSpPr/>
          <p:nvPr/>
        </p:nvSpPr>
        <p:spPr>
          <a:xfrm>
            <a:off x="62293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79878" name="对象 1441798"/>
          <p:cNvGraphicFramePr>
            <a:graphicFrameLocks noChangeAspect="1"/>
          </p:cNvGraphicFramePr>
          <p:nvPr/>
        </p:nvGraphicFramePr>
        <p:xfrm>
          <a:off x="508000" y="914400"/>
          <a:ext cx="10494963" cy="50387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9" r:id="rId8" imgW="10494963" imgH="5038725" progId="Word.Document.8">
                  <p:embed/>
                </p:oleObj>
              </mc:Choice>
              <mc:Fallback>
                <p:oleObj r:id="rId8" imgW="10494963" imgH="50387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8000" y="914400"/>
                        <a:ext cx="10494963" cy="5038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0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21" name="文本框 1443841">
            <a:hlinkClick r:id="rId3" action="ppaction://hlinksldjump"/>
          </p:cNvPr>
          <p:cNvSpPr/>
          <p:nvPr/>
        </p:nvSpPr>
        <p:spPr>
          <a:xfrm>
            <a:off x="5199063" y="6048375"/>
            <a:ext cx="328612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81922" name="图片 1443842" descr="解析答案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1923" name="文本框 1443843">
            <a:hlinkClick r:id="rId5" action="ppaction://hlinksldjump"/>
          </p:cNvPr>
          <p:cNvSpPr/>
          <p:nvPr/>
        </p:nvSpPr>
        <p:spPr>
          <a:xfrm>
            <a:off x="4684713" y="605313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1924" name="文本框 1443844">
            <a:hlinkClick r:id="rId6" action="ppaction://hlinksldjump"/>
          </p:cNvPr>
          <p:cNvSpPr/>
          <p:nvPr/>
        </p:nvSpPr>
        <p:spPr>
          <a:xfrm>
            <a:off x="5713413" y="604202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1925" name="文本框 1443845">
            <a:hlinkClick r:id="rId7" action="ppaction://hlinksldjump"/>
          </p:cNvPr>
          <p:cNvSpPr/>
          <p:nvPr/>
        </p:nvSpPr>
        <p:spPr>
          <a:xfrm>
            <a:off x="62293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1926" name="文本框 1443846">
            <a:hlinkClick r:id="rId8" action="ppaction://hlinksldjump"/>
          </p:cNvPr>
          <p:cNvSpPr/>
          <p:nvPr/>
        </p:nvSpPr>
        <p:spPr>
          <a:xfrm>
            <a:off x="68008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5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81927" name="对象 1443848"/>
          <p:cNvGraphicFramePr>
            <a:graphicFrameLocks noChangeAspect="1"/>
          </p:cNvGraphicFramePr>
          <p:nvPr/>
        </p:nvGraphicFramePr>
        <p:xfrm>
          <a:off x="508000" y="812800"/>
          <a:ext cx="10494963" cy="23272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0" r:id="rId9" imgW="10494963" imgH="2327275" progId="Word.Document.8">
                  <p:embed/>
                </p:oleObj>
              </mc:Choice>
              <mc:Fallback>
                <p:oleObj r:id="rId9" imgW="10494963" imgH="23272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8000" y="812800"/>
                        <a:ext cx="10494963" cy="2327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8" name="对象 1443849"/>
          <p:cNvGraphicFramePr>
            <a:graphicFrameLocks noChangeAspect="1"/>
          </p:cNvGraphicFramePr>
          <p:nvPr/>
        </p:nvGraphicFramePr>
        <p:xfrm>
          <a:off x="508000" y="2844800"/>
          <a:ext cx="10494963" cy="29559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1" r:id="rId11" imgW="10494963" imgH="2955925" progId="Word.Document.8">
                  <p:embed/>
                </p:oleObj>
              </mc:Choice>
              <mc:Fallback>
                <p:oleObj r:id="rId11" imgW="10494963" imgH="29559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8000" y="2844800"/>
                        <a:ext cx="10494963" cy="2955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3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 fill="hold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41" name="图片 960520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10242" name="对象 960522"/>
          <p:cNvGraphicFramePr>
            <a:graphicFrameLocks noChangeAspect="1"/>
          </p:cNvGraphicFramePr>
          <p:nvPr/>
        </p:nvGraphicFramePr>
        <p:xfrm>
          <a:off x="508000" y="1162050"/>
          <a:ext cx="10507663" cy="41560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r:id="rId4" imgW="10507663" imgH="4156075" progId="Word.Document.8">
                  <p:embed/>
                </p:oleObj>
              </mc:Choice>
              <mc:Fallback>
                <p:oleObj r:id="rId4" imgW="10507663" imgH="41560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1162050"/>
                        <a:ext cx="10507663" cy="4156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矩形 960523"/>
          <p:cNvSpPr/>
          <p:nvPr/>
        </p:nvSpPr>
        <p:spPr>
          <a:xfrm>
            <a:off x="7524750" y="3816350"/>
            <a:ext cx="1255713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/>
              <a:t>相重合</a:t>
            </a:r>
            <a:endParaRPr lang="zh-CN" altLang="en-US"/>
          </a:p>
        </p:txBody>
      </p:sp>
      <p:sp>
        <p:nvSpPr>
          <p:cNvPr id="10244" name="矩形 960524"/>
          <p:cNvSpPr/>
          <p:nvPr/>
        </p:nvSpPr>
        <p:spPr>
          <a:xfrm>
            <a:off x="7532688" y="2411413"/>
            <a:ext cx="16129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不相重合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 fill="hold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 fill="hold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1"/>
                  </p:tgtEl>
                </p:cond>
              </p:nextCondLst>
            </p:seq>
          </p:childTnLst>
        </p:cTn>
      </p:par>
    </p:tnLst>
    <p:bldLst>
      <p:bldP spid="10243" grpId="0"/>
      <p:bldP spid="10243" grpId="1"/>
      <p:bldP spid="10244" grpId="0"/>
      <p:bldP spid="10244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3969" name="文本框 1447937">
            <a:hlinkClick r:id="rId3" action="ppaction://hlinksldjump"/>
          </p:cNvPr>
          <p:cNvSpPr/>
          <p:nvPr/>
        </p:nvSpPr>
        <p:spPr>
          <a:xfrm>
            <a:off x="5713413" y="6048375"/>
            <a:ext cx="327025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3970" name="文本框 1447939">
            <a:hlinkClick r:id="rId4" action="ppaction://hlinksldjump"/>
          </p:cNvPr>
          <p:cNvSpPr/>
          <p:nvPr/>
        </p:nvSpPr>
        <p:spPr>
          <a:xfrm>
            <a:off x="4684713" y="605313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3971" name="文本框 1447940">
            <a:hlinkClick r:id="rId5" action="ppaction://hlinksldjump"/>
          </p:cNvPr>
          <p:cNvSpPr/>
          <p:nvPr/>
        </p:nvSpPr>
        <p:spPr>
          <a:xfrm>
            <a:off x="519906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3972" name="文本框 1447941">
            <a:hlinkClick r:id="rId6" action="ppaction://hlinksldjump"/>
          </p:cNvPr>
          <p:cNvSpPr/>
          <p:nvPr/>
        </p:nvSpPr>
        <p:spPr>
          <a:xfrm>
            <a:off x="62293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3973" name="文本框 1447942">
            <a:hlinkClick r:id="rId7" action="ppaction://hlinksldjump"/>
          </p:cNvPr>
          <p:cNvSpPr/>
          <p:nvPr/>
        </p:nvSpPr>
        <p:spPr>
          <a:xfrm>
            <a:off x="68008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5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83974" name="对象 1447943"/>
          <p:cNvGraphicFramePr>
            <a:graphicFrameLocks noChangeAspect="1"/>
          </p:cNvGraphicFramePr>
          <p:nvPr/>
        </p:nvGraphicFramePr>
        <p:xfrm>
          <a:off x="508000" y="1265238"/>
          <a:ext cx="10507663" cy="39497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2" r:id="rId8" imgW="10507663" imgH="3949700" progId="Word.Document.8">
                  <p:embed/>
                </p:oleObj>
              </mc:Choice>
              <mc:Fallback>
                <p:oleObj r:id="rId8" imgW="10507663" imgH="39497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8000" y="1265238"/>
                        <a:ext cx="10507663" cy="3949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0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6017" name="文本框 1449985">
            <a:hlinkClick r:id="rId3" action="ppaction://hlinksldjump"/>
          </p:cNvPr>
          <p:cNvSpPr/>
          <p:nvPr/>
        </p:nvSpPr>
        <p:spPr>
          <a:xfrm>
            <a:off x="5713413" y="6048375"/>
            <a:ext cx="327025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6018" name="文本框 1449986">
            <a:hlinkClick r:id="rId4" action="ppaction://hlinksldjump"/>
          </p:cNvPr>
          <p:cNvSpPr/>
          <p:nvPr/>
        </p:nvSpPr>
        <p:spPr>
          <a:xfrm>
            <a:off x="4684713" y="605313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6019" name="文本框 1449987">
            <a:hlinkClick r:id="rId5" action="ppaction://hlinksldjump"/>
          </p:cNvPr>
          <p:cNvSpPr/>
          <p:nvPr/>
        </p:nvSpPr>
        <p:spPr>
          <a:xfrm>
            <a:off x="519906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6020" name="文本框 1449988">
            <a:hlinkClick r:id="rId6" action="ppaction://hlinksldjump"/>
          </p:cNvPr>
          <p:cNvSpPr/>
          <p:nvPr/>
        </p:nvSpPr>
        <p:spPr>
          <a:xfrm>
            <a:off x="62293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6021" name="文本框 1449989">
            <a:hlinkClick r:id="rId7" action="ppaction://hlinksldjump"/>
          </p:cNvPr>
          <p:cNvSpPr/>
          <p:nvPr/>
        </p:nvSpPr>
        <p:spPr>
          <a:xfrm>
            <a:off x="68008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5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86022" name="对象 1449990"/>
          <p:cNvGraphicFramePr>
            <a:graphicFrameLocks noChangeAspect="1"/>
          </p:cNvGraphicFramePr>
          <p:nvPr/>
        </p:nvGraphicFramePr>
        <p:xfrm>
          <a:off x="508000" y="576263"/>
          <a:ext cx="10494963" cy="54451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3" r:id="rId8" imgW="10494963" imgH="5445125" progId="Word.Document.8">
                  <p:embed/>
                </p:oleObj>
              </mc:Choice>
              <mc:Fallback>
                <p:oleObj r:id="rId8" imgW="10494963" imgH="54451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8000" y="576263"/>
                        <a:ext cx="10494963" cy="5445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6023" name="图片 1449991" descr="解析答案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11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8065" name="文本框 1484801">
            <a:hlinkClick r:id="rId3" action="ppaction://hlinksldjump"/>
          </p:cNvPr>
          <p:cNvSpPr/>
          <p:nvPr/>
        </p:nvSpPr>
        <p:spPr>
          <a:xfrm>
            <a:off x="5713413" y="6048375"/>
            <a:ext cx="327025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8066" name="文本框 1484802">
            <a:hlinkClick r:id="rId4" action="ppaction://hlinksldjump"/>
          </p:cNvPr>
          <p:cNvSpPr/>
          <p:nvPr/>
        </p:nvSpPr>
        <p:spPr>
          <a:xfrm>
            <a:off x="4684713" y="605313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8067" name="文本框 1484803">
            <a:hlinkClick r:id="rId5" action="ppaction://hlinksldjump"/>
          </p:cNvPr>
          <p:cNvSpPr/>
          <p:nvPr/>
        </p:nvSpPr>
        <p:spPr>
          <a:xfrm>
            <a:off x="519906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8068" name="文本框 1484804">
            <a:hlinkClick r:id="rId6" action="ppaction://hlinksldjump"/>
          </p:cNvPr>
          <p:cNvSpPr/>
          <p:nvPr/>
        </p:nvSpPr>
        <p:spPr>
          <a:xfrm>
            <a:off x="62293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8069" name="文本框 1484805">
            <a:hlinkClick r:id="rId7" action="ppaction://hlinksldjump"/>
          </p:cNvPr>
          <p:cNvSpPr/>
          <p:nvPr/>
        </p:nvSpPr>
        <p:spPr>
          <a:xfrm>
            <a:off x="68008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5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88070" name="对象 1484806"/>
          <p:cNvGraphicFramePr>
            <a:graphicFrameLocks noChangeAspect="1"/>
          </p:cNvGraphicFramePr>
          <p:nvPr/>
        </p:nvGraphicFramePr>
        <p:xfrm>
          <a:off x="508000" y="1044575"/>
          <a:ext cx="10507663" cy="46021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4" r:id="rId8" imgW="10507663" imgH="4602163" progId="Word.Document.8">
                  <p:embed/>
                </p:oleObj>
              </mc:Choice>
              <mc:Fallback>
                <p:oleObj r:id="rId8" imgW="10507663" imgH="46021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8000" y="1044575"/>
                        <a:ext cx="10507663" cy="4602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0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0113" name="文本框 1486849">
            <a:hlinkClick r:id="rId3" action="ppaction://hlinksldjump"/>
          </p:cNvPr>
          <p:cNvSpPr/>
          <p:nvPr/>
        </p:nvSpPr>
        <p:spPr>
          <a:xfrm>
            <a:off x="5713413" y="6048375"/>
            <a:ext cx="327025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0114" name="文本框 1486850">
            <a:hlinkClick r:id="rId4" action="ppaction://hlinksldjump"/>
          </p:cNvPr>
          <p:cNvSpPr/>
          <p:nvPr/>
        </p:nvSpPr>
        <p:spPr>
          <a:xfrm>
            <a:off x="4684713" y="605313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0115" name="文本框 1486851">
            <a:hlinkClick r:id="rId5" action="ppaction://hlinksldjump"/>
          </p:cNvPr>
          <p:cNvSpPr/>
          <p:nvPr/>
        </p:nvSpPr>
        <p:spPr>
          <a:xfrm>
            <a:off x="519906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0116" name="文本框 1486852">
            <a:hlinkClick r:id="rId6" action="ppaction://hlinksldjump"/>
          </p:cNvPr>
          <p:cNvSpPr/>
          <p:nvPr/>
        </p:nvSpPr>
        <p:spPr>
          <a:xfrm>
            <a:off x="62293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0117" name="文本框 1486853">
            <a:hlinkClick r:id="rId7" action="ppaction://hlinksldjump"/>
          </p:cNvPr>
          <p:cNvSpPr/>
          <p:nvPr/>
        </p:nvSpPr>
        <p:spPr>
          <a:xfrm>
            <a:off x="68008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5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90118" name="对象 1486855"/>
          <p:cNvGraphicFramePr>
            <a:graphicFrameLocks noChangeAspect="1"/>
          </p:cNvGraphicFramePr>
          <p:nvPr/>
        </p:nvGraphicFramePr>
        <p:xfrm>
          <a:off x="508000" y="1219200"/>
          <a:ext cx="10507663" cy="40417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5" r:id="rId8" imgW="10507663" imgH="4041775" progId="Word.Document.8">
                  <p:embed/>
                </p:oleObj>
              </mc:Choice>
              <mc:Fallback>
                <p:oleObj r:id="rId8" imgW="10507663" imgH="40417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8000" y="1219200"/>
                        <a:ext cx="10507663" cy="4041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0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61" name="文本框 1452033">
            <a:hlinkClick r:id="rId3" action="ppaction://hlinksldjump"/>
          </p:cNvPr>
          <p:cNvSpPr/>
          <p:nvPr/>
        </p:nvSpPr>
        <p:spPr>
          <a:xfrm>
            <a:off x="622935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92162" name="图片 1452034" descr="解析答案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92163" name="文本框 1452035">
            <a:hlinkClick r:id="rId5" action="ppaction://hlinksldjump"/>
          </p:cNvPr>
          <p:cNvSpPr/>
          <p:nvPr/>
        </p:nvSpPr>
        <p:spPr>
          <a:xfrm>
            <a:off x="4684713" y="605313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2164" name="文本框 1452036">
            <a:hlinkClick r:id="rId6" action="ppaction://hlinksldjump"/>
          </p:cNvPr>
          <p:cNvSpPr/>
          <p:nvPr/>
        </p:nvSpPr>
        <p:spPr>
          <a:xfrm>
            <a:off x="519906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2165" name="文本框 1452037">
            <a:hlinkClick r:id="rId7" action="ppaction://hlinksldjump"/>
          </p:cNvPr>
          <p:cNvSpPr/>
          <p:nvPr/>
        </p:nvSpPr>
        <p:spPr>
          <a:xfrm>
            <a:off x="5713413" y="604202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2166" name="文本框 1452038">
            <a:hlinkClick r:id="rId8" action="ppaction://hlinksldjump"/>
          </p:cNvPr>
          <p:cNvSpPr/>
          <p:nvPr/>
        </p:nvSpPr>
        <p:spPr>
          <a:xfrm>
            <a:off x="68008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5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92167" name="对象 1452039"/>
          <p:cNvGraphicFramePr>
            <a:graphicFrameLocks noChangeAspect="1"/>
          </p:cNvGraphicFramePr>
          <p:nvPr/>
        </p:nvGraphicFramePr>
        <p:xfrm>
          <a:off x="508000" y="719138"/>
          <a:ext cx="10494963" cy="51419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6" r:id="rId9" imgW="10494963" imgH="5141912" progId="Word.Document.8">
                  <p:embed/>
                </p:oleObj>
              </mc:Choice>
              <mc:Fallback>
                <p:oleObj r:id="rId9" imgW="10494963" imgH="514191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8000" y="719138"/>
                        <a:ext cx="10494963" cy="51419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1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4209" name="文本框 1454081">
            <a:hlinkClick r:id="rId3" action="ppaction://hlinksldjump"/>
          </p:cNvPr>
          <p:cNvSpPr/>
          <p:nvPr/>
        </p:nvSpPr>
        <p:spPr>
          <a:xfrm>
            <a:off x="622935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4210" name="文本框 1454082">
            <a:hlinkClick r:id="rId4" action="ppaction://hlinksldjump"/>
          </p:cNvPr>
          <p:cNvSpPr/>
          <p:nvPr/>
        </p:nvSpPr>
        <p:spPr>
          <a:xfrm>
            <a:off x="4684713" y="605313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4211" name="文本框 1454083">
            <a:hlinkClick r:id="rId5" action="ppaction://hlinksldjump"/>
          </p:cNvPr>
          <p:cNvSpPr/>
          <p:nvPr/>
        </p:nvSpPr>
        <p:spPr>
          <a:xfrm>
            <a:off x="519906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4212" name="文本框 1454084">
            <a:hlinkClick r:id="rId6" action="ppaction://hlinksldjump"/>
          </p:cNvPr>
          <p:cNvSpPr/>
          <p:nvPr/>
        </p:nvSpPr>
        <p:spPr>
          <a:xfrm>
            <a:off x="5713413" y="604202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4213" name="文本框 1454085">
            <a:hlinkClick r:id="rId7" action="ppaction://hlinksldjump"/>
          </p:cNvPr>
          <p:cNvSpPr/>
          <p:nvPr/>
        </p:nvSpPr>
        <p:spPr>
          <a:xfrm>
            <a:off x="68008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5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94214" name="对象 1454086"/>
          <p:cNvGraphicFramePr>
            <a:graphicFrameLocks noChangeAspect="1"/>
          </p:cNvGraphicFramePr>
          <p:nvPr/>
        </p:nvGraphicFramePr>
        <p:xfrm>
          <a:off x="508000" y="815975"/>
          <a:ext cx="10507663" cy="48482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7" r:id="rId8" imgW="10507663" imgH="4848225" progId="Word.Document.8">
                  <p:embed/>
                </p:oleObj>
              </mc:Choice>
              <mc:Fallback>
                <p:oleObj r:id="rId8" imgW="10507663" imgH="48482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8000" y="815975"/>
                        <a:ext cx="10507663" cy="4848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0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6257" name="文本框 1456129">
            <a:hlinkClick r:id="rId3" action="ppaction://hlinksldjump"/>
          </p:cNvPr>
          <p:cNvSpPr/>
          <p:nvPr/>
        </p:nvSpPr>
        <p:spPr>
          <a:xfrm>
            <a:off x="519906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6258" name="文本框 1456130">
            <a:hlinkClick r:id="rId4" action="ppaction://hlinksldjump"/>
          </p:cNvPr>
          <p:cNvSpPr/>
          <p:nvPr/>
        </p:nvSpPr>
        <p:spPr>
          <a:xfrm>
            <a:off x="62293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6259" name="文本框 1456131">
            <a:hlinkClick r:id="rId5" action="ppaction://hlinksldjump"/>
          </p:cNvPr>
          <p:cNvSpPr/>
          <p:nvPr/>
        </p:nvSpPr>
        <p:spPr>
          <a:xfrm>
            <a:off x="680085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5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6260" name="文本框 1456132">
            <a:hlinkClick r:id="rId6" action="ppaction://hlinksldjump"/>
          </p:cNvPr>
          <p:cNvSpPr/>
          <p:nvPr/>
        </p:nvSpPr>
        <p:spPr>
          <a:xfrm>
            <a:off x="4684713" y="605313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6261" name="文本框 1456133">
            <a:hlinkClick r:id="rId7" action="ppaction://hlinksldjump"/>
          </p:cNvPr>
          <p:cNvSpPr/>
          <p:nvPr/>
        </p:nvSpPr>
        <p:spPr>
          <a:xfrm>
            <a:off x="5713413" y="604202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96262" name="对象 1456135"/>
          <p:cNvGraphicFramePr>
            <a:graphicFrameLocks noChangeAspect="1"/>
          </p:cNvGraphicFramePr>
          <p:nvPr/>
        </p:nvGraphicFramePr>
        <p:xfrm>
          <a:off x="508000" y="1162050"/>
          <a:ext cx="10507663" cy="41560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8" r:id="rId8" imgW="10507663" imgH="4156075" progId="Word.Document.8">
                  <p:embed/>
                </p:oleObj>
              </mc:Choice>
              <mc:Fallback>
                <p:oleObj r:id="rId8" imgW="10507663" imgH="41560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8000" y="1162050"/>
                        <a:ext cx="10507663" cy="4156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0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8305" name="文本框 1458177">
            <a:hlinkClick r:id="rId3" action="ppaction://hlinksldjump"/>
          </p:cNvPr>
          <p:cNvSpPr/>
          <p:nvPr/>
        </p:nvSpPr>
        <p:spPr>
          <a:xfrm>
            <a:off x="519906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8306" name="文本框 1458178">
            <a:hlinkClick r:id="rId4" action="ppaction://hlinksldjump"/>
          </p:cNvPr>
          <p:cNvSpPr/>
          <p:nvPr/>
        </p:nvSpPr>
        <p:spPr>
          <a:xfrm>
            <a:off x="62293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8307" name="文本框 1458179">
            <a:hlinkClick r:id="rId5" action="ppaction://hlinksldjump"/>
          </p:cNvPr>
          <p:cNvSpPr/>
          <p:nvPr/>
        </p:nvSpPr>
        <p:spPr>
          <a:xfrm>
            <a:off x="680085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5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8308" name="文本框 1458180">
            <a:hlinkClick r:id="rId6" action="ppaction://hlinksldjump"/>
          </p:cNvPr>
          <p:cNvSpPr/>
          <p:nvPr/>
        </p:nvSpPr>
        <p:spPr>
          <a:xfrm>
            <a:off x="4684713" y="605313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8309" name="文本框 1458181">
            <a:hlinkClick r:id="rId7" action="ppaction://hlinksldjump"/>
          </p:cNvPr>
          <p:cNvSpPr/>
          <p:nvPr/>
        </p:nvSpPr>
        <p:spPr>
          <a:xfrm>
            <a:off x="5713413" y="604202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98310" name="对象 1458182"/>
          <p:cNvGraphicFramePr>
            <a:graphicFrameLocks noChangeAspect="1"/>
          </p:cNvGraphicFramePr>
          <p:nvPr/>
        </p:nvGraphicFramePr>
        <p:xfrm>
          <a:off x="508000" y="684213"/>
          <a:ext cx="10507663" cy="52816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9" r:id="rId8" imgW="10507663" imgH="5281612" progId="Word.Document.8">
                  <p:embed/>
                </p:oleObj>
              </mc:Choice>
              <mc:Fallback>
                <p:oleObj r:id="rId8" imgW="10507663" imgH="528161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8000" y="684213"/>
                        <a:ext cx="10507663" cy="52816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0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0353" name="文本框 1488897">
            <a:hlinkClick r:id="rId3" action="ppaction://hlinksldjump"/>
          </p:cNvPr>
          <p:cNvSpPr/>
          <p:nvPr/>
        </p:nvSpPr>
        <p:spPr>
          <a:xfrm>
            <a:off x="519906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00354" name="文本框 1488898">
            <a:hlinkClick r:id="rId4" action="ppaction://hlinksldjump"/>
          </p:cNvPr>
          <p:cNvSpPr/>
          <p:nvPr/>
        </p:nvSpPr>
        <p:spPr>
          <a:xfrm>
            <a:off x="62293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00355" name="文本框 1488899">
            <a:hlinkClick r:id="rId5" action="ppaction://hlinksldjump"/>
          </p:cNvPr>
          <p:cNvSpPr/>
          <p:nvPr/>
        </p:nvSpPr>
        <p:spPr>
          <a:xfrm>
            <a:off x="680085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5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00356" name="文本框 1488900">
            <a:hlinkClick r:id="rId6" action="ppaction://hlinksldjump"/>
          </p:cNvPr>
          <p:cNvSpPr/>
          <p:nvPr/>
        </p:nvSpPr>
        <p:spPr>
          <a:xfrm>
            <a:off x="4684713" y="605313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00357" name="文本框 1488901">
            <a:hlinkClick r:id="rId7" action="ppaction://hlinksldjump"/>
          </p:cNvPr>
          <p:cNvSpPr/>
          <p:nvPr/>
        </p:nvSpPr>
        <p:spPr>
          <a:xfrm>
            <a:off x="5713413" y="604202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100358" name="对象 1488902"/>
          <p:cNvGraphicFramePr>
            <a:graphicFrameLocks noChangeAspect="1"/>
          </p:cNvGraphicFramePr>
          <p:nvPr/>
        </p:nvGraphicFramePr>
        <p:xfrm>
          <a:off x="508000" y="827088"/>
          <a:ext cx="10507663" cy="34639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0" r:id="rId8" imgW="10507663" imgH="3463925" progId="Word.Document.8">
                  <p:embed/>
                </p:oleObj>
              </mc:Choice>
              <mc:Fallback>
                <p:oleObj r:id="rId8" imgW="10507663" imgH="34639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8000" y="827088"/>
                        <a:ext cx="10507663" cy="3463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9" name="对象 1488903"/>
          <p:cNvGraphicFramePr>
            <a:graphicFrameLocks noChangeAspect="1"/>
          </p:cNvGraphicFramePr>
          <p:nvPr/>
        </p:nvGraphicFramePr>
        <p:xfrm>
          <a:off x="511175" y="2379663"/>
          <a:ext cx="10499725" cy="20780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1" r:id="rId10" imgW="10499725" imgH="2078037" progId="Word.Document.8">
                  <p:embed/>
                </p:oleObj>
              </mc:Choice>
              <mc:Fallback>
                <p:oleObj r:id="rId10" imgW="10499725" imgH="20780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1175" y="2379663"/>
                        <a:ext cx="10499725" cy="20780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0" name="对象 1488904"/>
          <p:cNvGraphicFramePr>
            <a:graphicFrameLocks noChangeAspect="1"/>
          </p:cNvGraphicFramePr>
          <p:nvPr/>
        </p:nvGraphicFramePr>
        <p:xfrm>
          <a:off x="514350" y="3744913"/>
          <a:ext cx="10493375" cy="6921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2" r:id="rId12" imgW="10493375" imgH="692150" progId="Word.Document.8">
                  <p:embed/>
                </p:oleObj>
              </mc:Choice>
              <mc:Fallback>
                <p:oleObj r:id="rId12" imgW="10493375" imgH="6921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14350" y="3744913"/>
                        <a:ext cx="10493375" cy="692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1" name="对象 1488905"/>
          <p:cNvGraphicFramePr>
            <a:graphicFrameLocks noChangeAspect="1"/>
          </p:cNvGraphicFramePr>
          <p:nvPr/>
        </p:nvGraphicFramePr>
        <p:xfrm>
          <a:off x="508000" y="4535488"/>
          <a:ext cx="10507663" cy="13858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3" r:id="rId14" imgW="10507663" imgH="1385887" progId="Word.Document.8">
                  <p:embed/>
                </p:oleObj>
              </mc:Choice>
              <mc:Fallback>
                <p:oleObj r:id="rId14" imgW="10507663" imgH="13858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08000" y="4535488"/>
                        <a:ext cx="10507663" cy="13858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01" name="文本框 1490945">
            <a:hlinkClick r:id="rId3" action="ppaction://hlinksldjump"/>
          </p:cNvPr>
          <p:cNvSpPr/>
          <p:nvPr/>
        </p:nvSpPr>
        <p:spPr>
          <a:xfrm>
            <a:off x="519906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02402" name="文本框 1490946">
            <a:hlinkClick r:id="rId4" action="ppaction://hlinksldjump"/>
          </p:cNvPr>
          <p:cNvSpPr/>
          <p:nvPr/>
        </p:nvSpPr>
        <p:spPr>
          <a:xfrm>
            <a:off x="62293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02403" name="文本框 1490947">
            <a:hlinkClick r:id="rId5" action="ppaction://hlinksldjump"/>
          </p:cNvPr>
          <p:cNvSpPr/>
          <p:nvPr/>
        </p:nvSpPr>
        <p:spPr>
          <a:xfrm>
            <a:off x="680085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5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02404" name="文本框 1490948">
            <a:hlinkClick r:id="rId6" action="ppaction://hlinksldjump"/>
          </p:cNvPr>
          <p:cNvSpPr/>
          <p:nvPr/>
        </p:nvSpPr>
        <p:spPr>
          <a:xfrm>
            <a:off x="4684713" y="605313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02405" name="文本框 1490949">
            <a:hlinkClick r:id="rId7" action="ppaction://hlinksldjump"/>
          </p:cNvPr>
          <p:cNvSpPr/>
          <p:nvPr/>
        </p:nvSpPr>
        <p:spPr>
          <a:xfrm>
            <a:off x="5713413" y="604202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102406" name="对象 1490950"/>
          <p:cNvGraphicFramePr>
            <a:graphicFrameLocks noChangeAspect="1"/>
          </p:cNvGraphicFramePr>
          <p:nvPr/>
        </p:nvGraphicFramePr>
        <p:xfrm>
          <a:off x="508000" y="815975"/>
          <a:ext cx="10507663" cy="48482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4" r:id="rId8" imgW="10507663" imgH="4848225" progId="Word.Document.8">
                  <p:embed/>
                </p:oleObj>
              </mc:Choice>
              <mc:Fallback>
                <p:oleObj r:id="rId8" imgW="10507663" imgH="48482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8000" y="815975"/>
                        <a:ext cx="10507663" cy="4848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7" name="对象 1490951"/>
          <p:cNvGraphicFramePr>
            <a:graphicFrameLocks noChangeAspect="1"/>
          </p:cNvGraphicFramePr>
          <p:nvPr/>
        </p:nvGraphicFramePr>
        <p:xfrm>
          <a:off x="511175" y="1584325"/>
          <a:ext cx="10499725" cy="41560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5" r:id="rId10" imgW="10499725" imgH="4156075" progId="Word.Document.8">
                  <p:embed/>
                </p:oleObj>
              </mc:Choice>
              <mc:Fallback>
                <p:oleObj r:id="rId10" imgW="10499725" imgH="41560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1175" y="1584325"/>
                        <a:ext cx="10499725" cy="4156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8" name="对象 1490952"/>
          <p:cNvGraphicFramePr>
            <a:graphicFrameLocks noChangeAspect="1"/>
          </p:cNvGraphicFramePr>
          <p:nvPr/>
        </p:nvGraphicFramePr>
        <p:xfrm>
          <a:off x="514350" y="3708400"/>
          <a:ext cx="10493375" cy="20780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6" r:id="rId12" imgW="10493375" imgH="2078038" progId="Word.Document.8">
                  <p:embed/>
                </p:oleObj>
              </mc:Choice>
              <mc:Fallback>
                <p:oleObj r:id="rId12" imgW="10493375" imgH="2078038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14350" y="3708400"/>
                        <a:ext cx="10493375" cy="20780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4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289" name="图片 1137665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12290" name="对象 1137667"/>
          <p:cNvGraphicFramePr>
            <a:graphicFrameLocks noChangeAspect="1"/>
          </p:cNvGraphicFramePr>
          <p:nvPr/>
        </p:nvGraphicFramePr>
        <p:xfrm>
          <a:off x="508000" y="1162050"/>
          <a:ext cx="10507663" cy="41560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r:id="rId4" imgW="10507663" imgH="4156075" progId="Word.Document.8">
                  <p:embed/>
                </p:oleObj>
              </mc:Choice>
              <mc:Fallback>
                <p:oleObj r:id="rId4" imgW="10507663" imgH="41560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1162050"/>
                        <a:ext cx="10507663" cy="4156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矩形 1137668"/>
          <p:cNvSpPr/>
          <p:nvPr/>
        </p:nvSpPr>
        <p:spPr>
          <a:xfrm>
            <a:off x="1873250" y="4535488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/>
              <a:t>极性</a:t>
            </a:r>
            <a:endParaRPr lang="zh-CN" altLang="en-US"/>
          </a:p>
        </p:txBody>
      </p:sp>
      <p:sp>
        <p:nvSpPr>
          <p:cNvPr id="12292" name="矩形 1137669"/>
          <p:cNvSpPr/>
          <p:nvPr/>
        </p:nvSpPr>
        <p:spPr>
          <a:xfrm>
            <a:off x="782638" y="3140075"/>
            <a:ext cx="1255712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非极性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 fill="hold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 fill="hold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"/>
                  </p:tgtEl>
                </p:cond>
              </p:nextCondLst>
            </p:seq>
          </p:childTnLst>
        </p:cTn>
      </p:par>
    </p:tnLst>
    <p:bldLst>
      <p:bldP spid="12291" grpId="0"/>
      <p:bldP spid="12291" grpId="1"/>
      <p:bldP spid="12292" grpId="0"/>
      <p:bldP spid="12292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4449" name="文本框 1492993">
            <a:hlinkClick r:id="rId3" action="ppaction://hlinksldjump"/>
          </p:cNvPr>
          <p:cNvSpPr/>
          <p:nvPr/>
        </p:nvSpPr>
        <p:spPr>
          <a:xfrm>
            <a:off x="519906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04450" name="文本框 1492994">
            <a:hlinkClick r:id="rId4" action="ppaction://hlinksldjump"/>
          </p:cNvPr>
          <p:cNvSpPr/>
          <p:nvPr/>
        </p:nvSpPr>
        <p:spPr>
          <a:xfrm>
            <a:off x="62293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04451" name="文本框 1492995">
            <a:hlinkClick r:id="rId5" action="ppaction://hlinksldjump"/>
          </p:cNvPr>
          <p:cNvSpPr/>
          <p:nvPr/>
        </p:nvSpPr>
        <p:spPr>
          <a:xfrm>
            <a:off x="680085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5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04452" name="文本框 1492996">
            <a:hlinkClick r:id="rId6" action="ppaction://hlinksldjump"/>
          </p:cNvPr>
          <p:cNvSpPr/>
          <p:nvPr/>
        </p:nvSpPr>
        <p:spPr>
          <a:xfrm>
            <a:off x="4684713" y="605313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04453" name="文本框 1492997">
            <a:hlinkClick r:id="rId7" action="ppaction://hlinksldjump"/>
          </p:cNvPr>
          <p:cNvSpPr/>
          <p:nvPr/>
        </p:nvSpPr>
        <p:spPr>
          <a:xfrm>
            <a:off x="5713413" y="604202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104454" name="对象 1492998"/>
          <p:cNvGraphicFramePr>
            <a:graphicFrameLocks noChangeAspect="1"/>
          </p:cNvGraphicFramePr>
          <p:nvPr/>
        </p:nvGraphicFramePr>
        <p:xfrm>
          <a:off x="508000" y="1508125"/>
          <a:ext cx="10507663" cy="34639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7" r:id="rId8" imgW="10507663" imgH="3463925" progId="Word.Document.8">
                  <p:embed/>
                </p:oleObj>
              </mc:Choice>
              <mc:Fallback>
                <p:oleObj r:id="rId8" imgW="10507663" imgH="34639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8000" y="1508125"/>
                        <a:ext cx="10507663" cy="3463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5" name="对象 1492999"/>
          <p:cNvGraphicFramePr>
            <a:graphicFrameLocks noChangeAspect="1"/>
          </p:cNvGraphicFramePr>
          <p:nvPr/>
        </p:nvGraphicFramePr>
        <p:xfrm>
          <a:off x="511175" y="3671888"/>
          <a:ext cx="10499725" cy="13858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8" r:id="rId10" imgW="10499725" imgH="1385887" progId="Word.Document.8">
                  <p:embed/>
                </p:oleObj>
              </mc:Choice>
              <mc:Fallback>
                <p:oleObj r:id="rId10" imgW="10499725" imgH="13858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1175" y="3671888"/>
                        <a:ext cx="10499725" cy="13858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456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10452100" y="10642600"/>
            <a:ext cx="304800" cy="228600"/>
          </a:xfrm>
          <a:prstGeom prst="cube">
            <a:avLst/>
          </a:prstGeom>
        </p:spPr>
      </p:pic>
    </p:spTree>
    <p:custDataLst>
      <p:tags r:id="rId13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337" name="图片 1349633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14338" name="对象 1349634"/>
          <p:cNvGraphicFramePr>
            <a:graphicFrameLocks noChangeAspect="1"/>
          </p:cNvGraphicFramePr>
          <p:nvPr/>
        </p:nvGraphicFramePr>
        <p:xfrm>
          <a:off x="508000" y="1158875"/>
          <a:ext cx="10494963" cy="41544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r:id="rId4" imgW="10494963" imgH="4154488" progId="Word.Document.8">
                  <p:embed/>
                </p:oleObj>
              </mc:Choice>
              <mc:Fallback>
                <p:oleObj r:id="rId4" imgW="10494963" imgH="4154488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1158875"/>
                        <a:ext cx="10494963" cy="41544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矩形 1349635"/>
          <p:cNvSpPr/>
          <p:nvPr/>
        </p:nvSpPr>
        <p:spPr>
          <a:xfrm>
            <a:off x="431800" y="4500563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/>
              <a:t>极性</a:t>
            </a:r>
            <a:endParaRPr lang="zh-CN" altLang="en-US"/>
          </a:p>
        </p:txBody>
      </p:sp>
      <p:sp>
        <p:nvSpPr>
          <p:cNvPr id="14340" name="矩形 1349636"/>
          <p:cNvSpPr/>
          <p:nvPr/>
        </p:nvSpPr>
        <p:spPr>
          <a:xfrm>
            <a:off x="2557463" y="2459038"/>
            <a:ext cx="1255712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非极性</a:t>
            </a:r>
            <a:endParaRPr lang="zh-CN" altLang="en-US"/>
          </a:p>
        </p:txBody>
      </p:sp>
      <p:sp>
        <p:nvSpPr>
          <p:cNvPr id="14341" name="矩形 1349637"/>
          <p:cNvSpPr/>
          <p:nvPr/>
        </p:nvSpPr>
        <p:spPr>
          <a:xfrm>
            <a:off x="1228725" y="3816350"/>
            <a:ext cx="1255713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非极性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 fill="hold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 fill="hold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 fill="hold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7"/>
                  </p:tgtEl>
                </p:cond>
              </p:nextCondLst>
            </p:seq>
          </p:childTnLst>
        </p:cTn>
      </p:par>
    </p:tnLst>
    <p:bldLst>
      <p:bldP spid="14339" grpId="0"/>
      <p:bldP spid="14339" grpId="1"/>
      <p:bldP spid="14340" grpId="0"/>
      <p:bldP spid="14340" grpId="1"/>
      <p:bldP spid="14341" grpId="0"/>
      <p:bldP spid="1434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385" name="图片 1352705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16386" name="对象 1352706"/>
          <p:cNvGraphicFramePr>
            <a:graphicFrameLocks noChangeAspect="1"/>
          </p:cNvGraphicFramePr>
          <p:nvPr/>
        </p:nvGraphicFramePr>
        <p:xfrm>
          <a:off x="508000" y="1855788"/>
          <a:ext cx="10507663" cy="27701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r:id="rId4" imgW="10507663" imgH="2770187" progId="Word.Document.8">
                  <p:embed/>
                </p:oleObj>
              </mc:Choice>
              <mc:Fallback>
                <p:oleObj r:id="rId4" imgW="10507663" imgH="27701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1855788"/>
                        <a:ext cx="10507663" cy="27701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矩形 1352707"/>
          <p:cNvSpPr/>
          <p:nvPr/>
        </p:nvSpPr>
        <p:spPr>
          <a:xfrm>
            <a:off x="4860925" y="2447925"/>
            <a:ext cx="3487738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/>
              <a:t>熔点、沸点、溶解性 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 fill="hold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5"/>
                  </p:tgtEl>
                </p:cond>
              </p:nextCondLst>
            </p:seq>
          </p:childTnLst>
        </p:cTn>
      </p:par>
    </p:tnLst>
    <p:bldLst>
      <p:bldP spid="16387" grpId="0"/>
      <p:bldP spid="1638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433" name="图片 1355777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18434" name="对象 1355778"/>
          <p:cNvGraphicFramePr>
            <a:graphicFrameLocks noChangeAspect="1"/>
          </p:cNvGraphicFramePr>
          <p:nvPr/>
        </p:nvGraphicFramePr>
        <p:xfrm>
          <a:off x="508000" y="1855788"/>
          <a:ext cx="10507663" cy="27701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r:id="rId4" imgW="10507663" imgH="2770187" progId="Word.Document.8">
                  <p:embed/>
                </p:oleObj>
              </mc:Choice>
              <mc:Fallback>
                <p:oleObj r:id="rId4" imgW="10507663" imgH="27701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1855788"/>
                        <a:ext cx="10507663" cy="27701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矩形 1355779"/>
          <p:cNvSpPr/>
          <p:nvPr/>
        </p:nvSpPr>
        <p:spPr>
          <a:xfrm>
            <a:off x="7200900" y="3132138"/>
            <a:ext cx="1255713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/>
              <a:t>非极性</a:t>
            </a:r>
            <a:endParaRPr lang="zh-CN" altLang="en-US"/>
          </a:p>
        </p:txBody>
      </p:sp>
      <p:sp>
        <p:nvSpPr>
          <p:cNvPr id="18436" name="矩形 1355780"/>
          <p:cNvSpPr/>
          <p:nvPr/>
        </p:nvSpPr>
        <p:spPr>
          <a:xfrm>
            <a:off x="7921625" y="2447925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极性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 fill="hold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 fill="hold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3"/>
                  </p:tgtEl>
                </p:cond>
              </p:nextCondLst>
            </p:seq>
          </p:childTnLst>
        </p:cTn>
      </p:par>
    </p:tnLst>
    <p:bldLst>
      <p:bldP spid="18435" grpId="0"/>
      <p:bldP spid="18435" grpId="1"/>
      <p:bldP spid="18436" grpId="0"/>
      <p:bldP spid="1843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0481" name="对象 1360897"/>
          <p:cNvGraphicFramePr>
            <a:graphicFrameLocks noChangeAspect="1"/>
          </p:cNvGraphicFramePr>
          <p:nvPr/>
        </p:nvGraphicFramePr>
        <p:xfrm>
          <a:off x="508000" y="1295400"/>
          <a:ext cx="10507663" cy="41910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r:id="rId3" imgW="10507663" imgH="4191000" progId="Word.Document.8">
                  <p:embed/>
                </p:oleObj>
              </mc:Choice>
              <mc:Fallback>
                <p:oleObj r:id="rId3" imgW="10507663" imgH="41910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295400"/>
                        <a:ext cx="10507663" cy="4191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2" name="矩形 1360898"/>
          <p:cNvSpPr/>
          <p:nvPr/>
        </p:nvSpPr>
        <p:spPr>
          <a:xfrm>
            <a:off x="10190163" y="1979613"/>
            <a:ext cx="630237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/>
              <a:t>√ </a:t>
            </a:r>
            <a:endParaRPr lang="zh-CN" altLang="en-US"/>
          </a:p>
        </p:txBody>
      </p:sp>
      <p:sp>
        <p:nvSpPr>
          <p:cNvPr id="20483" name="矩形 1360899"/>
          <p:cNvSpPr/>
          <p:nvPr/>
        </p:nvSpPr>
        <p:spPr>
          <a:xfrm>
            <a:off x="10225088" y="3384550"/>
            <a:ext cx="63023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en-US" altLang="zh-CN"/>
              <a:t>×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0484" name="矩形 1360900"/>
          <p:cNvSpPr/>
          <p:nvPr/>
        </p:nvSpPr>
        <p:spPr>
          <a:xfrm>
            <a:off x="10244138" y="2700338"/>
            <a:ext cx="630237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en-US" altLang="zh-CN"/>
              <a:t>× </a:t>
            </a:r>
            <a:endParaRPr lang="en-US" altLang="zh-CN"/>
          </a:p>
        </p:txBody>
      </p:sp>
      <p:sp>
        <p:nvSpPr>
          <p:cNvPr id="20485" name="矩形 1360901"/>
          <p:cNvSpPr/>
          <p:nvPr/>
        </p:nvSpPr>
        <p:spPr>
          <a:xfrm>
            <a:off x="10225088" y="4032250"/>
            <a:ext cx="63023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en-US" altLang="zh-CN"/>
              <a:t>× </a:t>
            </a:r>
            <a:endParaRPr lang="en-US" altLang="zh-CN"/>
          </a:p>
        </p:txBody>
      </p:sp>
      <p:sp>
        <p:nvSpPr>
          <p:cNvPr id="20486" name="矩形 1360902"/>
          <p:cNvSpPr/>
          <p:nvPr/>
        </p:nvSpPr>
        <p:spPr>
          <a:xfrm>
            <a:off x="10225088" y="4787900"/>
            <a:ext cx="63023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en-US" altLang="zh-CN"/>
              <a:t>× </a:t>
            </a:r>
            <a:endParaRPr lang="en-US" altLang="zh-CN"/>
          </a:p>
        </p:txBody>
      </p:sp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20484" grpId="0"/>
      <p:bldP spid="20485" grpId="0"/>
      <p:bldP spid="20486" grpId="0"/>
    </p:bldLst>
  </p:timing>
</p:sld>
</file>

<file path=ppt/tags/tag1.xml><?xml version="1.0" encoding="utf-8"?>
<p:tagLst xmlns:p="http://schemas.openxmlformats.org/presentationml/2006/main">
  <p:tag name="KSO_WM_TEMPLATE_CATEGORY" val="custom"/>
  <p:tag name="KSO_WM_TEMPLATE_INDEX" val="20205012"/>
</p:tagLst>
</file>

<file path=ppt/tags/tag10.xml><?xml version="1.0" encoding="utf-8"?>
<p:tagLst xmlns:p="http://schemas.openxmlformats.org/presentationml/2006/main">
  <p:tag name="KSO_WM_TEMPLATE_CATEGORY" val="custom"/>
  <p:tag name="KSO_WM_TEMPLATE_INDEX" val="20205012"/>
</p:tagLst>
</file>

<file path=ppt/tags/tag11.xml><?xml version="1.0" encoding="utf-8"?>
<p:tagLst xmlns:p="http://schemas.openxmlformats.org/presentationml/2006/main">
  <p:tag name="KSO_WM_TEMPLATE_CATEGORY" val="custom"/>
  <p:tag name="KSO_WM_TEMPLATE_INDEX" val="20205012"/>
</p:tagLst>
</file>

<file path=ppt/tags/tag12.xml><?xml version="1.0" encoding="utf-8"?>
<p:tagLst xmlns:p="http://schemas.openxmlformats.org/presentationml/2006/main">
  <p:tag name="KSO_WM_TEMPLATE_CATEGORY" val="custom"/>
  <p:tag name="KSO_WM_TEMPLATE_INDEX" val="20205012"/>
</p:tagLst>
</file>

<file path=ppt/tags/tag13.xml><?xml version="1.0" encoding="utf-8"?>
<p:tagLst xmlns:p="http://schemas.openxmlformats.org/presentationml/2006/main">
  <p:tag name="KSO_WM_TEMPLATE_CATEGORY" val="custom"/>
  <p:tag name="KSO_WM_TEMPLATE_INDEX" val="20205012"/>
</p:tagLst>
</file>

<file path=ppt/tags/tag14.xml><?xml version="1.0" encoding="utf-8"?>
<p:tagLst xmlns:p="http://schemas.openxmlformats.org/presentationml/2006/main">
  <p:tag name="KSO_WM_TEMPLATE_CATEGORY" val="custom"/>
  <p:tag name="KSO_WM_TEMPLATE_INDEX" val="20205012"/>
</p:tagLst>
</file>

<file path=ppt/tags/tag15.xml><?xml version="1.0" encoding="utf-8"?>
<p:tagLst xmlns:p="http://schemas.openxmlformats.org/presentationml/2006/main">
  <p:tag name="KSO_WM_TEMPLATE_CATEGORY" val="custom"/>
  <p:tag name="KSO_WM_TEMPLATE_INDEX" val="20205012"/>
</p:tagLst>
</file>

<file path=ppt/tags/tag16.xml><?xml version="1.0" encoding="utf-8"?>
<p:tagLst xmlns:p="http://schemas.openxmlformats.org/presentationml/2006/main">
  <p:tag name="KSO_WM_TEMPLATE_CATEGORY" val="custom"/>
  <p:tag name="KSO_WM_TEMPLATE_INDEX" val="20205012"/>
</p:tagLst>
</file>

<file path=ppt/tags/tag17.xml><?xml version="1.0" encoding="utf-8"?>
<p:tagLst xmlns:p="http://schemas.openxmlformats.org/presentationml/2006/main">
  <p:tag name="KSO_WM_TEMPLATE_CATEGORY" val="custom"/>
  <p:tag name="KSO_WM_TEMPLATE_INDEX" val="20205012"/>
</p:tagLst>
</file>

<file path=ppt/tags/tag18.xml><?xml version="1.0" encoding="utf-8"?>
<p:tagLst xmlns:p="http://schemas.openxmlformats.org/presentationml/2006/main">
  <p:tag name="KSO_WM_TEMPLATE_CATEGORY" val="custom"/>
  <p:tag name="KSO_WM_TEMPLATE_INDEX" val="20205012"/>
</p:tagLst>
</file>

<file path=ppt/tags/tag19.xml><?xml version="1.0" encoding="utf-8"?>
<p:tagLst xmlns:p="http://schemas.openxmlformats.org/presentationml/2006/main">
  <p:tag name="KSO_WM_TEMPLATE_CATEGORY" val="custom"/>
  <p:tag name="KSO_WM_TEMPLATE_INDEX" val="20205012"/>
</p:tagLst>
</file>

<file path=ppt/tags/tag2.xml><?xml version="1.0" encoding="utf-8"?>
<p:tagLst xmlns:p="http://schemas.openxmlformats.org/presentationml/2006/main">
  <p:tag name="KSO_WM_TEMPLATE_CATEGORY" val="custom"/>
  <p:tag name="KSO_WM_TEMPLATE_INDEX" val="20205012"/>
</p:tagLst>
</file>

<file path=ppt/tags/tag20.xml><?xml version="1.0" encoding="utf-8"?>
<p:tagLst xmlns:p="http://schemas.openxmlformats.org/presentationml/2006/main">
  <p:tag name="KSO_WM_TEMPLATE_CATEGORY" val="custom"/>
  <p:tag name="KSO_WM_TEMPLATE_INDEX" val="20205012"/>
</p:tagLst>
</file>

<file path=ppt/tags/tag21.xml><?xml version="1.0" encoding="utf-8"?>
<p:tagLst xmlns:p="http://schemas.openxmlformats.org/presentationml/2006/main">
  <p:tag name="KSO_WM_TEMPLATE_CATEGORY" val="custom"/>
  <p:tag name="KSO_WM_TEMPLATE_INDEX" val="20205012"/>
</p:tagLst>
</file>

<file path=ppt/tags/tag22.xml><?xml version="1.0" encoding="utf-8"?>
<p:tagLst xmlns:p="http://schemas.openxmlformats.org/presentationml/2006/main">
  <p:tag name="KSO_WM_TEMPLATE_CATEGORY" val="custom"/>
  <p:tag name="KSO_WM_TEMPLATE_INDEX" val="20205012"/>
</p:tagLst>
</file>

<file path=ppt/tags/tag23.xml><?xml version="1.0" encoding="utf-8"?>
<p:tagLst xmlns:p="http://schemas.openxmlformats.org/presentationml/2006/main">
  <p:tag name="KSO_WM_TEMPLATE_CATEGORY" val="custom"/>
  <p:tag name="KSO_WM_TEMPLATE_INDEX" val="20205012"/>
</p:tagLst>
</file>

<file path=ppt/tags/tag24.xml><?xml version="1.0" encoding="utf-8"?>
<p:tagLst xmlns:p="http://schemas.openxmlformats.org/presentationml/2006/main">
  <p:tag name="KSO_WM_TEMPLATE_CATEGORY" val="custom"/>
  <p:tag name="KSO_WM_TEMPLATE_INDEX" val="20205012"/>
</p:tagLst>
</file>

<file path=ppt/tags/tag25.xml><?xml version="1.0" encoding="utf-8"?>
<p:tagLst xmlns:p="http://schemas.openxmlformats.org/presentationml/2006/main">
  <p:tag name="KSO_WM_TEMPLATE_CATEGORY" val="custom"/>
  <p:tag name="KSO_WM_TEMPLATE_INDEX" val="20205012"/>
</p:tagLst>
</file>

<file path=ppt/tags/tag26.xml><?xml version="1.0" encoding="utf-8"?>
<p:tagLst xmlns:p="http://schemas.openxmlformats.org/presentationml/2006/main">
  <p:tag name="KSO_WM_TEMPLATE_CATEGORY" val="custom"/>
  <p:tag name="KSO_WM_TEMPLATE_INDEX" val="20205012"/>
</p:tagLst>
</file>

<file path=ppt/tags/tag27.xml><?xml version="1.0" encoding="utf-8"?>
<p:tagLst xmlns:p="http://schemas.openxmlformats.org/presentationml/2006/main">
  <p:tag name="KSO_WM_TEMPLATE_CATEGORY" val="custom"/>
  <p:tag name="KSO_WM_TEMPLATE_INDEX" val="20205012"/>
</p:tagLst>
</file>

<file path=ppt/tags/tag28.xml><?xml version="1.0" encoding="utf-8"?>
<p:tagLst xmlns:p="http://schemas.openxmlformats.org/presentationml/2006/main">
  <p:tag name="KSO_WM_TEMPLATE_CATEGORY" val="custom"/>
  <p:tag name="KSO_WM_TEMPLATE_INDEX" val="20205012"/>
</p:tagLst>
</file>

<file path=ppt/tags/tag29.xml><?xml version="1.0" encoding="utf-8"?>
<p:tagLst xmlns:p="http://schemas.openxmlformats.org/presentationml/2006/main">
  <p:tag name="KSO_WM_TEMPLATE_CATEGORY" val="custom"/>
  <p:tag name="KSO_WM_TEMPLATE_INDEX" val="20205012"/>
</p:tagLst>
</file>

<file path=ppt/tags/tag3.xml><?xml version="1.0" encoding="utf-8"?>
<p:tagLst xmlns:p="http://schemas.openxmlformats.org/presentationml/2006/main">
  <p:tag name="KSO_WM_TEMPLATE_CATEGORY" val="custom"/>
  <p:tag name="KSO_WM_TEMPLATE_INDEX" val="20205012"/>
</p:tagLst>
</file>

<file path=ppt/tags/tag30.xml><?xml version="1.0" encoding="utf-8"?>
<p:tagLst xmlns:p="http://schemas.openxmlformats.org/presentationml/2006/main">
  <p:tag name="KSO_WM_TEMPLATE_CATEGORY" val="custom"/>
  <p:tag name="KSO_WM_TEMPLATE_INDEX" val="20205012"/>
</p:tagLst>
</file>

<file path=ppt/tags/tag31.xml><?xml version="1.0" encoding="utf-8"?>
<p:tagLst xmlns:p="http://schemas.openxmlformats.org/presentationml/2006/main">
  <p:tag name="KSO_WM_TEMPLATE_CATEGORY" val="custom"/>
  <p:tag name="KSO_WM_TEMPLATE_INDEX" val="20205012"/>
</p:tagLst>
</file>

<file path=ppt/tags/tag32.xml><?xml version="1.0" encoding="utf-8"?>
<p:tagLst xmlns:p="http://schemas.openxmlformats.org/presentationml/2006/main">
  <p:tag name="KSO_WM_TEMPLATE_CATEGORY" val="custom"/>
  <p:tag name="KSO_WM_TEMPLATE_INDEX" val="20205012"/>
</p:tagLst>
</file>

<file path=ppt/tags/tag33.xml><?xml version="1.0" encoding="utf-8"?>
<p:tagLst xmlns:p="http://schemas.openxmlformats.org/presentationml/2006/main">
  <p:tag name="KSO_WM_TEMPLATE_CATEGORY" val="custom"/>
  <p:tag name="KSO_WM_TEMPLATE_INDEX" val="20205012"/>
</p:tagLst>
</file>

<file path=ppt/tags/tag34.xml><?xml version="1.0" encoding="utf-8"?>
<p:tagLst xmlns:p="http://schemas.openxmlformats.org/presentationml/2006/main">
  <p:tag name="KSO_WM_TEMPLATE_CATEGORY" val="custom"/>
  <p:tag name="KSO_WM_TEMPLATE_INDEX" val="20205012"/>
</p:tagLst>
</file>

<file path=ppt/tags/tag35.xml><?xml version="1.0" encoding="utf-8"?>
<p:tagLst xmlns:p="http://schemas.openxmlformats.org/presentationml/2006/main">
  <p:tag name="KSO_WM_TEMPLATE_CATEGORY" val="custom"/>
  <p:tag name="KSO_WM_TEMPLATE_INDEX" val="20205012"/>
</p:tagLst>
</file>

<file path=ppt/tags/tag36.xml><?xml version="1.0" encoding="utf-8"?>
<p:tagLst xmlns:p="http://schemas.openxmlformats.org/presentationml/2006/main">
  <p:tag name="KSO_WM_TEMPLATE_CATEGORY" val="custom"/>
  <p:tag name="KSO_WM_TEMPLATE_INDEX" val="20205012"/>
</p:tagLst>
</file>

<file path=ppt/tags/tag37.xml><?xml version="1.0" encoding="utf-8"?>
<p:tagLst xmlns:p="http://schemas.openxmlformats.org/presentationml/2006/main">
  <p:tag name="KSO_WM_TEMPLATE_CATEGORY" val="custom"/>
  <p:tag name="KSO_WM_TEMPLATE_INDEX" val="20205012"/>
</p:tagLst>
</file>

<file path=ppt/tags/tag38.xml><?xml version="1.0" encoding="utf-8"?>
<p:tagLst xmlns:p="http://schemas.openxmlformats.org/presentationml/2006/main">
  <p:tag name="KSO_WM_TEMPLATE_CATEGORY" val="custom"/>
  <p:tag name="KSO_WM_TEMPLATE_INDEX" val="20205012"/>
</p:tagLst>
</file>

<file path=ppt/tags/tag39.xml><?xml version="1.0" encoding="utf-8"?>
<p:tagLst xmlns:p="http://schemas.openxmlformats.org/presentationml/2006/main">
  <p:tag name="KSO_WM_TEMPLATE_CATEGORY" val="custom"/>
  <p:tag name="KSO_WM_TEMPLATE_INDEX" val="20205012"/>
</p:tagLst>
</file>

<file path=ppt/tags/tag4.xml><?xml version="1.0" encoding="utf-8"?>
<p:tagLst xmlns:p="http://schemas.openxmlformats.org/presentationml/2006/main">
  <p:tag name="KSO_WM_TEMPLATE_CATEGORY" val="custom"/>
  <p:tag name="KSO_WM_TEMPLATE_INDEX" val="20205012"/>
</p:tagLst>
</file>

<file path=ppt/tags/tag40.xml><?xml version="1.0" encoding="utf-8"?>
<p:tagLst xmlns:p="http://schemas.openxmlformats.org/presentationml/2006/main">
  <p:tag name="KSO_WM_TEMPLATE_CATEGORY" val="custom"/>
  <p:tag name="KSO_WM_TEMPLATE_INDEX" val="20205012"/>
</p:tagLst>
</file>

<file path=ppt/tags/tag41.xml><?xml version="1.0" encoding="utf-8"?>
<p:tagLst xmlns:p="http://schemas.openxmlformats.org/presentationml/2006/main">
  <p:tag name="KSO_WM_TEMPLATE_CATEGORY" val="custom"/>
  <p:tag name="KSO_WM_TEMPLATE_INDEX" val="20205012"/>
</p:tagLst>
</file>

<file path=ppt/tags/tag42.xml><?xml version="1.0" encoding="utf-8"?>
<p:tagLst xmlns:p="http://schemas.openxmlformats.org/presentationml/2006/main">
  <p:tag name="KSO_WM_TEMPLATE_CATEGORY" val="custom"/>
  <p:tag name="KSO_WM_TEMPLATE_INDEX" val="20205012"/>
</p:tagLst>
</file>

<file path=ppt/tags/tag43.xml><?xml version="1.0" encoding="utf-8"?>
<p:tagLst xmlns:p="http://schemas.openxmlformats.org/presentationml/2006/main">
  <p:tag name="KSO_WM_TEMPLATE_CATEGORY" val="custom"/>
  <p:tag name="KSO_WM_TEMPLATE_INDEX" val="20205012"/>
</p:tagLst>
</file>

<file path=ppt/tags/tag44.xml><?xml version="1.0" encoding="utf-8"?>
<p:tagLst xmlns:p="http://schemas.openxmlformats.org/presentationml/2006/main">
  <p:tag name="KSO_WM_TEMPLATE_CATEGORY" val="custom"/>
  <p:tag name="KSO_WM_TEMPLATE_INDEX" val="20205012"/>
</p:tagLst>
</file>

<file path=ppt/tags/tag45.xml><?xml version="1.0" encoding="utf-8"?>
<p:tagLst xmlns:p="http://schemas.openxmlformats.org/presentationml/2006/main">
  <p:tag name="KSO_WM_TEMPLATE_CATEGORY" val="custom"/>
  <p:tag name="KSO_WM_TEMPLATE_INDEX" val="20205012"/>
</p:tagLst>
</file>

<file path=ppt/tags/tag46.xml><?xml version="1.0" encoding="utf-8"?>
<p:tagLst xmlns:p="http://schemas.openxmlformats.org/presentationml/2006/main">
  <p:tag name="KSO_WM_TEMPLATE_CATEGORY" val="custom"/>
  <p:tag name="KSO_WM_TEMPLATE_INDEX" val="20205012"/>
</p:tagLst>
</file>

<file path=ppt/tags/tag47.xml><?xml version="1.0" encoding="utf-8"?>
<p:tagLst xmlns:p="http://schemas.openxmlformats.org/presentationml/2006/main">
  <p:tag name="KSO_WM_TEMPLATE_CATEGORY" val="custom"/>
  <p:tag name="KSO_WM_TEMPLATE_INDEX" val="20205012"/>
</p:tagLst>
</file>

<file path=ppt/tags/tag48.xml><?xml version="1.0" encoding="utf-8"?>
<p:tagLst xmlns:p="http://schemas.openxmlformats.org/presentationml/2006/main">
  <p:tag name="KSO_WM_TEMPLATE_CATEGORY" val="custom"/>
  <p:tag name="KSO_WM_TEMPLATE_INDEX" val="20205012"/>
</p:tagLst>
</file>

<file path=ppt/tags/tag49.xml><?xml version="1.0" encoding="utf-8"?>
<p:tagLst xmlns:p="http://schemas.openxmlformats.org/presentationml/2006/main">
  <p:tag name="KSO_WM_TEMPLATE_CATEGORY" val="custom"/>
  <p:tag name="KSO_WM_TEMPLATE_INDEX" val="20205012"/>
</p:tagLst>
</file>

<file path=ppt/tags/tag5.xml><?xml version="1.0" encoding="utf-8"?>
<p:tagLst xmlns:p="http://schemas.openxmlformats.org/presentationml/2006/main">
  <p:tag name="KSO_WM_TEMPLATE_CATEGORY" val="custom"/>
  <p:tag name="KSO_WM_TEMPLATE_INDEX" val="20205012"/>
</p:tagLst>
</file>

<file path=ppt/tags/tag50.xml><?xml version="1.0" encoding="utf-8"?>
<p:tagLst xmlns:p="http://schemas.openxmlformats.org/presentationml/2006/main">
  <p:tag name="KSO_WM_TEMPLATE_CATEGORY" val="custom"/>
  <p:tag name="KSO_WM_TEMPLATE_INDEX" val="20205012"/>
</p:tagLst>
</file>

<file path=ppt/tags/tag5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6.xml><?xml version="1.0" encoding="utf-8"?>
<p:tagLst xmlns:p="http://schemas.openxmlformats.org/presentationml/2006/main">
  <p:tag name="KSO_WM_TEMPLATE_CATEGORY" val="custom"/>
  <p:tag name="KSO_WM_TEMPLATE_INDEX" val="20205012"/>
</p:tagLst>
</file>

<file path=ppt/tags/tag7.xml><?xml version="1.0" encoding="utf-8"?>
<p:tagLst xmlns:p="http://schemas.openxmlformats.org/presentationml/2006/main">
  <p:tag name="KSO_WM_TEMPLATE_CATEGORY" val="custom"/>
  <p:tag name="KSO_WM_TEMPLATE_INDEX" val="20205012"/>
</p:tagLst>
</file>

<file path=ppt/tags/tag8.xml><?xml version="1.0" encoding="utf-8"?>
<p:tagLst xmlns:p="http://schemas.openxmlformats.org/presentationml/2006/main">
  <p:tag name="KSO_WM_TEMPLATE_CATEGORY" val="custom"/>
  <p:tag name="KSO_WM_TEMPLATE_INDEX" val="20205012"/>
</p:tagLst>
</file>

<file path=ppt/tags/tag9.xml><?xml version="1.0" encoding="utf-8"?>
<p:tagLst xmlns:p="http://schemas.openxmlformats.org/presentationml/2006/main">
  <p:tag name="KSO_WM_TEMPLATE_CATEGORY" val="custom"/>
  <p:tag name="KSO_WM_TEMPLATE_INDEX" val="20205012"/>
</p:tagLst>
</file>

<file path=ppt/theme/theme1.xml><?xml version="1.0" encoding="utf-8"?>
<a:theme xmlns:r="http://schemas.openxmlformats.org/officeDocument/2006/relationships"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EF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135</Paragraphs>
  <Slides>50</Slides>
  <Notes>50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baseType="lpstr" size="60">
      <vt:lpstr>Arial</vt:lpstr>
      <vt:lpstr>宋体</vt:lpstr>
      <vt:lpstr>Times New Roman</vt:lpstr>
      <vt:lpstr>Calibri</vt:lpstr>
      <vt:lpstr>Calibri Light</vt:lpstr>
      <vt:lpstr>Cambria</vt:lpstr>
      <vt:lpstr>微软雅黑</vt:lpstr>
      <vt:lpstr>隶书</vt:lpstr>
      <vt:lpstr>黑体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2022-05-28T15:29:14.823</cp:lastPrinted>
  <dcterms:created xsi:type="dcterms:W3CDTF">2022-05-28T15:29:14Z</dcterms:created>
  <dcterms:modified xsi:type="dcterms:W3CDTF">2022-05-28T07:29:16Z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