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sldIdLst>
    <p:sldId id="282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2" r:id="rId11"/>
    <p:sldId id="290" r:id="rId12"/>
    <p:sldId id="291" r:id="rId13"/>
    <p:sldId id="293" r:id="rId14"/>
    <p:sldId id="294" r:id="rId15"/>
    <p:sldId id="295" r:id="rId16"/>
    <p:sldId id="296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tags" Target="tags/tag379.xml" /><Relationship Id="rId19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7.xml" /><Relationship Id="rId2" Type="http://schemas.openxmlformats.org/officeDocument/2006/relationships/tags" Target="../tags/tag58.xml" /><Relationship Id="rId3" Type="http://schemas.openxmlformats.org/officeDocument/2006/relationships/tags" Target="../tags/tag59.xml" /><Relationship Id="rId4" Type="http://schemas.openxmlformats.org/officeDocument/2006/relationships/tags" Target="../tags/tag60.xml" /><Relationship Id="rId5" Type="http://schemas.openxmlformats.org/officeDocument/2006/relationships/tags" Target="../tags/tag61.xml" /><Relationship Id="rId6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2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Relationship Id="rId5" Type="http://schemas.openxmlformats.org/officeDocument/2006/relationships/tags" Target="../tags/tag66.xml" /><Relationship Id="rId6" Type="http://schemas.openxmlformats.org/officeDocument/2006/relationships/tags" Target="../tags/tag67.xml" /><Relationship Id="rId7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6.xml" /><Relationship Id="rId10" Type="http://schemas.openxmlformats.org/officeDocument/2006/relationships/tags" Target="../tags/tag83.xml" /><Relationship Id="rId11" Type="http://schemas.openxmlformats.org/officeDocument/2006/relationships/tags" Target="../tags/tag84.xml" /><Relationship Id="rId12" Type="http://schemas.openxmlformats.org/officeDocument/2006/relationships/tags" Target="../tags/tag85.xml" /><Relationship Id="rId13" Type="http://schemas.openxmlformats.org/officeDocument/2006/relationships/slideMaster" Target="../slideMasters/slideMaster2.xml" /><Relationship Id="rId2" Type="http://schemas.openxmlformats.org/officeDocument/2006/relationships/image" Target="../media/image2.png" /><Relationship Id="rId3" Type="http://schemas.openxmlformats.org/officeDocument/2006/relationships/tags" Target="../tags/tag77.xml" /><Relationship Id="rId4" Type="http://schemas.openxmlformats.org/officeDocument/2006/relationships/tags" Target="../tags/tag78.xml" /><Relationship Id="rId5" Type="http://schemas.openxmlformats.org/officeDocument/2006/relationships/image" Target="../media/image3.png" /><Relationship Id="rId6" Type="http://schemas.openxmlformats.org/officeDocument/2006/relationships/tags" Target="../tags/tag79.xml" /><Relationship Id="rId7" Type="http://schemas.openxmlformats.org/officeDocument/2006/relationships/tags" Target="../tags/tag80.xml" /><Relationship Id="rId8" Type="http://schemas.openxmlformats.org/officeDocument/2006/relationships/tags" Target="../tags/tag81.xml" /><Relationship Id="rId9" Type="http://schemas.openxmlformats.org/officeDocument/2006/relationships/tags" Target="../tags/tag8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6.xml" /><Relationship Id="rId10" Type="http://schemas.openxmlformats.org/officeDocument/2006/relationships/tags" Target="../tags/tag93.xml" /><Relationship Id="rId11" Type="http://schemas.openxmlformats.org/officeDocument/2006/relationships/tags" Target="../tags/tag94.xml" /><Relationship Id="rId12" Type="http://schemas.openxmlformats.org/officeDocument/2006/relationships/slideMaster" Target="../slideMasters/slideMaster2.xml" /><Relationship Id="rId2" Type="http://schemas.openxmlformats.org/officeDocument/2006/relationships/tags" Target="../tags/tag87.xml" /><Relationship Id="rId3" Type="http://schemas.openxmlformats.org/officeDocument/2006/relationships/image" Target="../media/image4.png" /><Relationship Id="rId4" Type="http://schemas.openxmlformats.org/officeDocument/2006/relationships/tags" Target="../tags/tag88.xml" /><Relationship Id="rId5" Type="http://schemas.openxmlformats.org/officeDocument/2006/relationships/image" Target="../media/image5.png" /><Relationship Id="rId6" Type="http://schemas.openxmlformats.org/officeDocument/2006/relationships/tags" Target="../tags/tag89.xml" /><Relationship Id="rId7" Type="http://schemas.openxmlformats.org/officeDocument/2006/relationships/tags" Target="../tags/tag90.xml" /><Relationship Id="rId8" Type="http://schemas.openxmlformats.org/officeDocument/2006/relationships/tags" Target="../tags/tag91.xml" /><Relationship Id="rId9" Type="http://schemas.openxmlformats.org/officeDocument/2006/relationships/tags" Target="../tags/tag9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5.xml" /><Relationship Id="rId10" Type="http://schemas.openxmlformats.org/officeDocument/2006/relationships/tags" Target="../tags/tag102.xml" /><Relationship Id="rId11" Type="http://schemas.openxmlformats.org/officeDocument/2006/relationships/tags" Target="../tags/tag103.xml" /><Relationship Id="rId12" Type="http://schemas.openxmlformats.org/officeDocument/2006/relationships/slideMaster" Target="../slideMasters/slideMaster2.xml" /><Relationship Id="rId2" Type="http://schemas.openxmlformats.org/officeDocument/2006/relationships/image" Target="../media/image3.png" /><Relationship Id="rId3" Type="http://schemas.openxmlformats.org/officeDocument/2006/relationships/tags" Target="../tags/tag96.xml" /><Relationship Id="rId4" Type="http://schemas.openxmlformats.org/officeDocument/2006/relationships/image" Target="../media/image2.png" /><Relationship Id="rId5" Type="http://schemas.openxmlformats.org/officeDocument/2006/relationships/tags" Target="../tags/tag97.xml" /><Relationship Id="rId6" Type="http://schemas.openxmlformats.org/officeDocument/2006/relationships/tags" Target="../tags/tag98.xml" /><Relationship Id="rId7" Type="http://schemas.openxmlformats.org/officeDocument/2006/relationships/tags" Target="../tags/tag99.xml" /><Relationship Id="rId8" Type="http://schemas.openxmlformats.org/officeDocument/2006/relationships/tags" Target="../tags/tag100.xml" /><Relationship Id="rId9" Type="http://schemas.openxmlformats.org/officeDocument/2006/relationships/tags" Target="../tags/tag10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4.xml" /><Relationship Id="rId10" Type="http://schemas.openxmlformats.org/officeDocument/2006/relationships/tags" Target="../tags/tag111.xml" /><Relationship Id="rId11" Type="http://schemas.openxmlformats.org/officeDocument/2006/relationships/tags" Target="../tags/tag112.xml" /><Relationship Id="rId12" Type="http://schemas.openxmlformats.org/officeDocument/2006/relationships/tags" Target="../tags/tag113.xml" /><Relationship Id="rId13" Type="http://schemas.openxmlformats.org/officeDocument/2006/relationships/slideMaster" Target="../slideMasters/slideMaster2.xml" /><Relationship Id="rId2" Type="http://schemas.openxmlformats.org/officeDocument/2006/relationships/tags" Target="../tags/tag105.xml" /><Relationship Id="rId3" Type="http://schemas.openxmlformats.org/officeDocument/2006/relationships/image" Target="../media/image4.png" /><Relationship Id="rId4" Type="http://schemas.openxmlformats.org/officeDocument/2006/relationships/tags" Target="../tags/tag106.xml" /><Relationship Id="rId5" Type="http://schemas.openxmlformats.org/officeDocument/2006/relationships/image" Target="../media/image5.png" /><Relationship Id="rId6" Type="http://schemas.openxmlformats.org/officeDocument/2006/relationships/tags" Target="../tags/tag107.xml" /><Relationship Id="rId7" Type="http://schemas.openxmlformats.org/officeDocument/2006/relationships/tags" Target="../tags/tag108.xml" /><Relationship Id="rId8" Type="http://schemas.openxmlformats.org/officeDocument/2006/relationships/tags" Target="../tags/tag109.xml" /><Relationship Id="rId9" Type="http://schemas.openxmlformats.org/officeDocument/2006/relationships/tags" Target="../tags/tag110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4.xml" /><Relationship Id="rId10" Type="http://schemas.openxmlformats.org/officeDocument/2006/relationships/tags" Target="../tags/tag121.xml" /><Relationship Id="rId11" Type="http://schemas.openxmlformats.org/officeDocument/2006/relationships/tags" Target="../tags/tag122.xml" /><Relationship Id="rId12" Type="http://schemas.openxmlformats.org/officeDocument/2006/relationships/tags" Target="../tags/tag123.xml" /><Relationship Id="rId13" Type="http://schemas.openxmlformats.org/officeDocument/2006/relationships/tags" Target="../tags/tag124.xml" /><Relationship Id="rId14" Type="http://schemas.openxmlformats.org/officeDocument/2006/relationships/tags" Target="../tags/tag125.xml" /><Relationship Id="rId15" Type="http://schemas.openxmlformats.org/officeDocument/2006/relationships/slideMaster" Target="../slideMasters/slideMaster2.xml" /><Relationship Id="rId2" Type="http://schemas.openxmlformats.org/officeDocument/2006/relationships/tags" Target="../tags/tag115.xml" /><Relationship Id="rId3" Type="http://schemas.openxmlformats.org/officeDocument/2006/relationships/image" Target="../media/image4.png" /><Relationship Id="rId4" Type="http://schemas.openxmlformats.org/officeDocument/2006/relationships/tags" Target="../tags/tag116.xml" /><Relationship Id="rId5" Type="http://schemas.openxmlformats.org/officeDocument/2006/relationships/image" Target="../media/image5.png" /><Relationship Id="rId6" Type="http://schemas.openxmlformats.org/officeDocument/2006/relationships/tags" Target="../tags/tag117.xml" /><Relationship Id="rId7" Type="http://schemas.openxmlformats.org/officeDocument/2006/relationships/tags" Target="../tags/tag118.xml" /><Relationship Id="rId8" Type="http://schemas.openxmlformats.org/officeDocument/2006/relationships/tags" Target="../tags/tag119.xml" /><Relationship Id="rId9" Type="http://schemas.openxmlformats.org/officeDocument/2006/relationships/tags" Target="../tags/tag120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26.xml" /><Relationship Id="rId10" Type="http://schemas.openxmlformats.org/officeDocument/2006/relationships/slideMaster" Target="../slideMasters/slideMaster2.xml" /><Relationship Id="rId2" Type="http://schemas.openxmlformats.org/officeDocument/2006/relationships/tags" Target="../tags/tag127.xml" /><Relationship Id="rId3" Type="http://schemas.openxmlformats.org/officeDocument/2006/relationships/image" Target="../media/image6.png" /><Relationship Id="rId4" Type="http://schemas.openxmlformats.org/officeDocument/2006/relationships/tags" Target="../tags/tag128.xml" /><Relationship Id="rId5" Type="http://schemas.openxmlformats.org/officeDocument/2006/relationships/tags" Target="../tags/tag129.xml" /><Relationship Id="rId6" Type="http://schemas.openxmlformats.org/officeDocument/2006/relationships/tags" Target="../tags/tag130.xml" /><Relationship Id="rId7" Type="http://schemas.openxmlformats.org/officeDocument/2006/relationships/tags" Target="../tags/tag131.xml" /><Relationship Id="rId8" Type="http://schemas.openxmlformats.org/officeDocument/2006/relationships/tags" Target="../tags/tag132.xml" /><Relationship Id="rId9" Type="http://schemas.openxmlformats.org/officeDocument/2006/relationships/tags" Target="../tags/tag133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4.xml" /><Relationship Id="rId2" Type="http://schemas.openxmlformats.org/officeDocument/2006/relationships/tags" Target="../tags/tag135.xml" /><Relationship Id="rId3" Type="http://schemas.openxmlformats.org/officeDocument/2006/relationships/tags" Target="../tags/tag136.xml" /><Relationship Id="rId4" Type="http://schemas.openxmlformats.org/officeDocument/2006/relationships/tags" Target="../tags/tag137.xml" /><Relationship Id="rId5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8.xml" /><Relationship Id="rId2" Type="http://schemas.openxmlformats.org/officeDocument/2006/relationships/tags" Target="../tags/tag139.xml" /><Relationship Id="rId3" Type="http://schemas.openxmlformats.org/officeDocument/2006/relationships/tags" Target="../tags/tag140.xml" /><Relationship Id="rId4" Type="http://schemas.openxmlformats.org/officeDocument/2006/relationships/tags" Target="../tags/tag141.xml" /><Relationship Id="rId5" Type="http://schemas.openxmlformats.org/officeDocument/2006/relationships/tags" Target="../tags/tag142.xml" /><Relationship Id="rId6" Type="http://schemas.openxmlformats.org/officeDocument/2006/relationships/tags" Target="../tags/tag143.xml" /><Relationship Id="rId7" Type="http://schemas.openxmlformats.org/officeDocument/2006/relationships/tags" Target="../tags/tag144.xml" /><Relationship Id="rId8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.xml" /><Relationship Id="rId2" Type="http://schemas.openxmlformats.org/officeDocument/2006/relationships/tags" Target="../tags/tag8.xml" /><Relationship Id="rId3" Type="http://schemas.openxmlformats.org/officeDocument/2006/relationships/tags" Target="../tags/tag9.xml" /><Relationship Id="rId4" Type="http://schemas.openxmlformats.org/officeDocument/2006/relationships/tags" Target="../tags/tag10.xml" /><Relationship Id="rId5" Type="http://schemas.openxmlformats.org/officeDocument/2006/relationships/tags" Target="../tags/tag11.xml" /><Relationship Id="rId6" Type="http://schemas.openxmlformats.org/officeDocument/2006/relationships/tags" Target="../tags/tag12.xml" /><Relationship Id="rId7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45.xml" /><Relationship Id="rId2" Type="http://schemas.openxmlformats.org/officeDocument/2006/relationships/tags" Target="../tags/tag146.xml" /><Relationship Id="rId3" Type="http://schemas.openxmlformats.org/officeDocument/2006/relationships/tags" Target="../tags/tag147.xml" /><Relationship Id="rId4" Type="http://schemas.openxmlformats.org/officeDocument/2006/relationships/tags" Target="../tags/tag148.xml" /><Relationship Id="rId5" Type="http://schemas.openxmlformats.org/officeDocument/2006/relationships/tags" Target="../tags/tag149.xml" /><Relationship Id="rId6" Type="http://schemas.openxmlformats.org/officeDocument/2006/relationships/tags" Target="../tags/tag150.xml" /><Relationship Id="rId7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51.xml" /><Relationship Id="rId2" Type="http://schemas.openxmlformats.org/officeDocument/2006/relationships/image" Target="../media/image7.png" /><Relationship Id="rId3" Type="http://schemas.openxmlformats.org/officeDocument/2006/relationships/tags" Target="../tags/tag152.xml" /><Relationship Id="rId4" Type="http://schemas.openxmlformats.org/officeDocument/2006/relationships/tags" Target="../tags/tag153.xml" /><Relationship Id="rId5" Type="http://schemas.openxmlformats.org/officeDocument/2006/relationships/tags" Target="../tags/tag154.xml" /><Relationship Id="rId6" Type="http://schemas.openxmlformats.org/officeDocument/2006/relationships/tags" Target="../tags/tag155.xml" /><Relationship Id="rId7" Type="http://schemas.openxmlformats.org/officeDocument/2006/relationships/tags" Target="../tags/tag156.xml" /><Relationship Id="rId8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57.xml" /><Relationship Id="rId10" Type="http://schemas.openxmlformats.org/officeDocument/2006/relationships/tags" Target="../tags/tag164.xml" /><Relationship Id="rId11" Type="http://schemas.openxmlformats.org/officeDocument/2006/relationships/tags" Target="../tags/tag165.xml" /><Relationship Id="rId12" Type="http://schemas.openxmlformats.org/officeDocument/2006/relationships/tags" Target="../tags/tag166.xml" /><Relationship Id="rId13" Type="http://schemas.openxmlformats.org/officeDocument/2006/relationships/slideMaster" Target="../slideMasters/slideMaster2.xml" /><Relationship Id="rId2" Type="http://schemas.openxmlformats.org/officeDocument/2006/relationships/image" Target="../media/image2.png" /><Relationship Id="rId3" Type="http://schemas.openxmlformats.org/officeDocument/2006/relationships/tags" Target="../tags/tag158.xml" /><Relationship Id="rId4" Type="http://schemas.openxmlformats.org/officeDocument/2006/relationships/tags" Target="../tags/tag159.xml" /><Relationship Id="rId5" Type="http://schemas.openxmlformats.org/officeDocument/2006/relationships/image" Target="../media/image3.png" /><Relationship Id="rId6" Type="http://schemas.openxmlformats.org/officeDocument/2006/relationships/tags" Target="../tags/tag160.xml" /><Relationship Id="rId7" Type="http://schemas.openxmlformats.org/officeDocument/2006/relationships/tags" Target="../tags/tag161.xml" /><Relationship Id="rId8" Type="http://schemas.openxmlformats.org/officeDocument/2006/relationships/tags" Target="../tags/tag162.xml" /><Relationship Id="rId9" Type="http://schemas.openxmlformats.org/officeDocument/2006/relationships/tags" Target="../tags/tag163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7.xml" /><Relationship Id="rId10" Type="http://schemas.openxmlformats.org/officeDocument/2006/relationships/slideMaster" Target="../slideMasters/slideMaster2.xml" /><Relationship Id="rId2" Type="http://schemas.openxmlformats.org/officeDocument/2006/relationships/image" Target="../media/image4.png" /><Relationship Id="rId3" Type="http://schemas.openxmlformats.org/officeDocument/2006/relationships/tags" Target="../tags/tag168.xml" /><Relationship Id="rId4" Type="http://schemas.openxmlformats.org/officeDocument/2006/relationships/image" Target="../media/image5.png" /><Relationship Id="rId5" Type="http://schemas.openxmlformats.org/officeDocument/2006/relationships/tags" Target="../tags/tag169.xml" /><Relationship Id="rId6" Type="http://schemas.openxmlformats.org/officeDocument/2006/relationships/tags" Target="../tags/tag170.xml" /><Relationship Id="rId7" Type="http://schemas.openxmlformats.org/officeDocument/2006/relationships/tags" Target="../tags/tag171.xml" /><Relationship Id="rId8" Type="http://schemas.openxmlformats.org/officeDocument/2006/relationships/tags" Target="../tags/tag172.xml" /><Relationship Id="rId9" Type="http://schemas.openxmlformats.org/officeDocument/2006/relationships/tags" Target="../tags/tag17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74.xml" /><Relationship Id="rId10" Type="http://schemas.openxmlformats.org/officeDocument/2006/relationships/tags" Target="../tags/tag181.xml" /><Relationship Id="rId11" Type="http://schemas.openxmlformats.org/officeDocument/2006/relationships/tags" Target="../tags/tag182.xml" /><Relationship Id="rId12" Type="http://schemas.openxmlformats.org/officeDocument/2006/relationships/slideMaster" Target="../slideMasters/slideMaster2.xml" /><Relationship Id="rId2" Type="http://schemas.openxmlformats.org/officeDocument/2006/relationships/tags" Target="../tags/tag175.xml" /><Relationship Id="rId3" Type="http://schemas.openxmlformats.org/officeDocument/2006/relationships/image" Target="../media/image4.png" /><Relationship Id="rId4" Type="http://schemas.openxmlformats.org/officeDocument/2006/relationships/tags" Target="../tags/tag176.xml" /><Relationship Id="rId5" Type="http://schemas.openxmlformats.org/officeDocument/2006/relationships/image" Target="../media/image5.png" /><Relationship Id="rId6" Type="http://schemas.openxmlformats.org/officeDocument/2006/relationships/tags" Target="../tags/tag177.xml" /><Relationship Id="rId7" Type="http://schemas.openxmlformats.org/officeDocument/2006/relationships/tags" Target="../tags/tag178.xml" /><Relationship Id="rId8" Type="http://schemas.openxmlformats.org/officeDocument/2006/relationships/tags" Target="../tags/tag179.xml" /><Relationship Id="rId9" Type="http://schemas.openxmlformats.org/officeDocument/2006/relationships/tags" Target="../tags/tag180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83.xml" /><Relationship Id="rId10" Type="http://schemas.openxmlformats.org/officeDocument/2006/relationships/tags" Target="../tags/tag191.xml" /><Relationship Id="rId11" Type="http://schemas.openxmlformats.org/officeDocument/2006/relationships/slideMaster" Target="../slideMasters/slideMaster2.xml" /><Relationship Id="rId2" Type="http://schemas.openxmlformats.org/officeDocument/2006/relationships/image" Target="../media/image8.png" /><Relationship Id="rId3" Type="http://schemas.openxmlformats.org/officeDocument/2006/relationships/tags" Target="../tags/tag184.xml" /><Relationship Id="rId4" Type="http://schemas.openxmlformats.org/officeDocument/2006/relationships/tags" Target="../tags/tag185.xml" /><Relationship Id="rId5" Type="http://schemas.openxmlformats.org/officeDocument/2006/relationships/tags" Target="../tags/tag186.xml" /><Relationship Id="rId6" Type="http://schemas.openxmlformats.org/officeDocument/2006/relationships/tags" Target="../tags/tag187.xml" /><Relationship Id="rId7" Type="http://schemas.openxmlformats.org/officeDocument/2006/relationships/tags" Target="../tags/tag188.xml" /><Relationship Id="rId8" Type="http://schemas.openxmlformats.org/officeDocument/2006/relationships/tags" Target="../tags/tag189.xml" /><Relationship Id="rId9" Type="http://schemas.openxmlformats.org/officeDocument/2006/relationships/tags" Target="../tags/tag190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92.xml" /><Relationship Id="rId10" Type="http://schemas.openxmlformats.org/officeDocument/2006/relationships/tags" Target="../tags/tag200.xml" /><Relationship Id="rId11" Type="http://schemas.openxmlformats.org/officeDocument/2006/relationships/slideMaster" Target="../slideMasters/slideMaster2.xml" /><Relationship Id="rId2" Type="http://schemas.openxmlformats.org/officeDocument/2006/relationships/image" Target="../media/image8.png" /><Relationship Id="rId3" Type="http://schemas.openxmlformats.org/officeDocument/2006/relationships/tags" Target="../tags/tag193.xml" /><Relationship Id="rId4" Type="http://schemas.openxmlformats.org/officeDocument/2006/relationships/tags" Target="../tags/tag194.xml" /><Relationship Id="rId5" Type="http://schemas.openxmlformats.org/officeDocument/2006/relationships/tags" Target="../tags/tag195.xml" /><Relationship Id="rId6" Type="http://schemas.openxmlformats.org/officeDocument/2006/relationships/tags" Target="../tags/tag196.xml" /><Relationship Id="rId7" Type="http://schemas.openxmlformats.org/officeDocument/2006/relationships/tags" Target="../tags/tag197.xml" /><Relationship Id="rId8" Type="http://schemas.openxmlformats.org/officeDocument/2006/relationships/tags" Target="../tags/tag198.xml" /><Relationship Id="rId9" Type="http://schemas.openxmlformats.org/officeDocument/2006/relationships/tags" Target="../tags/tag199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01.xml" /><Relationship Id="rId10" Type="http://schemas.openxmlformats.org/officeDocument/2006/relationships/tags" Target="../tags/tag209.xml" /><Relationship Id="rId11" Type="http://schemas.openxmlformats.org/officeDocument/2006/relationships/slideMaster" Target="../slideMasters/slideMaster2.xml" /><Relationship Id="rId2" Type="http://schemas.openxmlformats.org/officeDocument/2006/relationships/image" Target="../media/image8.png" /><Relationship Id="rId3" Type="http://schemas.openxmlformats.org/officeDocument/2006/relationships/tags" Target="../tags/tag202.xml" /><Relationship Id="rId4" Type="http://schemas.openxmlformats.org/officeDocument/2006/relationships/tags" Target="../tags/tag203.xml" /><Relationship Id="rId5" Type="http://schemas.openxmlformats.org/officeDocument/2006/relationships/tags" Target="../tags/tag204.xml" /><Relationship Id="rId6" Type="http://schemas.openxmlformats.org/officeDocument/2006/relationships/tags" Target="../tags/tag205.xml" /><Relationship Id="rId7" Type="http://schemas.openxmlformats.org/officeDocument/2006/relationships/tags" Target="../tags/tag206.xml" /><Relationship Id="rId8" Type="http://schemas.openxmlformats.org/officeDocument/2006/relationships/tags" Target="../tags/tag207.xml" /><Relationship Id="rId9" Type="http://schemas.openxmlformats.org/officeDocument/2006/relationships/tags" Target="../tags/tag208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10.xml" /><Relationship Id="rId10" Type="http://schemas.openxmlformats.org/officeDocument/2006/relationships/tags" Target="../tags/tag218.xml" /><Relationship Id="rId11" Type="http://schemas.openxmlformats.org/officeDocument/2006/relationships/tags" Target="../tags/tag219.xml" /><Relationship Id="rId12" Type="http://schemas.openxmlformats.org/officeDocument/2006/relationships/tags" Target="../tags/tag220.xml" /><Relationship Id="rId13" Type="http://schemas.openxmlformats.org/officeDocument/2006/relationships/slideMaster" Target="../slideMasters/slideMaster2.xml" /><Relationship Id="rId2" Type="http://schemas.openxmlformats.org/officeDocument/2006/relationships/image" Target="../media/image8.png" /><Relationship Id="rId3" Type="http://schemas.openxmlformats.org/officeDocument/2006/relationships/tags" Target="../tags/tag211.xml" /><Relationship Id="rId4" Type="http://schemas.openxmlformats.org/officeDocument/2006/relationships/tags" Target="../tags/tag212.xml" /><Relationship Id="rId5" Type="http://schemas.openxmlformats.org/officeDocument/2006/relationships/tags" Target="../tags/tag213.xml" /><Relationship Id="rId6" Type="http://schemas.openxmlformats.org/officeDocument/2006/relationships/tags" Target="../tags/tag214.xml" /><Relationship Id="rId7" Type="http://schemas.openxmlformats.org/officeDocument/2006/relationships/tags" Target="../tags/tag215.xml" /><Relationship Id="rId8" Type="http://schemas.openxmlformats.org/officeDocument/2006/relationships/tags" Target="../tags/tag216.xml" /><Relationship Id="rId9" Type="http://schemas.openxmlformats.org/officeDocument/2006/relationships/tags" Target="../tags/tag217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1.xml" /><Relationship Id="rId10" Type="http://schemas.openxmlformats.org/officeDocument/2006/relationships/tags" Target="../tags/tag229.xml" /><Relationship Id="rId11" Type="http://schemas.openxmlformats.org/officeDocument/2006/relationships/slideMaster" Target="../slideMasters/slideMaster2.xml" /><Relationship Id="rId2" Type="http://schemas.openxmlformats.org/officeDocument/2006/relationships/tags" Target="../tags/tag222.xml" /><Relationship Id="rId3" Type="http://schemas.openxmlformats.org/officeDocument/2006/relationships/tags" Target="../tags/tag223.xml" /><Relationship Id="rId4" Type="http://schemas.openxmlformats.org/officeDocument/2006/relationships/tags" Target="../tags/tag224.xml" /><Relationship Id="rId5" Type="http://schemas.openxmlformats.org/officeDocument/2006/relationships/tags" Target="../tags/tag225.xml" /><Relationship Id="rId6" Type="http://schemas.openxmlformats.org/officeDocument/2006/relationships/tags" Target="../tags/tag226.xml" /><Relationship Id="rId7" Type="http://schemas.openxmlformats.org/officeDocument/2006/relationships/tags" Target="../tags/tag227.xml" /><Relationship Id="rId8" Type="http://schemas.openxmlformats.org/officeDocument/2006/relationships/image" Target="../media/image9.png" /><Relationship Id="rId9" Type="http://schemas.openxmlformats.org/officeDocument/2006/relationships/tags" Target="../tags/tag228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.xml" /><Relationship Id="rId2" Type="http://schemas.openxmlformats.org/officeDocument/2006/relationships/tags" Target="../tags/tag14.xml" /><Relationship Id="rId3" Type="http://schemas.openxmlformats.org/officeDocument/2006/relationships/tags" Target="../tags/tag15.xml" /><Relationship Id="rId4" Type="http://schemas.openxmlformats.org/officeDocument/2006/relationships/tags" Target="../tags/tag16.xml" /><Relationship Id="rId5" Type="http://schemas.openxmlformats.org/officeDocument/2006/relationships/tags" Target="../tags/tag17.xml" /><Relationship Id="rId6" Type="http://schemas.openxmlformats.org/officeDocument/2006/relationships/tags" Target="../tags/tag18.xml" /><Relationship Id="rId7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9.xml" /><Relationship Id="rId2" Type="http://schemas.openxmlformats.org/officeDocument/2006/relationships/tags" Target="../tags/tag20.xml" /><Relationship Id="rId3" Type="http://schemas.openxmlformats.org/officeDocument/2006/relationships/tags" Target="../tags/tag21.xml" /><Relationship Id="rId4" Type="http://schemas.openxmlformats.org/officeDocument/2006/relationships/tags" Target="../tags/tag22.xml" /><Relationship Id="rId5" Type="http://schemas.openxmlformats.org/officeDocument/2006/relationships/tags" Target="../tags/tag23.xml" /><Relationship Id="rId6" Type="http://schemas.openxmlformats.org/officeDocument/2006/relationships/tags" Target="../tags/tag24.xml" /><Relationship Id="rId7" Type="http://schemas.openxmlformats.org/officeDocument/2006/relationships/tags" Target="../tags/tag25.xml" /><Relationship Id="rId8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6.xml" /><Relationship Id="rId10" Type="http://schemas.openxmlformats.org/officeDocument/2006/relationships/slideMaster" Target="../slideMasters/slideMaster1.xml" /><Relationship Id="rId2" Type="http://schemas.openxmlformats.org/officeDocument/2006/relationships/tags" Target="../tags/tag27.xml" /><Relationship Id="rId3" Type="http://schemas.openxmlformats.org/officeDocument/2006/relationships/tags" Target="../tags/tag28.xml" /><Relationship Id="rId4" Type="http://schemas.openxmlformats.org/officeDocument/2006/relationships/tags" Target="../tags/tag29.xml" /><Relationship Id="rId5" Type="http://schemas.openxmlformats.org/officeDocument/2006/relationships/tags" Target="../tags/tag30.xml" /><Relationship Id="rId6" Type="http://schemas.openxmlformats.org/officeDocument/2006/relationships/tags" Target="../tags/tag31.xml" /><Relationship Id="rId7" Type="http://schemas.openxmlformats.org/officeDocument/2006/relationships/tags" Target="../tags/tag32.xml" /><Relationship Id="rId8" Type="http://schemas.openxmlformats.org/officeDocument/2006/relationships/tags" Target="../tags/tag33.xml" /><Relationship Id="rId9" Type="http://schemas.openxmlformats.org/officeDocument/2006/relationships/tags" Target="../tags/tag34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5.xml" /><Relationship Id="rId2" Type="http://schemas.openxmlformats.org/officeDocument/2006/relationships/tags" Target="../tags/tag36.xml" /><Relationship Id="rId3" Type="http://schemas.openxmlformats.org/officeDocument/2006/relationships/tags" Target="../tags/tag37.xml" /><Relationship Id="rId4" Type="http://schemas.openxmlformats.org/officeDocument/2006/relationships/tags" Target="../tags/tag38.xml" /><Relationship Id="rId5" Type="http://schemas.openxmlformats.org/officeDocument/2006/relationships/tags" Target="../tags/tag39.xml" /><Relationship Id="rId6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0.xml" /><Relationship Id="rId2" Type="http://schemas.openxmlformats.org/officeDocument/2006/relationships/tags" Target="../tags/tag41.xml" /><Relationship Id="rId3" Type="http://schemas.openxmlformats.org/officeDocument/2006/relationships/tags" Target="../tags/tag42.xml" /><Relationship Id="rId4" Type="http://schemas.openxmlformats.org/officeDocument/2006/relationships/tags" Target="../tags/tag43.xml" /><Relationship Id="rId5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4.xml" /><Relationship Id="rId2" Type="http://schemas.openxmlformats.org/officeDocument/2006/relationships/tags" Target="../tags/tag45.xml" /><Relationship Id="rId3" Type="http://schemas.openxmlformats.org/officeDocument/2006/relationships/tags" Target="../tags/tag46.xml" /><Relationship Id="rId4" Type="http://schemas.openxmlformats.org/officeDocument/2006/relationships/tags" Target="../tags/tag47.xml" /><Relationship Id="rId5" Type="http://schemas.openxmlformats.org/officeDocument/2006/relationships/tags" Target="../tags/tag48.xml" /><Relationship Id="rId6" Type="http://schemas.openxmlformats.org/officeDocument/2006/relationships/tags" Target="../tags/tag49.xml" /><Relationship Id="rId7" Type="http://schemas.openxmlformats.org/officeDocument/2006/relationships/tags" Target="../tags/tag50.xml" /><Relationship Id="rId8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1.xml" /><Relationship Id="rId2" Type="http://schemas.openxmlformats.org/officeDocument/2006/relationships/tags" Target="../tags/tag52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tags" Target="../tags/tag56.xml" /><Relationship Id="rId7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598632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8593368" y="3429000"/>
            <a:ext cx="3598632" cy="3429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151399" y="4555452"/>
            <a:ext cx="1880585" cy="1513077"/>
          </a:xfrm>
          <a:prstGeom prst="rect">
            <a:avLst/>
          </a:prstGeom>
        </p:spPr>
      </p:pic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5917520" y="3296589"/>
            <a:ext cx="34834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1810553" y="1600835"/>
            <a:ext cx="8570894" cy="163385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u="none" strike="noStrike" kern="1200" cap="none" spc="6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929563" y="3329674"/>
            <a:ext cx="6672600" cy="614797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12191999" cy="6857999"/>
            <a:chOff x="1" y="0"/>
            <a:chExt cx="12191999" cy="6857999"/>
          </a:xfrm>
        </p:grpSpPr>
        <p:pic>
          <p:nvPicPr>
            <p:cNvPr id="10" name="图片 9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>
            <a:blip r:embed="rId5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155706" y="4555452"/>
            <a:ext cx="1880585" cy="151307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3598632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8593368" y="3429000"/>
            <a:ext cx="3598632" cy="3429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2939598" y="2172132"/>
            <a:ext cx="6508750" cy="1152524"/>
          </a:xfrm>
          <a:noFill/>
        </p:spPr>
        <p:txBody>
          <a:bodyPr lIns="90000" tIns="46800" rIns="90000" bIns="46800" anchor="b" anchorCtr="0">
            <a:normAutofit/>
          </a:bodyPr>
          <a:lstStyle>
            <a:lvl1pPr algn="ctr">
              <a:defRPr sz="48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2939598" y="3441935"/>
            <a:ext cx="6508750" cy="695957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12191999" cy="6857999"/>
            <a:chOff x="1" y="0"/>
            <a:chExt cx="12191999" cy="6857999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>
            <a:blip r:embed="rId5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12191999" cy="6857999"/>
            <a:chOff x="1" y="0"/>
            <a:chExt cx="12191999" cy="6857999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>
            <a:blip r:embed="rId5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12192000" cy="6858000"/>
            <a:chOff x="1" y="0"/>
            <a:chExt cx="12192000" cy="6858000"/>
          </a:xfrm>
        </p:grpSpPr>
        <p:pic>
          <p:nvPicPr>
            <p:cNvPr id="6" name="图片 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2420164" cy="230608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3"/>
            <a:stretch>
              <a:fillRect/>
            </a:stretch>
          </p:blipFill>
          <p:spPr>
            <a:xfrm rot="10800000">
              <a:off x="9771837" y="4551917"/>
              <a:ext cx="2420164" cy="2306083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939415" cy="280035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598632" cy="342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8593368" y="3429000"/>
            <a:ext cx="3598632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151399" y="4555452"/>
            <a:ext cx="1880585" cy="1513077"/>
          </a:xfrm>
          <a:prstGeom prst="rect">
            <a:avLst/>
          </a:prstGeom>
        </p:spPr>
      </p:pic>
      <p:cxnSp>
        <p:nvCxnSpPr>
          <p:cNvPr id="9" name="直接连接符 8"/>
          <p:cNvCxnSpPr/>
          <p:nvPr>
            <p:custDataLst>
              <p:tags r:id="rId7"/>
            </p:custDataLst>
          </p:nvPr>
        </p:nvCxnSpPr>
        <p:spPr>
          <a:xfrm>
            <a:off x="5917520" y="3611901"/>
            <a:ext cx="34834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2440373" y="2222401"/>
            <a:ext cx="7486644" cy="131324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2440373" y="3675442"/>
            <a:ext cx="7486644" cy="665592"/>
          </a:xfrm>
        </p:spPr>
        <p:txBody>
          <a:bodyPr lIns="90000" tIns="46800" rIns="90000" bIns="46800" anchor="ctr">
            <a:normAutofit/>
          </a:bodyPr>
          <a:lstStyle>
            <a:lvl1pPr marL="0" indent="0" algn="ctr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通用"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0000" tIns="46800" rIns="90000" bIns="46800" anchor="ctr">
            <a:normAutofit/>
          </a:bodyPr>
          <a:lstStyle>
            <a:lvl1pPr>
              <a:defRPr sz="3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11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0667365" y="5405120"/>
            <a:ext cx="1524635" cy="1452880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482346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90000" tIns="46800" rIns="90000" bIns="46800" anchor="ctr">
            <a:normAutofit/>
          </a:bodyPr>
          <a:lstStyle>
            <a:lvl1pPr>
              <a:defRPr sz="3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3999"/>
            <a:ext cx="3956400" cy="40932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7"/>
            <a:ext cx="6480000" cy="5087937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11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0667365" y="5405120"/>
            <a:ext cx="1524635" cy="1452880"/>
          </a:xfrm>
          <a:prstGeom prst="rect">
            <a:avLst/>
          </a:prstGeom>
        </p:spPr>
      </p:pic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0000" tIns="46800" rIns="90000" bIns="46800">
            <a:normAutofit/>
          </a:bodyPr>
          <a:lstStyle>
            <a:lvl1pPr algn="ctr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9525"/>
            <a:ext cx="1524635" cy="1452880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0667365" y="5405120"/>
            <a:ext cx="1524635" cy="1452880"/>
          </a:xfrm>
          <a:prstGeom prst="rect">
            <a:avLst/>
          </a:prstGeom>
        </p:spPr>
      </p:pic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90000" tIns="46800" rIns="90000" bIns="46800" anchor="b">
            <a:normAutofit/>
          </a:bodyPr>
          <a:lstStyle>
            <a:lvl1pPr algn="ctr">
              <a:defRPr sz="60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0000" tIns="46800" rIns="90000" bIns="46800">
            <a:normAutofit/>
          </a:bodyPr>
          <a:lstStyle>
            <a:lvl1pPr algn="ctr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0"/>
            <a:ext cx="3143250" cy="29952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8"/>
          <a:stretch>
            <a:fillRect/>
          </a:stretch>
        </p:blipFill>
        <p:spPr>
          <a:xfrm rot="10800000">
            <a:off x="9048750" y="3862705"/>
            <a:ext cx="3143250" cy="2995295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68.xml" /><Relationship Id="rId13" Type="http://schemas.openxmlformats.org/officeDocument/2006/relationships/tags" Target="../tags/tag69.xml" /><Relationship Id="rId14" Type="http://schemas.openxmlformats.org/officeDocument/2006/relationships/tags" Target="../tags/tag70.xml" /><Relationship Id="rId15" Type="http://schemas.openxmlformats.org/officeDocument/2006/relationships/tags" Target="../tags/tag71.xml" /><Relationship Id="rId16" Type="http://schemas.openxmlformats.org/officeDocument/2006/relationships/tags" Target="../tags/tag72.xml" /><Relationship Id="rId17" Type="http://schemas.openxmlformats.org/officeDocument/2006/relationships/tags" Target="../tags/tag73.xml" /><Relationship Id="rId18" Type="http://schemas.openxmlformats.org/officeDocument/2006/relationships/image" Target="file:///D:\qq&#25991;&#20214;\712321467\Image\C2C\Image2\%7b75232B38-A165-1FB7-499C-2E1C792CACB5%7d.png" TargetMode="External" /><Relationship Id="rId19" Type="http://schemas.openxmlformats.org/officeDocument/2006/relationships/image" Target="../media/image1.png" /><Relationship Id="rId2" Type="http://schemas.openxmlformats.org/officeDocument/2006/relationships/slideLayout" Target="../slideLayouts/slideLayout2.xml" /><Relationship Id="rId20" Type="http://schemas.openxmlformats.org/officeDocument/2006/relationships/tags" Target="../tags/tag74.xml" /><Relationship Id="rId21" Type="http://schemas.openxmlformats.org/officeDocument/2006/relationships/tags" Target="../tags/tag75.xml" /><Relationship Id="rId22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slideLayout" Target="../slideLayouts/slideLayout23.xml" /><Relationship Id="rId13" Type="http://schemas.openxmlformats.org/officeDocument/2006/relationships/slideLayout" Target="../slideLayouts/slideLayout24.xml" /><Relationship Id="rId14" Type="http://schemas.openxmlformats.org/officeDocument/2006/relationships/slideLayout" Target="../slideLayouts/slideLayout25.xml" /><Relationship Id="rId15" Type="http://schemas.openxmlformats.org/officeDocument/2006/relationships/slideLayout" Target="../slideLayouts/slideLayout26.xml" /><Relationship Id="rId16" Type="http://schemas.openxmlformats.org/officeDocument/2006/relationships/slideLayout" Target="../slideLayouts/slideLayout27.xml" /><Relationship Id="rId17" Type="http://schemas.openxmlformats.org/officeDocument/2006/relationships/slideLayout" Target="../slideLayouts/slideLayout28.xml" /><Relationship Id="rId18" Type="http://schemas.openxmlformats.org/officeDocument/2006/relationships/slideLayout" Target="../slideLayouts/slideLayout29.xml" /><Relationship Id="rId19" Type="http://schemas.openxmlformats.org/officeDocument/2006/relationships/tags" Target="../tags/tag230.xml" /><Relationship Id="rId2" Type="http://schemas.openxmlformats.org/officeDocument/2006/relationships/slideLayout" Target="../slideLayouts/slideLayout13.xml" /><Relationship Id="rId20" Type="http://schemas.openxmlformats.org/officeDocument/2006/relationships/tags" Target="../tags/tag231.xml" /><Relationship Id="rId21" Type="http://schemas.openxmlformats.org/officeDocument/2006/relationships/tags" Target="../tags/tag232.xml" /><Relationship Id="rId22" Type="http://schemas.openxmlformats.org/officeDocument/2006/relationships/tags" Target="../tags/tag233.xml" /><Relationship Id="rId23" Type="http://schemas.openxmlformats.org/officeDocument/2006/relationships/tags" Target="../tags/tag234.xml" /><Relationship Id="rId24" Type="http://schemas.openxmlformats.org/officeDocument/2006/relationships/tags" Target="../tags/tag235.xml" /><Relationship Id="rId25" Type="http://schemas.openxmlformats.org/officeDocument/2006/relationships/tags" Target="../tags/tag236.xml" /><Relationship Id="rId26" Type="http://schemas.openxmlformats.org/officeDocument/2006/relationships/image" Target="file:///D:\qq&#25991;&#20214;\712321467\Image\C2C\Image2\%7b75232B38-A165-1FB7-499C-2E1C792CACB5%7d.png" TargetMode="External" /><Relationship Id="rId27" Type="http://schemas.openxmlformats.org/officeDocument/2006/relationships/image" Target="../media/image1.png" /><Relationship Id="rId28" Type="http://schemas.openxmlformats.org/officeDocument/2006/relationships/tags" Target="../tags/tag237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>
          <p:custDataLst>
            <p:tags r:id="rId12"/>
          </p:custDataLst>
        </p:nvPr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19" r:link="rId18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2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>
          <p:custDataLst>
            <p:tags r:id="rId19"/>
          </p:custDataLst>
        </p:nvPr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27" r:link="rId2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ags" Target="../tags/tag238.xml" /><Relationship Id="rId3" Type="http://schemas.openxmlformats.org/officeDocument/2006/relationships/tags" Target="../tags/tag239.xml" /><Relationship Id="rId4" Type="http://schemas.openxmlformats.org/officeDocument/2006/relationships/tags" Target="../tags/tag240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36.xml" /><Relationship Id="rId11" Type="http://schemas.openxmlformats.org/officeDocument/2006/relationships/tags" Target="../tags/tag337.xml" /><Relationship Id="rId12" Type="http://schemas.openxmlformats.org/officeDocument/2006/relationships/tags" Target="../tags/tag338.xml" /><Relationship Id="rId13" Type="http://schemas.openxmlformats.org/officeDocument/2006/relationships/tags" Target="../tags/tag339.xml" /><Relationship Id="rId14" Type="http://schemas.openxmlformats.org/officeDocument/2006/relationships/tags" Target="../tags/tag340.xml" /><Relationship Id="rId15" Type="http://schemas.openxmlformats.org/officeDocument/2006/relationships/tags" Target="../tags/tag341.xml" /><Relationship Id="rId16" Type="http://schemas.openxmlformats.org/officeDocument/2006/relationships/tags" Target="../tags/tag342.xml" /><Relationship Id="rId17" Type="http://schemas.openxmlformats.org/officeDocument/2006/relationships/tags" Target="../tags/tag343.xml" /><Relationship Id="rId18" Type="http://schemas.openxmlformats.org/officeDocument/2006/relationships/tags" Target="../tags/tag344.xml" /><Relationship Id="rId2" Type="http://schemas.openxmlformats.org/officeDocument/2006/relationships/tags" Target="../tags/tag331.xml" /><Relationship Id="rId3" Type="http://schemas.openxmlformats.org/officeDocument/2006/relationships/image" Target="../media/image4.png" /><Relationship Id="rId4" Type="http://schemas.openxmlformats.org/officeDocument/2006/relationships/tags" Target="../tags/tag332.xml" /><Relationship Id="rId5" Type="http://schemas.openxmlformats.org/officeDocument/2006/relationships/image" Target="../media/image5.png" /><Relationship Id="rId6" Type="http://schemas.openxmlformats.org/officeDocument/2006/relationships/tags" Target="../tags/tag333.xml" /><Relationship Id="rId7" Type="http://schemas.openxmlformats.org/officeDocument/2006/relationships/tags" Target="../tags/tag334.xml" /><Relationship Id="rId8" Type="http://schemas.openxmlformats.org/officeDocument/2006/relationships/tags" Target="../tags/tag335.xml" /><Relationship Id="rId9" Type="http://schemas.openxmlformats.org/officeDocument/2006/relationships/image" Target="../media/image11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tags" Target="../tags/tag345.xml" /><Relationship Id="rId3" Type="http://schemas.openxmlformats.org/officeDocument/2006/relationships/image" Target="../media/image4.png" /><Relationship Id="rId4" Type="http://schemas.openxmlformats.org/officeDocument/2006/relationships/tags" Target="../tags/tag346.xml" /><Relationship Id="rId5" Type="http://schemas.openxmlformats.org/officeDocument/2006/relationships/image" Target="../media/image5.png" /><Relationship Id="rId6" Type="http://schemas.openxmlformats.org/officeDocument/2006/relationships/tags" Target="../tags/tag347.xml" /><Relationship Id="rId7" Type="http://schemas.openxmlformats.org/officeDocument/2006/relationships/tags" Target="../tags/tag348.xml" /><Relationship Id="rId8" Type="http://schemas.openxmlformats.org/officeDocument/2006/relationships/tags" Target="../tags/tag349.xml" /><Relationship Id="rId9" Type="http://schemas.openxmlformats.org/officeDocument/2006/relationships/tags" Target="../tags/tag350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tags" Target="../tags/tag351.xml" /><Relationship Id="rId3" Type="http://schemas.openxmlformats.org/officeDocument/2006/relationships/image" Target="../media/image4.png" /><Relationship Id="rId4" Type="http://schemas.openxmlformats.org/officeDocument/2006/relationships/tags" Target="../tags/tag352.xml" /><Relationship Id="rId5" Type="http://schemas.openxmlformats.org/officeDocument/2006/relationships/image" Target="../media/image5.png" /><Relationship Id="rId6" Type="http://schemas.openxmlformats.org/officeDocument/2006/relationships/tags" Target="../tags/tag353.xml" /><Relationship Id="rId7" Type="http://schemas.openxmlformats.org/officeDocument/2006/relationships/tags" Target="../tags/tag354.xml" /><Relationship Id="rId8" Type="http://schemas.openxmlformats.org/officeDocument/2006/relationships/tags" Target="../tags/tag355.xml" /><Relationship Id="rId9" Type="http://schemas.openxmlformats.org/officeDocument/2006/relationships/tags" Target="../tags/tag35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63.xml" /><Relationship Id="rId2" Type="http://schemas.openxmlformats.org/officeDocument/2006/relationships/tags" Target="../tags/tag357.xml" /><Relationship Id="rId3" Type="http://schemas.openxmlformats.org/officeDocument/2006/relationships/image" Target="../media/image4.png" /><Relationship Id="rId4" Type="http://schemas.openxmlformats.org/officeDocument/2006/relationships/tags" Target="../tags/tag358.xml" /><Relationship Id="rId5" Type="http://schemas.openxmlformats.org/officeDocument/2006/relationships/image" Target="../media/image5.png" /><Relationship Id="rId6" Type="http://schemas.openxmlformats.org/officeDocument/2006/relationships/tags" Target="../tags/tag359.xml" /><Relationship Id="rId7" Type="http://schemas.openxmlformats.org/officeDocument/2006/relationships/tags" Target="../tags/tag360.xml" /><Relationship Id="rId8" Type="http://schemas.openxmlformats.org/officeDocument/2006/relationships/tags" Target="../tags/tag361.xml" /><Relationship Id="rId9" Type="http://schemas.openxmlformats.org/officeDocument/2006/relationships/tags" Target="../tags/tag36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70.xml" /><Relationship Id="rId11" Type="http://schemas.openxmlformats.org/officeDocument/2006/relationships/tags" Target="../tags/tag371.xml" /><Relationship Id="rId2" Type="http://schemas.openxmlformats.org/officeDocument/2006/relationships/tags" Target="../tags/tag364.xml" /><Relationship Id="rId3" Type="http://schemas.openxmlformats.org/officeDocument/2006/relationships/image" Target="../media/image4.png" /><Relationship Id="rId4" Type="http://schemas.openxmlformats.org/officeDocument/2006/relationships/tags" Target="../tags/tag365.xml" /><Relationship Id="rId5" Type="http://schemas.openxmlformats.org/officeDocument/2006/relationships/image" Target="../media/image5.png" /><Relationship Id="rId6" Type="http://schemas.openxmlformats.org/officeDocument/2006/relationships/tags" Target="../tags/tag366.xml" /><Relationship Id="rId7" Type="http://schemas.openxmlformats.org/officeDocument/2006/relationships/tags" Target="../tags/tag367.xml" /><Relationship Id="rId8" Type="http://schemas.openxmlformats.org/officeDocument/2006/relationships/tags" Target="../tags/tag368.xml" /><Relationship Id="rId9" Type="http://schemas.openxmlformats.org/officeDocument/2006/relationships/tags" Target="../tags/tag36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77.xml" /><Relationship Id="rId11" Type="http://schemas.openxmlformats.org/officeDocument/2006/relationships/tags" Target="../tags/tag378.xml" /><Relationship Id="rId2" Type="http://schemas.openxmlformats.org/officeDocument/2006/relationships/tags" Target="../tags/tag372.xml" /><Relationship Id="rId3" Type="http://schemas.openxmlformats.org/officeDocument/2006/relationships/image" Target="../media/image4.png" /><Relationship Id="rId4" Type="http://schemas.openxmlformats.org/officeDocument/2006/relationships/tags" Target="../tags/tag373.xml" /><Relationship Id="rId5" Type="http://schemas.openxmlformats.org/officeDocument/2006/relationships/image" Target="../media/image5.png" /><Relationship Id="rId6" Type="http://schemas.openxmlformats.org/officeDocument/2006/relationships/tags" Target="../tags/tag374.xml" /><Relationship Id="rId7" Type="http://schemas.openxmlformats.org/officeDocument/2006/relationships/tags" Target="../tags/tag375.xml" /><Relationship Id="rId8" Type="http://schemas.openxmlformats.org/officeDocument/2006/relationships/tags" Target="../tags/tag376.xml" /><Relationship Id="rId9" Type="http://schemas.openxmlformats.org/officeDocument/2006/relationships/image" Target="../media/image1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247.xml" /><Relationship Id="rId11" Type="http://schemas.openxmlformats.org/officeDocument/2006/relationships/tags" Target="../tags/tag248.xml" /><Relationship Id="rId2" Type="http://schemas.openxmlformats.org/officeDocument/2006/relationships/tags" Target="../tags/tag241.xml" /><Relationship Id="rId3" Type="http://schemas.openxmlformats.org/officeDocument/2006/relationships/image" Target="../media/image4.png" /><Relationship Id="rId4" Type="http://schemas.openxmlformats.org/officeDocument/2006/relationships/tags" Target="../tags/tag242.xml" /><Relationship Id="rId5" Type="http://schemas.openxmlformats.org/officeDocument/2006/relationships/image" Target="../media/image5.png" /><Relationship Id="rId6" Type="http://schemas.openxmlformats.org/officeDocument/2006/relationships/tags" Target="../tags/tag243.xml" /><Relationship Id="rId7" Type="http://schemas.openxmlformats.org/officeDocument/2006/relationships/tags" Target="../tags/tag244.xml" /><Relationship Id="rId8" Type="http://schemas.openxmlformats.org/officeDocument/2006/relationships/tags" Target="../tags/tag245.xml" /><Relationship Id="rId9" Type="http://schemas.openxmlformats.org/officeDocument/2006/relationships/tags" Target="../tags/tag24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255.xml" /><Relationship Id="rId11" Type="http://schemas.openxmlformats.org/officeDocument/2006/relationships/image" Target="../media/image10.jpeg" /><Relationship Id="rId12" Type="http://schemas.openxmlformats.org/officeDocument/2006/relationships/tags" Target="../tags/tag256.xml" /><Relationship Id="rId13" Type="http://schemas.openxmlformats.org/officeDocument/2006/relationships/tags" Target="../tags/tag257.xml" /><Relationship Id="rId14" Type="http://schemas.openxmlformats.org/officeDocument/2006/relationships/tags" Target="../tags/tag258.xml" /><Relationship Id="rId15" Type="http://schemas.openxmlformats.org/officeDocument/2006/relationships/tags" Target="../tags/tag259.xml" /><Relationship Id="rId16" Type="http://schemas.openxmlformats.org/officeDocument/2006/relationships/tags" Target="../tags/tag260.xml" /><Relationship Id="rId2" Type="http://schemas.openxmlformats.org/officeDocument/2006/relationships/tags" Target="../tags/tag249.xml" /><Relationship Id="rId3" Type="http://schemas.openxmlformats.org/officeDocument/2006/relationships/image" Target="../media/image4.png" /><Relationship Id="rId4" Type="http://schemas.openxmlformats.org/officeDocument/2006/relationships/tags" Target="../tags/tag250.xml" /><Relationship Id="rId5" Type="http://schemas.openxmlformats.org/officeDocument/2006/relationships/image" Target="../media/image5.png" /><Relationship Id="rId6" Type="http://schemas.openxmlformats.org/officeDocument/2006/relationships/tags" Target="../tags/tag251.xml" /><Relationship Id="rId7" Type="http://schemas.openxmlformats.org/officeDocument/2006/relationships/tags" Target="../tags/tag252.xml" /><Relationship Id="rId8" Type="http://schemas.openxmlformats.org/officeDocument/2006/relationships/tags" Target="../tags/tag253.xml" /><Relationship Id="rId9" Type="http://schemas.openxmlformats.org/officeDocument/2006/relationships/tags" Target="../tags/tag254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266.xml" /><Relationship Id="rId11" Type="http://schemas.openxmlformats.org/officeDocument/2006/relationships/tags" Target="../tags/tag267.xml" /><Relationship Id="rId12" Type="http://schemas.openxmlformats.org/officeDocument/2006/relationships/tags" Target="../tags/tag268.xml" /><Relationship Id="rId13" Type="http://schemas.openxmlformats.org/officeDocument/2006/relationships/tags" Target="../tags/tag269.xml" /><Relationship Id="rId14" Type="http://schemas.openxmlformats.org/officeDocument/2006/relationships/tags" Target="../tags/tag270.xml" /><Relationship Id="rId15" Type="http://schemas.openxmlformats.org/officeDocument/2006/relationships/tags" Target="../tags/tag271.xml" /><Relationship Id="rId2" Type="http://schemas.openxmlformats.org/officeDocument/2006/relationships/tags" Target="../tags/tag261.xml" /><Relationship Id="rId3" Type="http://schemas.openxmlformats.org/officeDocument/2006/relationships/image" Target="../media/image4.png" /><Relationship Id="rId4" Type="http://schemas.openxmlformats.org/officeDocument/2006/relationships/tags" Target="../tags/tag262.xml" /><Relationship Id="rId5" Type="http://schemas.openxmlformats.org/officeDocument/2006/relationships/image" Target="../media/image5.png" /><Relationship Id="rId6" Type="http://schemas.openxmlformats.org/officeDocument/2006/relationships/tags" Target="../tags/tag263.xml" /><Relationship Id="rId7" Type="http://schemas.openxmlformats.org/officeDocument/2006/relationships/image" Target="../media/image11.png" /><Relationship Id="rId8" Type="http://schemas.openxmlformats.org/officeDocument/2006/relationships/tags" Target="../tags/tag264.xml" /><Relationship Id="rId9" Type="http://schemas.openxmlformats.org/officeDocument/2006/relationships/tags" Target="../tags/tag26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277.xml" /><Relationship Id="rId11" Type="http://schemas.openxmlformats.org/officeDocument/2006/relationships/tags" Target="../tags/tag278.xml" /><Relationship Id="rId12" Type="http://schemas.openxmlformats.org/officeDocument/2006/relationships/tags" Target="../tags/tag279.xml" /><Relationship Id="rId13" Type="http://schemas.openxmlformats.org/officeDocument/2006/relationships/tags" Target="../tags/tag280.xml" /><Relationship Id="rId14" Type="http://schemas.openxmlformats.org/officeDocument/2006/relationships/tags" Target="../tags/tag281.xml" /><Relationship Id="rId15" Type="http://schemas.openxmlformats.org/officeDocument/2006/relationships/tags" Target="../tags/tag282.xml" /><Relationship Id="rId16" Type="http://schemas.openxmlformats.org/officeDocument/2006/relationships/tags" Target="../tags/tag283.xml" /><Relationship Id="rId17" Type="http://schemas.openxmlformats.org/officeDocument/2006/relationships/tags" Target="../tags/tag284.xml" /><Relationship Id="rId2" Type="http://schemas.openxmlformats.org/officeDocument/2006/relationships/tags" Target="../tags/tag272.xml" /><Relationship Id="rId3" Type="http://schemas.openxmlformats.org/officeDocument/2006/relationships/image" Target="../media/image4.png" /><Relationship Id="rId4" Type="http://schemas.openxmlformats.org/officeDocument/2006/relationships/tags" Target="../tags/tag273.xml" /><Relationship Id="rId5" Type="http://schemas.openxmlformats.org/officeDocument/2006/relationships/image" Target="../media/image5.png" /><Relationship Id="rId6" Type="http://schemas.openxmlformats.org/officeDocument/2006/relationships/tags" Target="../tags/tag274.xml" /><Relationship Id="rId7" Type="http://schemas.openxmlformats.org/officeDocument/2006/relationships/image" Target="../media/image11.png" /><Relationship Id="rId8" Type="http://schemas.openxmlformats.org/officeDocument/2006/relationships/tags" Target="../tags/tag275.xml" /><Relationship Id="rId9" Type="http://schemas.openxmlformats.org/officeDocument/2006/relationships/tags" Target="../tags/tag27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290.xml" /><Relationship Id="rId11" Type="http://schemas.openxmlformats.org/officeDocument/2006/relationships/tags" Target="../tags/tag291.xml" /><Relationship Id="rId12" Type="http://schemas.openxmlformats.org/officeDocument/2006/relationships/tags" Target="../tags/tag292.xml" /><Relationship Id="rId13" Type="http://schemas.openxmlformats.org/officeDocument/2006/relationships/tags" Target="../tags/tag293.xml" /><Relationship Id="rId14" Type="http://schemas.openxmlformats.org/officeDocument/2006/relationships/tags" Target="../tags/tag294.xml" /><Relationship Id="rId2" Type="http://schemas.openxmlformats.org/officeDocument/2006/relationships/tags" Target="../tags/tag285.xml" /><Relationship Id="rId3" Type="http://schemas.openxmlformats.org/officeDocument/2006/relationships/image" Target="../media/image4.png" /><Relationship Id="rId4" Type="http://schemas.openxmlformats.org/officeDocument/2006/relationships/tags" Target="../tags/tag286.xml" /><Relationship Id="rId5" Type="http://schemas.openxmlformats.org/officeDocument/2006/relationships/image" Target="../media/image5.png" /><Relationship Id="rId6" Type="http://schemas.openxmlformats.org/officeDocument/2006/relationships/tags" Target="../tags/tag287.xml" /><Relationship Id="rId7" Type="http://schemas.openxmlformats.org/officeDocument/2006/relationships/tags" Target="../tags/tag288.xml" /><Relationship Id="rId8" Type="http://schemas.openxmlformats.org/officeDocument/2006/relationships/image" Target="../media/image11.png" /><Relationship Id="rId9" Type="http://schemas.openxmlformats.org/officeDocument/2006/relationships/tags" Target="../tags/tag289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01.xml" /><Relationship Id="rId11" Type="http://schemas.openxmlformats.org/officeDocument/2006/relationships/tags" Target="../tags/tag302.xml" /><Relationship Id="rId2" Type="http://schemas.openxmlformats.org/officeDocument/2006/relationships/tags" Target="../tags/tag295.xml" /><Relationship Id="rId3" Type="http://schemas.openxmlformats.org/officeDocument/2006/relationships/image" Target="../media/image4.png" /><Relationship Id="rId4" Type="http://schemas.openxmlformats.org/officeDocument/2006/relationships/tags" Target="../tags/tag296.xml" /><Relationship Id="rId5" Type="http://schemas.openxmlformats.org/officeDocument/2006/relationships/image" Target="../media/image5.png" /><Relationship Id="rId6" Type="http://schemas.openxmlformats.org/officeDocument/2006/relationships/tags" Target="../tags/tag297.xml" /><Relationship Id="rId7" Type="http://schemas.openxmlformats.org/officeDocument/2006/relationships/tags" Target="../tags/tag298.xml" /><Relationship Id="rId8" Type="http://schemas.openxmlformats.org/officeDocument/2006/relationships/tags" Target="../tags/tag299.xml" /><Relationship Id="rId9" Type="http://schemas.openxmlformats.org/officeDocument/2006/relationships/tags" Target="../tags/tag300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tags" Target="../tags/tag303.xml" /><Relationship Id="rId3" Type="http://schemas.openxmlformats.org/officeDocument/2006/relationships/image" Target="../media/image4.png" /><Relationship Id="rId4" Type="http://schemas.openxmlformats.org/officeDocument/2006/relationships/tags" Target="../tags/tag304.xml" /><Relationship Id="rId5" Type="http://schemas.openxmlformats.org/officeDocument/2006/relationships/image" Target="../media/image5.png" /><Relationship Id="rId6" Type="http://schemas.openxmlformats.org/officeDocument/2006/relationships/tags" Target="../tags/tag305.xml" /><Relationship Id="rId7" Type="http://schemas.openxmlformats.org/officeDocument/2006/relationships/tags" Target="../tags/tag306.xml" /><Relationship Id="rId8" Type="http://schemas.openxmlformats.org/officeDocument/2006/relationships/tags" Target="../tags/tag307.xml" /><Relationship Id="rId9" Type="http://schemas.openxmlformats.org/officeDocument/2006/relationships/tags" Target="../tags/tag30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10" Type="http://schemas.openxmlformats.org/officeDocument/2006/relationships/tags" Target="../tags/tag315.xml" /><Relationship Id="rId11" Type="http://schemas.openxmlformats.org/officeDocument/2006/relationships/tags" Target="../tags/tag316.xml" /><Relationship Id="rId12" Type="http://schemas.openxmlformats.org/officeDocument/2006/relationships/tags" Target="../tags/tag317.xml" /><Relationship Id="rId13" Type="http://schemas.openxmlformats.org/officeDocument/2006/relationships/tags" Target="../tags/tag318.xml" /><Relationship Id="rId14" Type="http://schemas.openxmlformats.org/officeDocument/2006/relationships/tags" Target="../tags/tag319.xml" /><Relationship Id="rId15" Type="http://schemas.openxmlformats.org/officeDocument/2006/relationships/tags" Target="../tags/tag320.xml" /><Relationship Id="rId16" Type="http://schemas.openxmlformats.org/officeDocument/2006/relationships/tags" Target="../tags/tag321.xml" /><Relationship Id="rId17" Type="http://schemas.openxmlformats.org/officeDocument/2006/relationships/tags" Target="../tags/tag322.xml" /><Relationship Id="rId18" Type="http://schemas.openxmlformats.org/officeDocument/2006/relationships/tags" Target="../tags/tag323.xml" /><Relationship Id="rId19" Type="http://schemas.openxmlformats.org/officeDocument/2006/relationships/tags" Target="../tags/tag324.xml" /><Relationship Id="rId2" Type="http://schemas.openxmlformats.org/officeDocument/2006/relationships/tags" Target="../tags/tag309.xml" /><Relationship Id="rId20" Type="http://schemas.openxmlformats.org/officeDocument/2006/relationships/tags" Target="../tags/tag325.xml" /><Relationship Id="rId21" Type="http://schemas.openxmlformats.org/officeDocument/2006/relationships/tags" Target="../tags/tag326.xml" /><Relationship Id="rId22" Type="http://schemas.openxmlformats.org/officeDocument/2006/relationships/tags" Target="../tags/tag327.xml" /><Relationship Id="rId23" Type="http://schemas.openxmlformats.org/officeDocument/2006/relationships/tags" Target="../tags/tag328.xml" /><Relationship Id="rId24" Type="http://schemas.openxmlformats.org/officeDocument/2006/relationships/tags" Target="../tags/tag329.xml" /><Relationship Id="rId25" Type="http://schemas.openxmlformats.org/officeDocument/2006/relationships/tags" Target="../tags/tag330.xml" /><Relationship Id="rId3" Type="http://schemas.openxmlformats.org/officeDocument/2006/relationships/image" Target="../media/image4.png" /><Relationship Id="rId4" Type="http://schemas.openxmlformats.org/officeDocument/2006/relationships/tags" Target="../tags/tag310.xml" /><Relationship Id="rId5" Type="http://schemas.openxmlformats.org/officeDocument/2006/relationships/image" Target="../media/image5.png" /><Relationship Id="rId6" Type="http://schemas.openxmlformats.org/officeDocument/2006/relationships/tags" Target="../tags/tag311.xml" /><Relationship Id="rId7" Type="http://schemas.openxmlformats.org/officeDocument/2006/relationships/tags" Target="../tags/tag312.xml" /><Relationship Id="rId8" Type="http://schemas.openxmlformats.org/officeDocument/2006/relationships/tags" Target="../tags/tag313.xml" /><Relationship Id="rId9" Type="http://schemas.openxmlformats.org/officeDocument/2006/relationships/tags" Target="../tags/tag314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" name="标题 3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960120" y="1673225"/>
            <a:ext cx="10974070" cy="1633855"/>
          </a:xfrm>
        </p:spPr>
        <p:txBody>
          <a:bodyPr>
            <a:normAutofit fontScale="90000"/>
          </a:bodyPr>
          <a:lstStyle/>
          <a:p>
            <a:r>
              <a:rPr lang="en-US" altLang="zh-CN">
                <a:solidFill>
                  <a:srgbClr val="7030A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2.2.2</a:t>
            </a:r>
            <a:r>
              <a:rPr lang="zh-CN" altLang="en-US">
                <a:solidFill>
                  <a:srgbClr val="7030A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元素电负性的周期性变化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548640" y="342265"/>
            <a:ext cx="25355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latin typeface="微软雅黑"/>
                <a:ea typeface="微软雅黑"/>
                <a:cs typeface="微软雅黑" panose="020b0503020204020204" charset="-122"/>
                <a:sym typeface="+mn-ea"/>
              </a:rPr>
              <a:t>3、对角线规则</a:t>
            </a:r>
            <a:endParaRPr lang="zh-CN" altLang="en-US" sz="2800" b="1">
              <a:latin typeface="微软雅黑"/>
              <a:ea typeface="微软雅黑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37870" y="864235"/>
            <a:ext cx="107156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/>
              <a:t>     </a:t>
            </a:r>
            <a:r>
              <a:rPr lang="zh-CN" altLang="en-US" sz="2800" b="1"/>
              <a:t>在元素周期表中，某些主族元素与其</a:t>
            </a:r>
            <a:r>
              <a:rPr lang="zh-CN" altLang="en-US" sz="2800" b="1">
                <a:solidFill>
                  <a:srgbClr val="FF0000"/>
                </a:solidFill>
              </a:rPr>
              <a:t>右下方</a:t>
            </a:r>
            <a:r>
              <a:rPr lang="zh-CN" altLang="en-US" sz="2800" b="1"/>
              <a:t>的主族电负性接近，，表现出的性质相似，被称为</a:t>
            </a:r>
            <a:r>
              <a:rPr lang="en-US" altLang="zh-CN" sz="2800" b="1"/>
              <a:t>“</a:t>
            </a:r>
            <a:r>
              <a:rPr lang="zh-CN" altLang="en-US" sz="2800" b="1">
                <a:sym typeface="+mn-ea"/>
              </a:rPr>
              <a:t>对角线规则</a:t>
            </a:r>
            <a:r>
              <a:rPr lang="en-US" altLang="zh-CN" sz="2800" b="1"/>
              <a:t>”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336675" y="2195830"/>
            <a:ext cx="7147560" cy="4661535"/>
          </a:xfrm>
          <a:prstGeom prst="rect">
            <a:avLst/>
          </a:prstGeom>
        </p:spPr>
      </p:pic>
      <p:sp>
        <p:nvSpPr>
          <p:cNvPr id="3" name="椭圆 2"/>
          <p:cNvSpPr/>
          <p:nvPr>
            <p:custDataLst>
              <p:tags r:id="rId11"/>
            </p:custDataLst>
          </p:nvPr>
        </p:nvSpPr>
        <p:spPr>
          <a:xfrm>
            <a:off x="1794510" y="313182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>
            <p:custDataLst>
              <p:tags r:id="rId12"/>
            </p:custDataLst>
          </p:nvPr>
        </p:nvSpPr>
        <p:spPr>
          <a:xfrm>
            <a:off x="2280285" y="384175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13"/>
            </p:custDataLst>
          </p:nvPr>
        </p:nvSpPr>
        <p:spPr>
          <a:xfrm>
            <a:off x="2280285" y="313182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>
            <p:custDataLst>
              <p:tags r:id="rId14"/>
            </p:custDataLst>
          </p:nvPr>
        </p:nvSpPr>
        <p:spPr>
          <a:xfrm>
            <a:off x="5346065" y="313182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>
            <p:custDataLst>
              <p:tags r:id="rId15"/>
            </p:custDataLst>
          </p:nvPr>
        </p:nvSpPr>
        <p:spPr>
          <a:xfrm>
            <a:off x="5346065" y="384175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>
            <p:custDataLst>
              <p:tags r:id="rId16"/>
            </p:custDataLst>
          </p:nvPr>
        </p:nvSpPr>
        <p:spPr>
          <a:xfrm>
            <a:off x="5928995" y="3841750"/>
            <a:ext cx="485775" cy="5943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17"/>
            </p:custDataLst>
          </p:nvPr>
        </p:nvSpPr>
        <p:spPr>
          <a:xfrm>
            <a:off x="8411845" y="2867660"/>
            <a:ext cx="37884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  <a:sym typeface="+mn-ea"/>
              </a:rPr>
              <a:t>在第2、3周期中，具有典型“对角线”规则的元素有三对：</a:t>
            </a:r>
            <a:r>
              <a:rPr lang="zh-CN" altLang="en-US" sz="2400" b="1">
                <a:latin typeface="微软雅黑"/>
                <a:ea typeface="微软雅黑"/>
                <a:cs typeface="微软雅黑" panose="020b0503020204020204" charset="-122"/>
                <a:sym typeface="+mn-ea"/>
              </a:rPr>
              <a:t>锂与镁，铍与铝，硼与硅</a:t>
            </a:r>
            <a:endParaRPr lang="zh-CN" altLang="en-US" sz="2400" b="1">
              <a:latin typeface="微软雅黑"/>
              <a:ea typeface="微软雅黑"/>
              <a:cs typeface="微软雅黑" panose="020b0503020204020204" charset="-122"/>
              <a:sym typeface="+mn-ea"/>
            </a:endParaRPr>
          </a:p>
        </p:txBody>
      </p:sp>
    </p:spTree>
    <p:custDataLst>
      <p:tags r:id="rId18"/>
    </p:custData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593725" y="1167130"/>
            <a:ext cx="1090993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latin typeface="微软雅黑"/>
                <a:ea typeface="微软雅黑"/>
                <a:cs typeface="微软雅黑" panose="020b0503020204020204" charset="-122"/>
              </a:rPr>
              <a:t>锂和镁的相似性：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① 在氧气中燃烧生成氧化物，而其他碱金属则生成过氧化物、超氧化物；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② 能直接与氮作用，生成氮化物</a:t>
            </a:r>
            <a:r>
              <a:rPr lang="zh-CN" altLang="en-US" sz="2400" b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Li</a:t>
            </a:r>
            <a:r>
              <a:rPr lang="zh-CN" altLang="en-US" sz="2400" b="1" baseline="-250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N、Mg</a:t>
            </a:r>
            <a:r>
              <a:rPr lang="zh-CN" altLang="en-US" sz="2400" b="1" baseline="-250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N</a:t>
            </a:r>
            <a:r>
              <a:rPr lang="zh-CN" altLang="en-US" sz="2400" b="1" baseline="-250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2</a:t>
            </a: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，而其他碱金属不与氮直接反应；③ 氟化物、碳酸盐、磷酸盐都难溶于水，而其他碱金属的相应盐易溶于水等。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微软雅黑"/>
                <a:ea typeface="微软雅黑"/>
                <a:cs typeface="微软雅黑" panose="020b0503020204020204" charset="-122"/>
              </a:rPr>
              <a:t>铍和铝的相似性：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① 单质在冷的浓硝酸中钝化；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② 氧化物、氢氧化物都有两性；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③ 氯化物都是共价化合物，易汽化，能升华，能溶于有机溶剂等。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微软雅黑"/>
                <a:ea typeface="微软雅黑"/>
                <a:cs typeface="微软雅黑" panose="020b0503020204020204" charset="-122"/>
              </a:rPr>
              <a:t>硼和硅的相似性：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① 硼和硅的密度分别为</a:t>
            </a:r>
            <a:r>
              <a:rPr lang="zh-CN" altLang="en-US" sz="24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2.35 g·cm</a:t>
            </a:r>
            <a:r>
              <a:rPr lang="zh-CN" altLang="en-US" sz="2400" baseline="300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-3</a:t>
            </a:r>
            <a:r>
              <a:rPr lang="zh-CN" altLang="en-US" sz="24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和</a:t>
            </a:r>
            <a:r>
              <a:rPr lang="zh-CN" altLang="en-US" sz="24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2.336 g·cm</a:t>
            </a:r>
            <a:r>
              <a:rPr lang="zh-CN" altLang="en-US" sz="2400" baseline="3000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-3</a:t>
            </a: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，两者相近；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② 硼和硅的氢化物在常温下都是气体，都能直接被水氧化；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latin typeface="微软雅黑"/>
                <a:ea typeface="微软雅黑"/>
                <a:cs typeface="微软雅黑" panose="020b0503020204020204" charset="-122"/>
              </a:rPr>
              <a:t>③ 最高价氧化物的水化物都是酸等。</a:t>
            </a:r>
            <a:endParaRPr lang="zh-CN" altLang="en-US" sz="2400">
              <a:latin typeface="微软雅黑"/>
              <a:ea typeface="微软雅黑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593725" y="632460"/>
            <a:ext cx="5059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微软雅黑"/>
                <a:ea typeface="微软雅黑"/>
                <a:cs typeface="微软雅黑" panose="020b0503020204020204" charset="-122"/>
                <a:sym typeface="+mn-ea"/>
              </a:rPr>
              <a:t>“对角线”规则的表现，举例如下：</a:t>
            </a:r>
            <a:endParaRPr lang="zh-CN" altLang="en-US" sz="2400" b="1">
              <a:latin typeface="微软雅黑"/>
              <a:ea typeface="微软雅黑"/>
              <a:cs typeface="微软雅黑" panose="020b050302020402020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1300818" y="1472565"/>
            <a:ext cx="6912470" cy="2792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比较下列大小或强弱，并从原子结构角度解释。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）原子半径：</a:t>
            </a: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Mg____Al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O_____S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）第一电离能：</a:t>
            </a: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Mg____Al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O_____S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）电负性：</a:t>
            </a: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Mg____Al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O_____S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）金属性：</a:t>
            </a: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Mg____Al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，非金属性：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O_____S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>
            <p:custDataLst>
              <p:tags r:id="rId8"/>
            </p:custDataLst>
          </p:nvPr>
        </p:nvSpPr>
        <p:spPr>
          <a:xfrm>
            <a:off x="144780" y="388620"/>
            <a:ext cx="2659380" cy="92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/>
              <a:t>学以致用</a:t>
            </a:r>
            <a:endParaRPr lang="zh-CN" altLang="en-US" sz="3000"/>
          </a:p>
        </p:txBody>
      </p: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1226820" y="1496060"/>
            <a:ext cx="10027285" cy="2168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．下列各组元素按电负性大小排列正确的是　</a:t>
            </a:r>
            <a:r>
              <a:rPr lang="en-US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3000" b="1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O&gt;Cl&gt;F	       B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F&gt;N&gt;O         </a:t>
            </a:r>
            <a:endParaRPr lang="pt-BR" altLang="zh-CN" sz="3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69240" algn="just">
              <a:lnSpc>
                <a:spcPct val="150000"/>
              </a:lnSpc>
            </a:pP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As&gt;P&gt;N	       D</a:t>
            </a:r>
            <a:r>
              <a:rPr lang="zh-CN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pt-BR" altLang="zh-CN" sz="3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Cl&gt;S&gt;P</a:t>
            </a:r>
            <a:endParaRPr lang="zh-CN" altLang="zh-CN" sz="3000" b="1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8"/>
            </p:custDataLst>
          </p:nvPr>
        </p:nvSpPr>
        <p:spPr>
          <a:xfrm>
            <a:off x="1226621" y="4626867"/>
            <a:ext cx="1866305" cy="460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答案：</a:t>
            </a:r>
            <a:r>
              <a:rPr lang="en-US" altLang="zh-CN" sz="18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zh-CN" altLang="zh-CN" sz="1800" b="1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>
            <p:custDataLst>
              <p:tags r:id="rId9"/>
            </p:custDataLst>
          </p:nvPr>
        </p:nvSpPr>
        <p:spPr>
          <a:xfrm>
            <a:off x="144780" y="388620"/>
            <a:ext cx="2659380" cy="92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/>
              <a:t>课堂检测</a:t>
            </a:r>
            <a:endParaRPr lang="zh-CN" altLang="en-US" sz="3000"/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598289" y="569620"/>
            <a:ext cx="6097190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．已知几种元素的电负性，请回答下列问题。</a:t>
            </a:r>
            <a:endParaRPr lang="zh-CN" altLang="zh-CN" sz="2000" b="1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1380731" y="1146269"/>
          <a:ext cx="6465884" cy="940221"/>
        </p:xfrm>
        <a:graphic>
          <a:graphicData uri="http://schemas.openxmlformats.org/drawingml/2006/table">
            <a:tbl>
              <a:tblPr/>
              <a:tblGrid>
                <a:gridCol w="867756"/>
                <a:gridCol w="557360"/>
                <a:gridCol w="581888"/>
                <a:gridCol w="557360"/>
                <a:gridCol w="557360"/>
                <a:gridCol w="557360"/>
                <a:gridCol w="557360"/>
                <a:gridCol w="557360"/>
                <a:gridCol w="557360"/>
                <a:gridCol w="557360"/>
                <a:gridCol w="557360"/>
              </a:tblGrid>
              <a:tr h="346672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元素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Mg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As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741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电负性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1.0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1.2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1.5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1.8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2.1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2.5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3.0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2.0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3.0</a:t>
                      </a:r>
                      <a:endParaRPr lang="zh-CN" sz="1800" b="1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98289" y="2043056"/>
            <a:ext cx="10303074" cy="1880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）工业上制备金属镁，采用电解熔融的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MgCl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的方法，而制备金属铝，采用电解熔融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加冰晶石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不用电解熔融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AlCl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的方法。试解释原因。</a:t>
            </a:r>
            <a:endParaRPr kumimoji="0" lang="zh-CN" alt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）判断化合物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GeCl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AsCl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是共价化合物，还是离子化合物？</a:t>
            </a:r>
            <a:endParaRPr kumimoji="0" lang="en-US" altLang="zh-CN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）判断化合物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LiAlH</a:t>
            </a:r>
            <a:r>
              <a:rPr kumimoji="0" lang="en-US" altLang="zh-CN" sz="2000" b="1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中各元素的化合价。</a:t>
            </a:r>
            <a:endParaRPr kumimoji="0" lang="zh-CN" alt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48320" y="4228769"/>
            <a:ext cx="9531549" cy="211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答案：（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）根据电负性，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MgCl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是离子化合物，熔化时存在自由移动的离子，能导电；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AlCl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是共价化合物，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AlCl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的熔化态以分子形式存在，不能导电。</a:t>
            </a:r>
            <a:endParaRPr kumimoji="0" lang="zh-CN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GeCl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AsCl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都是共价化合物。</a:t>
            </a:r>
            <a:endParaRPr kumimoji="0" lang="zh-CN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+2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价，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价；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的化合价分别是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加，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-4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价；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LiAlH</a:t>
            </a:r>
            <a:r>
              <a:rPr kumimoji="0" lang="en-US" altLang="zh-CN" b="1" i="0" u="none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中，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的化合价分别为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-3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-1</a:t>
            </a:r>
            <a:r>
              <a:rPr kumimoji="0" lang="zh-CN" altLang="en-US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kumimoji="0" lang="zh-CN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3" name="矩形 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617220" y="1236682"/>
            <a:ext cx="8128000" cy="332295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auto"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3.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下列不能根据元素电负性判断的性质是</a:t>
            </a: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)</a:t>
            </a:r>
            <a:endParaRPr lang="zh-CN" altLang="zh-CN" sz="2800">
              <a:solidFill>
                <a:srgbClr val="000000"/>
              </a:solidFill>
              <a:latin typeface="微软雅黑"/>
              <a:ea typeface="微软雅黑"/>
              <a:cs typeface="微软雅黑" panose="020b0503020204020204" charset="-122"/>
            </a:endParaRPr>
          </a:p>
          <a:p>
            <a:pPr defTabSz="914400" fontAlgn="auto"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A.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判断化合物的溶解度</a:t>
            </a:r>
            <a:endParaRPr lang="zh-CN" altLang="zh-CN" sz="2800">
              <a:solidFill>
                <a:srgbClr val="000000"/>
              </a:solidFill>
              <a:latin typeface="微软雅黑"/>
              <a:ea typeface="微软雅黑"/>
              <a:cs typeface="微软雅黑" panose="020b0503020204020204" charset="-122"/>
            </a:endParaRPr>
          </a:p>
          <a:p>
            <a:pPr defTabSz="914400" fontAlgn="auto"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B.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判断化合物中元素化合价的正负</a:t>
            </a:r>
            <a:endParaRPr lang="zh-CN" altLang="zh-CN" sz="2800">
              <a:solidFill>
                <a:srgbClr val="000000"/>
              </a:solidFill>
              <a:latin typeface="微软雅黑"/>
              <a:ea typeface="微软雅黑"/>
              <a:cs typeface="微软雅黑" panose="020b0503020204020204" charset="-122"/>
            </a:endParaRPr>
          </a:p>
          <a:p>
            <a:pPr defTabSz="914400" fontAlgn="auto"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C.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判断化学键类型</a:t>
            </a:r>
            <a:endParaRPr lang="zh-CN" altLang="zh-CN" sz="2800">
              <a:solidFill>
                <a:srgbClr val="000000"/>
              </a:solidFill>
              <a:latin typeface="微软雅黑"/>
              <a:ea typeface="微软雅黑"/>
              <a:cs typeface="微软雅黑" panose="020b0503020204020204" charset="-122"/>
            </a:endParaRPr>
          </a:p>
          <a:p>
            <a:pPr defTabSz="914400" fontAlgn="auto"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D.</a:t>
            </a:r>
            <a:r>
              <a:rPr lang="zh-CN" altLang="zh-CN" sz="2800">
                <a:solidFill>
                  <a:srgbClr val="000000"/>
                </a:solidFill>
                <a:latin typeface="微软雅黑"/>
                <a:ea typeface="微软雅黑"/>
                <a:cs typeface="微软雅黑" panose="020b0503020204020204" charset="-122"/>
              </a:rPr>
              <a:t>判断一种元素是金属元素还是非金属元素</a:t>
            </a:r>
            <a:endParaRPr lang="zh-CN" altLang="zh-CN" sz="2800">
              <a:solidFill>
                <a:srgbClr val="000000"/>
              </a:solidFill>
              <a:effectLst/>
              <a:latin typeface="微软雅黑"/>
              <a:ea typeface="微软雅黑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8"/>
            </p:custDataLst>
          </p:nvPr>
        </p:nvSpPr>
        <p:spPr>
          <a:xfrm>
            <a:off x="7300595" y="1236980"/>
            <a:ext cx="513080" cy="7556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8" name="New picture"/>
          <p:cNvPicPr/>
          <p:nvPr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0210800" y="10591800"/>
            <a:ext cx="342900" cy="254000"/>
          </a:xfrm>
          <a:prstGeom prst="cube">
            <a:avLst/>
          </a:prstGeom>
        </p:spPr>
      </p:pic>
    </p:spTree>
    <p:custDataLst>
      <p:tags r:id="rId1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804069" y="1048702"/>
            <a:ext cx="9765506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为什么钠与氯元素以离子键结合形成离子化合物，氢元素与氯元素以共价键结合形成共价化合物？</a:t>
            </a:r>
            <a:endParaRPr lang="zh-CN" altLang="en-US" sz="30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上箭头标注 2"/>
          <p:cNvSpPr/>
          <p:nvPr>
            <p:custDataLst>
              <p:tags r:id="rId8"/>
            </p:custDataLst>
          </p:nvPr>
        </p:nvSpPr>
        <p:spPr>
          <a:xfrm>
            <a:off x="1640840" y="2451735"/>
            <a:ext cx="7875905" cy="177292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5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活泼非金属元素与活泼金属元素以离子键结合形成离子化合物。非金属元素之间以共价键结合形成共价化合物。</a:t>
            </a:r>
            <a:endParaRPr lang="zh-CN" altLang="en-US" sz="2500"/>
          </a:p>
        </p:txBody>
      </p:sp>
      <p:sp>
        <p:nvSpPr>
          <p:cNvPr id="8" name="上箭头标注 7"/>
          <p:cNvSpPr/>
          <p:nvPr>
            <p:custDataLst>
              <p:tags r:id="rId9"/>
            </p:custDataLst>
          </p:nvPr>
        </p:nvSpPr>
        <p:spPr>
          <a:xfrm>
            <a:off x="2929890" y="4460240"/>
            <a:ext cx="5513070" cy="125095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成键原子吸引电子能力的差异，决定了形成化学键的类型。</a:t>
            </a:r>
            <a:endParaRPr lang="zh-CN" altLang="en-US" sz="25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圆角矩形 8"/>
          <p:cNvSpPr/>
          <p:nvPr>
            <p:custDataLst>
              <p:tags r:id="rId10"/>
            </p:custDataLst>
          </p:nvPr>
        </p:nvSpPr>
        <p:spPr>
          <a:xfrm>
            <a:off x="205740" y="76200"/>
            <a:ext cx="2659380" cy="92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/>
              <a:t>温故知新</a:t>
            </a:r>
            <a:endParaRPr lang="zh-CN" altLang="en-US" sz="3000"/>
          </a:p>
        </p:txBody>
      </p:sp>
    </p:spTree>
    <p:custDataLst>
      <p:tags r:id="rId1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529590" y="760095"/>
            <a:ext cx="49968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微软雅黑"/>
                <a:ea typeface="微软雅黑"/>
              </a:rPr>
              <a:t>一、元素电负性的周期性变化</a:t>
            </a:r>
            <a:endParaRPr lang="zh-CN" altLang="en-US" sz="2800" b="1">
              <a:latin typeface="微软雅黑"/>
              <a:ea typeface="微软雅黑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793750" y="149860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微软雅黑"/>
                <a:ea typeface="微软雅黑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/>
                <a:ea typeface="微软雅黑"/>
                <a:cs typeface="微软雅黑" panose="020b0503020204020204" charset="-122"/>
              </a:rPr>
              <a:t>、电负性</a:t>
            </a:r>
            <a:endParaRPr lang="zh-CN" altLang="en-US" sz="2800" b="1">
              <a:latin typeface="微软雅黑"/>
              <a:ea typeface="微软雅黑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825500" y="2163445"/>
            <a:ext cx="8153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/>
                <a:ea typeface="微软雅黑"/>
                <a:cs typeface="微软雅黑" panose="020b0503020204020204" charset="-122"/>
              </a:rPr>
              <a:t>衡量元素在化合物中</a:t>
            </a:r>
            <a:r>
              <a:rPr lang="zh-CN" altLang="en-US" sz="2800" b="1">
                <a:solidFill>
                  <a:srgbClr val="C00000"/>
                </a:solidFill>
                <a:latin typeface="微软雅黑"/>
                <a:ea typeface="微软雅黑"/>
                <a:cs typeface="微软雅黑" panose="020b0503020204020204" charset="-122"/>
              </a:rPr>
              <a:t>吸引电子</a:t>
            </a:r>
            <a:r>
              <a:rPr lang="zh-CN" altLang="en-US" sz="2800">
                <a:latin typeface="微软雅黑"/>
                <a:ea typeface="微软雅黑"/>
                <a:cs typeface="微软雅黑" panose="020b0503020204020204" charset="-122"/>
              </a:rPr>
              <a:t>的能力。</a:t>
            </a:r>
            <a:endParaRPr lang="zh-CN" altLang="en-US" sz="2800" b="1">
              <a:solidFill>
                <a:srgbClr val="C00000"/>
              </a:solidFill>
              <a:latin typeface="微软雅黑"/>
              <a:ea typeface="微软雅黑"/>
              <a:cs typeface="微软雅黑" panose="020b0503020204020204" charset="-122"/>
            </a:endParaRPr>
          </a:p>
        </p:txBody>
      </p:sp>
      <p:sp>
        <p:nvSpPr>
          <p:cNvPr id="65" name="TextBox 11"/>
          <p:cNvSpPr txBox="1"/>
          <p:nvPr>
            <p:custDataLst>
              <p:tags r:id="rId10"/>
            </p:custDataLst>
          </p:nvPr>
        </p:nvSpPr>
        <p:spPr>
          <a:xfrm>
            <a:off x="825500" y="2822575"/>
            <a:ext cx="854583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/>
                <a:ea typeface="微软雅黑"/>
                <a:cs typeface="Times New Roman" panose="02020603050405020304" pitchFamily="18" charset="0"/>
              </a:rPr>
              <a:t>电负性越大的原子，对键合电子的吸引力越大。</a:t>
            </a:r>
            <a:endParaRPr lang="zh-CN" altLang="en-US" sz="2800">
              <a:latin typeface="微软雅黑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3270" y="539433"/>
            <a:ext cx="2962101" cy="29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>
            <p:custDataLst>
              <p:tags r:id="rId13"/>
            </p:custDataLst>
          </p:nvPr>
        </p:nvSpPr>
        <p:spPr>
          <a:xfrm>
            <a:off x="7711440" y="3514725"/>
            <a:ext cx="406654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33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美国化学家鲍林于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1932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年首先提出了用电负性来衡量元素在化合物中吸引电子的能力。</a:t>
            </a: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433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b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右箭头标注 9"/>
          <p:cNvSpPr/>
          <p:nvPr>
            <p:custDataLst>
              <p:tags r:id="rId14"/>
            </p:custDataLst>
          </p:nvPr>
        </p:nvSpPr>
        <p:spPr>
          <a:xfrm>
            <a:off x="3486150" y="3566795"/>
            <a:ext cx="4310380" cy="3035935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他指定氟的电负性为</a:t>
            </a:r>
            <a:r>
              <a:rPr lang="en-US" altLang="zh-CN" sz="3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4.0</a:t>
            </a:r>
            <a:r>
              <a:rPr lang="zh-CN" altLang="en-US" sz="3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，并以此为标准来确定其他元素的电负性。</a:t>
            </a:r>
            <a:endParaRPr lang="zh-CN" altLang="en-US" sz="3000"/>
          </a:p>
        </p:txBody>
      </p:sp>
      <p:sp>
        <p:nvSpPr>
          <p:cNvPr id="11" name="右箭头标注 10"/>
          <p:cNvSpPr/>
          <p:nvPr>
            <p:custDataLst>
              <p:tags r:id="rId15"/>
            </p:custDataLst>
          </p:nvPr>
        </p:nvSpPr>
        <p:spPr>
          <a:xfrm>
            <a:off x="1092200" y="3901440"/>
            <a:ext cx="2210435" cy="2101215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为什么氟无正价？</a:t>
            </a:r>
            <a:endParaRPr lang="zh-CN" altLang="en-US" sz="3000">
              <a:solidFill>
                <a:srgbClr val="00B0F0"/>
              </a:solidFill>
            </a:endParaRPr>
          </a:p>
        </p:txBody>
      </p:sp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-111760" y="1348740"/>
            <a:ext cx="8310245" cy="5418455"/>
          </a:xfrm>
          <a:prstGeom prst="rect">
            <a:avLst/>
          </a:prstGeom>
        </p:spPr>
      </p:pic>
      <p:sp>
        <p:nvSpPr>
          <p:cNvPr id="4108" name="矩形 22"/>
          <p:cNvSpPr/>
          <p:nvPr>
            <p:custDataLst>
              <p:tags r:id="rId9"/>
            </p:custDataLst>
          </p:nvPr>
        </p:nvSpPr>
        <p:spPr>
          <a:xfrm>
            <a:off x="338455" y="376555"/>
            <a:ext cx="101409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l">
              <a:lnSpc>
                <a:spcPct val="150000"/>
              </a:lnSpc>
              <a:buNone/>
            </a:pPr>
            <a:r>
              <a:rPr lang="zh-CN" altLang="en-US" sz="2400" b="1">
                <a:latin typeface="微软雅黑"/>
                <a:ea typeface="微软雅黑"/>
              </a:rPr>
              <a:t>思考：</a:t>
            </a:r>
            <a:r>
              <a:rPr lang="zh-CN" altLang="en-US" sz="2400">
                <a:latin typeface="微软雅黑"/>
                <a:ea typeface="微软雅黑"/>
                <a:sym typeface="+mn-ea"/>
              </a:rPr>
              <a:t>随原子序数递增，元素的电负性同周期或者同族有什么规律？</a:t>
            </a:r>
            <a:endParaRPr lang="zh-CN" altLang="en-US" sz="2400">
              <a:latin typeface="微软雅黑"/>
              <a:ea typeface="微软雅黑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8112760" y="1123315"/>
            <a:ext cx="3741420" cy="5631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36575" algn="just">
              <a:lnSpc>
                <a:spcPct val="150000"/>
              </a:lnSpc>
            </a:pP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同一周期，主族元素的电负性从左到右依次增大，表明其吸引电子的能力逐渐增强，非金属性逐渐增强。</a:t>
            </a:r>
            <a:endParaRPr lang="zh-CN" altLang="zh-CN" sz="2400" b="1" kern="100">
              <a:solidFill>
                <a:srgbClr val="0000FF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536575" algn="just">
              <a:lnSpc>
                <a:spcPct val="150000"/>
              </a:lnSpc>
            </a:pPr>
            <a:r>
              <a:rPr lang="zh-CN" altLang="zh-CN" sz="2400" b="1" kern="10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同一主族，元素的电负性从上到下呈现减小的趋势，表明其吸引电子的能力逐渐减弱，金属性逐渐增强。</a:t>
            </a:r>
            <a:endParaRPr lang="zh-CN" altLang="zh-CN" sz="2400" b="1" kern="100">
              <a:solidFill>
                <a:srgbClr val="0000FF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/>
          <p:nvPr>
            <p:custDataLst>
              <p:tags r:id="rId11"/>
            </p:custDataLst>
          </p:nvPr>
        </p:nvCxnSpPr>
        <p:spPr>
          <a:xfrm flipV="1">
            <a:off x="740410" y="2929890"/>
            <a:ext cx="6326505" cy="1270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>
            <p:custDataLst>
              <p:tags r:id="rId12"/>
            </p:custDataLst>
          </p:nvPr>
        </p:nvCxnSpPr>
        <p:spPr>
          <a:xfrm>
            <a:off x="441960" y="1879600"/>
            <a:ext cx="6985" cy="429260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六角星 7"/>
          <p:cNvSpPr/>
          <p:nvPr>
            <p:custDataLst>
              <p:tags r:id="rId13"/>
            </p:custDataLst>
          </p:nvPr>
        </p:nvSpPr>
        <p:spPr>
          <a:xfrm>
            <a:off x="441960" y="5808345"/>
            <a:ext cx="534670" cy="643255"/>
          </a:xfrm>
          <a:prstGeom prst="star6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角星 8"/>
          <p:cNvSpPr/>
          <p:nvPr>
            <p:custDataLst>
              <p:tags r:id="rId14"/>
            </p:custDataLst>
          </p:nvPr>
        </p:nvSpPr>
        <p:spPr>
          <a:xfrm>
            <a:off x="7066915" y="2790190"/>
            <a:ext cx="534670" cy="643255"/>
          </a:xfrm>
          <a:prstGeom prst="star6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3" grpId="0" uiExpand="1" build="p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5120" y="1239520"/>
            <a:ext cx="8049895" cy="5248910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9"/>
            </p:custDataLst>
          </p:nvPr>
        </p:nvSpPr>
        <p:spPr>
          <a:xfrm>
            <a:off x="429260" y="356870"/>
            <a:ext cx="16776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微软雅黑"/>
                <a:ea typeface="微软雅黑"/>
                <a:cs typeface="微软雅黑" panose="020b0503020204020204" charset="-122"/>
              </a:rPr>
              <a:t>2</a:t>
            </a:r>
            <a:r>
              <a:rPr lang="zh-CN" altLang="en-US" sz="2800" b="1">
                <a:latin typeface="微软雅黑"/>
                <a:ea typeface="微软雅黑"/>
                <a:cs typeface="微软雅黑" panose="020b0503020204020204" charset="-122"/>
              </a:rPr>
              <a:t>、应用</a:t>
            </a:r>
            <a:endParaRPr lang="zh-CN" altLang="en-US" sz="2800" b="1">
              <a:latin typeface="微软雅黑"/>
              <a:ea typeface="微软雅黑"/>
              <a:cs typeface="微软雅黑" panose="020b050302020402020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8259445" y="2310130"/>
            <a:ext cx="3630930" cy="255270"/>
            <a:chOff x="12816" y="3352"/>
            <a:chExt cx="5718" cy="402"/>
          </a:xfrm>
        </p:grpSpPr>
        <p:cxnSp>
          <p:nvCxnSpPr>
            <p:cNvPr id="4" name="直接箭头连接符 3"/>
            <p:cNvCxnSpPr/>
            <p:nvPr>
              <p:custDataLst>
                <p:tags r:id="rId11"/>
              </p:custDataLst>
            </p:nvPr>
          </p:nvCxnSpPr>
          <p:spPr>
            <a:xfrm>
              <a:off x="12816" y="3754"/>
              <a:ext cx="5718" cy="0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>
              <p:custDataLst>
                <p:tags r:id="rId12"/>
              </p:custDataLst>
            </p:nvPr>
          </p:nvCxnSpPr>
          <p:spPr>
            <a:xfrm flipH="1">
              <a:off x="15570" y="3352"/>
              <a:ext cx="0" cy="383"/>
            </a:xfrm>
            <a:prstGeom prst="line">
              <a:avLst/>
            </a:prstGeom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>
            <p:custDataLst>
              <p:tags r:id="rId13"/>
            </p:custDataLst>
          </p:nvPr>
        </p:nvSpPr>
        <p:spPr>
          <a:xfrm>
            <a:off x="9753600" y="2710815"/>
            <a:ext cx="6629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</a:rPr>
              <a:t>1.8</a:t>
            </a:r>
            <a:endParaRPr lang="en-US" altLang="zh-CN" sz="2000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>
            <p:custDataLst>
              <p:tags r:id="rId14"/>
            </p:custDataLst>
          </p:nvPr>
        </p:nvSpPr>
        <p:spPr>
          <a:xfrm>
            <a:off x="8879205" y="2051685"/>
            <a:ext cx="765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金属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15"/>
            </p:custDataLst>
          </p:nvPr>
        </p:nvSpPr>
        <p:spPr>
          <a:xfrm>
            <a:off x="10523855" y="2051685"/>
            <a:ext cx="10807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非金属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6"/>
            </p:custDataLst>
          </p:nvPr>
        </p:nvSpPr>
        <p:spPr>
          <a:xfrm>
            <a:off x="7759700" y="1239520"/>
            <a:ext cx="43484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/>
                <a:ea typeface="微软雅黑"/>
                <a:sym typeface="+mn-ea"/>
              </a:rPr>
              <a:t>（</a:t>
            </a:r>
            <a:r>
              <a:rPr lang="en-US" altLang="zh-CN" sz="2400" b="1">
                <a:latin typeface="微软雅黑"/>
                <a:ea typeface="微软雅黑"/>
                <a:sym typeface="+mn-ea"/>
              </a:rPr>
              <a:t>1</a:t>
            </a:r>
            <a:r>
              <a:rPr lang="zh-CN" altLang="en-US" sz="2400" b="1">
                <a:latin typeface="微软雅黑"/>
                <a:ea typeface="微软雅黑"/>
                <a:sym typeface="+mn-ea"/>
              </a:rPr>
              <a:t>）金属性与非金属性的强弱</a:t>
            </a:r>
            <a:endParaRPr lang="zh-CN" altLang="en-US" sz="2400" b="1">
              <a:latin typeface="微软雅黑"/>
              <a:ea typeface="微软雅黑"/>
              <a:sym typeface="+mn-ea"/>
            </a:endParaRPr>
          </a:p>
        </p:txBody>
      </p:sp>
    </p:spTree>
    <p:custDataLst>
      <p:tags r:id="rId17"/>
    </p:custData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340360" y="433070"/>
            <a:ext cx="3520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微软雅黑"/>
                <a:ea typeface="微软雅黑"/>
                <a:sym typeface="+mn-ea"/>
              </a:rPr>
              <a:t>（</a:t>
            </a:r>
            <a:r>
              <a:rPr lang="en-US" altLang="zh-CN" sz="2400" b="1">
                <a:latin typeface="微软雅黑"/>
                <a:ea typeface="微软雅黑"/>
                <a:sym typeface="+mn-ea"/>
              </a:rPr>
              <a:t>2</a:t>
            </a:r>
            <a:r>
              <a:rPr lang="zh-CN" altLang="en-US" sz="2400" b="1">
                <a:latin typeface="微软雅黑"/>
                <a:ea typeface="微软雅黑"/>
                <a:sym typeface="+mn-ea"/>
              </a:rPr>
              <a:t>）判断化学键的类型</a:t>
            </a:r>
            <a:endParaRPr lang="zh-CN" altLang="en-US" sz="2400" b="1">
              <a:latin typeface="微软雅黑"/>
              <a:ea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416550" y="337185"/>
            <a:ext cx="6746875" cy="4399915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182245" y="1376680"/>
            <a:ext cx="523430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zh-CN" altLang="en-US" sz="2800" b="1">
                <a:solidFill>
                  <a:srgbClr val="00006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电负性相差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＞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1.7</a:t>
            </a:r>
            <a:r>
              <a:rPr lang="zh-CN" altLang="en-US" sz="2800" b="1">
                <a:solidFill>
                  <a:srgbClr val="00006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的两种元素的原子，</a:t>
            </a:r>
            <a:r>
              <a:rPr lang="zh-CN" altLang="en-US" sz="2800" b="1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通常形成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离子键</a:t>
            </a:r>
            <a:r>
              <a:rPr lang="zh-CN" altLang="en-US" sz="2800" b="1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。</a:t>
            </a:r>
            <a:endParaRPr lang="zh-CN" altLang="en-US" sz="2800" b="1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algn="just"/>
            <a:r>
              <a:rPr lang="zh-CN" altLang="en-US" sz="2800" b="1">
                <a:solidFill>
                  <a:srgbClr val="00006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电负性相差</a:t>
            </a:r>
            <a:r>
              <a:rPr lang="zh-CN" altLang="en-US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＜</a:t>
            </a:r>
            <a:r>
              <a:rPr lang="en-US" altLang="zh-CN" sz="2800" b="1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1.7</a:t>
            </a:r>
            <a:r>
              <a:rPr lang="zh-CN" altLang="en-US" sz="2800" b="1">
                <a:solidFill>
                  <a:srgbClr val="00006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的两种元素的原子</a:t>
            </a:r>
            <a:r>
              <a:rPr lang="zh-CN" altLang="en-US" sz="2800" b="1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通常形成</a:t>
            </a:r>
            <a:r>
              <a:rPr lang="zh-CN" altLang="en-US" sz="2800" b="1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共价键</a:t>
            </a:r>
            <a:r>
              <a:rPr lang="zh-CN" altLang="en-US" sz="2800" b="1">
                <a:solidFill>
                  <a:srgbClr val="0101AF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。</a:t>
            </a:r>
            <a:endParaRPr lang="zh-CN" altLang="en-US" sz="2800" b="1">
              <a:solidFill>
                <a:srgbClr val="0101AF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1"/>
            </p:custDataLst>
          </p:nvPr>
        </p:nvSpPr>
        <p:spPr>
          <a:xfrm>
            <a:off x="416560" y="3141345"/>
            <a:ext cx="476631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</a:pPr>
            <a:r>
              <a:rPr lang="zh-CN" altLang="en-US" sz="2400">
                <a:solidFill>
                  <a:srgbClr val="FF0000"/>
                </a:solidFill>
                <a:latin typeface="微软雅黑"/>
                <a:ea typeface="微软雅黑"/>
                <a:sym typeface="+mn-ea"/>
              </a:rPr>
              <a:t>电负性相差越大的共价键，共用电子对偏向电负性大的原子趋势越大，键的极性越大。</a:t>
            </a:r>
            <a:endParaRPr lang="zh-CN" altLang="en-US" sz="2400">
              <a:solidFill>
                <a:srgbClr val="FF0000"/>
              </a:solidFill>
              <a:latin typeface="微软雅黑"/>
              <a:ea typeface="微软雅黑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2"/>
            </p:custDataLst>
          </p:nvPr>
        </p:nvSpPr>
        <p:spPr>
          <a:xfrm>
            <a:off x="182245" y="5166360"/>
            <a:ext cx="76117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微软雅黑"/>
                <a:ea typeface="微软雅黑"/>
                <a:sym typeface="+mn-ea"/>
              </a:rPr>
              <a:t>（</a:t>
            </a:r>
            <a:r>
              <a:rPr lang="en-US" altLang="zh-CN" sz="2400" b="1">
                <a:latin typeface="微软雅黑"/>
                <a:ea typeface="微软雅黑"/>
                <a:sym typeface="+mn-ea"/>
              </a:rPr>
              <a:t>3</a:t>
            </a:r>
            <a:r>
              <a:rPr lang="zh-CN" altLang="en-US" sz="2400" b="1">
                <a:latin typeface="微软雅黑"/>
                <a:ea typeface="微软雅黑"/>
                <a:sym typeface="+mn-ea"/>
              </a:rPr>
              <a:t>）判断共价化合物中元素的化合价的正负</a:t>
            </a:r>
            <a:endParaRPr lang="zh-CN" altLang="en-US" sz="2400" b="1">
              <a:latin typeface="微软雅黑"/>
              <a:ea typeface="微软雅黑"/>
            </a:endParaRPr>
          </a:p>
        </p:txBody>
      </p:sp>
      <p:sp>
        <p:nvSpPr>
          <p:cNvPr id="66" name="Rectangle 10"/>
          <p:cNvSpPr/>
          <p:nvPr>
            <p:custDataLst>
              <p:tags r:id="rId13"/>
            </p:custDataLst>
          </p:nvPr>
        </p:nvSpPr>
        <p:spPr>
          <a:xfrm>
            <a:off x="1501140" y="5898515"/>
            <a:ext cx="5467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  <a:scene3d>
              <a:camera prst="orthographicFront"/>
              <a:lightRig rig="threePt" dir="t"/>
            </a:scene3d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400">
                <a:solidFill>
                  <a:schemeClr val="tx1"/>
                </a:solidFill>
                <a:latin typeface="微软雅黑"/>
                <a:ea typeface="微软雅黑"/>
              </a:rPr>
              <a:t>电负性大的显负价，电负性小的显正价。</a:t>
            </a:r>
            <a:endParaRPr lang="zh-CN" altLang="en-US" sz="2400">
              <a:solidFill>
                <a:schemeClr val="tx1"/>
              </a:solidFill>
              <a:latin typeface="微软雅黑"/>
              <a:ea typeface="微软雅黑"/>
            </a:endParaRPr>
          </a:p>
        </p:txBody>
      </p:sp>
    </p:spTree>
    <p:custDataLst>
      <p:tags r:id="rId1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55297" name="Text Box 3"/>
          <p:cNvSpPr txBox="1"/>
          <p:nvPr>
            <p:custDataLst>
              <p:tags r:id="rId7"/>
            </p:custDataLst>
          </p:nvPr>
        </p:nvSpPr>
        <p:spPr>
          <a:xfrm>
            <a:off x="730885" y="1453515"/>
            <a:ext cx="10246995" cy="32918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、请查阅下列化合物中元素的电负性值，判断他们哪些是离子化合物，哪些是共价化合物</a:t>
            </a:r>
            <a:endParaRPr lang="zh-CN" altLang="en-US" sz="3200" b="1" u="none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NaF      HCl      NO      MgO      KCl     AlCl</a:t>
            </a:r>
            <a:r>
              <a:rPr lang="en-US" altLang="zh-CN" sz="3200" b="1" u="none" baseline="-250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3       </a:t>
            </a:r>
            <a:r>
              <a:rPr lang="en-US" altLang="zh-CN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CH</a:t>
            </a:r>
            <a:r>
              <a:rPr lang="en-US" altLang="zh-CN" sz="3200" b="1" u="none" baseline="-25000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endParaRPr lang="en-US" altLang="zh-CN" sz="3200" b="1" u="none" baseline="-25000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离子化合物：                 </a:t>
            </a:r>
            <a:endParaRPr lang="zh-CN" altLang="en-US" sz="3200" b="1" u="none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none"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共价化合物：                        </a:t>
            </a:r>
            <a:endParaRPr lang="zh-CN" altLang="en-US" sz="3200" b="1" u="none"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>
            <p:custDataLst>
              <p:tags r:id="rId8"/>
            </p:custDataLst>
          </p:nvPr>
        </p:nvSpPr>
        <p:spPr>
          <a:xfrm>
            <a:off x="132715" y="109220"/>
            <a:ext cx="2659380" cy="92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/>
              <a:t>课堂练习</a:t>
            </a:r>
            <a:endParaRPr lang="zh-CN" altLang="en-US" sz="3000"/>
          </a:p>
        </p:txBody>
      </p:sp>
      <p:sp>
        <p:nvSpPr>
          <p:cNvPr id="103429" name="Rectangle 5"/>
          <p:cNvSpPr/>
          <p:nvPr>
            <p:custDataLst>
              <p:tags r:id="rId9"/>
            </p:custDataLst>
          </p:nvPr>
        </p:nvSpPr>
        <p:spPr>
          <a:xfrm>
            <a:off x="3452178" y="4008438"/>
            <a:ext cx="400494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HCl</a:t>
            </a:r>
            <a:r>
              <a:rPr lang="zh-CN" altLang="en-US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 </a:t>
            </a:r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NO</a:t>
            </a:r>
            <a:r>
              <a:rPr lang="zh-CN" altLang="en-US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AlCl</a:t>
            </a:r>
            <a:r>
              <a:rPr lang="en-US" altLang="zh-CN" sz="2800" b="1" u="none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  </a:t>
            </a:r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CH</a:t>
            </a:r>
            <a:r>
              <a:rPr lang="en-US" altLang="zh-CN" sz="2800" b="1" u="none" baseline="-25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endParaRPr lang="en-US" altLang="zh-CN" sz="2800" b="1" u="none" baseline="-250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3428" name="Rectangle 4"/>
          <p:cNvSpPr/>
          <p:nvPr>
            <p:custDataLst>
              <p:tags r:id="rId10"/>
            </p:custDataLst>
          </p:nvPr>
        </p:nvSpPr>
        <p:spPr>
          <a:xfrm>
            <a:off x="3739515" y="3255328"/>
            <a:ext cx="287464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NaF</a:t>
            </a:r>
            <a:r>
              <a:rPr lang="zh-CN" altLang="en-US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 </a:t>
            </a:r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MgO</a:t>
            </a:r>
            <a:r>
              <a:rPr lang="zh-CN" altLang="en-US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 </a:t>
            </a:r>
            <a:r>
              <a:rPr lang="en-US" altLang="zh-CN" sz="2800" b="1" u="none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KCl</a:t>
            </a:r>
            <a:endParaRPr lang="en-US" altLang="zh-CN" sz="2800" b="1" u="none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custDataLst>
      <p:tags r:id="rId1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/>
      <p:bldP spid="103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sp>
        <p:nvSpPr>
          <p:cNvPr id="55302" name="Text Box 3"/>
          <p:cNvSpPr txBox="1"/>
          <p:nvPr>
            <p:custDataLst>
              <p:tags r:id="rId7"/>
            </p:custDataLst>
          </p:nvPr>
        </p:nvSpPr>
        <p:spPr>
          <a:xfrm>
            <a:off x="673735" y="1885315"/>
            <a:ext cx="1014285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 2</a:t>
            </a:r>
            <a:r>
              <a:rPr lang="zh-CN" altLang="en-US" sz="3200" b="1" u="none">
                <a:latin typeface="楷体_GB2312" pitchFamily="49" charset="-122"/>
                <a:ea typeface="楷体_GB2312" pitchFamily="49" charset="-122"/>
              </a:rPr>
              <a:t>、请查阅下列化合物中元素的电负性值，指出化合物中为正价的元素</a:t>
            </a:r>
            <a:endParaRPr lang="zh-CN" altLang="en-US" sz="3200" b="1" u="none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none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NaH    ICl    NF</a:t>
            </a:r>
            <a:r>
              <a:rPr lang="en-US" altLang="zh-CN" sz="3200" b="1" u="none" baseline="-2500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    SO</a:t>
            </a:r>
            <a:r>
              <a:rPr lang="en-US" altLang="zh-CN" sz="3200" b="1" u="none" baseline="-250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  </a:t>
            </a:r>
            <a:endParaRPr lang="en-US" altLang="zh-CN" sz="3200" b="1" u="none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    H</a:t>
            </a:r>
            <a:r>
              <a:rPr lang="en-US" altLang="zh-CN" sz="3200" b="1" u="none" baseline="-250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S     CH</a:t>
            </a:r>
            <a:r>
              <a:rPr lang="en-US" altLang="zh-CN" sz="3200" b="1" u="none" baseline="-25000">
                <a:latin typeface="楷体_GB2312" pitchFamily="49" charset="-122"/>
                <a:ea typeface="楷体_GB2312" pitchFamily="49" charset="-122"/>
              </a:rPr>
              <a:t>4     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NH</a:t>
            </a:r>
            <a:r>
              <a:rPr lang="en-US" altLang="zh-CN" sz="3200" b="1" u="none" baseline="-25000">
                <a:latin typeface="楷体_GB2312" pitchFamily="49" charset="-122"/>
                <a:ea typeface="楷体_GB2312" pitchFamily="49" charset="-122"/>
              </a:rPr>
              <a:t>3      </a:t>
            </a:r>
            <a:r>
              <a:rPr lang="en-US" altLang="zh-CN" sz="3200" b="1" u="none">
                <a:latin typeface="楷体_GB2312" pitchFamily="49" charset="-122"/>
                <a:ea typeface="楷体_GB2312" pitchFamily="49" charset="-122"/>
              </a:rPr>
              <a:t>HBr</a:t>
            </a:r>
            <a:endParaRPr lang="en-US" altLang="zh-CN" sz="3200" b="1" u="none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" name="圆角矩形 8"/>
          <p:cNvSpPr/>
          <p:nvPr>
            <p:custDataLst>
              <p:tags r:id="rId8"/>
            </p:custDataLst>
          </p:nvPr>
        </p:nvSpPr>
        <p:spPr>
          <a:xfrm>
            <a:off x="144780" y="388620"/>
            <a:ext cx="2659380" cy="92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000"/>
              <a:t>课堂练习</a:t>
            </a:r>
            <a:endParaRPr lang="zh-CN" altLang="en-US" sz="3000"/>
          </a:p>
        </p:txBody>
      </p:sp>
    </p:spTree>
    <p:custDataLst>
      <p:tags r:id="rId9"/>
    </p:custData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867535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10416540" y="5166360"/>
            <a:ext cx="1775460" cy="1691640"/>
          </a:xfrm>
          <a:prstGeom prst="rect">
            <a:avLst/>
          </a:prstGeom>
        </p:spPr>
      </p:pic>
      <p:grpSp>
        <p:nvGrpSpPr>
          <p:cNvPr id="19458" name="组合 24577"/>
          <p:cNvGrpSpPr/>
          <p:nvPr>
            <p:custDataLst>
              <p:tags r:id="rId7"/>
            </p:custDataLst>
          </p:nvPr>
        </p:nvGrpSpPr>
        <p:grpSpPr>
          <a:xfrm>
            <a:off x="818515" y="1598930"/>
            <a:ext cx="11277600" cy="4965065"/>
            <a:chOff x="96" y="288"/>
            <a:chExt cx="5664" cy="4032"/>
          </a:xfrm>
        </p:grpSpPr>
        <p:sp>
          <p:nvSpPr>
            <p:cNvPr id="19459" name="矩形 24578"/>
            <p:cNvSpPr/>
            <p:nvPr>
              <p:custDataLst>
                <p:tags r:id="rId8"/>
              </p:custDataLst>
            </p:nvPr>
          </p:nvSpPr>
          <p:spPr>
            <a:xfrm>
              <a:off x="720" y="907"/>
              <a:ext cx="5040" cy="341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zh-CN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19460" name="矩形 24579"/>
            <p:cNvSpPr/>
            <p:nvPr>
              <p:custDataLst>
                <p:tags r:id="rId9"/>
              </p:custDataLst>
            </p:nvPr>
          </p:nvSpPr>
          <p:spPr>
            <a:xfrm>
              <a:off x="240" y="912"/>
              <a:ext cx="432" cy="322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zh-CN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19461" name="矩形 24580"/>
            <p:cNvSpPr/>
            <p:nvPr>
              <p:custDataLst>
                <p:tags r:id="rId10"/>
              </p:custDataLst>
            </p:nvPr>
          </p:nvSpPr>
          <p:spPr>
            <a:xfrm>
              <a:off x="720" y="288"/>
              <a:ext cx="5040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r>
                <a:rPr lang="en-US" altLang="zh-CN" sz="2800">
                  <a:latin typeface="Arial" panose="020b0604020202020204" pitchFamily="34" charset="0"/>
                </a:rPr>
                <a:t>       ⅠA      ⅡA     ⅢA      ⅣA    ⅤA     ⅥA       ⅦA</a:t>
              </a:r>
              <a:endParaRPr lang="en-US" altLang="zh-CN" sz="2800">
                <a:latin typeface="Arial" panose="020b0604020202020204" pitchFamily="34" charset="0"/>
              </a:endParaRPr>
            </a:p>
          </p:txBody>
        </p:sp>
        <p:sp>
          <p:nvSpPr>
            <p:cNvPr id="19462" name="矩形 24581"/>
            <p:cNvSpPr/>
            <p:nvPr>
              <p:custDataLst>
                <p:tags r:id="rId11"/>
              </p:custDataLst>
            </p:nvPr>
          </p:nvSpPr>
          <p:spPr>
            <a:xfrm>
              <a:off x="96" y="288"/>
              <a:ext cx="720" cy="6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algn="r">
                <a:spcBef>
                  <a:spcPct val="20000"/>
                </a:spcBef>
              </a:pPr>
              <a:r>
                <a:rPr lang="zh-CN" altLang="en-US" sz="2400">
                  <a:latin typeface="Arial" panose="020b0604020202020204" pitchFamily="34" charset="0"/>
                </a:rPr>
                <a:t>族</a:t>
              </a:r>
              <a:endParaRPr lang="zh-CN" altLang="en-US" sz="2400">
                <a:latin typeface="Arial" panose="020b0604020202020204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zh-CN" altLang="en-US" sz="2400">
                  <a:latin typeface="Arial" panose="020b0604020202020204" pitchFamily="34" charset="0"/>
                </a:rPr>
                <a:t>周期</a:t>
              </a:r>
              <a:endParaRPr lang="zh-CN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9463" name="直接连接符 24582"/>
            <p:cNvSpPr/>
            <p:nvPr>
              <p:custDataLst>
                <p:tags r:id="rId12"/>
              </p:custDataLst>
            </p:nvPr>
          </p:nvSpPr>
          <p:spPr>
            <a:xfrm>
              <a:off x="96" y="288"/>
              <a:ext cx="5424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4" name="直接连接符 24583"/>
            <p:cNvSpPr/>
            <p:nvPr>
              <p:custDataLst>
                <p:tags r:id="rId13"/>
              </p:custDataLst>
            </p:nvPr>
          </p:nvSpPr>
          <p:spPr>
            <a:xfrm>
              <a:off x="96" y="912"/>
              <a:ext cx="5424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5" name="直接连接符 24584"/>
            <p:cNvSpPr/>
            <p:nvPr>
              <p:custDataLst>
                <p:tags r:id="rId14"/>
              </p:custDataLst>
            </p:nvPr>
          </p:nvSpPr>
          <p:spPr>
            <a:xfrm>
              <a:off x="96" y="4176"/>
              <a:ext cx="5424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6" name="直接连接符 24585"/>
            <p:cNvSpPr/>
            <p:nvPr>
              <p:custDataLst>
                <p:tags r:id="rId15"/>
              </p:custDataLst>
            </p:nvPr>
          </p:nvSpPr>
          <p:spPr>
            <a:xfrm flipH="1">
              <a:off x="96" y="288"/>
              <a:ext cx="0" cy="38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7" name="直接连接符 24586"/>
            <p:cNvSpPr/>
            <p:nvPr>
              <p:custDataLst>
                <p:tags r:id="rId16"/>
              </p:custDataLst>
            </p:nvPr>
          </p:nvSpPr>
          <p:spPr>
            <a:xfrm flipH="1">
              <a:off x="816" y="288"/>
              <a:ext cx="0" cy="38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8" name="直接连接符 24587"/>
            <p:cNvSpPr/>
            <p:nvPr>
              <p:custDataLst>
                <p:tags r:id="rId17"/>
              </p:custDataLst>
            </p:nvPr>
          </p:nvSpPr>
          <p:spPr>
            <a:xfrm flipH="1">
              <a:off x="5520" y="288"/>
              <a:ext cx="0" cy="3888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69" name="直接连接符 24588"/>
            <p:cNvSpPr/>
            <p:nvPr>
              <p:custDataLst>
                <p:tags r:id="rId18"/>
              </p:custDataLst>
            </p:nvPr>
          </p:nvSpPr>
          <p:spPr>
            <a:xfrm>
              <a:off x="96" y="288"/>
              <a:ext cx="720" cy="624"/>
            </a:xfrm>
            <a:prstGeom prst="line">
              <a:avLst/>
            </a:prstGeom>
            <a:ln w="12700" cap="rnd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9481" name="文本框 24600"/>
            <p:cNvSpPr txBox="1"/>
            <p:nvPr>
              <p:custDataLst>
                <p:tags r:id="rId19"/>
              </p:custDataLst>
            </p:nvPr>
          </p:nvSpPr>
          <p:spPr>
            <a:xfrm>
              <a:off x="336" y="883"/>
              <a:ext cx="260" cy="322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r>
                <a:rPr lang="en-US" altLang="zh-CN" sz="3600" b="1">
                  <a:latin typeface="Times New Roman" panose="02020603050405020304" pitchFamily="18" charset="0"/>
                </a:rPr>
                <a:t>1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2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3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4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5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6</a:t>
              </a:r>
              <a:endParaRPr lang="en-US" altLang="zh-CN" sz="3600" b="1">
                <a:latin typeface="Times New Roman" panose="02020603050405020304" pitchFamily="18" charset="0"/>
              </a:endParaRPr>
            </a:p>
            <a:p>
              <a:r>
                <a:rPr lang="en-US" altLang="zh-CN" sz="3600" b="1">
                  <a:latin typeface="Times New Roman" panose="02020603050405020304" pitchFamily="18" charset="0"/>
                </a:rPr>
                <a:t>7</a:t>
              </a:r>
              <a:endParaRPr lang="en-US" altLang="zh-CN" sz="3600" b="1">
                <a:latin typeface="Times New Roman" panose="02020603050405020304" pitchFamily="18" charset="0"/>
              </a:endParaRPr>
            </a:p>
          </p:txBody>
        </p:sp>
        <p:sp>
          <p:nvSpPr>
            <p:cNvPr id="19497" name="文本框 24616"/>
            <p:cNvSpPr txBox="1"/>
            <p:nvPr>
              <p:custDataLst>
                <p:tags r:id="rId20"/>
              </p:custDataLst>
            </p:nvPr>
          </p:nvSpPr>
          <p:spPr>
            <a:xfrm>
              <a:off x="5184" y="1824"/>
              <a:ext cx="385" cy="5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wrap="square" anchor="ctr">
              <a:spAutoFit/>
            </a:bodyPr>
            <a:lstStyle/>
            <a:p>
              <a:endParaRPr lang="zh-CN" altLang="zh-CN" sz="280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文本框 24611"/>
          <p:cNvSpPr txBox="1"/>
          <p:nvPr>
            <p:custDataLst>
              <p:tags r:id="rId21"/>
            </p:custDataLst>
          </p:nvPr>
        </p:nvSpPr>
        <p:spPr>
          <a:xfrm>
            <a:off x="1105535" y="502285"/>
            <a:ext cx="1080262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核电荷数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sym typeface="+mn-ea"/>
              </a:rPr>
              <a:t>增大，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原子半径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sym typeface="+mn-ea"/>
              </a:rPr>
              <a:t>减小，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得电子能力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sym typeface="+mn-ea"/>
              </a:rPr>
              <a:t>增强，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</a:rPr>
              <a:t>非金属性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增强，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</a:rPr>
              <a:t>第一电离能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增强（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2-3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5-6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），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</a:rPr>
              <a:t>电负性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增强</a:t>
            </a:r>
            <a:endParaRPr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endParaRPr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本框 24599"/>
          <p:cNvSpPr txBox="1"/>
          <p:nvPr>
            <p:custDataLst>
              <p:tags r:id="rId22"/>
            </p:custDataLst>
          </p:nvPr>
        </p:nvSpPr>
        <p:spPr>
          <a:xfrm>
            <a:off x="1814324" y="2590060"/>
            <a:ext cx="2336800" cy="3973776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ctr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核电荷数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增大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，电子层数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变多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，原子半径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增大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，失电子能力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变强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，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</a:rPr>
              <a:t>金属性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增强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/>
          <p:nvPr>
            <p:custDataLst>
              <p:tags r:id="rId23"/>
            </p:custDataLst>
          </p:nvPr>
        </p:nvCxnSpPr>
        <p:spPr>
          <a:xfrm>
            <a:off x="1203960" y="1448435"/>
            <a:ext cx="10115550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>
            <p:custDataLst>
              <p:tags r:id="rId24"/>
            </p:custDataLst>
          </p:nvPr>
        </p:nvCxnSpPr>
        <p:spPr>
          <a:xfrm>
            <a:off x="2309495" y="2638425"/>
            <a:ext cx="12065" cy="355854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AS_UNIQUEID" val="2312"/>
</p:tagLst>
</file>

<file path=ppt/tags/tag10.xml><?xml version="1.0" encoding="utf-8"?>
<p:tagLst xmlns:p="http://schemas.openxmlformats.org/presentationml/2006/main">
  <p:tag name="AS_UNIQUEID" val="23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AS_UNIQUEID" val="24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01.xml><?xml version="1.0" encoding="utf-8"?>
<p:tagLst xmlns:p="http://schemas.openxmlformats.org/presentationml/2006/main">
  <p:tag name="AS_UNIQUEID" val="24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02.xml><?xml version="1.0" encoding="utf-8"?>
<p:tagLst xmlns:p="http://schemas.openxmlformats.org/presentationml/2006/main">
  <p:tag name="AS_UNIQUEID" val="24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03.xml><?xml version="1.0" encoding="utf-8"?>
<p:tagLst xmlns:p="http://schemas.openxmlformats.org/presentationml/2006/main">
  <p:tag name="AS_UNIQUEID" val="241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04.xml><?xml version="1.0" encoding="utf-8"?>
<p:tagLst xmlns:p="http://schemas.openxmlformats.org/presentationml/2006/main">
  <p:tag name="AS_UNIQUEID" val="2414"/>
</p:tagLst>
</file>

<file path=ppt/tags/tag105.xml><?xml version="1.0" encoding="utf-8"?>
<p:tagLst xmlns:p="http://schemas.openxmlformats.org/presentationml/2006/main">
  <p:tag name="AS_UNIQUEID" val="24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06.xml><?xml version="1.0" encoding="utf-8"?>
<p:tagLst xmlns:p="http://schemas.openxmlformats.org/presentationml/2006/main">
  <p:tag name="AS_UNIQUEID" val="24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i*1"/>
  <p:tag name="KSO_WM_UNIT_INDEX" val="1"/>
  <p:tag name="KSO_WM_UNIT_LAYERLEVEL" val="1"/>
  <p:tag name="KSO_WM_UNIT_TYPE" val="i"/>
</p:tagLst>
</file>

<file path=ppt/tags/tag107.xml><?xml version="1.0" encoding="utf-8"?>
<p:tagLst xmlns:p="http://schemas.openxmlformats.org/presentationml/2006/main">
  <p:tag name="AS_UNIQUEID" val="24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i*2"/>
  <p:tag name="KSO_WM_UNIT_INDEX" val="2"/>
  <p:tag name="KSO_WM_UNIT_LAYERLEVEL" val="1"/>
  <p:tag name="KSO_WM_UNIT_TYPE" val="i"/>
</p:tagLst>
</file>

<file path=ppt/tags/tag108.xml><?xml version="1.0" encoding="utf-8"?>
<p:tagLst xmlns:p="http://schemas.openxmlformats.org/presentationml/2006/main">
  <p:tag name="AS_UNIQUEID" val="24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09.xml><?xml version="1.0" encoding="utf-8"?>
<p:tagLst xmlns:p="http://schemas.openxmlformats.org/presentationml/2006/main">
  <p:tag name="AS_UNIQUEID" val="24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1.xml><?xml version="1.0" encoding="utf-8"?>
<p:tagLst xmlns:p="http://schemas.openxmlformats.org/presentationml/2006/main">
  <p:tag name="AS_UNIQUEID" val="232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0.xml><?xml version="1.0" encoding="utf-8"?>
<p:tagLst xmlns:p="http://schemas.openxmlformats.org/presentationml/2006/main">
  <p:tag name="AS_UNIQUEID" val="24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11.xml><?xml version="1.0" encoding="utf-8"?>
<p:tagLst xmlns:p="http://schemas.openxmlformats.org/presentationml/2006/main">
  <p:tag name="AS_UNIQUEID" val="24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12.xml><?xml version="1.0" encoding="utf-8"?>
<p:tagLst xmlns:p="http://schemas.openxmlformats.org/presentationml/2006/main">
  <p:tag name="AS_UNIQUEID" val="242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13.xml><?xml version="1.0" encoding="utf-8"?>
<p:tagLst xmlns:p="http://schemas.openxmlformats.org/presentationml/2006/main">
  <p:tag name="AS_UNIQUEID" val="24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14.xml><?xml version="1.0" encoding="utf-8"?>
<p:tagLst xmlns:p="http://schemas.openxmlformats.org/presentationml/2006/main">
  <p:tag name="AS_UNIQUEID" val="2424"/>
</p:tagLst>
</file>

<file path=ppt/tags/tag115.xml><?xml version="1.0" encoding="utf-8"?>
<p:tagLst xmlns:p="http://schemas.openxmlformats.org/presentationml/2006/main">
  <p:tag name="AS_UNIQUEID" val="24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16.xml><?xml version="1.0" encoding="utf-8"?>
<p:tagLst xmlns:p="http://schemas.openxmlformats.org/presentationml/2006/main">
  <p:tag name="AS_UNIQUEID" val="24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i*1"/>
  <p:tag name="KSO_WM_UNIT_INDEX" val="1"/>
  <p:tag name="KSO_WM_UNIT_LAYERLEVEL" val="1"/>
  <p:tag name="KSO_WM_UNIT_TYPE" val="i"/>
</p:tagLst>
</file>

<file path=ppt/tags/tag117.xml><?xml version="1.0" encoding="utf-8"?>
<p:tagLst xmlns:p="http://schemas.openxmlformats.org/presentationml/2006/main">
  <p:tag name="AS_UNIQUEID" val="24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i*2"/>
  <p:tag name="KSO_WM_UNIT_INDEX" val="2"/>
  <p:tag name="KSO_WM_UNIT_LAYERLEVEL" val="1"/>
  <p:tag name="KSO_WM_UNIT_TYPE" val="i"/>
</p:tagLst>
</file>

<file path=ppt/tags/tag118.xml><?xml version="1.0" encoding="utf-8"?>
<p:tagLst xmlns:p="http://schemas.openxmlformats.org/presentationml/2006/main">
  <p:tag name="AS_UNIQUEID" val="24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19.xml><?xml version="1.0" encoding="utf-8"?>
<p:tagLst xmlns:p="http://schemas.openxmlformats.org/presentationml/2006/main">
  <p:tag name="AS_UNIQUEID" val="24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.xml><?xml version="1.0" encoding="utf-8"?>
<p:tagLst xmlns:p="http://schemas.openxmlformats.org/presentationml/2006/main">
  <p:tag name="AS_UNIQUEID" val="23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0.xml><?xml version="1.0" encoding="utf-8"?>
<p:tagLst xmlns:p="http://schemas.openxmlformats.org/presentationml/2006/main">
  <p:tag name="AS_UNIQUEID" val="243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1.xml><?xml version="1.0" encoding="utf-8"?>
<p:tagLst xmlns:p="http://schemas.openxmlformats.org/presentationml/2006/main">
  <p:tag name="AS_UNIQUEID" val="243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2.xml><?xml version="1.0" encoding="utf-8"?>
<p:tagLst xmlns:p="http://schemas.openxmlformats.org/presentationml/2006/main">
  <p:tag name="AS_UNIQUEID" val="24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3.xml><?xml version="1.0" encoding="utf-8"?>
<p:tagLst xmlns:p="http://schemas.openxmlformats.org/presentationml/2006/main">
  <p:tag name="AS_UNIQUEID" val="24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4.xml><?xml version="1.0" encoding="utf-8"?>
<p:tagLst xmlns:p="http://schemas.openxmlformats.org/presentationml/2006/main">
  <p:tag name="AS_UNIQUEID" val="24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5.xml><?xml version="1.0" encoding="utf-8"?>
<p:tagLst xmlns:p="http://schemas.openxmlformats.org/presentationml/2006/main">
  <p:tag name="AS_UNIQUEID" val="243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126.xml><?xml version="1.0" encoding="utf-8"?>
<p:tagLst xmlns:p="http://schemas.openxmlformats.org/presentationml/2006/main">
  <p:tag name="AS_UNIQUEID" val="2436"/>
</p:tagLst>
</file>

<file path=ppt/tags/tag127.xml><?xml version="1.0" encoding="utf-8"?>
<p:tagLst xmlns:p="http://schemas.openxmlformats.org/presentationml/2006/main">
  <p:tag name="AS_UNIQUEID" val="24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128.xml><?xml version="1.0" encoding="utf-8"?>
<p:tagLst xmlns:p="http://schemas.openxmlformats.org/presentationml/2006/main">
  <p:tag name="AS_UNIQUEID" val="24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i*3"/>
  <p:tag name="KSO_WM_UNIT_INDEX" val="3"/>
  <p:tag name="KSO_WM_UNIT_LAYERLEVEL" val="1"/>
  <p:tag name="KSO_WM_UNIT_TYPE" val="i"/>
</p:tagLst>
</file>

<file path=ppt/tags/tag129.xml><?xml version="1.0" encoding="utf-8"?>
<p:tagLst xmlns:p="http://schemas.openxmlformats.org/presentationml/2006/main">
  <p:tag name="AS_UNIQUEID" val="24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i*4"/>
  <p:tag name="KSO_WM_UNIT_INDEX" val="4"/>
  <p:tag name="KSO_WM_UNIT_LAYERLEVEL" val="1"/>
  <p:tag name="KSO_WM_UNIT_TYPE" val="i"/>
</p:tagLst>
</file>

<file path=ppt/tags/tag13.xml><?xml version="1.0" encoding="utf-8"?>
<p:tagLst xmlns:p="http://schemas.openxmlformats.org/presentationml/2006/main">
  <p:tag name="AS_UNIQUEID" val="2324"/>
</p:tagLst>
</file>

<file path=ppt/tags/tag130.xml><?xml version="1.0" encoding="utf-8"?>
<p:tagLst xmlns:p="http://schemas.openxmlformats.org/presentationml/2006/main">
  <p:tag name="AS_UNIQUEID" val="24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131.xml><?xml version="1.0" encoding="utf-8"?>
<p:tagLst xmlns:p="http://schemas.openxmlformats.org/presentationml/2006/main">
  <p:tag name="AS_UNIQUEID" val="244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132.xml><?xml version="1.0" encoding="utf-8"?>
<p:tagLst xmlns:p="http://schemas.openxmlformats.org/presentationml/2006/main">
  <p:tag name="AS_UNIQUEID" val="244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133.xml><?xml version="1.0" encoding="utf-8"?>
<p:tagLst xmlns:p="http://schemas.openxmlformats.org/presentationml/2006/main">
  <p:tag name="AS_UNIQUEID" val="244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134.xml><?xml version="1.0" encoding="utf-8"?>
<p:tagLst xmlns:p="http://schemas.openxmlformats.org/presentationml/2006/main">
  <p:tag name="AS_UNIQUEID" val="2444"/>
</p:tagLst>
</file>

<file path=ppt/tags/tag135.xml><?xml version="1.0" encoding="utf-8"?>
<p:tagLst xmlns:p="http://schemas.openxmlformats.org/presentationml/2006/main">
  <p:tag name="AS_UNIQUEID" val="24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136.xml><?xml version="1.0" encoding="utf-8"?>
<p:tagLst xmlns:p="http://schemas.openxmlformats.org/presentationml/2006/main">
  <p:tag name="AS_UNIQUEID" val="244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137.xml><?xml version="1.0" encoding="utf-8"?>
<p:tagLst xmlns:p="http://schemas.openxmlformats.org/presentationml/2006/main">
  <p:tag name="AS_UNIQUEID" val="244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138.xml><?xml version="1.0" encoding="utf-8"?>
<p:tagLst xmlns:p="http://schemas.openxmlformats.org/presentationml/2006/main">
  <p:tag name="AS_UNIQUEID" val="2448"/>
</p:tagLst>
</file>

<file path=ppt/tags/tag139.xml><?xml version="1.0" encoding="utf-8"?>
<p:tagLst xmlns:p="http://schemas.openxmlformats.org/presentationml/2006/main">
  <p:tag name="AS_UNIQUEID" val="244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.xml><?xml version="1.0" encoding="utf-8"?>
<p:tagLst xmlns:p="http://schemas.openxmlformats.org/presentationml/2006/main">
  <p:tag name="AS_UNIQUEID" val="23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AS_UNIQUEID" val="245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1.xml><?xml version="1.0" encoding="utf-8"?>
<p:tagLst xmlns:p="http://schemas.openxmlformats.org/presentationml/2006/main">
  <p:tag name="AS_UNIQUEID" val="245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2.xml><?xml version="1.0" encoding="utf-8"?>
<p:tagLst xmlns:p="http://schemas.openxmlformats.org/presentationml/2006/main">
  <p:tag name="AS_UNIQUEID" val="245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3.xml><?xml version="1.0" encoding="utf-8"?>
<p:tagLst xmlns:p="http://schemas.openxmlformats.org/presentationml/2006/main">
  <p:tag name="AS_UNIQUEID" val="245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4.xml><?xml version="1.0" encoding="utf-8"?>
<p:tagLst xmlns:p="http://schemas.openxmlformats.org/presentationml/2006/main">
  <p:tag name="AS_UNIQUEID" val="245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45.xml><?xml version="1.0" encoding="utf-8"?>
<p:tagLst xmlns:p="http://schemas.openxmlformats.org/presentationml/2006/main">
  <p:tag name="AS_UNIQUEID" val="2455"/>
</p:tagLst>
</file>

<file path=ppt/tags/tag146.xml><?xml version="1.0" encoding="utf-8"?>
<p:tagLst xmlns:p="http://schemas.openxmlformats.org/presentationml/2006/main">
  <p:tag name="AS_UNIQUEID" val="245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47.xml><?xml version="1.0" encoding="utf-8"?>
<p:tagLst xmlns:p="http://schemas.openxmlformats.org/presentationml/2006/main">
  <p:tag name="AS_UNIQUEID" val="245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48.xml><?xml version="1.0" encoding="utf-8"?>
<p:tagLst xmlns:p="http://schemas.openxmlformats.org/presentationml/2006/main">
  <p:tag name="AS_UNIQUEID" val="245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49.xml><?xml version="1.0" encoding="utf-8"?>
<p:tagLst xmlns:p="http://schemas.openxmlformats.org/presentationml/2006/main">
  <p:tag name="AS_UNIQUEID" val="245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5.xml><?xml version="1.0" encoding="utf-8"?>
<p:tagLst xmlns:p="http://schemas.openxmlformats.org/presentationml/2006/main">
  <p:tag name="AS_UNIQUEID" val="23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AS_UNIQUEID" val="246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51.xml><?xml version="1.0" encoding="utf-8"?>
<p:tagLst xmlns:p="http://schemas.openxmlformats.org/presentationml/2006/main">
  <p:tag name="AS_UNIQUEID" val="2461"/>
</p:tagLst>
</file>

<file path=ppt/tags/tag152.xml><?xml version="1.0" encoding="utf-8"?>
<p:tagLst xmlns:p="http://schemas.openxmlformats.org/presentationml/2006/main">
  <p:tag name="AS_UNIQUEID" val="246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i*1"/>
  <p:tag name="KSO_WM_UNIT_INDEX" val="1"/>
  <p:tag name="KSO_WM_UNIT_LAYERLEVEL" val="1"/>
  <p:tag name="KSO_WM_UNIT_TYPE" val="i"/>
</p:tagLst>
</file>

<file path=ppt/tags/tag153.xml><?xml version="1.0" encoding="utf-8"?>
<p:tagLst xmlns:p="http://schemas.openxmlformats.org/presentationml/2006/main">
  <p:tag name="AS_UNIQUEID" val="246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54.xml><?xml version="1.0" encoding="utf-8"?>
<p:tagLst xmlns:p="http://schemas.openxmlformats.org/presentationml/2006/main">
  <p:tag name="AS_UNIQUEID" val="246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55.xml><?xml version="1.0" encoding="utf-8"?>
<p:tagLst xmlns:p="http://schemas.openxmlformats.org/presentationml/2006/main">
  <p:tag name="AS_UNIQUEID" val="246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56.xml><?xml version="1.0" encoding="utf-8"?>
<p:tagLst xmlns:p="http://schemas.openxmlformats.org/presentationml/2006/main">
  <p:tag name="AS_UNIQUEID" val="246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57.xml><?xml version="1.0" encoding="utf-8"?>
<p:tagLst xmlns:p="http://schemas.openxmlformats.org/presentationml/2006/main">
  <p:tag name="AS_UNIQUEID" val="2467"/>
</p:tagLst>
</file>

<file path=ppt/tags/tag158.xml><?xml version="1.0" encoding="utf-8"?>
<p:tagLst xmlns:p="http://schemas.openxmlformats.org/presentationml/2006/main">
  <p:tag name="AS_UNIQUEID" val="246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59.xml><?xml version="1.0" encoding="utf-8"?>
<p:tagLst xmlns:p="http://schemas.openxmlformats.org/presentationml/2006/main">
  <p:tag name="AS_UNIQUEID" val="246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.xml><?xml version="1.0" encoding="utf-8"?>
<p:tagLst xmlns:p="http://schemas.openxmlformats.org/presentationml/2006/main">
  <p:tag name="AS_UNIQUEID" val="23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0.xml><?xml version="1.0" encoding="utf-8"?>
<p:tagLst xmlns:p="http://schemas.openxmlformats.org/presentationml/2006/main">
  <p:tag name="AS_UNIQUEID" val="247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1.xml><?xml version="1.0" encoding="utf-8"?>
<p:tagLst xmlns:p="http://schemas.openxmlformats.org/presentationml/2006/main">
  <p:tag name="AS_UNIQUEID" val="247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2.xml><?xml version="1.0" encoding="utf-8"?>
<p:tagLst xmlns:p="http://schemas.openxmlformats.org/presentationml/2006/main">
  <p:tag name="AS_UNIQUEID" val="247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3.xml><?xml version="1.0" encoding="utf-8"?>
<p:tagLst xmlns:p="http://schemas.openxmlformats.org/presentationml/2006/main">
  <p:tag name="AS_UNIQUEID" val="247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4.xml><?xml version="1.0" encoding="utf-8"?>
<p:tagLst xmlns:p="http://schemas.openxmlformats.org/presentationml/2006/main">
  <p:tag name="AS_UNIQUEID" val="247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5.xml><?xml version="1.0" encoding="utf-8"?>
<p:tagLst xmlns:p="http://schemas.openxmlformats.org/presentationml/2006/main">
  <p:tag name="AS_UNIQUEID" val="247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6.xml><?xml version="1.0" encoding="utf-8"?>
<p:tagLst xmlns:p="http://schemas.openxmlformats.org/presentationml/2006/main">
  <p:tag name="AS_UNIQUEID" val="247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67.xml><?xml version="1.0" encoding="utf-8"?>
<p:tagLst xmlns:p="http://schemas.openxmlformats.org/presentationml/2006/main">
  <p:tag name="AS_UNIQUEID" val="2477"/>
</p:tagLst>
</file>

<file path=ppt/tags/tag168.xml><?xml version="1.0" encoding="utf-8"?>
<p:tagLst xmlns:p="http://schemas.openxmlformats.org/presentationml/2006/main">
  <p:tag name="AS_UNIQUEID" val="2478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</p:tagLst>
</file>

<file path=ppt/tags/tag169.xml><?xml version="1.0" encoding="utf-8"?>
<p:tagLst xmlns:p="http://schemas.openxmlformats.org/presentationml/2006/main">
  <p:tag name="AS_UNIQUEID" val="2479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</p:tagLst>
</file>

<file path=ppt/tags/tag17.xml><?xml version="1.0" encoding="utf-8"?>
<p:tagLst xmlns:p="http://schemas.openxmlformats.org/presentationml/2006/main">
  <p:tag name="AS_UNIQUEID" val="23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0.xml><?xml version="1.0" encoding="utf-8"?>
<p:tagLst xmlns:p="http://schemas.openxmlformats.org/presentationml/2006/main">
  <p:tag name="AS_UNIQUEID" val="2480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71.xml><?xml version="1.0" encoding="utf-8"?>
<p:tagLst xmlns:p="http://schemas.openxmlformats.org/presentationml/2006/main">
  <p:tag name="AS_UNIQUEID" val="2481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72.xml><?xml version="1.0" encoding="utf-8"?>
<p:tagLst xmlns:p="http://schemas.openxmlformats.org/presentationml/2006/main">
  <p:tag name="AS_UNIQUEID" val="2482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73.xml><?xml version="1.0" encoding="utf-8"?>
<p:tagLst xmlns:p="http://schemas.openxmlformats.org/presentationml/2006/main">
  <p:tag name="AS_UNIQUEID" val="2483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74.xml><?xml version="1.0" encoding="utf-8"?>
<p:tagLst xmlns:p="http://schemas.openxmlformats.org/presentationml/2006/main">
  <p:tag name="AS_UNIQUEID" val="2484"/>
</p:tagLst>
</file>

<file path=ppt/tags/tag175.xml><?xml version="1.0" encoding="utf-8"?>
<p:tagLst xmlns:p="http://schemas.openxmlformats.org/presentationml/2006/main">
  <p:tag name="AS_UNIQUEID" val="2485"/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76.xml><?xml version="1.0" encoding="utf-8"?>
<p:tagLst xmlns:p="http://schemas.openxmlformats.org/presentationml/2006/main">
  <p:tag name="AS_UNIQUEID" val="2486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TYPE" val="i"/>
</p:tagLst>
</file>

<file path=ppt/tags/tag177.xml><?xml version="1.0" encoding="utf-8"?>
<p:tagLst xmlns:p="http://schemas.openxmlformats.org/presentationml/2006/main">
  <p:tag name="AS_UNIQUEID" val="2487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2"/>
  <p:tag name="KSO_WM_UNIT_INDEX" val="2"/>
  <p:tag name="KSO_WM_UNIT_LAYERLEVEL" val="1"/>
  <p:tag name="KSO_WM_UNIT_TYPE" val="i"/>
</p:tagLst>
</file>

<file path=ppt/tags/tag178.xml><?xml version="1.0" encoding="utf-8"?>
<p:tagLst xmlns:p="http://schemas.openxmlformats.org/presentationml/2006/main">
  <p:tag name="AS_UNIQUEID" val="2488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79.xml><?xml version="1.0" encoding="utf-8"?>
<p:tagLst xmlns:p="http://schemas.openxmlformats.org/presentationml/2006/main">
  <p:tag name="AS_UNIQUEID" val="2489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8.xml><?xml version="1.0" encoding="utf-8"?>
<p:tagLst xmlns:p="http://schemas.openxmlformats.org/presentationml/2006/main">
  <p:tag name="AS_UNIQUEID" val="23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0.xml><?xml version="1.0" encoding="utf-8"?>
<p:tagLst xmlns:p="http://schemas.openxmlformats.org/presentationml/2006/main">
  <p:tag name="AS_UNIQUEID" val="2490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81.xml><?xml version="1.0" encoding="utf-8"?>
<p:tagLst xmlns:p="http://schemas.openxmlformats.org/presentationml/2006/main">
  <p:tag name="AS_UNIQUEID" val="2491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82.xml><?xml version="1.0" encoding="utf-8"?>
<p:tagLst xmlns:p="http://schemas.openxmlformats.org/presentationml/2006/main">
  <p:tag name="AS_UNIQUEID" val="2492"/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83.xml><?xml version="1.0" encoding="utf-8"?>
<p:tagLst xmlns:p="http://schemas.openxmlformats.org/presentationml/2006/main">
  <p:tag name="AS_UNIQUEID" val="2493"/>
</p:tagLst>
</file>

<file path=ppt/tags/tag184.xml><?xml version="1.0" encoding="utf-8"?>
<p:tagLst xmlns:p="http://schemas.openxmlformats.org/presentationml/2006/main">
  <p:tag name="AS_UNIQUEID" val="2494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i*3"/>
  <p:tag name="KSO_WM_UNIT_INDEX" val="3"/>
  <p:tag name="KSO_WM_UNIT_LAYERLEVEL" val="1"/>
  <p:tag name="KSO_WM_UNIT_TYPE" val="i"/>
</p:tagLst>
</file>

<file path=ppt/tags/tag185.xml><?xml version="1.0" encoding="utf-8"?>
<p:tagLst xmlns:p="http://schemas.openxmlformats.org/presentationml/2006/main">
  <p:tag name="AS_UNIQUEID" val="2495"/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86.xml><?xml version="1.0" encoding="utf-8"?>
<p:tagLst xmlns:p="http://schemas.openxmlformats.org/presentationml/2006/main">
  <p:tag name="AS_UNIQUEID" val="2496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87.xml><?xml version="1.0" encoding="utf-8"?>
<p:tagLst xmlns:p="http://schemas.openxmlformats.org/presentationml/2006/main">
  <p:tag name="AS_UNIQUEID" val="2497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88.xml><?xml version="1.0" encoding="utf-8"?>
<p:tagLst xmlns:p="http://schemas.openxmlformats.org/presentationml/2006/main">
  <p:tag name="AS_UNIQUEID" val="2498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89.xml><?xml version="1.0" encoding="utf-8"?>
<p:tagLst xmlns:p="http://schemas.openxmlformats.org/presentationml/2006/main">
  <p:tag name="AS_UNIQUEID" val="2499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9.xml><?xml version="1.0" encoding="utf-8"?>
<p:tagLst xmlns:p="http://schemas.openxmlformats.org/presentationml/2006/main">
  <p:tag name="AS_UNIQUEID" val="2330"/>
</p:tagLst>
</file>

<file path=ppt/tags/tag190.xml><?xml version="1.0" encoding="utf-8"?>
<p:tagLst xmlns:p="http://schemas.openxmlformats.org/presentationml/2006/main">
  <p:tag name="AS_UNIQUEID" val="2500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91.xml><?xml version="1.0" encoding="utf-8"?>
<p:tagLst xmlns:p="http://schemas.openxmlformats.org/presentationml/2006/main">
  <p:tag name="AS_UNIQUEID" val="2501"/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92.xml><?xml version="1.0" encoding="utf-8"?>
<p:tagLst xmlns:p="http://schemas.openxmlformats.org/presentationml/2006/main">
  <p:tag name="AS_UNIQUEID" val="2502"/>
</p:tagLst>
</file>

<file path=ppt/tags/tag193.xml><?xml version="1.0" encoding="utf-8"?>
<p:tagLst xmlns:p="http://schemas.openxmlformats.org/presentationml/2006/main">
  <p:tag name="AS_UNIQUEID" val="2503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i*3"/>
  <p:tag name="KSO_WM_UNIT_INDEX" val="3"/>
  <p:tag name="KSO_WM_UNIT_LAYERLEVEL" val="1"/>
  <p:tag name="KSO_WM_UNIT_TYPE" val="i"/>
</p:tagLst>
</file>

<file path=ppt/tags/tag194.xml><?xml version="1.0" encoding="utf-8"?>
<p:tagLst xmlns:p="http://schemas.openxmlformats.org/presentationml/2006/main">
  <p:tag name="AS_UNIQUEID" val="2504"/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95.xml><?xml version="1.0" encoding="utf-8"?>
<p:tagLst xmlns:p="http://schemas.openxmlformats.org/presentationml/2006/main">
  <p:tag name="AS_UNIQUEID" val="2505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96.xml><?xml version="1.0" encoding="utf-8"?>
<p:tagLst xmlns:p="http://schemas.openxmlformats.org/presentationml/2006/main">
  <p:tag name="AS_UNIQUEID" val="2506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97.xml><?xml version="1.0" encoding="utf-8"?>
<p:tagLst xmlns:p="http://schemas.openxmlformats.org/presentationml/2006/main">
  <p:tag name="AS_UNIQUEID" val="2507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98.xml><?xml version="1.0" encoding="utf-8"?>
<p:tagLst xmlns:p="http://schemas.openxmlformats.org/presentationml/2006/main">
  <p:tag name="AS_UNIQUEID" val="2508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99.xml><?xml version="1.0" encoding="utf-8"?>
<p:tagLst xmlns:p="http://schemas.openxmlformats.org/presentationml/2006/main">
  <p:tag name="AS_UNIQUEID" val="2509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2.xml><?xml version="1.0" encoding="utf-8"?>
<p:tagLst xmlns:p="http://schemas.openxmlformats.org/presentationml/2006/main">
  <p:tag name="AS_UNIQUEID" val="231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AS_UNIQUEID" val="233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00.xml><?xml version="1.0" encoding="utf-8"?>
<p:tagLst xmlns:p="http://schemas.openxmlformats.org/presentationml/2006/main">
  <p:tag name="AS_UNIQUEID" val="2510"/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201.xml><?xml version="1.0" encoding="utf-8"?>
<p:tagLst xmlns:p="http://schemas.openxmlformats.org/presentationml/2006/main">
  <p:tag name="AS_UNIQUEID" val="2511"/>
</p:tagLst>
</file>

<file path=ppt/tags/tag202.xml><?xml version="1.0" encoding="utf-8"?>
<p:tagLst xmlns:p="http://schemas.openxmlformats.org/presentationml/2006/main">
  <p:tag name="AS_UNIQUEID" val="2512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i*3"/>
  <p:tag name="KSO_WM_UNIT_INDEX" val="3"/>
  <p:tag name="KSO_WM_UNIT_LAYERLEVEL" val="1"/>
  <p:tag name="KSO_WM_UNIT_TYPE" val="i"/>
</p:tagLst>
</file>

<file path=ppt/tags/tag203.xml><?xml version="1.0" encoding="utf-8"?>
<p:tagLst xmlns:p="http://schemas.openxmlformats.org/presentationml/2006/main">
  <p:tag name="AS_UNIQUEID" val="2513"/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204.xml><?xml version="1.0" encoding="utf-8"?>
<p:tagLst xmlns:p="http://schemas.openxmlformats.org/presentationml/2006/main">
  <p:tag name="AS_UNIQUEID" val="2514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5.xml><?xml version="1.0" encoding="utf-8"?>
<p:tagLst xmlns:p="http://schemas.openxmlformats.org/presentationml/2006/main">
  <p:tag name="AS_UNIQUEID" val="2515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6.xml><?xml version="1.0" encoding="utf-8"?>
<p:tagLst xmlns:p="http://schemas.openxmlformats.org/presentationml/2006/main">
  <p:tag name="AS_UNIQUEID" val="2516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7.xml><?xml version="1.0" encoding="utf-8"?>
<p:tagLst xmlns:p="http://schemas.openxmlformats.org/presentationml/2006/main">
  <p:tag name="AS_UNIQUEID" val="2517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8.xml><?xml version="1.0" encoding="utf-8"?>
<p:tagLst xmlns:p="http://schemas.openxmlformats.org/presentationml/2006/main">
  <p:tag name="AS_UNIQUEID" val="2518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09.xml><?xml version="1.0" encoding="utf-8"?>
<p:tagLst xmlns:p="http://schemas.openxmlformats.org/presentationml/2006/main">
  <p:tag name="AS_UNIQUEID" val="2519"/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21.xml><?xml version="1.0" encoding="utf-8"?>
<p:tagLst xmlns:p="http://schemas.openxmlformats.org/presentationml/2006/main">
  <p:tag name="AS_UNIQUEID" val="23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0.xml><?xml version="1.0" encoding="utf-8"?>
<p:tagLst xmlns:p="http://schemas.openxmlformats.org/presentationml/2006/main">
  <p:tag name="AS_UNIQUEID" val="2520"/>
</p:tagLst>
</file>

<file path=ppt/tags/tag211.xml><?xml version="1.0" encoding="utf-8"?>
<p:tagLst xmlns:p="http://schemas.openxmlformats.org/presentationml/2006/main">
  <p:tag name="AS_UNIQUEID" val="2521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3"/>
  <p:tag name="KSO_WM_UNIT_INDEX" val="3"/>
  <p:tag name="KSO_WM_UNIT_LAYERLEVEL" val="1"/>
  <p:tag name="KSO_WM_UNIT_TYPE" val="i"/>
</p:tagLst>
</file>

<file path=ppt/tags/tag212.xml><?xml version="1.0" encoding="utf-8"?>
<p:tagLst xmlns:p="http://schemas.openxmlformats.org/presentationml/2006/main">
  <p:tag name="AS_UNIQUEID" val="2522"/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213.xml><?xml version="1.0" encoding="utf-8"?>
<p:tagLst xmlns:p="http://schemas.openxmlformats.org/presentationml/2006/main">
  <p:tag name="AS_UNIQUEID" val="2523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4.xml><?xml version="1.0" encoding="utf-8"?>
<p:tagLst xmlns:p="http://schemas.openxmlformats.org/presentationml/2006/main">
  <p:tag name="AS_UNIQUEID" val="2524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5.xml><?xml version="1.0" encoding="utf-8"?>
<p:tagLst xmlns:p="http://schemas.openxmlformats.org/presentationml/2006/main">
  <p:tag name="AS_UNIQUEID" val="2525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6.xml><?xml version="1.0" encoding="utf-8"?>
<p:tagLst xmlns:p="http://schemas.openxmlformats.org/presentationml/2006/main">
  <p:tag name="AS_UNIQUEID" val="2526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7.xml><?xml version="1.0" encoding="utf-8"?>
<p:tagLst xmlns:p="http://schemas.openxmlformats.org/presentationml/2006/main">
  <p:tag name="AS_UNIQUEID" val="2527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8.xml><?xml version="1.0" encoding="utf-8"?>
<p:tagLst xmlns:p="http://schemas.openxmlformats.org/presentationml/2006/main">
  <p:tag name="AS_UNIQUEID" val="2528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19.xml><?xml version="1.0" encoding="utf-8"?>
<p:tagLst xmlns:p="http://schemas.openxmlformats.org/presentationml/2006/main">
  <p:tag name="AS_UNIQUEID" val="2529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2.xml><?xml version="1.0" encoding="utf-8"?>
<p:tagLst xmlns:p="http://schemas.openxmlformats.org/presentationml/2006/main">
  <p:tag name="AS_UNIQUEID" val="23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0.xml><?xml version="1.0" encoding="utf-8"?>
<p:tagLst xmlns:p="http://schemas.openxmlformats.org/presentationml/2006/main">
  <p:tag name="AS_UNIQUEID" val="2530"/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221.xml><?xml version="1.0" encoding="utf-8"?>
<p:tagLst xmlns:p="http://schemas.openxmlformats.org/presentationml/2006/main">
  <p:tag name="AS_UNIQUEID" val="2531"/>
</p:tagLst>
</file>

<file path=ppt/tags/tag222.xml><?xml version="1.0" encoding="utf-8"?>
<p:tagLst xmlns:p="http://schemas.openxmlformats.org/presentationml/2006/main">
  <p:tag name="AS_UNIQUEID" val="2532"/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223.xml><?xml version="1.0" encoding="utf-8"?>
<p:tagLst xmlns:p="http://schemas.openxmlformats.org/presentationml/2006/main">
  <p:tag name="AS_UNIQUEID" val="2533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4.xml><?xml version="1.0" encoding="utf-8"?>
<p:tagLst xmlns:p="http://schemas.openxmlformats.org/presentationml/2006/main">
  <p:tag name="AS_UNIQUEID" val="2534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5.xml><?xml version="1.0" encoding="utf-8"?>
<p:tagLst xmlns:p="http://schemas.openxmlformats.org/presentationml/2006/main">
  <p:tag name="AS_UNIQUEID" val="2535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6.xml><?xml version="1.0" encoding="utf-8"?>
<p:tagLst xmlns:p="http://schemas.openxmlformats.org/presentationml/2006/main">
  <p:tag name="AS_UNIQUEID" val="2536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7.xml><?xml version="1.0" encoding="utf-8"?>
<p:tagLst xmlns:p="http://schemas.openxmlformats.org/presentationml/2006/main">
  <p:tag name="AS_UNIQUEID" val="2537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228.xml><?xml version="1.0" encoding="utf-8"?>
<p:tagLst xmlns:p="http://schemas.openxmlformats.org/presentationml/2006/main">
  <p:tag name="AS_UNIQUEID" val="2538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TYPE" val="i"/>
</p:tagLst>
</file>

<file path=ppt/tags/tag229.xml><?xml version="1.0" encoding="utf-8"?>
<p:tagLst xmlns:p="http://schemas.openxmlformats.org/presentationml/2006/main">
  <p:tag name="AS_UNIQUEID" val="2539"/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TYPE" val="i"/>
</p:tagLst>
</file>

<file path=ppt/tags/tag23.xml><?xml version="1.0" encoding="utf-8"?>
<p:tagLst xmlns:p="http://schemas.openxmlformats.org/presentationml/2006/main">
  <p:tag name="AS_UNIQUEID" val="23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0.xml><?xml version="1.0" encoding="utf-8"?>
<p:tagLst xmlns:p="http://schemas.openxmlformats.org/presentationml/2006/main">
  <p:tag name="AS_UNIQUEID" val="2540"/>
</p:tagLst>
</file>

<file path=ppt/tags/tag231.xml><?xml version="1.0" encoding="utf-8"?>
<p:tagLst xmlns:p="http://schemas.openxmlformats.org/presentationml/2006/main">
  <p:tag name="AS_UNIQUEID" val="2541"/>
  <p:tag name="KSO_WM_BEAUTIFY_FLAG" val="#wm#"/>
  <p:tag name="KSO_WM_TAG_VERSION" val="1.0"/>
  <p:tag name="KSO_WM_TEMPLATE_CATEGORY" val="custom"/>
  <p:tag name="KSO_WM_TEMPLATE_INDEX" val="20177407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2.xml><?xml version="1.0" encoding="utf-8"?>
<p:tagLst xmlns:p="http://schemas.openxmlformats.org/presentationml/2006/main">
  <p:tag name="AS_UNIQUEID" val="2542"/>
  <p:tag name="KSO_WM_BEAUTIFY_FLAG" val="#wm#"/>
  <p:tag name="KSO_WM_TAG_VERSION" val="1.0"/>
  <p:tag name="KSO_WM_TEMPLATE_CATEGORY" val="custom"/>
  <p:tag name="KSO_WM_TEMPLATE_INDEX" val="20177407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3.xml><?xml version="1.0" encoding="utf-8"?>
<p:tagLst xmlns:p="http://schemas.openxmlformats.org/presentationml/2006/main">
  <p:tag name="AS_UNIQUEID" val="254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4.xml><?xml version="1.0" encoding="utf-8"?>
<p:tagLst xmlns:p="http://schemas.openxmlformats.org/presentationml/2006/main">
  <p:tag name="AS_UNIQUEID" val="254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5.xml><?xml version="1.0" encoding="utf-8"?>
<p:tagLst xmlns:p="http://schemas.openxmlformats.org/presentationml/2006/main">
  <p:tag name="AS_UNIQUEID" val="25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6.xml><?xml version="1.0" encoding="utf-8"?>
<p:tagLst xmlns:p="http://schemas.openxmlformats.org/presentationml/2006/main">
  <p:tag name="AS_UNIQUEID" val="2546"/>
  <p:tag name="KSO_WM_BEAUTIFY_FLAG" val="#wm#"/>
  <p:tag name="KSO_WM_COMBINE_RELATE_SLIDE_ID" val="background20176891_1"/>
  <p:tag name="KSO_WM_TAG_VERSION" val="1.0"/>
  <p:tag name="KSO_WM_TEMPLATE_CATEGORY" val="custom"/>
  <p:tag name="KSO_WM_TEMPLATE_COLOR_TYPE" val="1"/>
  <p:tag name="KSO_WM_TEMPLATE_INDEX" val="20177407"/>
  <p:tag name="KSO_WM_TEMPLATE_MASTER_THUMB_INDEX" val="12"/>
  <p:tag name="KSO_WM_TEMPLATE_MASTER_TYPE" val="1"/>
  <p:tag name="KSO_WM_TEMPLATE_SUBCATEGORY" val="0"/>
  <p:tag name="KSO_WM_TEMPLATE_THUMBS_INDEX" val="1、4、11、23、25、27"/>
</p:tagLst>
</file>

<file path=ppt/tags/tag237.xml><?xml version="1.0" encoding="utf-8"?>
<p:tagLst xmlns:p="http://schemas.openxmlformats.org/presentationml/2006/main">
  <p:tag name="AS_UNIQUEID" val="2547"/>
</p:tagLst>
</file>

<file path=ppt/tags/tag238.xml><?xml version="1.0" encoding="utf-8"?>
<p:tagLst xmlns:p="http://schemas.openxmlformats.org/presentationml/2006/main">
  <p:tag name="AS_UNIQUEID" val="2548"/>
</p:tagLst>
</file>

<file path=ppt/tags/tag239.xml><?xml version="1.0" encoding="utf-8"?>
<p:tagLst xmlns:p="http://schemas.openxmlformats.org/presentationml/2006/main">
  <p:tag name="AS_UNIQUEID" val="2549"/>
  <p:tag name="KSO_WM_BEAUTIFY_FLAG" val="#wm#"/>
  <p:tag name="KSO_WM_TAG_VERSION" val="1.0"/>
  <p:tag name="KSO_WM_TEMPLATE_CATEGORY" val="custom"/>
  <p:tag name="KSO_WM_TEMPLATE_INDEX" val="20177407"/>
  <p:tag name="KSO_WM_UNIT_COMPATIBLE" val="0"/>
  <p:tag name="KSO_WM_UNIT_DIAGRAM_ISNUMVISUAL" val="0"/>
  <p:tag name="KSO_WM_UNIT_DIAGRAM_ISREFERUNIT" val="0"/>
  <p:tag name="KSO_WM_UNIT_HIGHLIGHT" val="0"/>
  <p:tag name="KSO_WM_UNIT_ID" val="custom20177407_1*a*1"/>
  <p:tag name="KSO_WM_UNIT_INDEX" val="1"/>
  <p:tag name="KSO_WM_UNIT_ISCONTENTSTITLE" val="0"/>
  <p:tag name="KSO_WM_UNIT_LAYERLEVEL" val="1"/>
  <p:tag name="KSO_WM_UNIT_NOCLEAR" val="0"/>
  <p:tag name="KSO_WM_UNIT_PRESET_TEXT" val="复古风小鸟花卉总结"/>
  <p:tag name="KSO_WM_UNIT_TYPE" val="a"/>
  <p:tag name="KSO_WM_UNIT_VALUE" val="22"/>
</p:tagLst>
</file>

<file path=ppt/tags/tag24.xml><?xml version="1.0" encoding="utf-8"?>
<p:tagLst xmlns:p="http://schemas.openxmlformats.org/presentationml/2006/main">
  <p:tag name="AS_UNIQUEID" val="233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0.xml><?xml version="1.0" encoding="utf-8"?>
<p:tagLst xmlns:p="http://schemas.openxmlformats.org/presentationml/2006/main">
  <p:tag name="KSO_WM_BEAUTIFY_FLAG" val="#wm#"/>
  <p:tag name="KSO_WM_COMBINE_RELATE_SLIDE_ID" val="background20176891_1"/>
  <p:tag name="KSO_WM_SLIDE_ID" val="custom20177407_1"/>
  <p:tag name="KSO_WM_SLIDE_INDEX" val="1"/>
  <p:tag name="KSO_WM_SLIDE_ITEM_CNT" val="0"/>
  <p:tag name="KSO_WM_SLIDE_LAYOUT" val="a_b"/>
  <p:tag name="KSO_WM_SLIDE_LAYOUT_CNT" val="1_1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177407"/>
  <p:tag name="KSO_WM_TEMPLATE_MASTER_THUMB_INDEX" val="12"/>
  <p:tag name="KSO_WM_TEMPLATE_MASTER_TYPE" val="1"/>
  <p:tag name="KSO_WM_TEMPLATE_SUBCATEGORY" val="0"/>
  <p:tag name="KSO_WM_TEMPLATE_THUMBS_INDEX" val="1、4、11、23、25、27"/>
</p:tagLst>
</file>

<file path=ppt/tags/tag241.xml><?xml version="1.0" encoding="utf-8"?>
<p:tagLst xmlns:p="http://schemas.openxmlformats.org/presentationml/2006/main">
  <p:tag name="AS_UNIQUEID" val="2550"/>
</p:tagLst>
</file>

<file path=ppt/tags/tag242.xml><?xml version="1.0" encoding="utf-8"?>
<p:tagLst xmlns:p="http://schemas.openxmlformats.org/presentationml/2006/main">
  <p:tag name="AS_UNIQUEID" val="2551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43.xml><?xml version="1.0" encoding="utf-8"?>
<p:tagLst xmlns:p="http://schemas.openxmlformats.org/presentationml/2006/main">
  <p:tag name="AS_UNIQUEID" val="2552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44.xml><?xml version="1.0" encoding="utf-8"?>
<p:tagLst xmlns:p="http://schemas.openxmlformats.org/presentationml/2006/main">
  <p:tag name="AS_UNIQUEID" val="2553"/>
</p:tagLst>
</file>

<file path=ppt/tags/tag245.xml><?xml version="1.0" encoding="utf-8"?>
<p:tagLst xmlns:p="http://schemas.openxmlformats.org/presentationml/2006/main">
  <p:tag name="AS_UNIQUEID" val="2554"/>
</p:tagLst>
</file>

<file path=ppt/tags/tag246.xml><?xml version="1.0" encoding="utf-8"?>
<p:tagLst xmlns:p="http://schemas.openxmlformats.org/presentationml/2006/main">
  <p:tag name="AS_UNIQUEID" val="2555"/>
</p:tagLst>
</file>

<file path=ppt/tags/tag247.xml><?xml version="1.0" encoding="utf-8"?>
<p:tagLst xmlns:p="http://schemas.openxmlformats.org/presentationml/2006/main">
  <p:tag name="AS_UNIQUEID" val="2556"/>
</p:tagLst>
</file>

<file path=ppt/tags/tag24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249.xml><?xml version="1.0" encoding="utf-8"?>
<p:tagLst xmlns:p="http://schemas.openxmlformats.org/presentationml/2006/main">
  <p:tag name="AS_UNIQUEID" val="2557"/>
</p:tagLst>
</file>

<file path=ppt/tags/tag25.xml><?xml version="1.0" encoding="utf-8"?>
<p:tagLst xmlns:p="http://schemas.openxmlformats.org/presentationml/2006/main">
  <p:tag name="AS_UNIQUEID" val="23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0.xml><?xml version="1.0" encoding="utf-8"?>
<p:tagLst xmlns:p="http://schemas.openxmlformats.org/presentationml/2006/main">
  <p:tag name="AS_UNIQUEID" val="2558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51.xml><?xml version="1.0" encoding="utf-8"?>
<p:tagLst xmlns:p="http://schemas.openxmlformats.org/presentationml/2006/main">
  <p:tag name="AS_UNIQUEID" val="2559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52.xml><?xml version="1.0" encoding="utf-8"?>
<p:tagLst xmlns:p="http://schemas.openxmlformats.org/presentationml/2006/main">
  <p:tag name="AS_UNIQUEID" val="2041"/>
</p:tagLst>
</file>

<file path=ppt/tags/tag253.xml><?xml version="1.0" encoding="utf-8"?>
<p:tagLst xmlns:p="http://schemas.openxmlformats.org/presentationml/2006/main">
  <p:tag name="AS_UNIQUEID" val="2042"/>
</p:tagLst>
</file>

<file path=ppt/tags/tag254.xml><?xml version="1.0" encoding="utf-8"?>
<p:tagLst xmlns:p="http://schemas.openxmlformats.org/presentationml/2006/main">
  <p:tag name="AS_UNIQUEID" val="2043"/>
</p:tagLst>
</file>

<file path=ppt/tags/tag255.xml><?xml version="1.0" encoding="utf-8"?>
<p:tagLst xmlns:p="http://schemas.openxmlformats.org/presentationml/2006/main">
  <p:tag name="AS_UNIQUEID" val="2044"/>
</p:tagLst>
</file>

<file path=ppt/tags/tag256.xml><?xml version="1.0" encoding="utf-8"?>
<p:tagLst xmlns:p="http://schemas.openxmlformats.org/presentationml/2006/main">
  <p:tag name="AS_UNIQUEID" val="2560"/>
</p:tagLst>
</file>

<file path=ppt/tags/tag257.xml><?xml version="1.0" encoding="utf-8"?>
<p:tagLst xmlns:p="http://schemas.openxmlformats.org/presentationml/2006/main">
  <p:tag name="AS_UNIQUEID" val="2561"/>
</p:tagLst>
</file>

<file path=ppt/tags/tag258.xml><?xml version="1.0" encoding="utf-8"?>
<p:tagLst xmlns:p="http://schemas.openxmlformats.org/presentationml/2006/main">
  <p:tag name="AS_UNIQUEID" val="2562"/>
</p:tagLst>
</file>

<file path=ppt/tags/tag259.xml><?xml version="1.0" encoding="utf-8"?>
<p:tagLst xmlns:p="http://schemas.openxmlformats.org/presentationml/2006/main">
  <p:tag name="AS_UNIQUEID" val="2563"/>
</p:tagLst>
</file>

<file path=ppt/tags/tag26.xml><?xml version="1.0" encoding="utf-8"?>
<p:tagLst xmlns:p="http://schemas.openxmlformats.org/presentationml/2006/main">
  <p:tag name="AS_UNIQUEID" val="2337"/>
</p:tagLst>
</file>

<file path=ppt/tags/tag260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261.xml><?xml version="1.0" encoding="utf-8"?>
<p:tagLst xmlns:p="http://schemas.openxmlformats.org/presentationml/2006/main">
  <p:tag name="AS_UNIQUEID" val="2564"/>
</p:tagLst>
</file>

<file path=ppt/tags/tag262.xml><?xml version="1.0" encoding="utf-8"?>
<p:tagLst xmlns:p="http://schemas.openxmlformats.org/presentationml/2006/main">
  <p:tag name="AS_UNIQUEID" val="2565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63.xml><?xml version="1.0" encoding="utf-8"?>
<p:tagLst xmlns:p="http://schemas.openxmlformats.org/presentationml/2006/main">
  <p:tag name="AS_UNIQUEID" val="2566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64.xml><?xml version="1.0" encoding="utf-8"?>
<p:tagLst xmlns:p="http://schemas.openxmlformats.org/presentationml/2006/main">
  <p:tag name="AS_UNIQUEID" val="2084"/>
</p:tagLst>
</file>

<file path=ppt/tags/tag265.xml><?xml version="1.0" encoding="utf-8"?>
<p:tagLst xmlns:p="http://schemas.openxmlformats.org/presentationml/2006/main">
  <p:tag name="AS_UNIQUEID" val="2089"/>
</p:tagLst>
</file>

<file path=ppt/tags/tag266.xml><?xml version="1.0" encoding="utf-8"?>
<p:tagLst xmlns:p="http://schemas.openxmlformats.org/presentationml/2006/main">
  <p:tag name="AS_UNIQUEID" val="2567"/>
</p:tagLst>
</file>

<file path=ppt/tags/tag267.xml><?xml version="1.0" encoding="utf-8"?>
<p:tagLst xmlns:p="http://schemas.openxmlformats.org/presentationml/2006/main">
  <p:tag name="AS_UNIQUEID" val="2568"/>
</p:tagLst>
</file>

<file path=ppt/tags/tag268.xml><?xml version="1.0" encoding="utf-8"?>
<p:tagLst xmlns:p="http://schemas.openxmlformats.org/presentationml/2006/main">
  <p:tag name="AS_UNIQUEID" val="2569"/>
</p:tagLst>
</file>

<file path=ppt/tags/tag269.xml><?xml version="1.0" encoding="utf-8"?>
<p:tagLst xmlns:p="http://schemas.openxmlformats.org/presentationml/2006/main">
  <p:tag name="AS_UNIQUEID" val="2570"/>
</p:tagLst>
</file>

<file path=ppt/tags/tag27.xml><?xml version="1.0" encoding="utf-8"?>
<p:tagLst xmlns:p="http://schemas.openxmlformats.org/presentationml/2006/main">
  <p:tag name="AS_UNIQUEID" val="23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0.xml><?xml version="1.0" encoding="utf-8"?>
<p:tagLst xmlns:p="http://schemas.openxmlformats.org/presentationml/2006/main">
  <p:tag name="AS_UNIQUEID" val="2571"/>
</p:tagLst>
</file>

<file path=ppt/tags/tag27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272.xml><?xml version="1.0" encoding="utf-8"?>
<p:tagLst xmlns:p="http://schemas.openxmlformats.org/presentationml/2006/main">
  <p:tag name="AS_UNIQUEID" val="2572"/>
</p:tagLst>
</file>

<file path=ppt/tags/tag273.xml><?xml version="1.0" encoding="utf-8"?>
<p:tagLst xmlns:p="http://schemas.openxmlformats.org/presentationml/2006/main">
  <p:tag name="AS_UNIQUEID" val="2573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74.xml><?xml version="1.0" encoding="utf-8"?>
<p:tagLst xmlns:p="http://schemas.openxmlformats.org/presentationml/2006/main">
  <p:tag name="AS_UNIQUEID" val="2574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75.xml><?xml version="1.0" encoding="utf-8"?>
<p:tagLst xmlns:p="http://schemas.openxmlformats.org/presentationml/2006/main">
  <p:tag name="AS_UNIQUEID" val="2084"/>
</p:tagLst>
</file>

<file path=ppt/tags/tag276.xml><?xml version="1.0" encoding="utf-8"?>
<p:tagLst xmlns:p="http://schemas.openxmlformats.org/presentationml/2006/main">
  <p:tag name="AS_UNIQUEID" val="2042"/>
</p:tagLst>
</file>

<file path=ppt/tags/tag277.xml><?xml version="1.0" encoding="utf-8"?>
<p:tagLst xmlns:p="http://schemas.openxmlformats.org/presentationml/2006/main">
  <p:tag name="AS_UNIQUEID" val="2575"/>
</p:tagLst>
</file>

<file path=ppt/tags/tag278.xml><?xml version="1.0" encoding="utf-8"?>
<p:tagLst xmlns:p="http://schemas.openxmlformats.org/presentationml/2006/main">
  <p:tag name="AS_UNIQUEID" val="2576"/>
</p:tagLst>
</file>

<file path=ppt/tags/tag279.xml><?xml version="1.0" encoding="utf-8"?>
<p:tagLst xmlns:p="http://schemas.openxmlformats.org/presentationml/2006/main">
  <p:tag name="AS_UNIQUEID" val="2577"/>
</p:tagLst>
</file>

<file path=ppt/tags/tag28.xml><?xml version="1.0" encoding="utf-8"?>
<p:tagLst xmlns:p="http://schemas.openxmlformats.org/presentationml/2006/main">
  <p:tag name="AS_UNIQUEID" val="23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0.xml><?xml version="1.0" encoding="utf-8"?>
<p:tagLst xmlns:p="http://schemas.openxmlformats.org/presentationml/2006/main">
  <p:tag name="AS_UNIQUEID" val="2578"/>
</p:tagLst>
</file>

<file path=ppt/tags/tag281.xml><?xml version="1.0" encoding="utf-8"?>
<p:tagLst xmlns:p="http://schemas.openxmlformats.org/presentationml/2006/main">
  <p:tag name="AS_UNIQUEID" val="2579"/>
</p:tagLst>
</file>

<file path=ppt/tags/tag282.xml><?xml version="1.0" encoding="utf-8"?>
<p:tagLst xmlns:p="http://schemas.openxmlformats.org/presentationml/2006/main">
  <p:tag name="AS_UNIQUEID" val="2580"/>
</p:tagLst>
</file>

<file path=ppt/tags/tag283.xml><?xml version="1.0" encoding="utf-8"?>
<p:tagLst xmlns:p="http://schemas.openxmlformats.org/presentationml/2006/main">
  <p:tag name="AS_UNIQUEID" val="2581"/>
</p:tagLst>
</file>

<file path=ppt/tags/tag284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285.xml><?xml version="1.0" encoding="utf-8"?>
<p:tagLst xmlns:p="http://schemas.openxmlformats.org/presentationml/2006/main">
  <p:tag name="AS_UNIQUEID" val="2582"/>
</p:tagLst>
</file>

<file path=ppt/tags/tag286.xml><?xml version="1.0" encoding="utf-8"?>
<p:tagLst xmlns:p="http://schemas.openxmlformats.org/presentationml/2006/main">
  <p:tag name="AS_UNIQUEID" val="2583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87.xml><?xml version="1.0" encoding="utf-8"?>
<p:tagLst xmlns:p="http://schemas.openxmlformats.org/presentationml/2006/main">
  <p:tag name="AS_UNIQUEID" val="2584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88.xml><?xml version="1.0" encoding="utf-8"?>
<p:tagLst xmlns:p="http://schemas.openxmlformats.org/presentationml/2006/main">
  <p:tag name="AS_UNIQUEID" val="2117"/>
</p:tagLst>
</file>

<file path=ppt/tags/tag289.xml><?xml version="1.0" encoding="utf-8"?>
<p:tagLst xmlns:p="http://schemas.openxmlformats.org/presentationml/2006/main">
  <p:tag name="AS_UNIQUEID" val="2084"/>
</p:tagLst>
</file>

<file path=ppt/tags/tag29.xml><?xml version="1.0" encoding="utf-8"?>
<p:tagLst xmlns:p="http://schemas.openxmlformats.org/presentationml/2006/main">
  <p:tag name="AS_UNIQUEID" val="23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0.xml><?xml version="1.0" encoding="utf-8"?>
<p:tagLst xmlns:p="http://schemas.openxmlformats.org/presentationml/2006/main">
  <p:tag name="AS_UNIQUEID" val="2585"/>
</p:tagLst>
</file>

<file path=ppt/tags/tag291.xml><?xml version="1.0" encoding="utf-8"?>
<p:tagLst xmlns:p="http://schemas.openxmlformats.org/presentationml/2006/main">
  <p:tag name="AS_UNIQUEID" val="2586"/>
</p:tagLst>
</file>

<file path=ppt/tags/tag292.xml><?xml version="1.0" encoding="utf-8"?>
<p:tagLst xmlns:p="http://schemas.openxmlformats.org/presentationml/2006/main">
  <p:tag name="AS_UNIQUEID" val="2218"/>
</p:tagLst>
</file>

<file path=ppt/tags/tag293.xml><?xml version="1.0" encoding="utf-8"?>
<p:tagLst xmlns:p="http://schemas.openxmlformats.org/presentationml/2006/main">
  <p:tag name="AS_UNIQUEID" val="2257"/>
</p:tagLst>
</file>

<file path=ppt/tags/tag294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295.xml><?xml version="1.0" encoding="utf-8"?>
<p:tagLst xmlns:p="http://schemas.openxmlformats.org/presentationml/2006/main">
  <p:tag name="AS_UNIQUEID" val="2587"/>
</p:tagLst>
</file>

<file path=ppt/tags/tag296.xml><?xml version="1.0" encoding="utf-8"?>
<p:tagLst xmlns:p="http://schemas.openxmlformats.org/presentationml/2006/main">
  <p:tag name="AS_UNIQUEID" val="2588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297.xml><?xml version="1.0" encoding="utf-8"?>
<p:tagLst xmlns:p="http://schemas.openxmlformats.org/presentationml/2006/main">
  <p:tag name="AS_UNIQUEID" val="2589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298.xml><?xml version="1.0" encoding="utf-8"?>
<p:tagLst xmlns:p="http://schemas.openxmlformats.org/presentationml/2006/main">
  <p:tag name="AS_UNIQUEID" val="2590"/>
</p:tagLst>
</file>

<file path=ppt/tags/tag299.xml><?xml version="1.0" encoding="utf-8"?>
<p:tagLst xmlns:p="http://schemas.openxmlformats.org/presentationml/2006/main">
  <p:tag name="AS_UNIQUEID" val="2591"/>
</p:tagLst>
</file>

<file path=ppt/tags/tag3.xml><?xml version="1.0" encoding="utf-8"?>
<p:tagLst xmlns:p="http://schemas.openxmlformats.org/presentationml/2006/main">
  <p:tag name="AS_UNIQUEID" val="23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AS_UNIQUEID" val="234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00.xml><?xml version="1.0" encoding="utf-8"?>
<p:tagLst xmlns:p="http://schemas.openxmlformats.org/presentationml/2006/main">
  <p:tag name="AS_UNIQUEID" val="2592"/>
</p:tagLst>
</file>

<file path=ppt/tags/tag301.xml><?xml version="1.0" encoding="utf-8"?>
<p:tagLst xmlns:p="http://schemas.openxmlformats.org/presentationml/2006/main">
  <p:tag name="AS_UNIQUEID" val="2593"/>
</p:tagLst>
</file>

<file path=ppt/tags/tag302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03.xml><?xml version="1.0" encoding="utf-8"?>
<p:tagLst xmlns:p="http://schemas.openxmlformats.org/presentationml/2006/main">
  <p:tag name="AS_UNIQUEID" val="2594"/>
</p:tagLst>
</file>

<file path=ppt/tags/tag304.xml><?xml version="1.0" encoding="utf-8"?>
<p:tagLst xmlns:p="http://schemas.openxmlformats.org/presentationml/2006/main">
  <p:tag name="AS_UNIQUEID" val="2595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05.xml><?xml version="1.0" encoding="utf-8"?>
<p:tagLst xmlns:p="http://schemas.openxmlformats.org/presentationml/2006/main">
  <p:tag name="AS_UNIQUEID" val="2596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06.xml><?xml version="1.0" encoding="utf-8"?>
<p:tagLst xmlns:p="http://schemas.openxmlformats.org/presentationml/2006/main">
  <p:tag name="AS_UNIQUEID" val="2597"/>
</p:tagLst>
</file>

<file path=ppt/tags/tag307.xml><?xml version="1.0" encoding="utf-8"?>
<p:tagLst xmlns:p="http://schemas.openxmlformats.org/presentationml/2006/main">
  <p:tag name="AS_UNIQUEID" val="2598"/>
</p:tagLst>
</file>

<file path=ppt/tags/tag30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09.xml><?xml version="1.0" encoding="utf-8"?>
<p:tagLst xmlns:p="http://schemas.openxmlformats.org/presentationml/2006/main">
  <p:tag name="AS_UNIQUEID" val="2599"/>
</p:tagLst>
</file>

<file path=ppt/tags/tag31.xml><?xml version="1.0" encoding="utf-8"?>
<p:tagLst xmlns:p="http://schemas.openxmlformats.org/presentationml/2006/main">
  <p:tag name="AS_UNIQUEID" val="234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0.xml><?xml version="1.0" encoding="utf-8"?>
<p:tagLst xmlns:p="http://schemas.openxmlformats.org/presentationml/2006/main">
  <p:tag name="AS_UNIQUEID" val="2600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11.xml><?xml version="1.0" encoding="utf-8"?>
<p:tagLst xmlns:p="http://schemas.openxmlformats.org/presentationml/2006/main">
  <p:tag name="AS_UNIQUEID" val="2601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12.xml><?xml version="1.0" encoding="utf-8"?>
<p:tagLst xmlns:p="http://schemas.openxmlformats.org/presentationml/2006/main">
  <p:tag name="AS_UNIQUEID" val="2602"/>
</p:tagLst>
</file>

<file path=ppt/tags/tag313.xml><?xml version="1.0" encoding="utf-8"?>
<p:tagLst xmlns:p="http://schemas.openxmlformats.org/presentationml/2006/main">
  <p:tag name="AS_UNIQUEID" val="2603"/>
</p:tagLst>
</file>

<file path=ppt/tags/tag314.xml><?xml version="1.0" encoding="utf-8"?>
<p:tagLst xmlns:p="http://schemas.openxmlformats.org/presentationml/2006/main">
  <p:tag name="AS_UNIQUEID" val="2604"/>
</p:tagLst>
</file>

<file path=ppt/tags/tag315.xml><?xml version="1.0" encoding="utf-8"?>
<p:tagLst xmlns:p="http://schemas.openxmlformats.org/presentationml/2006/main">
  <p:tag name="AS_UNIQUEID" val="2605"/>
</p:tagLst>
</file>

<file path=ppt/tags/tag316.xml><?xml version="1.0" encoding="utf-8"?>
<p:tagLst xmlns:p="http://schemas.openxmlformats.org/presentationml/2006/main">
  <p:tag name="AS_UNIQUEID" val="2606"/>
</p:tagLst>
</file>

<file path=ppt/tags/tag317.xml><?xml version="1.0" encoding="utf-8"?>
<p:tagLst xmlns:p="http://schemas.openxmlformats.org/presentationml/2006/main">
  <p:tag name="AS_UNIQUEID" val="2607"/>
</p:tagLst>
</file>

<file path=ppt/tags/tag318.xml><?xml version="1.0" encoding="utf-8"?>
<p:tagLst xmlns:p="http://schemas.openxmlformats.org/presentationml/2006/main">
  <p:tag name="AS_UNIQUEID" val="2608"/>
</p:tagLst>
</file>

<file path=ppt/tags/tag319.xml><?xml version="1.0" encoding="utf-8"?>
<p:tagLst xmlns:p="http://schemas.openxmlformats.org/presentationml/2006/main">
  <p:tag name="AS_UNIQUEID" val="2609"/>
</p:tagLst>
</file>

<file path=ppt/tags/tag32.xml><?xml version="1.0" encoding="utf-8"?>
<p:tagLst xmlns:p="http://schemas.openxmlformats.org/presentationml/2006/main">
  <p:tag name="AS_UNIQUEID" val="234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0.xml><?xml version="1.0" encoding="utf-8"?>
<p:tagLst xmlns:p="http://schemas.openxmlformats.org/presentationml/2006/main">
  <p:tag name="AS_UNIQUEID" val="2610"/>
</p:tagLst>
</file>

<file path=ppt/tags/tag321.xml><?xml version="1.0" encoding="utf-8"?>
<p:tagLst xmlns:p="http://schemas.openxmlformats.org/presentationml/2006/main">
  <p:tag name="AS_UNIQUEID" val="2611"/>
</p:tagLst>
</file>

<file path=ppt/tags/tag322.xml><?xml version="1.0" encoding="utf-8"?>
<p:tagLst xmlns:p="http://schemas.openxmlformats.org/presentationml/2006/main">
  <p:tag name="AS_UNIQUEID" val="2612"/>
</p:tagLst>
</file>

<file path=ppt/tags/tag323.xml><?xml version="1.0" encoding="utf-8"?>
<p:tagLst xmlns:p="http://schemas.openxmlformats.org/presentationml/2006/main">
  <p:tag name="AS_UNIQUEID" val="2613"/>
</p:tagLst>
</file>

<file path=ppt/tags/tag324.xml><?xml version="1.0" encoding="utf-8"?>
<p:tagLst xmlns:p="http://schemas.openxmlformats.org/presentationml/2006/main">
  <p:tag name="AS_UNIQUEID" val="2614"/>
</p:tagLst>
</file>

<file path=ppt/tags/tag325.xml><?xml version="1.0" encoding="utf-8"?>
<p:tagLst xmlns:p="http://schemas.openxmlformats.org/presentationml/2006/main">
  <p:tag name="AS_UNIQUEID" val="2615"/>
</p:tagLst>
</file>

<file path=ppt/tags/tag326.xml><?xml version="1.0" encoding="utf-8"?>
<p:tagLst xmlns:p="http://schemas.openxmlformats.org/presentationml/2006/main">
  <p:tag name="AS_UNIQUEID" val="2616"/>
</p:tagLst>
</file>

<file path=ppt/tags/tag327.xml><?xml version="1.0" encoding="utf-8"?>
<p:tagLst xmlns:p="http://schemas.openxmlformats.org/presentationml/2006/main">
  <p:tag name="AS_UNIQUEID" val="2617"/>
</p:tagLst>
</file>

<file path=ppt/tags/tag328.xml><?xml version="1.0" encoding="utf-8"?>
<p:tagLst xmlns:p="http://schemas.openxmlformats.org/presentationml/2006/main">
  <p:tag name="AS_UNIQUEID" val="2618"/>
</p:tagLst>
</file>

<file path=ppt/tags/tag329.xml><?xml version="1.0" encoding="utf-8"?>
<p:tagLst xmlns:p="http://schemas.openxmlformats.org/presentationml/2006/main">
  <p:tag name="AS_UNIQUEID" val="2619"/>
</p:tagLst>
</file>

<file path=ppt/tags/tag33.xml><?xml version="1.0" encoding="utf-8"?>
<p:tagLst xmlns:p="http://schemas.openxmlformats.org/presentationml/2006/main">
  <p:tag name="AS_UNIQUEID" val="234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0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31.xml><?xml version="1.0" encoding="utf-8"?>
<p:tagLst xmlns:p="http://schemas.openxmlformats.org/presentationml/2006/main">
  <p:tag name="AS_UNIQUEID" val="2620"/>
</p:tagLst>
</file>

<file path=ppt/tags/tag332.xml><?xml version="1.0" encoding="utf-8"?>
<p:tagLst xmlns:p="http://schemas.openxmlformats.org/presentationml/2006/main">
  <p:tag name="AS_UNIQUEID" val="2621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33.xml><?xml version="1.0" encoding="utf-8"?>
<p:tagLst xmlns:p="http://schemas.openxmlformats.org/presentationml/2006/main">
  <p:tag name="AS_UNIQUEID" val="2622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34.xml><?xml version="1.0" encoding="utf-8"?>
<p:tagLst xmlns:p="http://schemas.openxmlformats.org/presentationml/2006/main">
  <p:tag name="AS_UNIQUEID" val="2623"/>
</p:tagLst>
</file>

<file path=ppt/tags/tag335.xml><?xml version="1.0" encoding="utf-8"?>
<p:tagLst xmlns:p="http://schemas.openxmlformats.org/presentationml/2006/main">
  <p:tag name="AS_UNIQUEID" val="2624"/>
</p:tagLst>
</file>

<file path=ppt/tags/tag336.xml><?xml version="1.0" encoding="utf-8"?>
<p:tagLst xmlns:p="http://schemas.openxmlformats.org/presentationml/2006/main">
  <p:tag name="AS_UNIQUEID" val="2084"/>
</p:tagLst>
</file>

<file path=ppt/tags/tag337.xml><?xml version="1.0" encoding="utf-8"?>
<p:tagLst xmlns:p="http://schemas.openxmlformats.org/presentationml/2006/main">
  <p:tag name="AS_UNIQUEID" val="2625"/>
</p:tagLst>
</file>

<file path=ppt/tags/tag338.xml><?xml version="1.0" encoding="utf-8"?>
<p:tagLst xmlns:p="http://schemas.openxmlformats.org/presentationml/2006/main">
  <p:tag name="AS_UNIQUEID" val="2626"/>
</p:tagLst>
</file>

<file path=ppt/tags/tag339.xml><?xml version="1.0" encoding="utf-8"?>
<p:tagLst xmlns:p="http://schemas.openxmlformats.org/presentationml/2006/main">
  <p:tag name="AS_UNIQUEID" val="2627"/>
</p:tagLst>
</file>

<file path=ppt/tags/tag34.xml><?xml version="1.0" encoding="utf-8"?>
<p:tagLst xmlns:p="http://schemas.openxmlformats.org/presentationml/2006/main">
  <p:tag name="AS_UNIQUEID" val="23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0.xml><?xml version="1.0" encoding="utf-8"?>
<p:tagLst xmlns:p="http://schemas.openxmlformats.org/presentationml/2006/main">
  <p:tag name="AS_UNIQUEID" val="2628"/>
</p:tagLst>
</file>

<file path=ppt/tags/tag341.xml><?xml version="1.0" encoding="utf-8"?>
<p:tagLst xmlns:p="http://schemas.openxmlformats.org/presentationml/2006/main">
  <p:tag name="AS_UNIQUEID" val="2629"/>
</p:tagLst>
</file>

<file path=ppt/tags/tag342.xml><?xml version="1.0" encoding="utf-8"?>
<p:tagLst xmlns:p="http://schemas.openxmlformats.org/presentationml/2006/main">
  <p:tag name="AS_UNIQUEID" val="2630"/>
</p:tagLst>
</file>

<file path=ppt/tags/tag343.xml><?xml version="1.0" encoding="utf-8"?>
<p:tagLst xmlns:p="http://schemas.openxmlformats.org/presentationml/2006/main">
  <p:tag name="AS_UNIQUEID" val="2631"/>
</p:tagLst>
</file>

<file path=ppt/tags/tag344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45.xml><?xml version="1.0" encoding="utf-8"?>
<p:tagLst xmlns:p="http://schemas.openxmlformats.org/presentationml/2006/main">
  <p:tag name="AS_UNIQUEID" val="2632"/>
</p:tagLst>
</file>

<file path=ppt/tags/tag346.xml><?xml version="1.0" encoding="utf-8"?>
<p:tagLst xmlns:p="http://schemas.openxmlformats.org/presentationml/2006/main">
  <p:tag name="AS_UNIQUEID" val="2633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47.xml><?xml version="1.0" encoding="utf-8"?>
<p:tagLst xmlns:p="http://schemas.openxmlformats.org/presentationml/2006/main">
  <p:tag name="AS_UNIQUEID" val="2634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48.xml><?xml version="1.0" encoding="utf-8"?>
<p:tagLst xmlns:p="http://schemas.openxmlformats.org/presentationml/2006/main">
  <p:tag name="AS_UNIQUEID" val="2262"/>
</p:tagLst>
</file>

<file path=ppt/tags/tag349.xml><?xml version="1.0" encoding="utf-8"?>
<p:tagLst xmlns:p="http://schemas.openxmlformats.org/presentationml/2006/main">
  <p:tag name="AS_UNIQUEID" val="2263"/>
</p:tagLst>
</file>

<file path=ppt/tags/tag35.xml><?xml version="1.0" encoding="utf-8"?>
<p:tagLst xmlns:p="http://schemas.openxmlformats.org/presentationml/2006/main">
  <p:tag name="AS_UNIQUEID" val="2346"/>
</p:tagLst>
</file>

<file path=ppt/tags/tag350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51.xml><?xml version="1.0" encoding="utf-8"?>
<p:tagLst xmlns:p="http://schemas.openxmlformats.org/presentationml/2006/main">
  <p:tag name="AS_UNIQUEID" val="2635"/>
</p:tagLst>
</file>

<file path=ppt/tags/tag352.xml><?xml version="1.0" encoding="utf-8"?>
<p:tagLst xmlns:p="http://schemas.openxmlformats.org/presentationml/2006/main">
  <p:tag name="AS_UNIQUEID" val="2636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53.xml><?xml version="1.0" encoding="utf-8"?>
<p:tagLst xmlns:p="http://schemas.openxmlformats.org/presentationml/2006/main">
  <p:tag name="AS_UNIQUEID" val="2637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54.xml><?xml version="1.0" encoding="utf-8"?>
<p:tagLst xmlns:p="http://schemas.openxmlformats.org/presentationml/2006/main">
  <p:tag name="AS_UNIQUEID" val="2638"/>
</p:tagLst>
</file>

<file path=ppt/tags/tag355.xml><?xml version="1.0" encoding="utf-8"?>
<p:tagLst xmlns:p="http://schemas.openxmlformats.org/presentationml/2006/main">
  <p:tag name="AS_UNIQUEID" val="2639"/>
</p:tagLst>
</file>

<file path=ppt/tags/tag35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57.xml><?xml version="1.0" encoding="utf-8"?>
<p:tagLst xmlns:p="http://schemas.openxmlformats.org/presentationml/2006/main">
  <p:tag name="AS_UNIQUEID" val="2640"/>
</p:tagLst>
</file>

<file path=ppt/tags/tag358.xml><?xml version="1.0" encoding="utf-8"?>
<p:tagLst xmlns:p="http://schemas.openxmlformats.org/presentationml/2006/main">
  <p:tag name="AS_UNIQUEID" val="2641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59.xml><?xml version="1.0" encoding="utf-8"?>
<p:tagLst xmlns:p="http://schemas.openxmlformats.org/presentationml/2006/main">
  <p:tag name="AS_UNIQUEID" val="2642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6.xml><?xml version="1.0" encoding="utf-8"?>
<p:tagLst xmlns:p="http://schemas.openxmlformats.org/presentationml/2006/main">
  <p:tag name="AS_UNIQUEID" val="234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60.xml><?xml version="1.0" encoding="utf-8"?>
<p:tagLst xmlns:p="http://schemas.openxmlformats.org/presentationml/2006/main">
  <p:tag name="AS_UNIQUEID" val="2643"/>
</p:tagLst>
</file>

<file path=ppt/tags/tag361.xml><?xml version="1.0" encoding="utf-8"?>
<p:tagLst xmlns:p="http://schemas.openxmlformats.org/presentationml/2006/main">
  <p:tag name="AS_UNIQUEID" val="2644"/>
</p:tagLst>
</file>

<file path=ppt/tags/tag362.xml><?xml version="1.0" encoding="utf-8"?>
<p:tagLst xmlns:p="http://schemas.openxmlformats.org/presentationml/2006/main">
  <p:tag name="AS_UNIQUEID" val="2645"/>
</p:tagLst>
</file>

<file path=ppt/tags/tag363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64.xml><?xml version="1.0" encoding="utf-8"?>
<p:tagLst xmlns:p="http://schemas.openxmlformats.org/presentationml/2006/main">
  <p:tag name="AS_UNIQUEID" val="2646"/>
</p:tagLst>
</file>

<file path=ppt/tags/tag365.xml><?xml version="1.0" encoding="utf-8"?>
<p:tagLst xmlns:p="http://schemas.openxmlformats.org/presentationml/2006/main">
  <p:tag name="AS_UNIQUEID" val="2647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66.xml><?xml version="1.0" encoding="utf-8"?>
<p:tagLst xmlns:p="http://schemas.openxmlformats.org/presentationml/2006/main">
  <p:tag name="AS_UNIQUEID" val="2648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67.xml><?xml version="1.0" encoding="utf-8"?>
<p:tagLst xmlns:p="http://schemas.openxmlformats.org/presentationml/2006/main">
  <p:tag name="AS_UNIQUEID" val="2649"/>
</p:tagLst>
</file>

<file path=ppt/tags/tag368.xml><?xml version="1.0" encoding="utf-8"?>
<p:tagLst xmlns:p="http://schemas.openxmlformats.org/presentationml/2006/main">
  <p:tag name="AS_UNIQUEID" val="2650"/>
</p:tagLst>
</file>

<file path=ppt/tags/tag369.xml><?xml version="1.0" encoding="utf-8"?>
<p:tagLst xmlns:p="http://schemas.openxmlformats.org/presentationml/2006/main">
  <p:tag name="AS_UNIQUEID" val="2651"/>
</p:tagLst>
</file>

<file path=ppt/tags/tag37.xml><?xml version="1.0" encoding="utf-8"?>
<p:tagLst xmlns:p="http://schemas.openxmlformats.org/presentationml/2006/main">
  <p:tag name="AS_UNIQUEID" val="234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0.xml><?xml version="1.0" encoding="utf-8"?>
<p:tagLst xmlns:p="http://schemas.openxmlformats.org/presentationml/2006/main">
  <p:tag name="AS_UNIQUEID" val="2652"/>
</p:tagLst>
</file>

<file path=ppt/tags/tag37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72.xml><?xml version="1.0" encoding="utf-8"?>
<p:tagLst xmlns:p="http://schemas.openxmlformats.org/presentationml/2006/main">
  <p:tag name="AS_UNIQUEID" val="2653"/>
</p:tagLst>
</file>

<file path=ppt/tags/tag373.xml><?xml version="1.0" encoding="utf-8"?>
<p:tagLst xmlns:p="http://schemas.openxmlformats.org/presentationml/2006/main">
  <p:tag name="AS_UNIQUEID" val="2654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1"/>
  <p:tag name="KSO_WM_UNIT_INDEX" val="1"/>
  <p:tag name="KSO_WM_UNIT_LAYERLEVEL" val="1"/>
  <p:tag name="KSO_WM_UNIT_TYPE" val="i"/>
  <p:tag name="WM_BEAUTIFY_SHAPE_IDENTITY" val="{03f51ba3-a7a8-4b67-8498-15c4e85f76a4}"/>
</p:tagLst>
</file>

<file path=ppt/tags/tag374.xml><?xml version="1.0" encoding="utf-8"?>
<p:tagLst xmlns:p="http://schemas.openxmlformats.org/presentationml/2006/main">
  <p:tag name="AS_UNIQUEID" val="2655"/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i*2"/>
  <p:tag name="KSO_WM_UNIT_INDEX" val="2"/>
  <p:tag name="KSO_WM_UNIT_LAYERLEVEL" val="1"/>
  <p:tag name="KSO_WM_UNIT_TYPE" val="i"/>
  <p:tag name="WM_BEAUTIFY_SHAPE_IDENTITY" val="{9835217e-5e2c-4938-b3fc-1f15aa4a05fd}"/>
</p:tagLst>
</file>

<file path=ppt/tags/tag375.xml><?xml version="1.0" encoding="utf-8"?>
<p:tagLst xmlns:p="http://schemas.openxmlformats.org/presentationml/2006/main">
  <p:tag name="AS_UNIQUEID" val="2310"/>
</p:tagLst>
</file>

<file path=ppt/tags/tag376.xml><?xml version="1.0" encoding="utf-8"?>
<p:tagLst xmlns:p="http://schemas.openxmlformats.org/presentationml/2006/main">
  <p:tag name="AS_UNIQUEID" val="2311"/>
</p:tagLst>
</file>

<file path=ppt/tags/tag377.xml><?xml version="1.0" encoding="utf-8"?>
<p:tagLst xmlns:p="http://schemas.openxmlformats.org/presentationml/2006/main">
  <p:tag name="AS_UNIQUEID" val="2656"/>
</p:tagLst>
</file>

<file path=ppt/tags/tag37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EMPLATE_CATEGORY" val="custom"/>
  <p:tag name="KSO_WM_TEMPLATE_INDEX" val="20205176"/>
</p:tagLst>
</file>

<file path=ppt/tags/tag379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zYzNjJmYzQ1Yjg5ZjQzNTcyZDQ0YmI0MWM2ZGI1MzYifQ=="/>
</p:tagLst>
</file>

<file path=ppt/tags/tag38.xml><?xml version="1.0" encoding="utf-8"?>
<p:tagLst xmlns:p="http://schemas.openxmlformats.org/presentationml/2006/main">
  <p:tag name="AS_UNIQUEID" val="234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p="http://schemas.openxmlformats.org/presentationml/2006/main">
  <p:tag name="AS_UNIQUEID" val="235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p="http://schemas.openxmlformats.org/presentationml/2006/main">
  <p:tag name="AS_UNIQUEID" val="23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AS_UNIQUEID" val="2351"/>
</p:tagLst>
</file>

<file path=ppt/tags/tag41.xml><?xml version="1.0" encoding="utf-8"?>
<p:tagLst xmlns:p="http://schemas.openxmlformats.org/presentationml/2006/main">
  <p:tag name="AS_UNIQUEID" val="235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p="http://schemas.openxmlformats.org/presentationml/2006/main">
  <p:tag name="AS_UNIQUEID" val="235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p="http://schemas.openxmlformats.org/presentationml/2006/main">
  <p:tag name="AS_UNIQUEID" val="235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p="http://schemas.openxmlformats.org/presentationml/2006/main">
  <p:tag name="AS_UNIQUEID" val="2355"/>
</p:tagLst>
</file>

<file path=ppt/tags/tag45.xml><?xml version="1.0" encoding="utf-8"?>
<p:tagLst xmlns:p="http://schemas.openxmlformats.org/presentationml/2006/main">
  <p:tag name="AS_UNIQUEID" val="235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p="http://schemas.openxmlformats.org/presentationml/2006/main">
  <p:tag name="AS_UNIQUEID" val="235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p="http://schemas.openxmlformats.org/presentationml/2006/main">
  <p:tag name="AS_UNIQUEID" val="235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p="http://schemas.openxmlformats.org/presentationml/2006/main">
  <p:tag name="AS_UNIQUEID" val="235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p="http://schemas.openxmlformats.org/presentationml/2006/main">
  <p:tag name="AS_UNIQUEID" val="236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p="http://schemas.openxmlformats.org/presentationml/2006/main">
  <p:tag name="AS_UNIQUEID" val="23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AS_UNIQUEID" val="236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1.xml><?xml version="1.0" encoding="utf-8"?>
<p:tagLst xmlns:p="http://schemas.openxmlformats.org/presentationml/2006/main">
  <p:tag name="AS_UNIQUEID" val="2362"/>
</p:tagLst>
</file>

<file path=ppt/tags/tag52.xml><?xml version="1.0" encoding="utf-8"?>
<p:tagLst xmlns:p="http://schemas.openxmlformats.org/presentationml/2006/main">
  <p:tag name="AS_UNIQUEID" val="236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p="http://schemas.openxmlformats.org/presentationml/2006/main">
  <p:tag name="AS_UNIQUEID" val="236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p="http://schemas.openxmlformats.org/presentationml/2006/main">
  <p:tag name="AS_UNIQUEID" val="236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p="http://schemas.openxmlformats.org/presentationml/2006/main">
  <p:tag name="AS_UNIQUEID" val="236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6.xml><?xml version="1.0" encoding="utf-8"?>
<p:tagLst xmlns:p="http://schemas.openxmlformats.org/presentationml/2006/main">
  <p:tag name="AS_UNIQUEID" val="236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7.xml><?xml version="1.0" encoding="utf-8"?>
<p:tagLst xmlns:p="http://schemas.openxmlformats.org/presentationml/2006/main">
  <p:tag name="AS_UNIQUEID" val="2368"/>
</p:tagLst>
</file>

<file path=ppt/tags/tag58.xml><?xml version="1.0" encoding="utf-8"?>
<p:tagLst xmlns:p="http://schemas.openxmlformats.org/presentationml/2006/main">
  <p:tag name="AS_UNIQUEID" val="236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p="http://schemas.openxmlformats.org/presentationml/2006/main">
  <p:tag name="AS_UNIQUEID" val="237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.xml><?xml version="1.0" encoding="utf-8"?>
<p:tagLst xmlns:p="http://schemas.openxmlformats.org/presentationml/2006/main">
  <p:tag name="AS_UNIQUEID" val="23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AS_UNIQUEID" val="237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1.xml><?xml version="1.0" encoding="utf-8"?>
<p:tagLst xmlns:p="http://schemas.openxmlformats.org/presentationml/2006/main">
  <p:tag name="AS_UNIQUEID" val="237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2.xml><?xml version="1.0" encoding="utf-8"?>
<p:tagLst xmlns:p="http://schemas.openxmlformats.org/presentationml/2006/main">
  <p:tag name="AS_UNIQUEID" val="2373"/>
</p:tagLst>
</file>

<file path=ppt/tags/tag63.xml><?xml version="1.0" encoding="utf-8"?>
<p:tagLst xmlns:p="http://schemas.openxmlformats.org/presentationml/2006/main">
  <p:tag name="AS_UNIQUEID" val="237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p="http://schemas.openxmlformats.org/presentationml/2006/main">
  <p:tag name="AS_UNIQUEID" val="237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5.xml><?xml version="1.0" encoding="utf-8"?>
<p:tagLst xmlns:p="http://schemas.openxmlformats.org/presentationml/2006/main">
  <p:tag name="AS_UNIQUEID" val="237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6.xml><?xml version="1.0" encoding="utf-8"?>
<p:tagLst xmlns:p="http://schemas.openxmlformats.org/presentationml/2006/main">
  <p:tag name="AS_UNIQUEID" val="237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7.xml><?xml version="1.0" encoding="utf-8"?>
<p:tagLst xmlns:p="http://schemas.openxmlformats.org/presentationml/2006/main">
  <p:tag name="AS_UNIQUEID" val="237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8.xml><?xml version="1.0" encoding="utf-8"?>
<p:tagLst xmlns:p="http://schemas.openxmlformats.org/presentationml/2006/main">
  <p:tag name="AS_UNIQUEID" val="2379"/>
</p:tagLst>
</file>

<file path=ppt/tags/tag69.xml><?xml version="1.0" encoding="utf-8"?>
<p:tagLst xmlns:p="http://schemas.openxmlformats.org/presentationml/2006/main">
  <p:tag name="AS_UNIQUEID" val="2380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p="http://schemas.openxmlformats.org/presentationml/2006/main">
  <p:tag name="AS_UNIQUEID" val="2318"/>
</p:tagLst>
</file>

<file path=ppt/tags/tag70.xml><?xml version="1.0" encoding="utf-8"?>
<p:tagLst xmlns:p="http://schemas.openxmlformats.org/presentationml/2006/main">
  <p:tag name="AS_UNIQUEID" val="2381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1.xml><?xml version="1.0" encoding="utf-8"?>
<p:tagLst xmlns:p="http://schemas.openxmlformats.org/presentationml/2006/main">
  <p:tag name="AS_UNIQUEID" val="238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2.xml><?xml version="1.0" encoding="utf-8"?>
<p:tagLst xmlns:p="http://schemas.openxmlformats.org/presentationml/2006/main">
  <p:tag name="AS_UNIQUEID" val="238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3.xml><?xml version="1.0" encoding="utf-8"?>
<p:tagLst xmlns:p="http://schemas.openxmlformats.org/presentationml/2006/main">
  <p:tag name="AS_UNIQUEID" val="238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4.xml><?xml version="1.0" encoding="utf-8"?>
<p:tagLst xmlns:p="http://schemas.openxmlformats.org/presentationml/2006/main">
  <p:tag name="AS_UNIQUEID" val="2385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6.xml><?xml version="1.0" encoding="utf-8"?>
<p:tagLst xmlns:p="http://schemas.openxmlformats.org/presentationml/2006/main">
  <p:tag name="AS_UNIQUEID" val="2386"/>
</p:tagLst>
</file>

<file path=ppt/tags/tag77.xml><?xml version="1.0" encoding="utf-8"?>
<p:tagLst xmlns:p="http://schemas.openxmlformats.org/presentationml/2006/main">
  <p:tag name="AS_UNIQUEID" val="2387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8.xml><?xml version="1.0" encoding="utf-8"?>
<p:tagLst xmlns:p="http://schemas.openxmlformats.org/presentationml/2006/main">
  <p:tag name="AS_UNIQUEID" val="2388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9.xml><?xml version="1.0" encoding="utf-8"?>
<p:tagLst xmlns:p="http://schemas.openxmlformats.org/presentationml/2006/main">
  <p:tag name="AS_UNIQUEID" val="2389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p="http://schemas.openxmlformats.org/presentationml/2006/main">
  <p:tag name="AS_UNIQUEID" val="23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AS_UNIQUEID" val="2390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81.xml><?xml version="1.0" encoding="utf-8"?>
<p:tagLst xmlns:p="http://schemas.openxmlformats.org/presentationml/2006/main">
  <p:tag name="AS_UNIQUEID" val="2391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2.xml><?xml version="1.0" encoding="utf-8"?>
<p:tagLst xmlns:p="http://schemas.openxmlformats.org/presentationml/2006/main">
  <p:tag name="AS_UNIQUEID" val="2392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3.xml><?xml version="1.0" encoding="utf-8"?>
<p:tagLst xmlns:p="http://schemas.openxmlformats.org/presentationml/2006/main">
  <p:tag name="AS_UNIQUEID" val="2393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4.xml><?xml version="1.0" encoding="utf-8"?>
<p:tagLst xmlns:p="http://schemas.openxmlformats.org/presentationml/2006/main">
  <p:tag name="AS_UNIQUEID" val="2394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5.xml><?xml version="1.0" encoding="utf-8"?>
<p:tagLst xmlns:p="http://schemas.openxmlformats.org/presentationml/2006/main">
  <p:tag name="AS_UNIQUEID" val="2395"/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6.xml><?xml version="1.0" encoding="utf-8"?>
<p:tagLst xmlns:p="http://schemas.openxmlformats.org/presentationml/2006/main">
  <p:tag name="AS_UNIQUEID" val="2396"/>
</p:tagLst>
</file>

<file path=ppt/tags/tag87.xml><?xml version="1.0" encoding="utf-8"?>
<p:tagLst xmlns:p="http://schemas.openxmlformats.org/presentationml/2006/main">
  <p:tag name="AS_UNIQUEID" val="239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8.xml><?xml version="1.0" encoding="utf-8"?>
<p:tagLst xmlns:p="http://schemas.openxmlformats.org/presentationml/2006/main">
  <p:tag name="AS_UNIQUEID" val="239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i*1"/>
  <p:tag name="KSO_WM_UNIT_INDEX" val="1"/>
  <p:tag name="KSO_WM_UNIT_LAYERLEVEL" val="1"/>
  <p:tag name="KSO_WM_UNIT_TYPE" val="i"/>
</p:tagLst>
</file>

<file path=ppt/tags/tag89.xml><?xml version="1.0" encoding="utf-8"?>
<p:tagLst xmlns:p="http://schemas.openxmlformats.org/presentationml/2006/main">
  <p:tag name="AS_UNIQUEID" val="239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i*2"/>
  <p:tag name="KSO_WM_UNIT_INDEX" val="2"/>
  <p:tag name="KSO_WM_UNIT_LAYERLEVEL" val="1"/>
  <p:tag name="KSO_WM_UNIT_TYPE" val="i"/>
</p:tagLst>
</file>

<file path=ppt/tags/tag9.xml><?xml version="1.0" encoding="utf-8"?>
<p:tagLst xmlns:p="http://schemas.openxmlformats.org/presentationml/2006/main">
  <p:tag name="AS_UNIQUEID" val="23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AS_UNIQUEID" val="240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1.xml><?xml version="1.0" encoding="utf-8"?>
<p:tagLst xmlns:p="http://schemas.openxmlformats.org/presentationml/2006/main">
  <p:tag name="AS_UNIQUEID" val="24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2.xml><?xml version="1.0" encoding="utf-8"?>
<p:tagLst xmlns:p="http://schemas.openxmlformats.org/presentationml/2006/main">
  <p:tag name="AS_UNIQUEID" val="24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3.xml><?xml version="1.0" encoding="utf-8"?>
<p:tagLst xmlns:p="http://schemas.openxmlformats.org/presentationml/2006/main">
  <p:tag name="AS_UNIQUEID" val="24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4.xml><?xml version="1.0" encoding="utf-8"?>
<p:tagLst xmlns:p="http://schemas.openxmlformats.org/presentationml/2006/main">
  <p:tag name="AS_UNIQUEID" val="24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5.xml><?xml version="1.0" encoding="utf-8"?>
<p:tagLst xmlns:p="http://schemas.openxmlformats.org/presentationml/2006/main">
  <p:tag name="AS_UNIQUEID" val="2405"/>
</p:tagLst>
</file>

<file path=ppt/tags/tag96.xml><?xml version="1.0" encoding="utf-8"?>
<p:tagLst xmlns:p="http://schemas.openxmlformats.org/presentationml/2006/main">
  <p:tag name="AS_UNIQUEID" val="240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97.xml><?xml version="1.0" encoding="utf-8"?>
<p:tagLst xmlns:p="http://schemas.openxmlformats.org/presentationml/2006/main">
  <p:tag name="AS_UNIQUEID" val="240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98.xml><?xml version="1.0" encoding="utf-8"?>
<p:tagLst xmlns:p="http://schemas.openxmlformats.org/presentationml/2006/main">
  <p:tag name="AS_UNIQUEID" val="240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99.xml><?xml version="1.0" encoding="utf-8"?>
<p:tagLst xmlns:p="http://schemas.openxmlformats.org/presentationml/2006/main">
  <p:tag name="AS_UNIQUEID" val="24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1_Office 主题​​">
  <a:themeElements>
    <a:clrScheme name="自定义 119">
      <a:dk1>
        <a:srgbClr val="000000"/>
      </a:dk1>
      <a:lt1>
        <a:srgbClr val="FFFFFF"/>
      </a:lt1>
      <a:dk2>
        <a:srgbClr val="EEF8E7"/>
      </a:dk2>
      <a:lt2>
        <a:srgbClr val="F8FFF3"/>
      </a:lt2>
      <a:accent1>
        <a:srgbClr val="929E2D"/>
      </a:accent1>
      <a:accent2>
        <a:srgbClr val="A2811D"/>
      </a:accent2>
      <a:accent3>
        <a:srgbClr val="AD621F"/>
      </a:accent3>
      <a:accent4>
        <a:srgbClr val="B0422B"/>
      </a:accent4>
      <a:accent5>
        <a:srgbClr val="AA1F3E"/>
      </a:accent5>
      <a:accent6>
        <a:srgbClr val="99004D"/>
      </a:accent6>
      <a:hlink>
        <a:srgbClr val="334EE4"/>
      </a:hlink>
      <a:folHlink>
        <a:srgbClr val="B759BC"/>
      </a:folHlink>
    </a:clrScheme>
    <a:fontScheme name="自定义 1">
      <a:majorFont>
        <a:latin typeface="微软雅黑"/>
        <a:ea typeface="汉仪旗黑-85S" panose="00020600040101010101" charset="-122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88</Paragraphs>
  <Slides>15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5">
      <vt:lpstr>Arial</vt:lpstr>
      <vt:lpstr>微软雅黑</vt:lpstr>
      <vt:lpstr>Wingdings</vt:lpstr>
      <vt:lpstr>汉仪旗黑-85S</vt:lpstr>
      <vt:lpstr>华文行楷</vt:lpstr>
      <vt:lpstr>Times New Roman</vt:lpstr>
      <vt:lpstr>宋体</vt:lpstr>
      <vt:lpstr>等线</vt:lpstr>
      <vt:lpstr>楷体_GB2312</vt:lpstr>
      <vt:lpstr>Office 主题​​</vt:lpstr>
      <vt:lpstr>2.2.2元素电负性的周期性变化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2022-10-22T10:27:02.640</cp:lastPrinted>
  <dcterms:created xsi:type="dcterms:W3CDTF">2022-10-22T10:27:02Z</dcterms:created>
  <dcterms:modified xsi:type="dcterms:W3CDTF">2022-10-22T02:27:06Z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