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wav" ContentType="audio/x-wav"/>
  <Default Extension="png" ContentType="image/png"/>
  <Default Extension="gif" ContentType="image/gif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.xml" ContentType="application/vnd.openxmlformats-officedocument.presentationml.tags+xml"/>
  <Override PartName="/ppt/tags/tag880.xml" ContentType="application/vnd.openxmlformats-officedocument.presentationml.tags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Java 20.1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3648" r:id="rId1"/>
  </p:sldMasterIdLst>
  <p:notesMasterIdLst>
    <p:notesMasterId r:id="rId2"/>
  </p:notesMasterIdLst>
  <p:sldIdLst>
    <p:sldId id="256" r:id="rId3"/>
    <p:sldId id="488" r:id="rId4"/>
    <p:sldId id="489" r:id="rId5"/>
    <p:sldId id="490" r:id="rId6"/>
    <p:sldId id="492" r:id="rId7"/>
    <p:sldId id="494" r:id="rId8"/>
    <p:sldId id="258" r:id="rId9"/>
    <p:sldId id="262" r:id="rId10"/>
    <p:sldId id="263" r:id="rId11"/>
    <p:sldId id="264" r:id="rId12"/>
    <p:sldId id="514" r:id="rId13"/>
    <p:sldId id="265" r:id="rId14"/>
    <p:sldId id="516" r:id="rId15"/>
    <p:sldId id="272" r:id="rId16"/>
    <p:sldId id="517" r:id="rId17"/>
    <p:sldId id="274" r:id="rId18"/>
    <p:sldId id="471" r:id="rId19"/>
    <p:sldId id="472" r:id="rId20"/>
    <p:sldId id="495" r:id="rId21"/>
    <p:sldId id="359" r:id="rId22"/>
    <p:sldId id="475" r:id="rId23"/>
    <p:sldId id="379" r:id="rId24"/>
  </p:sldIdLst>
  <p:sldSz cx="12192000" cy="6858000"/>
  <p:notesSz cx="6858000" cy="9144000"/>
  <p:custDataLst>
    <p:tags r:id="rId25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 showGuides="1">
      <p:cViewPr varScale="1">
        <p:scale>
          <a:sx n="63" d="100"/>
          <a:sy n="63" d="100"/>
        </p:scale>
        <p:origin x="1046" y="58"/>
      </p:cViewPr>
      <p:guideLst>
        <p:guide orient="horz" pos="2160"/>
        <p:guide pos="380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199" cy="76199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tags" Target="tags/tag1367.xml" /><Relationship Id="rId26" Type="http://schemas.openxmlformats.org/officeDocument/2006/relationships/presProps" Target="presProps.xml" /><Relationship Id="rId27" Type="http://schemas.openxmlformats.org/officeDocument/2006/relationships/viewProps" Target="viewProps.xml" /><Relationship Id="rId28" Type="http://schemas.openxmlformats.org/officeDocument/2006/relationships/theme" Target="theme/theme1.xml" /><Relationship Id="rId29" Type="http://schemas.openxmlformats.org/officeDocument/2006/relationships/tableStyles" Target="tableStyles.xml" /><Relationship Id="rId3" Type="http://schemas.openxmlformats.org/officeDocument/2006/relationships/slide" Target="slides/slide1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88.xml" /><Relationship Id="rId2" Type="http://schemas.openxmlformats.org/officeDocument/2006/relationships/tags" Target="../tags/tag89.xml" /><Relationship Id="rId3" Type="http://schemas.openxmlformats.org/officeDocument/2006/relationships/tags" Target="../tags/tag90.xml" /><Relationship Id="rId4" Type="http://schemas.openxmlformats.org/officeDocument/2006/relationships/tags" Target="../tags/tag91.xml" /><Relationship Id="rId5" Type="http://schemas.openxmlformats.org/officeDocument/2006/relationships/tags" Target="../tags/tag92.xml" /><Relationship Id="rId6" Type="http://schemas.openxmlformats.org/officeDocument/2006/relationships/tags" Target="../tags/tag93.xml" /><Relationship Id="rId7" Type="http://schemas.openxmlformats.org/officeDocument/2006/relationships/tags" Target="../tags/tag94.xml" /><Relationship Id="rId8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>
          <p:custDataLst>
            <p:tags r:id="rId1"/>
          </p:custDataLst>
        </p:nvPr>
      </p:nvGrpSpPr>
      <p:grpSpPr/>
      <p:sp>
        <p:nvSpPr>
          <p:cNvPr id="17410" name="Rectangle 2"/>
          <p:cNvSpPr>
            <a:spLocks noGrp="1" noChangeArrowheads="1"/>
          </p:cNvSpPr>
          <p:nvPr>
            <p:ph type="hdr" sz="quarter"/>
            <p:custDataLst>
              <p:tags r:id="rId2"/>
            </p:custDataLst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  <p:custDataLst>
              <p:tags r:id="rId3"/>
            </p:custDataLst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Rot="1" noTextEdit="1"/>
          </p:cNvSpPr>
          <p:nvPr>
            <p:ph type="sldImg" idx="6"/>
            <p:custDataLst>
              <p:tags r:id="rId4"/>
            </p:custDataLst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  <p:custDataLst>
              <p:tags r:id="rId5"/>
            </p:custDataLst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  <p:custDataLst>
              <p:tags r:id="rId6"/>
            </p:custDataLst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  <p:custDataLst>
              <p:tags r:id="rId7"/>
            </p:custDataLst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fontAlgn="base" hangingPunct="1">
              <a:buNone/>
            </a:pPr>
            <a:fld id="{9A0DB2DC-4C9A-4742-B13C-FB6460FD3503}" type="slidenum">
              <a:rPr lang="en-US" altLang="zh-CN" sz="1200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Relationship Id="rId3" Type="http://schemas.openxmlformats.org/officeDocument/2006/relationships/tags" Target="../tags/tag95.xml" /><Relationship Id="rId4" Type="http://schemas.openxmlformats.org/officeDocument/2006/relationships/tags" Target="../tags/tag96.xml" /><Relationship Id="rId5" Type="http://schemas.openxmlformats.org/officeDocument/2006/relationships/tags" Target="../tags/tag97.xml" /><Relationship Id="rId6" Type="http://schemas.openxmlformats.org/officeDocument/2006/relationships/tags" Target="../tags/tag98.xml" 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sp>
        <p:nvSpPr>
          <p:cNvPr id="5121" name="幻灯片图像占位符 1"/>
          <p:cNvSpPr>
            <a:spLocks noGrp="1" noRot="1" noChangeAspect="1" noTextEdit="1"/>
          </p:cNvSpPr>
          <p:nvPr>
            <p:ph type="sldImg"/>
            <p:custDataLst>
              <p:tags r:id="rId4"/>
            </p:custDataLst>
          </p:nvPr>
        </p:nvSpPr>
        <p:spPr/>
      </p:sp>
      <p:sp>
        <p:nvSpPr>
          <p:cNvPr id="5122" name="备注占位符 2"/>
          <p:cNvSpPr>
            <a:spLocks noGrp="1"/>
          </p:cNvSpPr>
          <p:nvPr>
            <p:ph type="body" idx="1"/>
            <p:custDataLst>
              <p:tags r:id="rId5"/>
            </p:custDataLst>
          </p:nvPr>
        </p:nvSpPr>
        <p:spPr/>
        <p:txBody>
          <a:bodyPr wrap="square" lIns="91440" tIns="45720" rIns="91440" bIns="45720" anchor="t"/>
          <a:lstStyle/>
          <a:p>
            <a:pPr lvl="0"/>
            <a:endParaRPr lang="zh-CN" altLang="en-US"/>
          </a:p>
        </p:txBody>
      </p:sp>
      <p:sp>
        <p:nvSpPr>
          <p:cNvPr id="5123" name="灯片编号占位符 3"/>
          <p:cNvSpPr txBox="1">
            <a:spLocks noGrp="1"/>
          </p:cNvSpPr>
          <p:nvPr>
            <p:ph type="sldNum" sz="quarter" idx="10"/>
            <p:custDataLst>
              <p:tags r:id="rId6"/>
            </p:custDataLst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algn="r" eaLnBrk="1" hangingPunct="1"/>
            <a:fld id="{9A0DB2DC-4C9A-4742-B13C-FB6460FD3503}" type="slidenum">
              <a:rPr lang="zh-CN" altLang="en-US" sz="1200"/>
              <a:t>1</a:t>
            </a:fld>
            <a:endParaRPr lang="zh-CN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.xml" /><Relationship Id="rId2" Type="http://schemas.openxmlformats.org/officeDocument/2006/relationships/tags" Target="../tags/tag2.xml" /><Relationship Id="rId3" Type="http://schemas.openxmlformats.org/officeDocument/2006/relationships/tags" Target="../tags/tag3.xml" /><Relationship Id="rId4" Type="http://schemas.openxmlformats.org/officeDocument/2006/relationships/tags" Target="../tags/tag4.xml" /><Relationship Id="rId5" Type="http://schemas.openxmlformats.org/officeDocument/2006/relationships/tags" Target="../tags/tag5.xml" /><Relationship Id="rId6" Type="http://schemas.openxmlformats.org/officeDocument/2006/relationships/tags" Target="../tags/tag6.xml" /><Relationship Id="rId7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8.xml" /><Relationship Id="rId2" Type="http://schemas.openxmlformats.org/officeDocument/2006/relationships/tags" Target="../tags/tag59.xml" /><Relationship Id="rId3" Type="http://schemas.openxmlformats.org/officeDocument/2006/relationships/tags" Target="../tags/tag60.xml" /><Relationship Id="rId4" Type="http://schemas.openxmlformats.org/officeDocument/2006/relationships/tags" Target="../tags/tag61.xml" /><Relationship Id="rId5" Type="http://schemas.openxmlformats.org/officeDocument/2006/relationships/tags" Target="../tags/tag62.xml" /><Relationship Id="rId6" Type="http://schemas.openxmlformats.org/officeDocument/2006/relationships/tags" Target="../tags/tag63.xml" /><Relationship Id="rId7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64.xml" /><Relationship Id="rId2" Type="http://schemas.openxmlformats.org/officeDocument/2006/relationships/tags" Target="../tags/tag65.xml" /><Relationship Id="rId3" Type="http://schemas.openxmlformats.org/officeDocument/2006/relationships/tags" Target="../tags/tag66.xml" /><Relationship Id="rId4" Type="http://schemas.openxmlformats.org/officeDocument/2006/relationships/tags" Target="../tags/tag67.xml" /><Relationship Id="rId5" Type="http://schemas.openxmlformats.org/officeDocument/2006/relationships/tags" Target="../tags/tag68.xml" /><Relationship Id="rId6" Type="http://schemas.openxmlformats.org/officeDocument/2006/relationships/tags" Target="../tags/tag69.xml" /><Relationship Id="rId7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0.xml" /><Relationship Id="rId2" Type="http://schemas.openxmlformats.org/officeDocument/2006/relationships/tags" Target="../tags/tag71.xml" /><Relationship Id="rId3" Type="http://schemas.openxmlformats.org/officeDocument/2006/relationships/tags" Target="../tags/tag72.xml" /><Relationship Id="rId4" Type="http://schemas.openxmlformats.org/officeDocument/2006/relationships/tags" Target="../tags/tag73.xml" /><Relationship Id="rId5" Type="http://schemas.openxmlformats.org/officeDocument/2006/relationships/tags" Target="../tags/tag74.xml" /><Relationship Id="rId6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5.xml" /><Relationship Id="rId2" Type="http://schemas.openxmlformats.org/officeDocument/2006/relationships/tags" Target="../tags/tag76.xml" /><Relationship Id="rId3" Type="http://schemas.openxmlformats.org/officeDocument/2006/relationships/tags" Target="../tags/tag77.xml" /><Relationship Id="rId4" Type="http://schemas.openxmlformats.org/officeDocument/2006/relationships/tags" Target="../tags/tag78.xml" /><Relationship Id="rId5" Type="http://schemas.openxmlformats.org/officeDocument/2006/relationships/tags" Target="../tags/tag79.xml" /><Relationship Id="rId6" Type="http://schemas.openxmlformats.org/officeDocument/2006/relationships/tags" Target="../tags/tag80.xml" /><Relationship Id="rId7" Type="http://schemas.openxmlformats.org/officeDocument/2006/relationships/tags" Target="../tags/tag81.xml" /><Relationship Id="rId8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7.xml" /><Relationship Id="rId2" Type="http://schemas.openxmlformats.org/officeDocument/2006/relationships/tags" Target="../tags/tag8.xml" /><Relationship Id="rId3" Type="http://schemas.openxmlformats.org/officeDocument/2006/relationships/tags" Target="../tags/tag9.xml" /><Relationship Id="rId4" Type="http://schemas.openxmlformats.org/officeDocument/2006/relationships/tags" Target="../tags/tag10.xml" /><Relationship Id="rId5" Type="http://schemas.openxmlformats.org/officeDocument/2006/relationships/tags" Target="../tags/tag11.xml" /><Relationship Id="rId6" Type="http://schemas.openxmlformats.org/officeDocument/2006/relationships/tags" Target="../tags/tag12.xml" /><Relationship Id="rId7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3.xml" /><Relationship Id="rId2" Type="http://schemas.openxmlformats.org/officeDocument/2006/relationships/tags" Target="../tags/tag14.xml" /><Relationship Id="rId3" Type="http://schemas.openxmlformats.org/officeDocument/2006/relationships/tags" Target="../tags/tag15.xml" /><Relationship Id="rId4" Type="http://schemas.openxmlformats.org/officeDocument/2006/relationships/tags" Target="../tags/tag16.xml" /><Relationship Id="rId5" Type="http://schemas.openxmlformats.org/officeDocument/2006/relationships/tags" Target="../tags/tag17.xml" /><Relationship Id="rId6" Type="http://schemas.openxmlformats.org/officeDocument/2006/relationships/tags" Target="../tags/tag18.xml" /><Relationship Id="rId7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19.xml" /><Relationship Id="rId2" Type="http://schemas.openxmlformats.org/officeDocument/2006/relationships/tags" Target="../tags/tag20.xml" /><Relationship Id="rId3" Type="http://schemas.openxmlformats.org/officeDocument/2006/relationships/tags" Target="../tags/tag21.xml" /><Relationship Id="rId4" Type="http://schemas.openxmlformats.org/officeDocument/2006/relationships/tags" Target="../tags/tag22.xml" /><Relationship Id="rId5" Type="http://schemas.openxmlformats.org/officeDocument/2006/relationships/tags" Target="../tags/tag23.xml" /><Relationship Id="rId6" Type="http://schemas.openxmlformats.org/officeDocument/2006/relationships/tags" Target="../tags/tag24.xml" /><Relationship Id="rId7" Type="http://schemas.openxmlformats.org/officeDocument/2006/relationships/tags" Target="../tags/tag25.xml" /><Relationship Id="rId8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26.xml" /><Relationship Id="rId10" Type="http://schemas.openxmlformats.org/officeDocument/2006/relationships/slideMaster" Target="../slideMasters/slideMaster1.xml" /><Relationship Id="rId2" Type="http://schemas.openxmlformats.org/officeDocument/2006/relationships/tags" Target="../tags/tag27.xml" /><Relationship Id="rId3" Type="http://schemas.openxmlformats.org/officeDocument/2006/relationships/tags" Target="../tags/tag28.xml" /><Relationship Id="rId4" Type="http://schemas.openxmlformats.org/officeDocument/2006/relationships/tags" Target="../tags/tag29.xml" /><Relationship Id="rId5" Type="http://schemas.openxmlformats.org/officeDocument/2006/relationships/tags" Target="../tags/tag30.xml" /><Relationship Id="rId6" Type="http://schemas.openxmlformats.org/officeDocument/2006/relationships/tags" Target="../tags/tag31.xml" /><Relationship Id="rId7" Type="http://schemas.openxmlformats.org/officeDocument/2006/relationships/tags" Target="../tags/tag32.xml" /><Relationship Id="rId8" Type="http://schemas.openxmlformats.org/officeDocument/2006/relationships/tags" Target="../tags/tag33.xml" /><Relationship Id="rId9" Type="http://schemas.openxmlformats.org/officeDocument/2006/relationships/tags" Target="../tags/tag34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35.xml" /><Relationship Id="rId2" Type="http://schemas.openxmlformats.org/officeDocument/2006/relationships/tags" Target="../tags/tag36.xml" /><Relationship Id="rId3" Type="http://schemas.openxmlformats.org/officeDocument/2006/relationships/tags" Target="../tags/tag37.xml" /><Relationship Id="rId4" Type="http://schemas.openxmlformats.org/officeDocument/2006/relationships/tags" Target="../tags/tag38.xml" /><Relationship Id="rId5" Type="http://schemas.openxmlformats.org/officeDocument/2006/relationships/tags" Target="../tags/tag39.xml" /><Relationship Id="rId6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0.xml" /><Relationship Id="rId2" Type="http://schemas.openxmlformats.org/officeDocument/2006/relationships/tags" Target="../tags/tag41.xml" /><Relationship Id="rId3" Type="http://schemas.openxmlformats.org/officeDocument/2006/relationships/tags" Target="../tags/tag42.xml" /><Relationship Id="rId4" Type="http://schemas.openxmlformats.org/officeDocument/2006/relationships/tags" Target="../tags/tag43.xml" /><Relationship Id="rId5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44.xml" /><Relationship Id="rId2" Type="http://schemas.openxmlformats.org/officeDocument/2006/relationships/tags" Target="../tags/tag45.xml" /><Relationship Id="rId3" Type="http://schemas.openxmlformats.org/officeDocument/2006/relationships/tags" Target="../tags/tag46.xml" /><Relationship Id="rId4" Type="http://schemas.openxmlformats.org/officeDocument/2006/relationships/tags" Target="../tags/tag47.xml" /><Relationship Id="rId5" Type="http://schemas.openxmlformats.org/officeDocument/2006/relationships/tags" Target="../tags/tag48.xml" /><Relationship Id="rId6" Type="http://schemas.openxmlformats.org/officeDocument/2006/relationships/tags" Target="../tags/tag49.xml" /><Relationship Id="rId7" Type="http://schemas.openxmlformats.org/officeDocument/2006/relationships/tags" Target="../tags/tag50.xml" /><Relationship Id="rId8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tags" Target="../tags/tag51.xml" /><Relationship Id="rId2" Type="http://schemas.openxmlformats.org/officeDocument/2006/relationships/tags" Target="../tags/tag52.xml" /><Relationship Id="rId3" Type="http://schemas.openxmlformats.org/officeDocument/2006/relationships/tags" Target="../tags/tag53.xml" /><Relationship Id="rId4" Type="http://schemas.openxmlformats.org/officeDocument/2006/relationships/tags" Target="../tags/tag54.xml" /><Relationship Id="rId5" Type="http://schemas.openxmlformats.org/officeDocument/2006/relationships/tags" Target="../tags/tag55.xml" /><Relationship Id="rId6" Type="http://schemas.openxmlformats.org/officeDocument/2006/relationships/tags" Target="../tags/tag56.xml" /><Relationship Id="rId7" Type="http://schemas.openxmlformats.org/officeDocument/2006/relationships/tags" Target="../tags/tag57.xml" /><Relationship Id="rId8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文本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Only" preserve="1">
  <p:cSld name="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内容占位符 1"/>
          <p:cNvSpPr>
            <a:spLocks noGrp="1"/>
          </p:cNvSpPr>
          <p:nvPr>
            <p:ph/>
            <p:custDataLst>
              <p:tags r:id="rId2"/>
            </p:custDataLst>
          </p:nvPr>
        </p:nvSpPr>
        <p:spPr>
          <a:xfrm>
            <a:off x="609600" y="274638"/>
            <a:ext cx="10972800" cy="5851525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xAndObj">
  <p:cSld name="标题，文本与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14400" y="152400"/>
            <a:ext cx="9160933" cy="1600200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914400" y="1828800"/>
            <a:ext cx="5029200" cy="36576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46800" y="1828800"/>
            <a:ext cx="5029200" cy="3657600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2"/>
            <p:custDataLst>
              <p:tags r:id="rId5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  <p:custDataLst>
              <p:tags r:id="rId6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  <p:custDataLst>
              <p:tags r:id="rId7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63084" y="440690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9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197600" y="1600200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193367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193367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9600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4766733" y="27305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609600" y="1435100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>
          <p:custDataLst>
            <p:tags r:id="rId1"/>
          </p:custDataLst>
        </p:nvPr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2389717" y="612775"/>
            <a:ext cx="73152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tags" Target="../tags/tag82.xml" /><Relationship Id="rId15" Type="http://schemas.openxmlformats.org/officeDocument/2006/relationships/tags" Target="../tags/tag83.xml" /><Relationship Id="rId16" Type="http://schemas.openxmlformats.org/officeDocument/2006/relationships/tags" Target="../tags/tag84.xml" /><Relationship Id="rId17" Type="http://schemas.openxmlformats.org/officeDocument/2006/relationships/tags" Target="../tags/tag85.xml" /><Relationship Id="rId18" Type="http://schemas.openxmlformats.org/officeDocument/2006/relationships/tags" Target="../tags/tag86.xml" /><Relationship Id="rId19" Type="http://schemas.openxmlformats.org/officeDocument/2006/relationships/tags" Target="../tags/tag87.xml" /><Relationship Id="rId2" Type="http://schemas.openxmlformats.org/officeDocument/2006/relationships/slideLayout" Target="../slideLayouts/slideLayout2.xml" /><Relationship Id="rId20" Type="http://schemas.openxmlformats.org/officeDocument/2006/relationships/image" Target="../media/image1.jpeg" /><Relationship Id="rId21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blipFill rotWithShape="0">
          <a:blip r:embed="rId20"/>
          <a:stretch>
            <a:fillRect/>
          </a:stretch>
        </a:blipFill>
        <a:effectLst/>
      </p:bgPr>
    </p:bg>
    <p:spTree>
      <p:nvGrpSpPr>
        <p:cNvPr id="1" name=""/>
        <p:cNvGrpSpPr/>
        <p:nvPr>
          <p:custDataLst>
            <p:tags r:id="rId14"/>
          </p:custDataLst>
        </p:nvPr>
      </p:nvGrpSpPr>
      <p:grpSpPr/>
      <p:sp>
        <p:nvSpPr>
          <p:cNvPr id="1026" name="Rectangle 2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Rectangle 3"/>
          <p:cNvSpPr>
            <a:spLocks noGrp="1"/>
          </p:cNvSpPr>
          <p:nvPr>
            <p:ph type="body" idx="5"/>
            <p:custDataLst>
              <p:tags r:id="rId16"/>
            </p:custDataLst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 indent="-285750"/>
            <a:r>
              <a:rPr lang="zh-CN" altLang="en-US"/>
              <a:t>第二级</a:t>
            </a:r>
            <a:endParaRPr lang="zh-CN" altLang="en-US"/>
          </a:p>
          <a:p>
            <a:pPr lvl="2" indent="-228600"/>
            <a:r>
              <a:rPr lang="zh-CN" altLang="en-US"/>
              <a:t>第三级</a:t>
            </a:r>
            <a:endParaRPr lang="zh-CN" altLang="en-US"/>
          </a:p>
          <a:p>
            <a:pPr lvl="3" indent="-228600"/>
            <a:r>
              <a:rPr lang="zh-CN" altLang="en-US"/>
              <a:t>第四级</a:t>
            </a:r>
            <a:endParaRPr lang="zh-CN" altLang="en-US"/>
          </a:p>
          <a:p>
            <a:pPr lvl="4" indent="-228600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7"/>
            </p:custDataLst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40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8"/>
            </p:custDataLst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 eaLnBrk="1" hangingPunct="1">
              <a:defRPr sz="140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9"/>
            </p:custDataLst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fontAlgn="base" hangingPunct="1">
              <a:buNone/>
            </a:pPr>
            <a:fld id="{9A0DB2DC-4C9A-4742-B13C-FB6460FD3503}" type="slidenum">
              <a:rPr lang="en-US" altLang="zh-CN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/>
            </a:fld>
            <a:endParaRPr lang="en-US" altLang="zh-CN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iming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tags" Target="../tags/tag99.xml" /><Relationship Id="rId4" Type="http://schemas.openxmlformats.org/officeDocument/2006/relationships/tags" Target="../tags/tag100.xml" /><Relationship Id="rId5" Type="http://schemas.openxmlformats.org/officeDocument/2006/relationships/tags" Target="../tags/tag101.xml" /><Relationship Id="rId6" Type="http://schemas.openxmlformats.org/officeDocument/2006/relationships/tags" Target="../tags/tag102.xml" /><Relationship Id="rId7" Type="http://schemas.openxmlformats.org/officeDocument/2006/relationships/tags" Target="../tags/tag103.xml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244.xml" /><Relationship Id="rId11" Type="http://schemas.openxmlformats.org/officeDocument/2006/relationships/tags" Target="../tags/tag245.xml" /><Relationship Id="rId12" Type="http://schemas.openxmlformats.org/officeDocument/2006/relationships/tags" Target="../tags/tag246.xml" /><Relationship Id="rId13" Type="http://schemas.openxmlformats.org/officeDocument/2006/relationships/tags" Target="../tags/tag247.xml" /><Relationship Id="rId14" Type="http://schemas.openxmlformats.org/officeDocument/2006/relationships/tags" Target="../tags/tag248.xml" /><Relationship Id="rId15" Type="http://schemas.openxmlformats.org/officeDocument/2006/relationships/tags" Target="../tags/tag249.xml" /><Relationship Id="rId16" Type="http://schemas.openxmlformats.org/officeDocument/2006/relationships/tags" Target="../tags/tag250.xml" /><Relationship Id="rId17" Type="http://schemas.openxmlformats.org/officeDocument/2006/relationships/tags" Target="../tags/tag251.xml" /><Relationship Id="rId18" Type="http://schemas.openxmlformats.org/officeDocument/2006/relationships/tags" Target="../tags/tag252.xml" /><Relationship Id="rId19" Type="http://schemas.openxmlformats.org/officeDocument/2006/relationships/tags" Target="../tags/tag253.xml" /><Relationship Id="rId2" Type="http://schemas.openxmlformats.org/officeDocument/2006/relationships/tags" Target="../tags/tag239.xml" /><Relationship Id="rId20" Type="http://schemas.openxmlformats.org/officeDocument/2006/relationships/tags" Target="../tags/tag254.xml" /><Relationship Id="rId21" Type="http://schemas.openxmlformats.org/officeDocument/2006/relationships/tags" Target="../tags/tag255.xml" /><Relationship Id="rId22" Type="http://schemas.openxmlformats.org/officeDocument/2006/relationships/tags" Target="../tags/tag256.xml" /><Relationship Id="rId23" Type="http://schemas.openxmlformats.org/officeDocument/2006/relationships/tags" Target="../tags/tag257.xml" /><Relationship Id="rId24" Type="http://schemas.openxmlformats.org/officeDocument/2006/relationships/tags" Target="../tags/tag258.xml" /><Relationship Id="rId25" Type="http://schemas.openxmlformats.org/officeDocument/2006/relationships/tags" Target="../tags/tag259.xml" /><Relationship Id="rId26" Type="http://schemas.openxmlformats.org/officeDocument/2006/relationships/tags" Target="../tags/tag260.xml" /><Relationship Id="rId27" Type="http://schemas.openxmlformats.org/officeDocument/2006/relationships/tags" Target="../tags/tag261.xml" /><Relationship Id="rId28" Type="http://schemas.openxmlformats.org/officeDocument/2006/relationships/tags" Target="../tags/tag262.xml" /><Relationship Id="rId29" Type="http://schemas.openxmlformats.org/officeDocument/2006/relationships/image" Target="../media/image14.png" /><Relationship Id="rId3" Type="http://schemas.openxmlformats.org/officeDocument/2006/relationships/tags" Target="../tags/tag240.xml" /><Relationship Id="rId30" Type="http://schemas.openxmlformats.org/officeDocument/2006/relationships/tags" Target="../tags/tag263.xml" /><Relationship Id="rId4" Type="http://schemas.openxmlformats.org/officeDocument/2006/relationships/image" Target="../media/image13.png" /><Relationship Id="rId5" Type="http://schemas.openxmlformats.org/officeDocument/2006/relationships/tags" Target="../tags/tag241.xml" /><Relationship Id="rId6" Type="http://schemas.openxmlformats.org/officeDocument/2006/relationships/video" Target="file:///F:\&#21270;&#23398;(&#26032;&#35838;&#26631;)\&#36873;&#20462;3\&#35838;&#20214;\3\&#31532;&#19968;&#33410;&#26230;&#20307;&#30340;&#24120;&#35782;\&#31532;&#19968;&#33410;&#26230;&#20307;&#30340;&#24120;&#35782;\NaCl_1.mpg" TargetMode="External" /><Relationship Id="rId7" Type="http://schemas.microsoft.com/office/2007/relationships/media" Target="file:///F:\&#21270;&#23398;(&#26032;&#35838;&#26631;)\&#36873;&#20462;3\&#35838;&#20214;\3\&#31532;&#19968;&#33410;&#26230;&#20307;&#30340;&#24120;&#35782;\&#31532;&#19968;&#33410;&#26230;&#20307;&#30340;&#24120;&#35782;\NaCl_1.mpg" TargetMode="External" /><Relationship Id="rId8" Type="http://schemas.openxmlformats.org/officeDocument/2006/relationships/tags" Target="../tags/tag242.xml" /><Relationship Id="rId9" Type="http://schemas.openxmlformats.org/officeDocument/2006/relationships/tags" Target="../tags/tag243.xml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72.xml" /><Relationship Id="rId100" Type="http://schemas.openxmlformats.org/officeDocument/2006/relationships/tags" Target="../tags/tag362.xml" /><Relationship Id="rId101" Type="http://schemas.openxmlformats.org/officeDocument/2006/relationships/tags" Target="../tags/tag363.xml" /><Relationship Id="rId102" Type="http://schemas.openxmlformats.org/officeDocument/2006/relationships/tags" Target="../tags/tag364.xml" /><Relationship Id="rId103" Type="http://schemas.openxmlformats.org/officeDocument/2006/relationships/tags" Target="../tags/tag365.xml" /><Relationship Id="rId104" Type="http://schemas.openxmlformats.org/officeDocument/2006/relationships/tags" Target="../tags/tag366.xml" /><Relationship Id="rId105" Type="http://schemas.openxmlformats.org/officeDocument/2006/relationships/tags" Target="../tags/tag367.xml" /><Relationship Id="rId106" Type="http://schemas.openxmlformats.org/officeDocument/2006/relationships/tags" Target="../tags/tag368.xml" /><Relationship Id="rId107" Type="http://schemas.openxmlformats.org/officeDocument/2006/relationships/tags" Target="../tags/tag369.xml" /><Relationship Id="rId108" Type="http://schemas.openxmlformats.org/officeDocument/2006/relationships/tags" Target="../tags/tag370.xml" /><Relationship Id="rId109" Type="http://schemas.openxmlformats.org/officeDocument/2006/relationships/tags" Target="../tags/tag371.xml" /><Relationship Id="rId11" Type="http://schemas.openxmlformats.org/officeDocument/2006/relationships/tags" Target="../tags/tag273.xml" /><Relationship Id="rId110" Type="http://schemas.openxmlformats.org/officeDocument/2006/relationships/tags" Target="../tags/tag372.xml" /><Relationship Id="rId111" Type="http://schemas.openxmlformats.org/officeDocument/2006/relationships/tags" Target="../tags/tag373.xml" /><Relationship Id="rId112" Type="http://schemas.openxmlformats.org/officeDocument/2006/relationships/tags" Target="../tags/tag374.xml" /><Relationship Id="rId113" Type="http://schemas.openxmlformats.org/officeDocument/2006/relationships/tags" Target="../tags/tag375.xml" /><Relationship Id="rId114" Type="http://schemas.openxmlformats.org/officeDocument/2006/relationships/tags" Target="../tags/tag376.xml" /><Relationship Id="rId115" Type="http://schemas.openxmlformats.org/officeDocument/2006/relationships/tags" Target="../tags/tag377.xml" /><Relationship Id="rId116" Type="http://schemas.openxmlformats.org/officeDocument/2006/relationships/tags" Target="../tags/tag378.xml" /><Relationship Id="rId117" Type="http://schemas.openxmlformats.org/officeDocument/2006/relationships/tags" Target="../tags/tag379.xml" /><Relationship Id="rId118" Type="http://schemas.openxmlformats.org/officeDocument/2006/relationships/tags" Target="../tags/tag380.xml" /><Relationship Id="rId119" Type="http://schemas.openxmlformats.org/officeDocument/2006/relationships/tags" Target="../tags/tag381.xml" /><Relationship Id="rId12" Type="http://schemas.openxmlformats.org/officeDocument/2006/relationships/tags" Target="../tags/tag274.xml" /><Relationship Id="rId120" Type="http://schemas.openxmlformats.org/officeDocument/2006/relationships/tags" Target="../tags/tag382.xml" /><Relationship Id="rId121" Type="http://schemas.openxmlformats.org/officeDocument/2006/relationships/tags" Target="../tags/tag383.xml" /><Relationship Id="rId122" Type="http://schemas.openxmlformats.org/officeDocument/2006/relationships/tags" Target="../tags/tag384.xml" /><Relationship Id="rId123" Type="http://schemas.openxmlformats.org/officeDocument/2006/relationships/tags" Target="../tags/tag385.xml" /><Relationship Id="rId124" Type="http://schemas.openxmlformats.org/officeDocument/2006/relationships/tags" Target="../tags/tag386.xml" /><Relationship Id="rId125" Type="http://schemas.openxmlformats.org/officeDocument/2006/relationships/tags" Target="../tags/tag387.xml" /><Relationship Id="rId126" Type="http://schemas.openxmlformats.org/officeDocument/2006/relationships/tags" Target="../tags/tag388.xml" /><Relationship Id="rId127" Type="http://schemas.openxmlformats.org/officeDocument/2006/relationships/tags" Target="../tags/tag389.xml" /><Relationship Id="rId128" Type="http://schemas.openxmlformats.org/officeDocument/2006/relationships/tags" Target="../tags/tag390.xml" /><Relationship Id="rId129" Type="http://schemas.openxmlformats.org/officeDocument/2006/relationships/tags" Target="../tags/tag391.xml" /><Relationship Id="rId13" Type="http://schemas.openxmlformats.org/officeDocument/2006/relationships/tags" Target="../tags/tag275.xml" /><Relationship Id="rId130" Type="http://schemas.openxmlformats.org/officeDocument/2006/relationships/tags" Target="../tags/tag392.xml" /><Relationship Id="rId131" Type="http://schemas.openxmlformats.org/officeDocument/2006/relationships/tags" Target="../tags/tag393.xml" /><Relationship Id="rId132" Type="http://schemas.openxmlformats.org/officeDocument/2006/relationships/tags" Target="../tags/tag394.xml" /><Relationship Id="rId133" Type="http://schemas.openxmlformats.org/officeDocument/2006/relationships/tags" Target="../tags/tag395.xml" /><Relationship Id="rId134" Type="http://schemas.openxmlformats.org/officeDocument/2006/relationships/tags" Target="../tags/tag396.xml" /><Relationship Id="rId135" Type="http://schemas.openxmlformats.org/officeDocument/2006/relationships/tags" Target="../tags/tag397.xml" /><Relationship Id="rId136" Type="http://schemas.openxmlformats.org/officeDocument/2006/relationships/tags" Target="../tags/tag398.xml" /><Relationship Id="rId137" Type="http://schemas.openxmlformats.org/officeDocument/2006/relationships/tags" Target="../tags/tag399.xml" /><Relationship Id="rId138" Type="http://schemas.openxmlformats.org/officeDocument/2006/relationships/tags" Target="../tags/tag400.xml" /><Relationship Id="rId139" Type="http://schemas.openxmlformats.org/officeDocument/2006/relationships/tags" Target="../tags/tag401.xml" /><Relationship Id="rId14" Type="http://schemas.openxmlformats.org/officeDocument/2006/relationships/tags" Target="../tags/tag276.xml" /><Relationship Id="rId140" Type="http://schemas.openxmlformats.org/officeDocument/2006/relationships/tags" Target="../tags/tag402.xml" /><Relationship Id="rId141" Type="http://schemas.openxmlformats.org/officeDocument/2006/relationships/tags" Target="../tags/tag403.xml" /><Relationship Id="rId142" Type="http://schemas.openxmlformats.org/officeDocument/2006/relationships/tags" Target="../tags/tag404.xml" /><Relationship Id="rId143" Type="http://schemas.openxmlformats.org/officeDocument/2006/relationships/tags" Target="../tags/tag405.xml" /><Relationship Id="rId144" Type="http://schemas.openxmlformats.org/officeDocument/2006/relationships/tags" Target="../tags/tag406.xml" /><Relationship Id="rId145" Type="http://schemas.openxmlformats.org/officeDocument/2006/relationships/tags" Target="../tags/tag407.xml" /><Relationship Id="rId146" Type="http://schemas.openxmlformats.org/officeDocument/2006/relationships/tags" Target="../tags/tag408.xml" /><Relationship Id="rId147" Type="http://schemas.openxmlformats.org/officeDocument/2006/relationships/tags" Target="../tags/tag409.xml" /><Relationship Id="rId148" Type="http://schemas.openxmlformats.org/officeDocument/2006/relationships/tags" Target="../tags/tag410.xml" /><Relationship Id="rId149" Type="http://schemas.openxmlformats.org/officeDocument/2006/relationships/tags" Target="../tags/tag411.xml" /><Relationship Id="rId15" Type="http://schemas.openxmlformats.org/officeDocument/2006/relationships/tags" Target="../tags/tag277.xml" /><Relationship Id="rId150" Type="http://schemas.openxmlformats.org/officeDocument/2006/relationships/tags" Target="../tags/tag412.xml" /><Relationship Id="rId151" Type="http://schemas.openxmlformats.org/officeDocument/2006/relationships/tags" Target="../tags/tag413.xml" /><Relationship Id="rId152" Type="http://schemas.openxmlformats.org/officeDocument/2006/relationships/tags" Target="../tags/tag414.xml" /><Relationship Id="rId153" Type="http://schemas.openxmlformats.org/officeDocument/2006/relationships/tags" Target="../tags/tag415.xml" /><Relationship Id="rId154" Type="http://schemas.openxmlformats.org/officeDocument/2006/relationships/tags" Target="../tags/tag416.xml" /><Relationship Id="rId155" Type="http://schemas.openxmlformats.org/officeDocument/2006/relationships/tags" Target="../tags/tag417.xml" /><Relationship Id="rId156" Type="http://schemas.openxmlformats.org/officeDocument/2006/relationships/tags" Target="../tags/tag418.xml" /><Relationship Id="rId157" Type="http://schemas.openxmlformats.org/officeDocument/2006/relationships/tags" Target="../tags/tag419.xml" /><Relationship Id="rId158" Type="http://schemas.openxmlformats.org/officeDocument/2006/relationships/tags" Target="../tags/tag420.xml" /><Relationship Id="rId159" Type="http://schemas.openxmlformats.org/officeDocument/2006/relationships/tags" Target="../tags/tag421.xml" /><Relationship Id="rId16" Type="http://schemas.openxmlformats.org/officeDocument/2006/relationships/tags" Target="../tags/tag278.xml" /><Relationship Id="rId160" Type="http://schemas.openxmlformats.org/officeDocument/2006/relationships/tags" Target="../tags/tag422.xml" /><Relationship Id="rId161" Type="http://schemas.openxmlformats.org/officeDocument/2006/relationships/tags" Target="../tags/tag423.xml" /><Relationship Id="rId162" Type="http://schemas.openxmlformats.org/officeDocument/2006/relationships/tags" Target="../tags/tag424.xml" /><Relationship Id="rId163" Type="http://schemas.openxmlformats.org/officeDocument/2006/relationships/tags" Target="../tags/tag425.xml" /><Relationship Id="rId164" Type="http://schemas.openxmlformats.org/officeDocument/2006/relationships/tags" Target="../tags/tag426.xml" /><Relationship Id="rId165" Type="http://schemas.openxmlformats.org/officeDocument/2006/relationships/tags" Target="../tags/tag427.xml" /><Relationship Id="rId166" Type="http://schemas.openxmlformats.org/officeDocument/2006/relationships/tags" Target="../tags/tag428.xml" /><Relationship Id="rId167" Type="http://schemas.openxmlformats.org/officeDocument/2006/relationships/tags" Target="../tags/tag429.xml" /><Relationship Id="rId168" Type="http://schemas.openxmlformats.org/officeDocument/2006/relationships/tags" Target="../tags/tag430.xml" /><Relationship Id="rId169" Type="http://schemas.openxmlformats.org/officeDocument/2006/relationships/tags" Target="../tags/tag431.xml" /><Relationship Id="rId17" Type="http://schemas.openxmlformats.org/officeDocument/2006/relationships/tags" Target="../tags/tag279.xml" /><Relationship Id="rId170" Type="http://schemas.openxmlformats.org/officeDocument/2006/relationships/tags" Target="../tags/tag432.xml" /><Relationship Id="rId171" Type="http://schemas.openxmlformats.org/officeDocument/2006/relationships/tags" Target="../tags/tag433.xml" /><Relationship Id="rId172" Type="http://schemas.openxmlformats.org/officeDocument/2006/relationships/tags" Target="../tags/tag434.xml" /><Relationship Id="rId173" Type="http://schemas.openxmlformats.org/officeDocument/2006/relationships/tags" Target="../tags/tag435.xml" /><Relationship Id="rId174" Type="http://schemas.openxmlformats.org/officeDocument/2006/relationships/tags" Target="../tags/tag436.xml" /><Relationship Id="rId175" Type="http://schemas.openxmlformats.org/officeDocument/2006/relationships/tags" Target="../tags/tag437.xml" /><Relationship Id="rId176" Type="http://schemas.openxmlformats.org/officeDocument/2006/relationships/tags" Target="../tags/tag438.xml" /><Relationship Id="rId177" Type="http://schemas.openxmlformats.org/officeDocument/2006/relationships/tags" Target="../tags/tag439.xml" /><Relationship Id="rId178" Type="http://schemas.openxmlformats.org/officeDocument/2006/relationships/tags" Target="../tags/tag440.xml" /><Relationship Id="rId179" Type="http://schemas.openxmlformats.org/officeDocument/2006/relationships/tags" Target="../tags/tag441.xml" /><Relationship Id="rId18" Type="http://schemas.openxmlformats.org/officeDocument/2006/relationships/tags" Target="../tags/tag280.xml" /><Relationship Id="rId180" Type="http://schemas.openxmlformats.org/officeDocument/2006/relationships/tags" Target="../tags/tag442.xml" /><Relationship Id="rId181" Type="http://schemas.openxmlformats.org/officeDocument/2006/relationships/tags" Target="../tags/tag443.xml" /><Relationship Id="rId182" Type="http://schemas.openxmlformats.org/officeDocument/2006/relationships/tags" Target="../tags/tag444.xml" /><Relationship Id="rId183" Type="http://schemas.openxmlformats.org/officeDocument/2006/relationships/tags" Target="../tags/tag445.xml" /><Relationship Id="rId184" Type="http://schemas.openxmlformats.org/officeDocument/2006/relationships/tags" Target="../tags/tag446.xml" /><Relationship Id="rId185" Type="http://schemas.openxmlformats.org/officeDocument/2006/relationships/tags" Target="../tags/tag447.xml" /><Relationship Id="rId186" Type="http://schemas.openxmlformats.org/officeDocument/2006/relationships/tags" Target="../tags/tag448.xml" /><Relationship Id="rId187" Type="http://schemas.openxmlformats.org/officeDocument/2006/relationships/tags" Target="../tags/tag449.xml" /><Relationship Id="rId188" Type="http://schemas.openxmlformats.org/officeDocument/2006/relationships/tags" Target="../tags/tag450.xml" /><Relationship Id="rId189" Type="http://schemas.openxmlformats.org/officeDocument/2006/relationships/tags" Target="../tags/tag451.xml" /><Relationship Id="rId19" Type="http://schemas.openxmlformats.org/officeDocument/2006/relationships/tags" Target="../tags/tag281.xml" /><Relationship Id="rId190" Type="http://schemas.openxmlformats.org/officeDocument/2006/relationships/tags" Target="../tags/tag452.xml" /><Relationship Id="rId191" Type="http://schemas.openxmlformats.org/officeDocument/2006/relationships/tags" Target="../tags/tag453.xml" /><Relationship Id="rId192" Type="http://schemas.openxmlformats.org/officeDocument/2006/relationships/tags" Target="../tags/tag454.xml" /><Relationship Id="rId193" Type="http://schemas.openxmlformats.org/officeDocument/2006/relationships/tags" Target="../tags/tag455.xml" /><Relationship Id="rId194" Type="http://schemas.openxmlformats.org/officeDocument/2006/relationships/tags" Target="../tags/tag456.xml" /><Relationship Id="rId195" Type="http://schemas.openxmlformats.org/officeDocument/2006/relationships/tags" Target="../tags/tag457.xml" /><Relationship Id="rId196" Type="http://schemas.openxmlformats.org/officeDocument/2006/relationships/tags" Target="../tags/tag458.xml" /><Relationship Id="rId197" Type="http://schemas.openxmlformats.org/officeDocument/2006/relationships/tags" Target="../tags/tag459.xml" /><Relationship Id="rId198" Type="http://schemas.openxmlformats.org/officeDocument/2006/relationships/tags" Target="../tags/tag460.xml" /><Relationship Id="rId199" Type="http://schemas.openxmlformats.org/officeDocument/2006/relationships/tags" Target="../tags/tag461.xml" /><Relationship Id="rId2" Type="http://schemas.openxmlformats.org/officeDocument/2006/relationships/tags" Target="../tags/tag264.xml" /><Relationship Id="rId20" Type="http://schemas.openxmlformats.org/officeDocument/2006/relationships/tags" Target="../tags/tag282.xml" /><Relationship Id="rId200" Type="http://schemas.openxmlformats.org/officeDocument/2006/relationships/tags" Target="../tags/tag462.xml" /><Relationship Id="rId201" Type="http://schemas.openxmlformats.org/officeDocument/2006/relationships/tags" Target="../tags/tag463.xml" /><Relationship Id="rId202" Type="http://schemas.openxmlformats.org/officeDocument/2006/relationships/tags" Target="../tags/tag464.xml" /><Relationship Id="rId203" Type="http://schemas.openxmlformats.org/officeDocument/2006/relationships/tags" Target="../tags/tag465.xml" /><Relationship Id="rId204" Type="http://schemas.openxmlformats.org/officeDocument/2006/relationships/tags" Target="../tags/tag466.xml" /><Relationship Id="rId205" Type="http://schemas.openxmlformats.org/officeDocument/2006/relationships/tags" Target="../tags/tag467.xml" /><Relationship Id="rId206" Type="http://schemas.openxmlformats.org/officeDocument/2006/relationships/tags" Target="../tags/tag468.xml" /><Relationship Id="rId207" Type="http://schemas.openxmlformats.org/officeDocument/2006/relationships/tags" Target="../tags/tag469.xml" /><Relationship Id="rId208" Type="http://schemas.openxmlformats.org/officeDocument/2006/relationships/tags" Target="../tags/tag470.xml" /><Relationship Id="rId209" Type="http://schemas.openxmlformats.org/officeDocument/2006/relationships/tags" Target="../tags/tag471.xml" /><Relationship Id="rId21" Type="http://schemas.openxmlformats.org/officeDocument/2006/relationships/tags" Target="../tags/tag283.xml" /><Relationship Id="rId210" Type="http://schemas.openxmlformats.org/officeDocument/2006/relationships/tags" Target="../tags/tag472.xml" /><Relationship Id="rId211" Type="http://schemas.openxmlformats.org/officeDocument/2006/relationships/tags" Target="../tags/tag473.xml" /><Relationship Id="rId212" Type="http://schemas.openxmlformats.org/officeDocument/2006/relationships/tags" Target="../tags/tag474.xml" /><Relationship Id="rId213" Type="http://schemas.openxmlformats.org/officeDocument/2006/relationships/tags" Target="../tags/tag475.xml" /><Relationship Id="rId214" Type="http://schemas.openxmlformats.org/officeDocument/2006/relationships/tags" Target="../tags/tag476.xml" /><Relationship Id="rId215" Type="http://schemas.openxmlformats.org/officeDocument/2006/relationships/tags" Target="../tags/tag477.xml" /><Relationship Id="rId216" Type="http://schemas.openxmlformats.org/officeDocument/2006/relationships/tags" Target="../tags/tag478.xml" /><Relationship Id="rId217" Type="http://schemas.openxmlformats.org/officeDocument/2006/relationships/tags" Target="../tags/tag479.xml" /><Relationship Id="rId218" Type="http://schemas.openxmlformats.org/officeDocument/2006/relationships/tags" Target="../tags/tag480.xml" /><Relationship Id="rId219" Type="http://schemas.openxmlformats.org/officeDocument/2006/relationships/tags" Target="../tags/tag481.xml" /><Relationship Id="rId22" Type="http://schemas.openxmlformats.org/officeDocument/2006/relationships/tags" Target="../tags/tag284.xml" /><Relationship Id="rId220" Type="http://schemas.openxmlformats.org/officeDocument/2006/relationships/tags" Target="../tags/tag482.xml" /><Relationship Id="rId221" Type="http://schemas.openxmlformats.org/officeDocument/2006/relationships/tags" Target="../tags/tag483.xml" /><Relationship Id="rId222" Type="http://schemas.openxmlformats.org/officeDocument/2006/relationships/tags" Target="../tags/tag484.xml" /><Relationship Id="rId223" Type="http://schemas.openxmlformats.org/officeDocument/2006/relationships/tags" Target="../tags/tag485.xml" /><Relationship Id="rId224" Type="http://schemas.openxmlformats.org/officeDocument/2006/relationships/tags" Target="../tags/tag486.xml" /><Relationship Id="rId225" Type="http://schemas.openxmlformats.org/officeDocument/2006/relationships/tags" Target="../tags/tag487.xml" /><Relationship Id="rId226" Type="http://schemas.openxmlformats.org/officeDocument/2006/relationships/tags" Target="../tags/tag488.xml" /><Relationship Id="rId227" Type="http://schemas.openxmlformats.org/officeDocument/2006/relationships/tags" Target="../tags/tag489.xml" /><Relationship Id="rId228" Type="http://schemas.openxmlformats.org/officeDocument/2006/relationships/tags" Target="../tags/tag490.xml" /><Relationship Id="rId229" Type="http://schemas.openxmlformats.org/officeDocument/2006/relationships/tags" Target="../tags/tag491.xml" /><Relationship Id="rId23" Type="http://schemas.openxmlformats.org/officeDocument/2006/relationships/tags" Target="../tags/tag285.xml" /><Relationship Id="rId230" Type="http://schemas.openxmlformats.org/officeDocument/2006/relationships/tags" Target="../tags/tag492.xml" /><Relationship Id="rId231" Type="http://schemas.openxmlformats.org/officeDocument/2006/relationships/tags" Target="../tags/tag493.xml" /><Relationship Id="rId232" Type="http://schemas.openxmlformats.org/officeDocument/2006/relationships/tags" Target="../tags/tag494.xml" /><Relationship Id="rId233" Type="http://schemas.openxmlformats.org/officeDocument/2006/relationships/tags" Target="../tags/tag495.xml" /><Relationship Id="rId234" Type="http://schemas.openxmlformats.org/officeDocument/2006/relationships/tags" Target="../tags/tag496.xml" /><Relationship Id="rId235" Type="http://schemas.openxmlformats.org/officeDocument/2006/relationships/tags" Target="../tags/tag497.xml" /><Relationship Id="rId236" Type="http://schemas.openxmlformats.org/officeDocument/2006/relationships/tags" Target="../tags/tag498.xml" /><Relationship Id="rId237" Type="http://schemas.openxmlformats.org/officeDocument/2006/relationships/tags" Target="../tags/tag499.xml" /><Relationship Id="rId238" Type="http://schemas.openxmlformats.org/officeDocument/2006/relationships/tags" Target="../tags/tag500.xml" /><Relationship Id="rId239" Type="http://schemas.openxmlformats.org/officeDocument/2006/relationships/tags" Target="../tags/tag501.xml" /><Relationship Id="rId24" Type="http://schemas.openxmlformats.org/officeDocument/2006/relationships/tags" Target="../tags/tag286.xml" /><Relationship Id="rId240" Type="http://schemas.openxmlformats.org/officeDocument/2006/relationships/tags" Target="../tags/tag502.xml" /><Relationship Id="rId241" Type="http://schemas.openxmlformats.org/officeDocument/2006/relationships/tags" Target="../tags/tag503.xml" /><Relationship Id="rId242" Type="http://schemas.openxmlformats.org/officeDocument/2006/relationships/tags" Target="../tags/tag504.xml" /><Relationship Id="rId243" Type="http://schemas.openxmlformats.org/officeDocument/2006/relationships/tags" Target="../tags/tag505.xml" /><Relationship Id="rId244" Type="http://schemas.openxmlformats.org/officeDocument/2006/relationships/tags" Target="../tags/tag506.xml" /><Relationship Id="rId245" Type="http://schemas.openxmlformats.org/officeDocument/2006/relationships/tags" Target="../tags/tag507.xml" /><Relationship Id="rId246" Type="http://schemas.openxmlformats.org/officeDocument/2006/relationships/tags" Target="../tags/tag508.xml" /><Relationship Id="rId247" Type="http://schemas.openxmlformats.org/officeDocument/2006/relationships/tags" Target="../tags/tag509.xml" /><Relationship Id="rId248" Type="http://schemas.openxmlformats.org/officeDocument/2006/relationships/tags" Target="../tags/tag510.xml" /><Relationship Id="rId249" Type="http://schemas.openxmlformats.org/officeDocument/2006/relationships/tags" Target="../tags/tag511.xml" /><Relationship Id="rId25" Type="http://schemas.openxmlformats.org/officeDocument/2006/relationships/tags" Target="../tags/tag287.xml" /><Relationship Id="rId250" Type="http://schemas.openxmlformats.org/officeDocument/2006/relationships/tags" Target="../tags/tag512.xml" /><Relationship Id="rId251" Type="http://schemas.openxmlformats.org/officeDocument/2006/relationships/tags" Target="../tags/tag513.xml" /><Relationship Id="rId252" Type="http://schemas.openxmlformats.org/officeDocument/2006/relationships/tags" Target="../tags/tag514.xml" /><Relationship Id="rId253" Type="http://schemas.openxmlformats.org/officeDocument/2006/relationships/tags" Target="../tags/tag515.xml" /><Relationship Id="rId254" Type="http://schemas.openxmlformats.org/officeDocument/2006/relationships/tags" Target="../tags/tag516.xml" /><Relationship Id="rId255" Type="http://schemas.openxmlformats.org/officeDocument/2006/relationships/tags" Target="../tags/tag517.xml" /><Relationship Id="rId256" Type="http://schemas.openxmlformats.org/officeDocument/2006/relationships/tags" Target="../tags/tag518.xml" /><Relationship Id="rId257" Type="http://schemas.openxmlformats.org/officeDocument/2006/relationships/tags" Target="../tags/tag519.xml" /><Relationship Id="rId258" Type="http://schemas.openxmlformats.org/officeDocument/2006/relationships/tags" Target="../tags/tag520.xml" /><Relationship Id="rId259" Type="http://schemas.openxmlformats.org/officeDocument/2006/relationships/tags" Target="../tags/tag521.xml" /><Relationship Id="rId26" Type="http://schemas.openxmlformats.org/officeDocument/2006/relationships/tags" Target="../tags/tag288.xml" /><Relationship Id="rId260" Type="http://schemas.openxmlformats.org/officeDocument/2006/relationships/tags" Target="../tags/tag522.xml" /><Relationship Id="rId261" Type="http://schemas.openxmlformats.org/officeDocument/2006/relationships/tags" Target="../tags/tag523.xml" /><Relationship Id="rId262" Type="http://schemas.openxmlformats.org/officeDocument/2006/relationships/tags" Target="../tags/tag524.xml" /><Relationship Id="rId263" Type="http://schemas.openxmlformats.org/officeDocument/2006/relationships/tags" Target="../tags/tag525.xml" /><Relationship Id="rId264" Type="http://schemas.openxmlformats.org/officeDocument/2006/relationships/tags" Target="../tags/tag526.xml" /><Relationship Id="rId265" Type="http://schemas.openxmlformats.org/officeDocument/2006/relationships/tags" Target="../tags/tag527.xml" /><Relationship Id="rId266" Type="http://schemas.openxmlformats.org/officeDocument/2006/relationships/tags" Target="../tags/tag528.xml" /><Relationship Id="rId267" Type="http://schemas.openxmlformats.org/officeDocument/2006/relationships/tags" Target="../tags/tag529.xml" /><Relationship Id="rId268" Type="http://schemas.openxmlformats.org/officeDocument/2006/relationships/tags" Target="../tags/tag530.xml" /><Relationship Id="rId269" Type="http://schemas.openxmlformats.org/officeDocument/2006/relationships/tags" Target="../tags/tag531.xml" /><Relationship Id="rId27" Type="http://schemas.openxmlformats.org/officeDocument/2006/relationships/tags" Target="../tags/tag289.xml" /><Relationship Id="rId270" Type="http://schemas.openxmlformats.org/officeDocument/2006/relationships/tags" Target="../tags/tag532.xml" /><Relationship Id="rId271" Type="http://schemas.openxmlformats.org/officeDocument/2006/relationships/tags" Target="../tags/tag533.xml" /><Relationship Id="rId272" Type="http://schemas.openxmlformats.org/officeDocument/2006/relationships/tags" Target="../tags/tag534.xml" /><Relationship Id="rId273" Type="http://schemas.openxmlformats.org/officeDocument/2006/relationships/tags" Target="../tags/tag535.xml" /><Relationship Id="rId274" Type="http://schemas.openxmlformats.org/officeDocument/2006/relationships/tags" Target="../tags/tag536.xml" /><Relationship Id="rId275" Type="http://schemas.openxmlformats.org/officeDocument/2006/relationships/tags" Target="../tags/tag537.xml" /><Relationship Id="rId276" Type="http://schemas.openxmlformats.org/officeDocument/2006/relationships/tags" Target="../tags/tag538.xml" /><Relationship Id="rId277" Type="http://schemas.openxmlformats.org/officeDocument/2006/relationships/tags" Target="../tags/tag539.xml" /><Relationship Id="rId278" Type="http://schemas.openxmlformats.org/officeDocument/2006/relationships/tags" Target="../tags/tag540.xml" /><Relationship Id="rId279" Type="http://schemas.openxmlformats.org/officeDocument/2006/relationships/tags" Target="../tags/tag541.xml" /><Relationship Id="rId28" Type="http://schemas.openxmlformats.org/officeDocument/2006/relationships/tags" Target="../tags/tag290.xml" /><Relationship Id="rId280" Type="http://schemas.openxmlformats.org/officeDocument/2006/relationships/tags" Target="../tags/tag542.xml" /><Relationship Id="rId281" Type="http://schemas.openxmlformats.org/officeDocument/2006/relationships/tags" Target="../tags/tag543.xml" /><Relationship Id="rId282" Type="http://schemas.openxmlformats.org/officeDocument/2006/relationships/tags" Target="../tags/tag544.xml" /><Relationship Id="rId283" Type="http://schemas.openxmlformats.org/officeDocument/2006/relationships/tags" Target="../tags/tag545.xml" /><Relationship Id="rId284" Type="http://schemas.openxmlformats.org/officeDocument/2006/relationships/tags" Target="../tags/tag546.xml" /><Relationship Id="rId285" Type="http://schemas.openxmlformats.org/officeDocument/2006/relationships/tags" Target="../tags/tag547.xml" /><Relationship Id="rId286" Type="http://schemas.openxmlformats.org/officeDocument/2006/relationships/tags" Target="../tags/tag548.xml" /><Relationship Id="rId287" Type="http://schemas.openxmlformats.org/officeDocument/2006/relationships/tags" Target="../tags/tag549.xml" /><Relationship Id="rId288" Type="http://schemas.openxmlformats.org/officeDocument/2006/relationships/tags" Target="../tags/tag550.xml" /><Relationship Id="rId289" Type="http://schemas.openxmlformats.org/officeDocument/2006/relationships/tags" Target="../tags/tag551.xml" /><Relationship Id="rId29" Type="http://schemas.openxmlformats.org/officeDocument/2006/relationships/tags" Target="../tags/tag291.xml" /><Relationship Id="rId290" Type="http://schemas.openxmlformats.org/officeDocument/2006/relationships/tags" Target="../tags/tag552.xml" /><Relationship Id="rId291" Type="http://schemas.openxmlformats.org/officeDocument/2006/relationships/tags" Target="../tags/tag553.xml" /><Relationship Id="rId292" Type="http://schemas.openxmlformats.org/officeDocument/2006/relationships/tags" Target="../tags/tag554.xml" /><Relationship Id="rId293" Type="http://schemas.openxmlformats.org/officeDocument/2006/relationships/tags" Target="../tags/tag555.xml" /><Relationship Id="rId294" Type="http://schemas.openxmlformats.org/officeDocument/2006/relationships/tags" Target="../tags/tag556.xml" /><Relationship Id="rId295" Type="http://schemas.openxmlformats.org/officeDocument/2006/relationships/tags" Target="../tags/tag557.xml" /><Relationship Id="rId296" Type="http://schemas.openxmlformats.org/officeDocument/2006/relationships/tags" Target="../tags/tag558.xml" /><Relationship Id="rId297" Type="http://schemas.openxmlformats.org/officeDocument/2006/relationships/tags" Target="../tags/tag559.xml" /><Relationship Id="rId298" Type="http://schemas.openxmlformats.org/officeDocument/2006/relationships/tags" Target="../tags/tag560.xml" /><Relationship Id="rId299" Type="http://schemas.openxmlformats.org/officeDocument/2006/relationships/tags" Target="../tags/tag561.xml" /><Relationship Id="rId3" Type="http://schemas.openxmlformats.org/officeDocument/2006/relationships/tags" Target="../tags/tag265.xml" /><Relationship Id="rId30" Type="http://schemas.openxmlformats.org/officeDocument/2006/relationships/tags" Target="../tags/tag292.xml" /><Relationship Id="rId300" Type="http://schemas.openxmlformats.org/officeDocument/2006/relationships/tags" Target="../tags/tag562.xml" /><Relationship Id="rId301" Type="http://schemas.openxmlformats.org/officeDocument/2006/relationships/tags" Target="../tags/tag563.xml" /><Relationship Id="rId302" Type="http://schemas.openxmlformats.org/officeDocument/2006/relationships/tags" Target="../tags/tag564.xml" /><Relationship Id="rId303" Type="http://schemas.openxmlformats.org/officeDocument/2006/relationships/tags" Target="../tags/tag565.xml" /><Relationship Id="rId304" Type="http://schemas.openxmlformats.org/officeDocument/2006/relationships/tags" Target="../tags/tag566.xml" /><Relationship Id="rId305" Type="http://schemas.openxmlformats.org/officeDocument/2006/relationships/tags" Target="../tags/tag567.xml" /><Relationship Id="rId306" Type="http://schemas.openxmlformats.org/officeDocument/2006/relationships/tags" Target="../tags/tag568.xml" /><Relationship Id="rId307" Type="http://schemas.openxmlformats.org/officeDocument/2006/relationships/tags" Target="../tags/tag569.xml" /><Relationship Id="rId308" Type="http://schemas.openxmlformats.org/officeDocument/2006/relationships/tags" Target="../tags/tag570.xml" /><Relationship Id="rId309" Type="http://schemas.openxmlformats.org/officeDocument/2006/relationships/tags" Target="../tags/tag571.xml" /><Relationship Id="rId31" Type="http://schemas.openxmlformats.org/officeDocument/2006/relationships/tags" Target="../tags/tag293.xml" /><Relationship Id="rId310" Type="http://schemas.openxmlformats.org/officeDocument/2006/relationships/tags" Target="../tags/tag572.xml" /><Relationship Id="rId311" Type="http://schemas.openxmlformats.org/officeDocument/2006/relationships/tags" Target="../tags/tag573.xml" /><Relationship Id="rId312" Type="http://schemas.openxmlformats.org/officeDocument/2006/relationships/tags" Target="../tags/tag574.xml" /><Relationship Id="rId313" Type="http://schemas.openxmlformats.org/officeDocument/2006/relationships/tags" Target="../tags/tag575.xml" /><Relationship Id="rId314" Type="http://schemas.openxmlformats.org/officeDocument/2006/relationships/tags" Target="../tags/tag576.xml" /><Relationship Id="rId315" Type="http://schemas.openxmlformats.org/officeDocument/2006/relationships/tags" Target="../tags/tag577.xml" /><Relationship Id="rId316" Type="http://schemas.openxmlformats.org/officeDocument/2006/relationships/tags" Target="../tags/tag578.xml" /><Relationship Id="rId317" Type="http://schemas.openxmlformats.org/officeDocument/2006/relationships/tags" Target="../tags/tag579.xml" /><Relationship Id="rId318" Type="http://schemas.openxmlformats.org/officeDocument/2006/relationships/tags" Target="../tags/tag580.xml" /><Relationship Id="rId319" Type="http://schemas.openxmlformats.org/officeDocument/2006/relationships/tags" Target="../tags/tag581.xml" /><Relationship Id="rId32" Type="http://schemas.openxmlformats.org/officeDocument/2006/relationships/tags" Target="../tags/tag294.xml" /><Relationship Id="rId320" Type="http://schemas.openxmlformats.org/officeDocument/2006/relationships/tags" Target="../tags/tag582.xml" /><Relationship Id="rId321" Type="http://schemas.openxmlformats.org/officeDocument/2006/relationships/tags" Target="../tags/tag583.xml" /><Relationship Id="rId322" Type="http://schemas.openxmlformats.org/officeDocument/2006/relationships/tags" Target="../tags/tag584.xml" /><Relationship Id="rId323" Type="http://schemas.openxmlformats.org/officeDocument/2006/relationships/tags" Target="../tags/tag585.xml" /><Relationship Id="rId324" Type="http://schemas.openxmlformats.org/officeDocument/2006/relationships/tags" Target="../tags/tag586.xml" /><Relationship Id="rId325" Type="http://schemas.openxmlformats.org/officeDocument/2006/relationships/tags" Target="../tags/tag587.xml" /><Relationship Id="rId326" Type="http://schemas.openxmlformats.org/officeDocument/2006/relationships/tags" Target="../tags/tag588.xml" /><Relationship Id="rId327" Type="http://schemas.openxmlformats.org/officeDocument/2006/relationships/tags" Target="../tags/tag589.xml" /><Relationship Id="rId328" Type="http://schemas.openxmlformats.org/officeDocument/2006/relationships/tags" Target="../tags/tag590.xml" /><Relationship Id="rId329" Type="http://schemas.openxmlformats.org/officeDocument/2006/relationships/tags" Target="../tags/tag591.xml" /><Relationship Id="rId33" Type="http://schemas.openxmlformats.org/officeDocument/2006/relationships/tags" Target="../tags/tag295.xml" /><Relationship Id="rId330" Type="http://schemas.openxmlformats.org/officeDocument/2006/relationships/tags" Target="../tags/tag592.xml" /><Relationship Id="rId331" Type="http://schemas.openxmlformats.org/officeDocument/2006/relationships/tags" Target="../tags/tag593.xml" /><Relationship Id="rId332" Type="http://schemas.openxmlformats.org/officeDocument/2006/relationships/tags" Target="../tags/tag594.xml" /><Relationship Id="rId333" Type="http://schemas.openxmlformats.org/officeDocument/2006/relationships/tags" Target="../tags/tag595.xml" /><Relationship Id="rId334" Type="http://schemas.openxmlformats.org/officeDocument/2006/relationships/tags" Target="../tags/tag596.xml" /><Relationship Id="rId335" Type="http://schemas.openxmlformats.org/officeDocument/2006/relationships/tags" Target="../tags/tag597.xml" /><Relationship Id="rId336" Type="http://schemas.openxmlformats.org/officeDocument/2006/relationships/tags" Target="../tags/tag598.xml" /><Relationship Id="rId337" Type="http://schemas.openxmlformats.org/officeDocument/2006/relationships/tags" Target="../tags/tag599.xml" /><Relationship Id="rId338" Type="http://schemas.openxmlformats.org/officeDocument/2006/relationships/tags" Target="../tags/tag600.xml" /><Relationship Id="rId339" Type="http://schemas.openxmlformats.org/officeDocument/2006/relationships/tags" Target="../tags/tag601.xml" /><Relationship Id="rId34" Type="http://schemas.openxmlformats.org/officeDocument/2006/relationships/tags" Target="../tags/tag296.xml" /><Relationship Id="rId340" Type="http://schemas.openxmlformats.org/officeDocument/2006/relationships/tags" Target="../tags/tag602.xml" /><Relationship Id="rId341" Type="http://schemas.openxmlformats.org/officeDocument/2006/relationships/tags" Target="../tags/tag603.xml" /><Relationship Id="rId342" Type="http://schemas.openxmlformats.org/officeDocument/2006/relationships/tags" Target="../tags/tag604.xml" /><Relationship Id="rId343" Type="http://schemas.openxmlformats.org/officeDocument/2006/relationships/tags" Target="../tags/tag605.xml" /><Relationship Id="rId344" Type="http://schemas.openxmlformats.org/officeDocument/2006/relationships/tags" Target="../tags/tag606.xml" /><Relationship Id="rId345" Type="http://schemas.openxmlformats.org/officeDocument/2006/relationships/tags" Target="../tags/tag607.xml" /><Relationship Id="rId346" Type="http://schemas.openxmlformats.org/officeDocument/2006/relationships/tags" Target="../tags/tag608.xml" /><Relationship Id="rId347" Type="http://schemas.openxmlformats.org/officeDocument/2006/relationships/tags" Target="../tags/tag609.xml" /><Relationship Id="rId348" Type="http://schemas.openxmlformats.org/officeDocument/2006/relationships/tags" Target="../tags/tag610.xml" /><Relationship Id="rId349" Type="http://schemas.openxmlformats.org/officeDocument/2006/relationships/tags" Target="../tags/tag611.xml" /><Relationship Id="rId35" Type="http://schemas.openxmlformats.org/officeDocument/2006/relationships/tags" Target="../tags/tag297.xml" /><Relationship Id="rId350" Type="http://schemas.openxmlformats.org/officeDocument/2006/relationships/tags" Target="../tags/tag612.xml" /><Relationship Id="rId351" Type="http://schemas.openxmlformats.org/officeDocument/2006/relationships/tags" Target="../tags/tag613.xml" /><Relationship Id="rId352" Type="http://schemas.openxmlformats.org/officeDocument/2006/relationships/tags" Target="../tags/tag614.xml" /><Relationship Id="rId353" Type="http://schemas.openxmlformats.org/officeDocument/2006/relationships/tags" Target="../tags/tag615.xml" /><Relationship Id="rId354" Type="http://schemas.openxmlformats.org/officeDocument/2006/relationships/tags" Target="../tags/tag616.xml" /><Relationship Id="rId355" Type="http://schemas.openxmlformats.org/officeDocument/2006/relationships/tags" Target="../tags/tag617.xml" /><Relationship Id="rId356" Type="http://schemas.openxmlformats.org/officeDocument/2006/relationships/tags" Target="../tags/tag618.xml" /><Relationship Id="rId357" Type="http://schemas.openxmlformats.org/officeDocument/2006/relationships/tags" Target="../tags/tag619.xml" /><Relationship Id="rId358" Type="http://schemas.openxmlformats.org/officeDocument/2006/relationships/tags" Target="../tags/tag620.xml" /><Relationship Id="rId359" Type="http://schemas.openxmlformats.org/officeDocument/2006/relationships/tags" Target="../tags/tag621.xml" /><Relationship Id="rId36" Type="http://schemas.openxmlformats.org/officeDocument/2006/relationships/tags" Target="../tags/tag298.xml" /><Relationship Id="rId360" Type="http://schemas.openxmlformats.org/officeDocument/2006/relationships/tags" Target="../tags/tag622.xml" /><Relationship Id="rId361" Type="http://schemas.openxmlformats.org/officeDocument/2006/relationships/tags" Target="../tags/tag623.xml" /><Relationship Id="rId362" Type="http://schemas.openxmlformats.org/officeDocument/2006/relationships/tags" Target="../tags/tag624.xml" /><Relationship Id="rId363" Type="http://schemas.openxmlformats.org/officeDocument/2006/relationships/tags" Target="../tags/tag625.xml" /><Relationship Id="rId364" Type="http://schemas.openxmlformats.org/officeDocument/2006/relationships/tags" Target="../tags/tag626.xml" /><Relationship Id="rId365" Type="http://schemas.openxmlformats.org/officeDocument/2006/relationships/tags" Target="../tags/tag627.xml" /><Relationship Id="rId366" Type="http://schemas.openxmlformats.org/officeDocument/2006/relationships/tags" Target="../tags/tag628.xml" /><Relationship Id="rId367" Type="http://schemas.openxmlformats.org/officeDocument/2006/relationships/tags" Target="../tags/tag629.xml" /><Relationship Id="rId368" Type="http://schemas.openxmlformats.org/officeDocument/2006/relationships/tags" Target="../tags/tag630.xml" /><Relationship Id="rId369" Type="http://schemas.openxmlformats.org/officeDocument/2006/relationships/tags" Target="../tags/tag631.xml" /><Relationship Id="rId37" Type="http://schemas.openxmlformats.org/officeDocument/2006/relationships/tags" Target="../tags/tag299.xml" /><Relationship Id="rId370" Type="http://schemas.openxmlformats.org/officeDocument/2006/relationships/tags" Target="../tags/tag632.xml" /><Relationship Id="rId371" Type="http://schemas.openxmlformats.org/officeDocument/2006/relationships/tags" Target="../tags/tag633.xml" /><Relationship Id="rId372" Type="http://schemas.openxmlformats.org/officeDocument/2006/relationships/tags" Target="../tags/tag634.xml" /><Relationship Id="rId373" Type="http://schemas.openxmlformats.org/officeDocument/2006/relationships/tags" Target="../tags/tag635.xml" /><Relationship Id="rId374" Type="http://schemas.openxmlformats.org/officeDocument/2006/relationships/tags" Target="../tags/tag636.xml" /><Relationship Id="rId375" Type="http://schemas.openxmlformats.org/officeDocument/2006/relationships/tags" Target="../tags/tag637.xml" /><Relationship Id="rId376" Type="http://schemas.openxmlformats.org/officeDocument/2006/relationships/tags" Target="../tags/tag638.xml" /><Relationship Id="rId377" Type="http://schemas.openxmlformats.org/officeDocument/2006/relationships/tags" Target="../tags/tag639.xml" /><Relationship Id="rId378" Type="http://schemas.openxmlformats.org/officeDocument/2006/relationships/tags" Target="../tags/tag640.xml" /><Relationship Id="rId379" Type="http://schemas.openxmlformats.org/officeDocument/2006/relationships/tags" Target="../tags/tag641.xml" /><Relationship Id="rId38" Type="http://schemas.openxmlformats.org/officeDocument/2006/relationships/tags" Target="../tags/tag300.xml" /><Relationship Id="rId380" Type="http://schemas.openxmlformats.org/officeDocument/2006/relationships/tags" Target="../tags/tag642.xml" /><Relationship Id="rId381" Type="http://schemas.openxmlformats.org/officeDocument/2006/relationships/tags" Target="../tags/tag643.xml" /><Relationship Id="rId382" Type="http://schemas.openxmlformats.org/officeDocument/2006/relationships/tags" Target="../tags/tag644.xml" /><Relationship Id="rId383" Type="http://schemas.openxmlformats.org/officeDocument/2006/relationships/tags" Target="../tags/tag645.xml" /><Relationship Id="rId384" Type="http://schemas.openxmlformats.org/officeDocument/2006/relationships/tags" Target="../tags/tag646.xml" /><Relationship Id="rId385" Type="http://schemas.openxmlformats.org/officeDocument/2006/relationships/tags" Target="../tags/tag647.xml" /><Relationship Id="rId386" Type="http://schemas.openxmlformats.org/officeDocument/2006/relationships/tags" Target="../tags/tag648.xml" /><Relationship Id="rId387" Type="http://schemas.openxmlformats.org/officeDocument/2006/relationships/tags" Target="../tags/tag649.xml" /><Relationship Id="rId388" Type="http://schemas.openxmlformats.org/officeDocument/2006/relationships/tags" Target="../tags/tag650.xml" /><Relationship Id="rId389" Type="http://schemas.openxmlformats.org/officeDocument/2006/relationships/tags" Target="../tags/tag651.xml" /><Relationship Id="rId39" Type="http://schemas.openxmlformats.org/officeDocument/2006/relationships/tags" Target="../tags/tag301.xml" /><Relationship Id="rId390" Type="http://schemas.openxmlformats.org/officeDocument/2006/relationships/tags" Target="../tags/tag652.xml" /><Relationship Id="rId391" Type="http://schemas.openxmlformats.org/officeDocument/2006/relationships/tags" Target="../tags/tag653.xml" /><Relationship Id="rId392" Type="http://schemas.openxmlformats.org/officeDocument/2006/relationships/tags" Target="../tags/tag654.xml" /><Relationship Id="rId393" Type="http://schemas.openxmlformats.org/officeDocument/2006/relationships/tags" Target="../tags/tag655.xml" /><Relationship Id="rId394" Type="http://schemas.openxmlformats.org/officeDocument/2006/relationships/tags" Target="../tags/tag656.xml" /><Relationship Id="rId395" Type="http://schemas.openxmlformats.org/officeDocument/2006/relationships/tags" Target="../tags/tag657.xml" /><Relationship Id="rId396" Type="http://schemas.openxmlformats.org/officeDocument/2006/relationships/tags" Target="../tags/tag658.xml" /><Relationship Id="rId397" Type="http://schemas.openxmlformats.org/officeDocument/2006/relationships/tags" Target="../tags/tag659.xml" /><Relationship Id="rId398" Type="http://schemas.openxmlformats.org/officeDocument/2006/relationships/tags" Target="../tags/tag660.xml" /><Relationship Id="rId399" Type="http://schemas.openxmlformats.org/officeDocument/2006/relationships/tags" Target="../tags/tag661.xml" /><Relationship Id="rId4" Type="http://schemas.openxmlformats.org/officeDocument/2006/relationships/tags" Target="../tags/tag266.xml" /><Relationship Id="rId40" Type="http://schemas.openxmlformats.org/officeDocument/2006/relationships/tags" Target="../tags/tag302.xml" /><Relationship Id="rId400" Type="http://schemas.openxmlformats.org/officeDocument/2006/relationships/tags" Target="../tags/tag662.xml" /><Relationship Id="rId401" Type="http://schemas.openxmlformats.org/officeDocument/2006/relationships/tags" Target="../tags/tag663.xml" /><Relationship Id="rId402" Type="http://schemas.openxmlformats.org/officeDocument/2006/relationships/tags" Target="../tags/tag664.xml" /><Relationship Id="rId403" Type="http://schemas.openxmlformats.org/officeDocument/2006/relationships/tags" Target="../tags/tag665.xml" /><Relationship Id="rId404" Type="http://schemas.openxmlformats.org/officeDocument/2006/relationships/tags" Target="../tags/tag666.xml" /><Relationship Id="rId405" Type="http://schemas.openxmlformats.org/officeDocument/2006/relationships/tags" Target="../tags/tag667.xml" /><Relationship Id="rId406" Type="http://schemas.openxmlformats.org/officeDocument/2006/relationships/tags" Target="../tags/tag668.xml" /><Relationship Id="rId407" Type="http://schemas.openxmlformats.org/officeDocument/2006/relationships/tags" Target="../tags/tag669.xml" /><Relationship Id="rId408" Type="http://schemas.openxmlformats.org/officeDocument/2006/relationships/tags" Target="../tags/tag670.xml" /><Relationship Id="rId409" Type="http://schemas.openxmlformats.org/officeDocument/2006/relationships/tags" Target="../tags/tag671.xml" /><Relationship Id="rId41" Type="http://schemas.openxmlformats.org/officeDocument/2006/relationships/tags" Target="../tags/tag303.xml" /><Relationship Id="rId410" Type="http://schemas.openxmlformats.org/officeDocument/2006/relationships/tags" Target="../tags/tag672.xml" /><Relationship Id="rId411" Type="http://schemas.openxmlformats.org/officeDocument/2006/relationships/tags" Target="../tags/tag673.xml" /><Relationship Id="rId412" Type="http://schemas.openxmlformats.org/officeDocument/2006/relationships/tags" Target="../tags/tag674.xml" /><Relationship Id="rId413" Type="http://schemas.openxmlformats.org/officeDocument/2006/relationships/tags" Target="../tags/tag675.xml" /><Relationship Id="rId414" Type="http://schemas.openxmlformats.org/officeDocument/2006/relationships/tags" Target="../tags/tag676.xml" /><Relationship Id="rId415" Type="http://schemas.openxmlformats.org/officeDocument/2006/relationships/tags" Target="../tags/tag677.xml" /><Relationship Id="rId416" Type="http://schemas.openxmlformats.org/officeDocument/2006/relationships/tags" Target="../tags/tag678.xml" /><Relationship Id="rId417" Type="http://schemas.openxmlformats.org/officeDocument/2006/relationships/tags" Target="../tags/tag679.xml" /><Relationship Id="rId418" Type="http://schemas.openxmlformats.org/officeDocument/2006/relationships/tags" Target="../tags/tag680.xml" /><Relationship Id="rId419" Type="http://schemas.openxmlformats.org/officeDocument/2006/relationships/tags" Target="../tags/tag681.xml" /><Relationship Id="rId42" Type="http://schemas.openxmlformats.org/officeDocument/2006/relationships/tags" Target="../tags/tag304.xml" /><Relationship Id="rId420" Type="http://schemas.openxmlformats.org/officeDocument/2006/relationships/tags" Target="../tags/tag682.xml" /><Relationship Id="rId421" Type="http://schemas.openxmlformats.org/officeDocument/2006/relationships/tags" Target="../tags/tag683.xml" /><Relationship Id="rId422" Type="http://schemas.openxmlformats.org/officeDocument/2006/relationships/tags" Target="../tags/tag684.xml" /><Relationship Id="rId423" Type="http://schemas.openxmlformats.org/officeDocument/2006/relationships/tags" Target="../tags/tag685.xml" /><Relationship Id="rId424" Type="http://schemas.openxmlformats.org/officeDocument/2006/relationships/tags" Target="../tags/tag686.xml" /><Relationship Id="rId425" Type="http://schemas.openxmlformats.org/officeDocument/2006/relationships/tags" Target="../tags/tag687.xml" /><Relationship Id="rId426" Type="http://schemas.openxmlformats.org/officeDocument/2006/relationships/tags" Target="../tags/tag688.xml" /><Relationship Id="rId427" Type="http://schemas.openxmlformats.org/officeDocument/2006/relationships/tags" Target="../tags/tag689.xml" /><Relationship Id="rId428" Type="http://schemas.openxmlformats.org/officeDocument/2006/relationships/tags" Target="../tags/tag690.xml" /><Relationship Id="rId429" Type="http://schemas.openxmlformats.org/officeDocument/2006/relationships/tags" Target="../tags/tag691.xml" /><Relationship Id="rId43" Type="http://schemas.openxmlformats.org/officeDocument/2006/relationships/tags" Target="../tags/tag305.xml" /><Relationship Id="rId430" Type="http://schemas.openxmlformats.org/officeDocument/2006/relationships/tags" Target="../tags/tag692.xml" /><Relationship Id="rId431" Type="http://schemas.openxmlformats.org/officeDocument/2006/relationships/tags" Target="../tags/tag693.xml" /><Relationship Id="rId432" Type="http://schemas.openxmlformats.org/officeDocument/2006/relationships/tags" Target="../tags/tag694.xml" /><Relationship Id="rId433" Type="http://schemas.openxmlformats.org/officeDocument/2006/relationships/tags" Target="../tags/tag695.xml" /><Relationship Id="rId434" Type="http://schemas.openxmlformats.org/officeDocument/2006/relationships/tags" Target="../tags/tag696.xml" /><Relationship Id="rId435" Type="http://schemas.openxmlformats.org/officeDocument/2006/relationships/tags" Target="../tags/tag697.xml" /><Relationship Id="rId436" Type="http://schemas.openxmlformats.org/officeDocument/2006/relationships/tags" Target="../tags/tag698.xml" /><Relationship Id="rId437" Type="http://schemas.openxmlformats.org/officeDocument/2006/relationships/tags" Target="../tags/tag699.xml" /><Relationship Id="rId438" Type="http://schemas.openxmlformats.org/officeDocument/2006/relationships/tags" Target="../tags/tag700.xml" /><Relationship Id="rId439" Type="http://schemas.openxmlformats.org/officeDocument/2006/relationships/tags" Target="../tags/tag701.xml" /><Relationship Id="rId44" Type="http://schemas.openxmlformats.org/officeDocument/2006/relationships/tags" Target="../tags/tag306.xml" /><Relationship Id="rId440" Type="http://schemas.openxmlformats.org/officeDocument/2006/relationships/tags" Target="../tags/tag702.xml" /><Relationship Id="rId441" Type="http://schemas.openxmlformats.org/officeDocument/2006/relationships/tags" Target="../tags/tag703.xml" /><Relationship Id="rId442" Type="http://schemas.openxmlformats.org/officeDocument/2006/relationships/tags" Target="../tags/tag704.xml" /><Relationship Id="rId443" Type="http://schemas.openxmlformats.org/officeDocument/2006/relationships/tags" Target="../tags/tag705.xml" /><Relationship Id="rId444" Type="http://schemas.openxmlformats.org/officeDocument/2006/relationships/tags" Target="../tags/tag706.xml" /><Relationship Id="rId445" Type="http://schemas.openxmlformats.org/officeDocument/2006/relationships/tags" Target="../tags/tag707.xml" /><Relationship Id="rId446" Type="http://schemas.openxmlformats.org/officeDocument/2006/relationships/tags" Target="../tags/tag708.xml" /><Relationship Id="rId447" Type="http://schemas.openxmlformats.org/officeDocument/2006/relationships/tags" Target="../tags/tag709.xml" /><Relationship Id="rId448" Type="http://schemas.openxmlformats.org/officeDocument/2006/relationships/tags" Target="../tags/tag710.xml" /><Relationship Id="rId449" Type="http://schemas.openxmlformats.org/officeDocument/2006/relationships/tags" Target="../tags/tag711.xml" /><Relationship Id="rId45" Type="http://schemas.openxmlformats.org/officeDocument/2006/relationships/tags" Target="../tags/tag307.xml" /><Relationship Id="rId450" Type="http://schemas.openxmlformats.org/officeDocument/2006/relationships/tags" Target="../tags/tag712.xml" /><Relationship Id="rId451" Type="http://schemas.openxmlformats.org/officeDocument/2006/relationships/tags" Target="../tags/tag713.xml" /><Relationship Id="rId452" Type="http://schemas.openxmlformats.org/officeDocument/2006/relationships/tags" Target="../tags/tag714.xml" /><Relationship Id="rId453" Type="http://schemas.openxmlformats.org/officeDocument/2006/relationships/tags" Target="../tags/tag715.xml" /><Relationship Id="rId454" Type="http://schemas.openxmlformats.org/officeDocument/2006/relationships/tags" Target="../tags/tag716.xml" /><Relationship Id="rId455" Type="http://schemas.openxmlformats.org/officeDocument/2006/relationships/tags" Target="../tags/tag717.xml" /><Relationship Id="rId456" Type="http://schemas.openxmlformats.org/officeDocument/2006/relationships/tags" Target="../tags/tag718.xml" /><Relationship Id="rId457" Type="http://schemas.openxmlformats.org/officeDocument/2006/relationships/tags" Target="../tags/tag719.xml" /><Relationship Id="rId458" Type="http://schemas.openxmlformats.org/officeDocument/2006/relationships/tags" Target="../tags/tag720.xml" /><Relationship Id="rId459" Type="http://schemas.openxmlformats.org/officeDocument/2006/relationships/tags" Target="../tags/tag721.xml" /><Relationship Id="rId46" Type="http://schemas.openxmlformats.org/officeDocument/2006/relationships/tags" Target="../tags/tag308.xml" /><Relationship Id="rId460" Type="http://schemas.openxmlformats.org/officeDocument/2006/relationships/tags" Target="../tags/tag722.xml" /><Relationship Id="rId461" Type="http://schemas.openxmlformats.org/officeDocument/2006/relationships/tags" Target="../tags/tag723.xml" /><Relationship Id="rId462" Type="http://schemas.openxmlformats.org/officeDocument/2006/relationships/tags" Target="../tags/tag724.xml" /><Relationship Id="rId463" Type="http://schemas.openxmlformats.org/officeDocument/2006/relationships/tags" Target="../tags/tag725.xml" /><Relationship Id="rId464" Type="http://schemas.openxmlformats.org/officeDocument/2006/relationships/tags" Target="../tags/tag726.xml" /><Relationship Id="rId465" Type="http://schemas.openxmlformats.org/officeDocument/2006/relationships/tags" Target="../tags/tag727.xml" /><Relationship Id="rId466" Type="http://schemas.openxmlformats.org/officeDocument/2006/relationships/tags" Target="../tags/tag728.xml" /><Relationship Id="rId467" Type="http://schemas.openxmlformats.org/officeDocument/2006/relationships/tags" Target="../tags/tag729.xml" /><Relationship Id="rId468" Type="http://schemas.openxmlformats.org/officeDocument/2006/relationships/tags" Target="../tags/tag730.xml" /><Relationship Id="rId469" Type="http://schemas.openxmlformats.org/officeDocument/2006/relationships/tags" Target="../tags/tag731.xml" /><Relationship Id="rId47" Type="http://schemas.openxmlformats.org/officeDocument/2006/relationships/tags" Target="../tags/tag309.xml" /><Relationship Id="rId470" Type="http://schemas.openxmlformats.org/officeDocument/2006/relationships/tags" Target="../tags/tag732.xml" /><Relationship Id="rId471" Type="http://schemas.openxmlformats.org/officeDocument/2006/relationships/tags" Target="../tags/tag733.xml" /><Relationship Id="rId472" Type="http://schemas.openxmlformats.org/officeDocument/2006/relationships/tags" Target="../tags/tag734.xml" /><Relationship Id="rId473" Type="http://schemas.openxmlformats.org/officeDocument/2006/relationships/tags" Target="../tags/tag735.xml" /><Relationship Id="rId474" Type="http://schemas.openxmlformats.org/officeDocument/2006/relationships/tags" Target="../tags/tag736.xml" /><Relationship Id="rId475" Type="http://schemas.openxmlformats.org/officeDocument/2006/relationships/tags" Target="../tags/tag737.xml" /><Relationship Id="rId476" Type="http://schemas.openxmlformats.org/officeDocument/2006/relationships/tags" Target="../tags/tag738.xml" /><Relationship Id="rId477" Type="http://schemas.openxmlformats.org/officeDocument/2006/relationships/tags" Target="../tags/tag739.xml" /><Relationship Id="rId478" Type="http://schemas.openxmlformats.org/officeDocument/2006/relationships/tags" Target="../tags/tag740.xml" /><Relationship Id="rId479" Type="http://schemas.openxmlformats.org/officeDocument/2006/relationships/tags" Target="../tags/tag741.xml" /><Relationship Id="rId48" Type="http://schemas.openxmlformats.org/officeDocument/2006/relationships/tags" Target="../tags/tag310.xml" /><Relationship Id="rId480" Type="http://schemas.openxmlformats.org/officeDocument/2006/relationships/tags" Target="../tags/tag742.xml" /><Relationship Id="rId481" Type="http://schemas.openxmlformats.org/officeDocument/2006/relationships/tags" Target="../tags/tag743.xml" /><Relationship Id="rId482" Type="http://schemas.openxmlformats.org/officeDocument/2006/relationships/tags" Target="../tags/tag744.xml" /><Relationship Id="rId483" Type="http://schemas.openxmlformats.org/officeDocument/2006/relationships/tags" Target="../tags/tag745.xml" /><Relationship Id="rId484" Type="http://schemas.openxmlformats.org/officeDocument/2006/relationships/tags" Target="../tags/tag746.xml" /><Relationship Id="rId485" Type="http://schemas.openxmlformats.org/officeDocument/2006/relationships/tags" Target="../tags/tag747.xml" /><Relationship Id="rId486" Type="http://schemas.openxmlformats.org/officeDocument/2006/relationships/tags" Target="../tags/tag748.xml" /><Relationship Id="rId487" Type="http://schemas.openxmlformats.org/officeDocument/2006/relationships/tags" Target="../tags/tag749.xml" /><Relationship Id="rId488" Type="http://schemas.openxmlformats.org/officeDocument/2006/relationships/tags" Target="../tags/tag750.xml" /><Relationship Id="rId489" Type="http://schemas.openxmlformats.org/officeDocument/2006/relationships/tags" Target="../tags/tag751.xml" /><Relationship Id="rId49" Type="http://schemas.openxmlformats.org/officeDocument/2006/relationships/tags" Target="../tags/tag311.xml" /><Relationship Id="rId490" Type="http://schemas.openxmlformats.org/officeDocument/2006/relationships/tags" Target="../tags/tag752.xml" /><Relationship Id="rId491" Type="http://schemas.openxmlformats.org/officeDocument/2006/relationships/tags" Target="../tags/tag753.xml" /><Relationship Id="rId492" Type="http://schemas.openxmlformats.org/officeDocument/2006/relationships/tags" Target="../tags/tag754.xml" /><Relationship Id="rId493" Type="http://schemas.openxmlformats.org/officeDocument/2006/relationships/tags" Target="../tags/tag755.xml" /><Relationship Id="rId494" Type="http://schemas.openxmlformats.org/officeDocument/2006/relationships/tags" Target="../tags/tag756.xml" /><Relationship Id="rId495" Type="http://schemas.openxmlformats.org/officeDocument/2006/relationships/tags" Target="../tags/tag757.xml" /><Relationship Id="rId496" Type="http://schemas.openxmlformats.org/officeDocument/2006/relationships/tags" Target="../tags/tag758.xml" /><Relationship Id="rId497" Type="http://schemas.openxmlformats.org/officeDocument/2006/relationships/tags" Target="../tags/tag759.xml" /><Relationship Id="rId498" Type="http://schemas.openxmlformats.org/officeDocument/2006/relationships/tags" Target="../tags/tag760.xml" /><Relationship Id="rId499" Type="http://schemas.openxmlformats.org/officeDocument/2006/relationships/tags" Target="../tags/tag761.xml" /><Relationship Id="rId5" Type="http://schemas.openxmlformats.org/officeDocument/2006/relationships/tags" Target="../tags/tag267.xml" /><Relationship Id="rId50" Type="http://schemas.openxmlformats.org/officeDocument/2006/relationships/tags" Target="../tags/tag312.xml" /><Relationship Id="rId500" Type="http://schemas.openxmlformats.org/officeDocument/2006/relationships/tags" Target="../tags/tag762.xml" /><Relationship Id="rId501" Type="http://schemas.openxmlformats.org/officeDocument/2006/relationships/tags" Target="../tags/tag763.xml" /><Relationship Id="rId502" Type="http://schemas.openxmlformats.org/officeDocument/2006/relationships/tags" Target="../tags/tag764.xml" /><Relationship Id="rId503" Type="http://schemas.openxmlformats.org/officeDocument/2006/relationships/tags" Target="../tags/tag765.xml" /><Relationship Id="rId504" Type="http://schemas.openxmlformats.org/officeDocument/2006/relationships/tags" Target="../tags/tag766.xml" /><Relationship Id="rId505" Type="http://schemas.openxmlformats.org/officeDocument/2006/relationships/tags" Target="../tags/tag767.xml" /><Relationship Id="rId506" Type="http://schemas.openxmlformats.org/officeDocument/2006/relationships/tags" Target="../tags/tag768.xml" /><Relationship Id="rId507" Type="http://schemas.openxmlformats.org/officeDocument/2006/relationships/tags" Target="../tags/tag769.xml" /><Relationship Id="rId508" Type="http://schemas.openxmlformats.org/officeDocument/2006/relationships/tags" Target="../tags/tag770.xml" /><Relationship Id="rId509" Type="http://schemas.openxmlformats.org/officeDocument/2006/relationships/tags" Target="../tags/tag771.xml" /><Relationship Id="rId51" Type="http://schemas.openxmlformats.org/officeDocument/2006/relationships/tags" Target="../tags/tag313.xml" /><Relationship Id="rId510" Type="http://schemas.openxmlformats.org/officeDocument/2006/relationships/tags" Target="../tags/tag772.xml" /><Relationship Id="rId511" Type="http://schemas.openxmlformats.org/officeDocument/2006/relationships/tags" Target="../tags/tag773.xml" /><Relationship Id="rId512" Type="http://schemas.openxmlformats.org/officeDocument/2006/relationships/tags" Target="../tags/tag774.xml" /><Relationship Id="rId513" Type="http://schemas.openxmlformats.org/officeDocument/2006/relationships/tags" Target="../tags/tag775.xml" /><Relationship Id="rId514" Type="http://schemas.openxmlformats.org/officeDocument/2006/relationships/tags" Target="../tags/tag776.xml" /><Relationship Id="rId515" Type="http://schemas.openxmlformats.org/officeDocument/2006/relationships/tags" Target="../tags/tag777.xml" /><Relationship Id="rId516" Type="http://schemas.openxmlformats.org/officeDocument/2006/relationships/tags" Target="../tags/tag778.xml" /><Relationship Id="rId517" Type="http://schemas.openxmlformats.org/officeDocument/2006/relationships/tags" Target="../tags/tag779.xml" /><Relationship Id="rId518" Type="http://schemas.openxmlformats.org/officeDocument/2006/relationships/tags" Target="../tags/tag780.xml" /><Relationship Id="rId519" Type="http://schemas.openxmlformats.org/officeDocument/2006/relationships/tags" Target="../tags/tag781.xml" /><Relationship Id="rId52" Type="http://schemas.openxmlformats.org/officeDocument/2006/relationships/tags" Target="../tags/tag314.xml" /><Relationship Id="rId520" Type="http://schemas.openxmlformats.org/officeDocument/2006/relationships/tags" Target="../tags/tag782.xml" /><Relationship Id="rId521" Type="http://schemas.openxmlformats.org/officeDocument/2006/relationships/tags" Target="../tags/tag783.xml" /><Relationship Id="rId522" Type="http://schemas.openxmlformats.org/officeDocument/2006/relationships/tags" Target="../tags/tag784.xml" /><Relationship Id="rId523" Type="http://schemas.openxmlformats.org/officeDocument/2006/relationships/tags" Target="../tags/tag785.xml" /><Relationship Id="rId524" Type="http://schemas.openxmlformats.org/officeDocument/2006/relationships/tags" Target="../tags/tag786.xml" /><Relationship Id="rId525" Type="http://schemas.openxmlformats.org/officeDocument/2006/relationships/tags" Target="../tags/tag787.xml" /><Relationship Id="rId526" Type="http://schemas.openxmlformats.org/officeDocument/2006/relationships/tags" Target="../tags/tag788.xml" /><Relationship Id="rId527" Type="http://schemas.openxmlformats.org/officeDocument/2006/relationships/tags" Target="../tags/tag789.xml" /><Relationship Id="rId528" Type="http://schemas.openxmlformats.org/officeDocument/2006/relationships/tags" Target="../tags/tag790.xml" /><Relationship Id="rId529" Type="http://schemas.openxmlformats.org/officeDocument/2006/relationships/tags" Target="../tags/tag791.xml" /><Relationship Id="rId53" Type="http://schemas.openxmlformats.org/officeDocument/2006/relationships/tags" Target="../tags/tag315.xml" /><Relationship Id="rId530" Type="http://schemas.openxmlformats.org/officeDocument/2006/relationships/tags" Target="../tags/tag792.xml" /><Relationship Id="rId531" Type="http://schemas.openxmlformats.org/officeDocument/2006/relationships/tags" Target="../tags/tag793.xml" /><Relationship Id="rId532" Type="http://schemas.openxmlformats.org/officeDocument/2006/relationships/tags" Target="../tags/tag794.xml" /><Relationship Id="rId533" Type="http://schemas.openxmlformats.org/officeDocument/2006/relationships/tags" Target="../tags/tag795.xml" /><Relationship Id="rId534" Type="http://schemas.openxmlformats.org/officeDocument/2006/relationships/tags" Target="../tags/tag796.xml" /><Relationship Id="rId535" Type="http://schemas.openxmlformats.org/officeDocument/2006/relationships/tags" Target="../tags/tag797.xml" /><Relationship Id="rId536" Type="http://schemas.openxmlformats.org/officeDocument/2006/relationships/tags" Target="../tags/tag798.xml" /><Relationship Id="rId537" Type="http://schemas.openxmlformats.org/officeDocument/2006/relationships/tags" Target="../tags/tag799.xml" /><Relationship Id="rId538" Type="http://schemas.openxmlformats.org/officeDocument/2006/relationships/tags" Target="../tags/tag800.xml" /><Relationship Id="rId539" Type="http://schemas.openxmlformats.org/officeDocument/2006/relationships/tags" Target="../tags/tag801.xml" /><Relationship Id="rId54" Type="http://schemas.openxmlformats.org/officeDocument/2006/relationships/tags" Target="../tags/tag316.xml" /><Relationship Id="rId540" Type="http://schemas.openxmlformats.org/officeDocument/2006/relationships/tags" Target="../tags/tag802.xml" /><Relationship Id="rId541" Type="http://schemas.openxmlformats.org/officeDocument/2006/relationships/tags" Target="../tags/tag803.xml" /><Relationship Id="rId542" Type="http://schemas.openxmlformats.org/officeDocument/2006/relationships/tags" Target="../tags/tag804.xml" /><Relationship Id="rId543" Type="http://schemas.openxmlformats.org/officeDocument/2006/relationships/tags" Target="../tags/tag805.xml" /><Relationship Id="rId544" Type="http://schemas.openxmlformats.org/officeDocument/2006/relationships/tags" Target="../tags/tag806.xml" /><Relationship Id="rId545" Type="http://schemas.openxmlformats.org/officeDocument/2006/relationships/tags" Target="../tags/tag807.xml" /><Relationship Id="rId546" Type="http://schemas.openxmlformats.org/officeDocument/2006/relationships/tags" Target="../tags/tag808.xml" /><Relationship Id="rId547" Type="http://schemas.openxmlformats.org/officeDocument/2006/relationships/tags" Target="../tags/tag809.xml" /><Relationship Id="rId548" Type="http://schemas.openxmlformats.org/officeDocument/2006/relationships/tags" Target="../tags/tag810.xml" /><Relationship Id="rId549" Type="http://schemas.openxmlformats.org/officeDocument/2006/relationships/tags" Target="../tags/tag811.xml" /><Relationship Id="rId55" Type="http://schemas.openxmlformats.org/officeDocument/2006/relationships/tags" Target="../tags/tag317.xml" /><Relationship Id="rId550" Type="http://schemas.openxmlformats.org/officeDocument/2006/relationships/tags" Target="../tags/tag812.xml" /><Relationship Id="rId551" Type="http://schemas.openxmlformats.org/officeDocument/2006/relationships/tags" Target="../tags/tag813.xml" /><Relationship Id="rId552" Type="http://schemas.openxmlformats.org/officeDocument/2006/relationships/tags" Target="../tags/tag814.xml" /><Relationship Id="rId553" Type="http://schemas.openxmlformats.org/officeDocument/2006/relationships/tags" Target="../tags/tag815.xml" /><Relationship Id="rId554" Type="http://schemas.openxmlformats.org/officeDocument/2006/relationships/tags" Target="../tags/tag816.xml" /><Relationship Id="rId555" Type="http://schemas.openxmlformats.org/officeDocument/2006/relationships/tags" Target="../tags/tag817.xml" /><Relationship Id="rId556" Type="http://schemas.openxmlformats.org/officeDocument/2006/relationships/tags" Target="../tags/tag818.xml" /><Relationship Id="rId557" Type="http://schemas.openxmlformats.org/officeDocument/2006/relationships/tags" Target="../tags/tag819.xml" /><Relationship Id="rId558" Type="http://schemas.openxmlformats.org/officeDocument/2006/relationships/tags" Target="../tags/tag820.xml" /><Relationship Id="rId559" Type="http://schemas.openxmlformats.org/officeDocument/2006/relationships/tags" Target="../tags/tag821.xml" /><Relationship Id="rId56" Type="http://schemas.openxmlformats.org/officeDocument/2006/relationships/tags" Target="../tags/tag318.xml" /><Relationship Id="rId560" Type="http://schemas.openxmlformats.org/officeDocument/2006/relationships/tags" Target="../tags/tag822.xml" /><Relationship Id="rId561" Type="http://schemas.openxmlformats.org/officeDocument/2006/relationships/tags" Target="../tags/tag823.xml" /><Relationship Id="rId562" Type="http://schemas.openxmlformats.org/officeDocument/2006/relationships/tags" Target="../tags/tag824.xml" /><Relationship Id="rId563" Type="http://schemas.openxmlformats.org/officeDocument/2006/relationships/tags" Target="../tags/tag825.xml" /><Relationship Id="rId564" Type="http://schemas.openxmlformats.org/officeDocument/2006/relationships/tags" Target="../tags/tag826.xml" /><Relationship Id="rId565" Type="http://schemas.openxmlformats.org/officeDocument/2006/relationships/tags" Target="../tags/tag827.xml" /><Relationship Id="rId566" Type="http://schemas.openxmlformats.org/officeDocument/2006/relationships/tags" Target="../tags/tag828.xml" /><Relationship Id="rId567" Type="http://schemas.openxmlformats.org/officeDocument/2006/relationships/tags" Target="../tags/tag829.xml" /><Relationship Id="rId568" Type="http://schemas.openxmlformats.org/officeDocument/2006/relationships/tags" Target="../tags/tag830.xml" /><Relationship Id="rId569" Type="http://schemas.openxmlformats.org/officeDocument/2006/relationships/tags" Target="../tags/tag831.xml" /><Relationship Id="rId57" Type="http://schemas.openxmlformats.org/officeDocument/2006/relationships/tags" Target="../tags/tag319.xml" /><Relationship Id="rId570" Type="http://schemas.openxmlformats.org/officeDocument/2006/relationships/tags" Target="../tags/tag832.xml" /><Relationship Id="rId571" Type="http://schemas.openxmlformats.org/officeDocument/2006/relationships/tags" Target="../tags/tag833.xml" /><Relationship Id="rId572" Type="http://schemas.openxmlformats.org/officeDocument/2006/relationships/tags" Target="../tags/tag834.xml" /><Relationship Id="rId573" Type="http://schemas.openxmlformats.org/officeDocument/2006/relationships/tags" Target="../tags/tag835.xml" /><Relationship Id="rId574" Type="http://schemas.openxmlformats.org/officeDocument/2006/relationships/tags" Target="../tags/tag836.xml" /><Relationship Id="rId575" Type="http://schemas.openxmlformats.org/officeDocument/2006/relationships/tags" Target="../tags/tag837.xml" /><Relationship Id="rId576" Type="http://schemas.openxmlformats.org/officeDocument/2006/relationships/tags" Target="../tags/tag838.xml" /><Relationship Id="rId577" Type="http://schemas.openxmlformats.org/officeDocument/2006/relationships/tags" Target="../tags/tag839.xml" /><Relationship Id="rId578" Type="http://schemas.openxmlformats.org/officeDocument/2006/relationships/tags" Target="../tags/tag840.xml" /><Relationship Id="rId579" Type="http://schemas.openxmlformats.org/officeDocument/2006/relationships/tags" Target="../tags/tag841.xml" /><Relationship Id="rId58" Type="http://schemas.openxmlformats.org/officeDocument/2006/relationships/tags" Target="../tags/tag320.xml" /><Relationship Id="rId580" Type="http://schemas.openxmlformats.org/officeDocument/2006/relationships/tags" Target="../tags/tag842.xml" /><Relationship Id="rId581" Type="http://schemas.openxmlformats.org/officeDocument/2006/relationships/slide" Target="slide9.xml" TargetMode="Internal" /><Relationship Id="rId582" Type="http://schemas.openxmlformats.org/officeDocument/2006/relationships/image" Target="../media/image15.png" /><Relationship Id="rId583" Type="http://schemas.openxmlformats.org/officeDocument/2006/relationships/tags" Target="../tags/tag843.xml" /><Relationship Id="rId59" Type="http://schemas.openxmlformats.org/officeDocument/2006/relationships/tags" Target="../tags/tag321.xml" /><Relationship Id="rId6" Type="http://schemas.openxmlformats.org/officeDocument/2006/relationships/tags" Target="../tags/tag268.xml" /><Relationship Id="rId60" Type="http://schemas.openxmlformats.org/officeDocument/2006/relationships/tags" Target="../tags/tag322.xml" /><Relationship Id="rId61" Type="http://schemas.openxmlformats.org/officeDocument/2006/relationships/tags" Target="../tags/tag323.xml" /><Relationship Id="rId62" Type="http://schemas.openxmlformats.org/officeDocument/2006/relationships/tags" Target="../tags/tag324.xml" /><Relationship Id="rId63" Type="http://schemas.openxmlformats.org/officeDocument/2006/relationships/tags" Target="../tags/tag325.xml" /><Relationship Id="rId64" Type="http://schemas.openxmlformats.org/officeDocument/2006/relationships/tags" Target="../tags/tag326.xml" /><Relationship Id="rId65" Type="http://schemas.openxmlformats.org/officeDocument/2006/relationships/tags" Target="../tags/tag327.xml" /><Relationship Id="rId66" Type="http://schemas.openxmlformats.org/officeDocument/2006/relationships/tags" Target="../tags/tag328.xml" /><Relationship Id="rId67" Type="http://schemas.openxmlformats.org/officeDocument/2006/relationships/tags" Target="../tags/tag329.xml" /><Relationship Id="rId68" Type="http://schemas.openxmlformats.org/officeDocument/2006/relationships/tags" Target="../tags/tag330.xml" /><Relationship Id="rId69" Type="http://schemas.openxmlformats.org/officeDocument/2006/relationships/tags" Target="../tags/tag331.xml" /><Relationship Id="rId7" Type="http://schemas.openxmlformats.org/officeDocument/2006/relationships/tags" Target="../tags/tag269.xml" /><Relationship Id="rId70" Type="http://schemas.openxmlformats.org/officeDocument/2006/relationships/tags" Target="../tags/tag332.xml" /><Relationship Id="rId71" Type="http://schemas.openxmlformats.org/officeDocument/2006/relationships/tags" Target="../tags/tag333.xml" /><Relationship Id="rId72" Type="http://schemas.openxmlformats.org/officeDocument/2006/relationships/tags" Target="../tags/tag334.xml" /><Relationship Id="rId73" Type="http://schemas.openxmlformats.org/officeDocument/2006/relationships/tags" Target="../tags/tag335.xml" /><Relationship Id="rId74" Type="http://schemas.openxmlformats.org/officeDocument/2006/relationships/tags" Target="../tags/tag336.xml" /><Relationship Id="rId75" Type="http://schemas.openxmlformats.org/officeDocument/2006/relationships/tags" Target="../tags/tag337.xml" /><Relationship Id="rId76" Type="http://schemas.openxmlformats.org/officeDocument/2006/relationships/tags" Target="../tags/tag338.xml" /><Relationship Id="rId77" Type="http://schemas.openxmlformats.org/officeDocument/2006/relationships/tags" Target="../tags/tag339.xml" /><Relationship Id="rId78" Type="http://schemas.openxmlformats.org/officeDocument/2006/relationships/tags" Target="../tags/tag340.xml" /><Relationship Id="rId79" Type="http://schemas.openxmlformats.org/officeDocument/2006/relationships/tags" Target="../tags/tag341.xml" /><Relationship Id="rId8" Type="http://schemas.openxmlformats.org/officeDocument/2006/relationships/tags" Target="../tags/tag270.xml" /><Relationship Id="rId80" Type="http://schemas.openxmlformats.org/officeDocument/2006/relationships/tags" Target="../tags/tag342.xml" /><Relationship Id="rId81" Type="http://schemas.openxmlformats.org/officeDocument/2006/relationships/tags" Target="../tags/tag343.xml" /><Relationship Id="rId82" Type="http://schemas.openxmlformats.org/officeDocument/2006/relationships/tags" Target="../tags/tag344.xml" /><Relationship Id="rId83" Type="http://schemas.openxmlformats.org/officeDocument/2006/relationships/tags" Target="../tags/tag345.xml" /><Relationship Id="rId84" Type="http://schemas.openxmlformats.org/officeDocument/2006/relationships/tags" Target="../tags/tag346.xml" /><Relationship Id="rId85" Type="http://schemas.openxmlformats.org/officeDocument/2006/relationships/tags" Target="../tags/tag347.xml" /><Relationship Id="rId86" Type="http://schemas.openxmlformats.org/officeDocument/2006/relationships/tags" Target="../tags/tag348.xml" /><Relationship Id="rId87" Type="http://schemas.openxmlformats.org/officeDocument/2006/relationships/tags" Target="../tags/tag349.xml" /><Relationship Id="rId88" Type="http://schemas.openxmlformats.org/officeDocument/2006/relationships/tags" Target="../tags/tag350.xml" /><Relationship Id="rId89" Type="http://schemas.openxmlformats.org/officeDocument/2006/relationships/tags" Target="../tags/tag351.xml" /><Relationship Id="rId9" Type="http://schemas.openxmlformats.org/officeDocument/2006/relationships/tags" Target="../tags/tag271.xml" /><Relationship Id="rId90" Type="http://schemas.openxmlformats.org/officeDocument/2006/relationships/tags" Target="../tags/tag352.xml" /><Relationship Id="rId91" Type="http://schemas.openxmlformats.org/officeDocument/2006/relationships/tags" Target="../tags/tag353.xml" /><Relationship Id="rId92" Type="http://schemas.openxmlformats.org/officeDocument/2006/relationships/tags" Target="../tags/tag354.xml" /><Relationship Id="rId93" Type="http://schemas.openxmlformats.org/officeDocument/2006/relationships/tags" Target="../tags/tag355.xml" /><Relationship Id="rId94" Type="http://schemas.openxmlformats.org/officeDocument/2006/relationships/tags" Target="../tags/tag356.xml" /><Relationship Id="rId95" Type="http://schemas.openxmlformats.org/officeDocument/2006/relationships/tags" Target="../tags/tag357.xml" /><Relationship Id="rId96" Type="http://schemas.openxmlformats.org/officeDocument/2006/relationships/tags" Target="../tags/tag358.xml" /><Relationship Id="rId97" Type="http://schemas.openxmlformats.org/officeDocument/2006/relationships/tags" Target="../tags/tag359.xml" /><Relationship Id="rId98" Type="http://schemas.openxmlformats.org/officeDocument/2006/relationships/tags" Target="../tags/tag360.xml" /><Relationship Id="rId99" Type="http://schemas.openxmlformats.org/officeDocument/2006/relationships/tags" Target="../tags/tag361.xml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2" Type="http://schemas.openxmlformats.org/officeDocument/2006/relationships/tags" Target="../tags/tag844.xml" /><Relationship Id="rId3" Type="http://schemas.openxmlformats.org/officeDocument/2006/relationships/image" Target="../media/image16.jpeg" /><Relationship Id="rId4" Type="http://schemas.openxmlformats.org/officeDocument/2006/relationships/tags" Target="../tags/tag845.xml" /><Relationship Id="rId5" Type="http://schemas.openxmlformats.org/officeDocument/2006/relationships/tags" Target="../tags/tag846.xml" /><Relationship Id="rId6" Type="http://schemas.openxmlformats.org/officeDocument/2006/relationships/slide" Target="slide10.xml" TargetMode="Internal" /><Relationship Id="rId7" Type="http://schemas.openxmlformats.org/officeDocument/2006/relationships/tags" Target="../tags/tag847.xml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855.xml" /><Relationship Id="rId11" Type="http://schemas.openxmlformats.org/officeDocument/2006/relationships/tags" Target="../tags/tag856.xml" /><Relationship Id="rId12" Type="http://schemas.openxmlformats.org/officeDocument/2006/relationships/tags" Target="../tags/tag857.xml" /><Relationship Id="rId13" Type="http://schemas.openxmlformats.org/officeDocument/2006/relationships/tags" Target="../tags/tag858.xml" /><Relationship Id="rId14" Type="http://schemas.openxmlformats.org/officeDocument/2006/relationships/tags" Target="../tags/tag859.xml" /><Relationship Id="rId15" Type="http://schemas.openxmlformats.org/officeDocument/2006/relationships/tags" Target="../tags/tag860.xml" /><Relationship Id="rId16" Type="http://schemas.openxmlformats.org/officeDocument/2006/relationships/tags" Target="../tags/tag861.xml" /><Relationship Id="rId17" Type="http://schemas.openxmlformats.org/officeDocument/2006/relationships/tags" Target="../tags/tag862.xml" /><Relationship Id="rId18" Type="http://schemas.openxmlformats.org/officeDocument/2006/relationships/tags" Target="../tags/tag863.xml" /><Relationship Id="rId19" Type="http://schemas.openxmlformats.org/officeDocument/2006/relationships/tags" Target="../tags/tag864.xml" /><Relationship Id="rId2" Type="http://schemas.openxmlformats.org/officeDocument/2006/relationships/tags" Target="../tags/tag848.xml" /><Relationship Id="rId20" Type="http://schemas.openxmlformats.org/officeDocument/2006/relationships/tags" Target="../tags/tag865.xml" /><Relationship Id="rId21" Type="http://schemas.openxmlformats.org/officeDocument/2006/relationships/tags" Target="../tags/tag866.xml" /><Relationship Id="rId22" Type="http://schemas.openxmlformats.org/officeDocument/2006/relationships/tags" Target="../tags/tag867.xml" /><Relationship Id="rId23" Type="http://schemas.openxmlformats.org/officeDocument/2006/relationships/tags" Target="../tags/tag868.xml" /><Relationship Id="rId24" Type="http://schemas.openxmlformats.org/officeDocument/2006/relationships/tags" Target="../tags/tag869.xml" /><Relationship Id="rId25" Type="http://schemas.openxmlformats.org/officeDocument/2006/relationships/tags" Target="../tags/tag870.xml" /><Relationship Id="rId26" Type="http://schemas.openxmlformats.org/officeDocument/2006/relationships/tags" Target="../tags/tag871.xml" /><Relationship Id="rId27" Type="http://schemas.openxmlformats.org/officeDocument/2006/relationships/tags" Target="../tags/tag872.xml" /><Relationship Id="rId28" Type="http://schemas.openxmlformats.org/officeDocument/2006/relationships/tags" Target="../tags/tag873.xml" /><Relationship Id="rId29" Type="http://schemas.openxmlformats.org/officeDocument/2006/relationships/tags" Target="../tags/tag874.xml" /><Relationship Id="rId3" Type="http://schemas.openxmlformats.org/officeDocument/2006/relationships/image" Target="../media/image17.png" /><Relationship Id="rId30" Type="http://schemas.openxmlformats.org/officeDocument/2006/relationships/tags" Target="../tags/tag875.xml" /><Relationship Id="rId31" Type="http://schemas.openxmlformats.org/officeDocument/2006/relationships/tags" Target="../tags/tag876.xml" /><Relationship Id="rId32" Type="http://schemas.openxmlformats.org/officeDocument/2006/relationships/tags" Target="../tags/tag877.xml" /><Relationship Id="rId33" Type="http://schemas.openxmlformats.org/officeDocument/2006/relationships/tags" Target="../tags/tag878.xml" /><Relationship Id="rId34" Type="http://schemas.openxmlformats.org/officeDocument/2006/relationships/tags" Target="../tags/tag879.xml" /><Relationship Id="rId35" Type="http://schemas.openxmlformats.org/officeDocument/2006/relationships/tags" Target="../tags/tag880.xml" /><Relationship Id="rId36" Type="http://schemas.openxmlformats.org/officeDocument/2006/relationships/tags" Target="../tags/tag881.xml" /><Relationship Id="rId37" Type="http://schemas.openxmlformats.org/officeDocument/2006/relationships/tags" Target="../tags/tag882.xml" /><Relationship Id="rId38" Type="http://schemas.openxmlformats.org/officeDocument/2006/relationships/tags" Target="../tags/tag883.xml" /><Relationship Id="rId39" Type="http://schemas.openxmlformats.org/officeDocument/2006/relationships/tags" Target="../tags/tag884.xml" /><Relationship Id="rId4" Type="http://schemas.openxmlformats.org/officeDocument/2006/relationships/tags" Target="../tags/tag849.xml" /><Relationship Id="rId40" Type="http://schemas.openxmlformats.org/officeDocument/2006/relationships/tags" Target="../tags/tag885.xml" /><Relationship Id="rId5" Type="http://schemas.openxmlformats.org/officeDocument/2006/relationships/tags" Target="../tags/tag850.xml" /><Relationship Id="rId6" Type="http://schemas.openxmlformats.org/officeDocument/2006/relationships/tags" Target="../tags/tag851.xml" /><Relationship Id="rId7" Type="http://schemas.openxmlformats.org/officeDocument/2006/relationships/tags" Target="../tags/tag852.xml" /><Relationship Id="rId8" Type="http://schemas.openxmlformats.org/officeDocument/2006/relationships/tags" Target="../tags/tag853.xml" /><Relationship Id="rId9" Type="http://schemas.openxmlformats.org/officeDocument/2006/relationships/tags" Target="../tags/tag854.xml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 /><Relationship Id="rId10" Type="http://schemas.openxmlformats.org/officeDocument/2006/relationships/tags" Target="../tags/tag894.xml" /><Relationship Id="rId11" Type="http://schemas.openxmlformats.org/officeDocument/2006/relationships/tags" Target="../tags/tag895.xml" /><Relationship Id="rId12" Type="http://schemas.openxmlformats.org/officeDocument/2006/relationships/tags" Target="../tags/tag896.xml" /><Relationship Id="rId13" Type="http://schemas.openxmlformats.org/officeDocument/2006/relationships/tags" Target="../tags/tag897.xml" /><Relationship Id="rId14" Type="http://schemas.openxmlformats.org/officeDocument/2006/relationships/tags" Target="../tags/tag898.xml" /><Relationship Id="rId15" Type="http://schemas.openxmlformats.org/officeDocument/2006/relationships/tags" Target="../tags/tag899.xml" /><Relationship Id="rId16" Type="http://schemas.openxmlformats.org/officeDocument/2006/relationships/tags" Target="../tags/tag900.xml" /><Relationship Id="rId17" Type="http://schemas.openxmlformats.org/officeDocument/2006/relationships/tags" Target="../tags/tag901.xml" /><Relationship Id="rId18" Type="http://schemas.openxmlformats.org/officeDocument/2006/relationships/tags" Target="../tags/tag902.xml" /><Relationship Id="rId19" Type="http://schemas.openxmlformats.org/officeDocument/2006/relationships/tags" Target="../tags/tag903.xml" /><Relationship Id="rId2" Type="http://schemas.openxmlformats.org/officeDocument/2006/relationships/tags" Target="../tags/tag886.xml" /><Relationship Id="rId20" Type="http://schemas.openxmlformats.org/officeDocument/2006/relationships/tags" Target="../tags/tag904.xml" /><Relationship Id="rId21" Type="http://schemas.openxmlformats.org/officeDocument/2006/relationships/tags" Target="../tags/tag905.xml" /><Relationship Id="rId22" Type="http://schemas.openxmlformats.org/officeDocument/2006/relationships/tags" Target="../tags/tag906.xml" /><Relationship Id="rId23" Type="http://schemas.openxmlformats.org/officeDocument/2006/relationships/tags" Target="../tags/tag907.xml" /><Relationship Id="rId24" Type="http://schemas.openxmlformats.org/officeDocument/2006/relationships/tags" Target="../tags/tag908.xml" /><Relationship Id="rId25" Type="http://schemas.openxmlformats.org/officeDocument/2006/relationships/tags" Target="../tags/tag909.xml" /><Relationship Id="rId26" Type="http://schemas.openxmlformats.org/officeDocument/2006/relationships/tags" Target="../tags/tag910.xml" /><Relationship Id="rId27" Type="http://schemas.openxmlformats.org/officeDocument/2006/relationships/tags" Target="../tags/tag911.xml" /><Relationship Id="rId28" Type="http://schemas.openxmlformats.org/officeDocument/2006/relationships/tags" Target="../tags/tag912.xml" /><Relationship Id="rId29" Type="http://schemas.openxmlformats.org/officeDocument/2006/relationships/tags" Target="../tags/tag913.xml" /><Relationship Id="rId3" Type="http://schemas.openxmlformats.org/officeDocument/2006/relationships/tags" Target="../tags/tag887.xml" /><Relationship Id="rId30" Type="http://schemas.openxmlformats.org/officeDocument/2006/relationships/tags" Target="../tags/tag914.xml" /><Relationship Id="rId31" Type="http://schemas.openxmlformats.org/officeDocument/2006/relationships/tags" Target="../tags/tag915.xml" /><Relationship Id="rId32" Type="http://schemas.openxmlformats.org/officeDocument/2006/relationships/tags" Target="../tags/tag916.xml" /><Relationship Id="rId33" Type="http://schemas.openxmlformats.org/officeDocument/2006/relationships/tags" Target="../tags/tag917.xml" /><Relationship Id="rId34" Type="http://schemas.openxmlformats.org/officeDocument/2006/relationships/tags" Target="../tags/tag918.xml" /><Relationship Id="rId35" Type="http://schemas.openxmlformats.org/officeDocument/2006/relationships/tags" Target="../tags/tag919.xml" /><Relationship Id="rId36" Type="http://schemas.openxmlformats.org/officeDocument/2006/relationships/tags" Target="../tags/tag920.xml" /><Relationship Id="rId4" Type="http://schemas.openxmlformats.org/officeDocument/2006/relationships/tags" Target="../tags/tag888.xml" /><Relationship Id="rId5" Type="http://schemas.openxmlformats.org/officeDocument/2006/relationships/tags" Target="../tags/tag889.xml" /><Relationship Id="rId6" Type="http://schemas.openxmlformats.org/officeDocument/2006/relationships/tags" Target="../tags/tag890.xml" /><Relationship Id="rId7" Type="http://schemas.openxmlformats.org/officeDocument/2006/relationships/tags" Target="../tags/tag891.xml" /><Relationship Id="rId8" Type="http://schemas.openxmlformats.org/officeDocument/2006/relationships/tags" Target="../tags/tag892.xml" /><Relationship Id="rId9" Type="http://schemas.openxmlformats.org/officeDocument/2006/relationships/tags" Target="../tags/tag893.xml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929.xml" /><Relationship Id="rId100" Type="http://schemas.openxmlformats.org/officeDocument/2006/relationships/tags" Target="../tags/tag1019.xml" /><Relationship Id="rId101" Type="http://schemas.openxmlformats.org/officeDocument/2006/relationships/tags" Target="../tags/tag1020.xml" /><Relationship Id="rId102" Type="http://schemas.openxmlformats.org/officeDocument/2006/relationships/tags" Target="../tags/tag1021.xml" /><Relationship Id="rId103" Type="http://schemas.openxmlformats.org/officeDocument/2006/relationships/tags" Target="../tags/tag1022.xml" /><Relationship Id="rId104" Type="http://schemas.openxmlformats.org/officeDocument/2006/relationships/tags" Target="../tags/tag1023.xml" /><Relationship Id="rId105" Type="http://schemas.openxmlformats.org/officeDocument/2006/relationships/tags" Target="../tags/tag1024.xml" /><Relationship Id="rId106" Type="http://schemas.openxmlformats.org/officeDocument/2006/relationships/tags" Target="../tags/tag1025.xml" /><Relationship Id="rId107" Type="http://schemas.openxmlformats.org/officeDocument/2006/relationships/tags" Target="../tags/tag1026.xml" /><Relationship Id="rId108" Type="http://schemas.openxmlformats.org/officeDocument/2006/relationships/tags" Target="../tags/tag1027.xml" /><Relationship Id="rId109" Type="http://schemas.openxmlformats.org/officeDocument/2006/relationships/tags" Target="../tags/tag1028.xml" /><Relationship Id="rId11" Type="http://schemas.openxmlformats.org/officeDocument/2006/relationships/tags" Target="../tags/tag930.xml" /><Relationship Id="rId110" Type="http://schemas.openxmlformats.org/officeDocument/2006/relationships/tags" Target="../tags/tag1029.xml" /><Relationship Id="rId111" Type="http://schemas.openxmlformats.org/officeDocument/2006/relationships/tags" Target="../tags/tag1030.xml" /><Relationship Id="rId112" Type="http://schemas.openxmlformats.org/officeDocument/2006/relationships/tags" Target="../tags/tag1031.xml" /><Relationship Id="rId113" Type="http://schemas.openxmlformats.org/officeDocument/2006/relationships/tags" Target="../tags/tag1032.xml" /><Relationship Id="rId114" Type="http://schemas.openxmlformats.org/officeDocument/2006/relationships/tags" Target="../tags/tag1033.xml" /><Relationship Id="rId115" Type="http://schemas.openxmlformats.org/officeDocument/2006/relationships/tags" Target="../tags/tag1034.xml" /><Relationship Id="rId116" Type="http://schemas.openxmlformats.org/officeDocument/2006/relationships/tags" Target="../tags/tag1035.xml" /><Relationship Id="rId117" Type="http://schemas.openxmlformats.org/officeDocument/2006/relationships/tags" Target="../tags/tag1036.xml" /><Relationship Id="rId118" Type="http://schemas.openxmlformats.org/officeDocument/2006/relationships/tags" Target="../tags/tag1037.xml" /><Relationship Id="rId119" Type="http://schemas.openxmlformats.org/officeDocument/2006/relationships/tags" Target="../tags/tag1038.xml" /><Relationship Id="rId12" Type="http://schemas.openxmlformats.org/officeDocument/2006/relationships/tags" Target="../tags/tag931.xml" /><Relationship Id="rId120" Type="http://schemas.openxmlformats.org/officeDocument/2006/relationships/tags" Target="../tags/tag1039.xml" /><Relationship Id="rId121" Type="http://schemas.openxmlformats.org/officeDocument/2006/relationships/tags" Target="../tags/tag1040.xml" /><Relationship Id="rId122" Type="http://schemas.openxmlformats.org/officeDocument/2006/relationships/tags" Target="../tags/tag1041.xml" /><Relationship Id="rId123" Type="http://schemas.openxmlformats.org/officeDocument/2006/relationships/tags" Target="../tags/tag1042.xml" /><Relationship Id="rId124" Type="http://schemas.openxmlformats.org/officeDocument/2006/relationships/tags" Target="../tags/tag1043.xml" /><Relationship Id="rId125" Type="http://schemas.openxmlformats.org/officeDocument/2006/relationships/tags" Target="../tags/tag1044.xml" /><Relationship Id="rId126" Type="http://schemas.openxmlformats.org/officeDocument/2006/relationships/tags" Target="../tags/tag1045.xml" /><Relationship Id="rId127" Type="http://schemas.openxmlformats.org/officeDocument/2006/relationships/tags" Target="../tags/tag1046.xml" /><Relationship Id="rId128" Type="http://schemas.openxmlformats.org/officeDocument/2006/relationships/tags" Target="../tags/tag1047.xml" /><Relationship Id="rId129" Type="http://schemas.openxmlformats.org/officeDocument/2006/relationships/tags" Target="../tags/tag1048.xml" /><Relationship Id="rId13" Type="http://schemas.openxmlformats.org/officeDocument/2006/relationships/tags" Target="../tags/tag932.xml" /><Relationship Id="rId130" Type="http://schemas.openxmlformats.org/officeDocument/2006/relationships/tags" Target="../tags/tag1049.xml" /><Relationship Id="rId131" Type="http://schemas.openxmlformats.org/officeDocument/2006/relationships/tags" Target="../tags/tag1050.xml" /><Relationship Id="rId132" Type="http://schemas.openxmlformats.org/officeDocument/2006/relationships/tags" Target="../tags/tag1051.xml" /><Relationship Id="rId133" Type="http://schemas.openxmlformats.org/officeDocument/2006/relationships/tags" Target="../tags/tag1052.xml" /><Relationship Id="rId134" Type="http://schemas.openxmlformats.org/officeDocument/2006/relationships/tags" Target="../tags/tag1053.xml" /><Relationship Id="rId135" Type="http://schemas.openxmlformats.org/officeDocument/2006/relationships/tags" Target="../tags/tag1054.xml" /><Relationship Id="rId136" Type="http://schemas.openxmlformats.org/officeDocument/2006/relationships/tags" Target="../tags/tag1055.xml" /><Relationship Id="rId137" Type="http://schemas.openxmlformats.org/officeDocument/2006/relationships/tags" Target="../tags/tag1056.xml" /><Relationship Id="rId138" Type="http://schemas.openxmlformats.org/officeDocument/2006/relationships/tags" Target="../tags/tag1057.xml" /><Relationship Id="rId139" Type="http://schemas.openxmlformats.org/officeDocument/2006/relationships/tags" Target="../tags/tag1058.xml" /><Relationship Id="rId14" Type="http://schemas.openxmlformats.org/officeDocument/2006/relationships/tags" Target="../tags/tag933.xml" /><Relationship Id="rId140" Type="http://schemas.openxmlformats.org/officeDocument/2006/relationships/tags" Target="../tags/tag1059.xml" /><Relationship Id="rId141" Type="http://schemas.openxmlformats.org/officeDocument/2006/relationships/tags" Target="../tags/tag1060.xml" /><Relationship Id="rId142" Type="http://schemas.openxmlformats.org/officeDocument/2006/relationships/tags" Target="../tags/tag1061.xml" /><Relationship Id="rId143" Type="http://schemas.openxmlformats.org/officeDocument/2006/relationships/tags" Target="../tags/tag1062.xml" /><Relationship Id="rId144" Type="http://schemas.openxmlformats.org/officeDocument/2006/relationships/tags" Target="../tags/tag1063.xml" /><Relationship Id="rId145" Type="http://schemas.openxmlformats.org/officeDocument/2006/relationships/tags" Target="../tags/tag1064.xml" /><Relationship Id="rId146" Type="http://schemas.openxmlformats.org/officeDocument/2006/relationships/tags" Target="../tags/tag1065.xml" /><Relationship Id="rId147" Type="http://schemas.openxmlformats.org/officeDocument/2006/relationships/tags" Target="../tags/tag1066.xml" /><Relationship Id="rId148" Type="http://schemas.openxmlformats.org/officeDocument/2006/relationships/tags" Target="../tags/tag1067.xml" /><Relationship Id="rId149" Type="http://schemas.openxmlformats.org/officeDocument/2006/relationships/tags" Target="../tags/tag1068.xml" /><Relationship Id="rId15" Type="http://schemas.openxmlformats.org/officeDocument/2006/relationships/tags" Target="../tags/tag934.xml" /><Relationship Id="rId150" Type="http://schemas.openxmlformats.org/officeDocument/2006/relationships/tags" Target="../tags/tag1069.xml" /><Relationship Id="rId16" Type="http://schemas.openxmlformats.org/officeDocument/2006/relationships/tags" Target="../tags/tag935.xml" /><Relationship Id="rId17" Type="http://schemas.openxmlformats.org/officeDocument/2006/relationships/tags" Target="../tags/tag936.xml" /><Relationship Id="rId18" Type="http://schemas.openxmlformats.org/officeDocument/2006/relationships/tags" Target="../tags/tag937.xml" /><Relationship Id="rId19" Type="http://schemas.openxmlformats.org/officeDocument/2006/relationships/tags" Target="../tags/tag938.xml" /><Relationship Id="rId2" Type="http://schemas.openxmlformats.org/officeDocument/2006/relationships/tags" Target="../tags/tag921.xml" /><Relationship Id="rId20" Type="http://schemas.openxmlformats.org/officeDocument/2006/relationships/tags" Target="../tags/tag939.xml" /><Relationship Id="rId21" Type="http://schemas.openxmlformats.org/officeDocument/2006/relationships/tags" Target="../tags/tag940.xml" /><Relationship Id="rId22" Type="http://schemas.openxmlformats.org/officeDocument/2006/relationships/tags" Target="../tags/tag941.xml" /><Relationship Id="rId23" Type="http://schemas.openxmlformats.org/officeDocument/2006/relationships/tags" Target="../tags/tag942.xml" /><Relationship Id="rId24" Type="http://schemas.openxmlformats.org/officeDocument/2006/relationships/tags" Target="../tags/tag943.xml" /><Relationship Id="rId25" Type="http://schemas.openxmlformats.org/officeDocument/2006/relationships/tags" Target="../tags/tag944.xml" /><Relationship Id="rId26" Type="http://schemas.openxmlformats.org/officeDocument/2006/relationships/tags" Target="../tags/tag945.xml" /><Relationship Id="rId27" Type="http://schemas.openxmlformats.org/officeDocument/2006/relationships/tags" Target="../tags/tag946.xml" /><Relationship Id="rId28" Type="http://schemas.openxmlformats.org/officeDocument/2006/relationships/tags" Target="../tags/tag947.xml" /><Relationship Id="rId29" Type="http://schemas.openxmlformats.org/officeDocument/2006/relationships/tags" Target="../tags/tag948.xml" /><Relationship Id="rId3" Type="http://schemas.openxmlformats.org/officeDocument/2006/relationships/tags" Target="../tags/tag922.xml" /><Relationship Id="rId30" Type="http://schemas.openxmlformats.org/officeDocument/2006/relationships/tags" Target="../tags/tag949.xml" /><Relationship Id="rId31" Type="http://schemas.openxmlformats.org/officeDocument/2006/relationships/tags" Target="../tags/tag950.xml" /><Relationship Id="rId32" Type="http://schemas.openxmlformats.org/officeDocument/2006/relationships/tags" Target="../tags/tag951.xml" /><Relationship Id="rId33" Type="http://schemas.openxmlformats.org/officeDocument/2006/relationships/tags" Target="../tags/tag952.xml" /><Relationship Id="rId34" Type="http://schemas.openxmlformats.org/officeDocument/2006/relationships/tags" Target="../tags/tag953.xml" /><Relationship Id="rId35" Type="http://schemas.openxmlformats.org/officeDocument/2006/relationships/tags" Target="../tags/tag954.xml" /><Relationship Id="rId36" Type="http://schemas.openxmlformats.org/officeDocument/2006/relationships/tags" Target="../tags/tag955.xml" /><Relationship Id="rId37" Type="http://schemas.openxmlformats.org/officeDocument/2006/relationships/tags" Target="../tags/tag956.xml" /><Relationship Id="rId38" Type="http://schemas.openxmlformats.org/officeDocument/2006/relationships/tags" Target="../tags/tag957.xml" /><Relationship Id="rId39" Type="http://schemas.openxmlformats.org/officeDocument/2006/relationships/tags" Target="../tags/tag958.xml" /><Relationship Id="rId4" Type="http://schemas.openxmlformats.org/officeDocument/2006/relationships/tags" Target="../tags/tag923.xml" /><Relationship Id="rId40" Type="http://schemas.openxmlformats.org/officeDocument/2006/relationships/tags" Target="../tags/tag959.xml" /><Relationship Id="rId41" Type="http://schemas.openxmlformats.org/officeDocument/2006/relationships/tags" Target="../tags/tag960.xml" /><Relationship Id="rId42" Type="http://schemas.openxmlformats.org/officeDocument/2006/relationships/tags" Target="../tags/tag961.xml" /><Relationship Id="rId43" Type="http://schemas.openxmlformats.org/officeDocument/2006/relationships/tags" Target="../tags/tag962.xml" /><Relationship Id="rId44" Type="http://schemas.openxmlformats.org/officeDocument/2006/relationships/tags" Target="../tags/tag963.xml" /><Relationship Id="rId45" Type="http://schemas.openxmlformats.org/officeDocument/2006/relationships/tags" Target="../tags/tag964.xml" /><Relationship Id="rId46" Type="http://schemas.openxmlformats.org/officeDocument/2006/relationships/tags" Target="../tags/tag965.xml" /><Relationship Id="rId47" Type="http://schemas.openxmlformats.org/officeDocument/2006/relationships/tags" Target="../tags/tag966.xml" /><Relationship Id="rId48" Type="http://schemas.openxmlformats.org/officeDocument/2006/relationships/tags" Target="../tags/tag967.xml" /><Relationship Id="rId49" Type="http://schemas.openxmlformats.org/officeDocument/2006/relationships/tags" Target="../tags/tag968.xml" /><Relationship Id="rId5" Type="http://schemas.openxmlformats.org/officeDocument/2006/relationships/tags" Target="../tags/tag924.xml" /><Relationship Id="rId50" Type="http://schemas.openxmlformats.org/officeDocument/2006/relationships/tags" Target="../tags/tag969.xml" /><Relationship Id="rId51" Type="http://schemas.openxmlformats.org/officeDocument/2006/relationships/tags" Target="../tags/tag970.xml" /><Relationship Id="rId52" Type="http://schemas.openxmlformats.org/officeDocument/2006/relationships/tags" Target="../tags/tag971.xml" /><Relationship Id="rId53" Type="http://schemas.openxmlformats.org/officeDocument/2006/relationships/tags" Target="../tags/tag972.xml" /><Relationship Id="rId54" Type="http://schemas.openxmlformats.org/officeDocument/2006/relationships/tags" Target="../tags/tag973.xml" /><Relationship Id="rId55" Type="http://schemas.openxmlformats.org/officeDocument/2006/relationships/tags" Target="../tags/tag974.xml" /><Relationship Id="rId56" Type="http://schemas.openxmlformats.org/officeDocument/2006/relationships/tags" Target="../tags/tag975.xml" /><Relationship Id="rId57" Type="http://schemas.openxmlformats.org/officeDocument/2006/relationships/tags" Target="../tags/tag976.xml" /><Relationship Id="rId58" Type="http://schemas.openxmlformats.org/officeDocument/2006/relationships/tags" Target="../tags/tag977.xml" /><Relationship Id="rId59" Type="http://schemas.openxmlformats.org/officeDocument/2006/relationships/tags" Target="../tags/tag978.xml" /><Relationship Id="rId6" Type="http://schemas.openxmlformats.org/officeDocument/2006/relationships/tags" Target="../tags/tag925.xml" /><Relationship Id="rId60" Type="http://schemas.openxmlformats.org/officeDocument/2006/relationships/tags" Target="../tags/tag979.xml" /><Relationship Id="rId61" Type="http://schemas.openxmlformats.org/officeDocument/2006/relationships/tags" Target="../tags/tag980.xml" /><Relationship Id="rId62" Type="http://schemas.openxmlformats.org/officeDocument/2006/relationships/tags" Target="../tags/tag981.xml" /><Relationship Id="rId63" Type="http://schemas.openxmlformats.org/officeDocument/2006/relationships/tags" Target="../tags/tag982.xml" /><Relationship Id="rId64" Type="http://schemas.openxmlformats.org/officeDocument/2006/relationships/tags" Target="../tags/tag983.xml" /><Relationship Id="rId65" Type="http://schemas.openxmlformats.org/officeDocument/2006/relationships/tags" Target="../tags/tag984.xml" /><Relationship Id="rId66" Type="http://schemas.openxmlformats.org/officeDocument/2006/relationships/tags" Target="../tags/tag985.xml" /><Relationship Id="rId67" Type="http://schemas.openxmlformats.org/officeDocument/2006/relationships/tags" Target="../tags/tag986.xml" /><Relationship Id="rId68" Type="http://schemas.openxmlformats.org/officeDocument/2006/relationships/tags" Target="../tags/tag987.xml" /><Relationship Id="rId69" Type="http://schemas.openxmlformats.org/officeDocument/2006/relationships/tags" Target="../tags/tag988.xml" /><Relationship Id="rId7" Type="http://schemas.openxmlformats.org/officeDocument/2006/relationships/tags" Target="../tags/tag926.xml" /><Relationship Id="rId70" Type="http://schemas.openxmlformats.org/officeDocument/2006/relationships/tags" Target="../tags/tag989.xml" /><Relationship Id="rId71" Type="http://schemas.openxmlformats.org/officeDocument/2006/relationships/tags" Target="../tags/tag990.xml" /><Relationship Id="rId72" Type="http://schemas.openxmlformats.org/officeDocument/2006/relationships/tags" Target="../tags/tag991.xml" /><Relationship Id="rId73" Type="http://schemas.openxmlformats.org/officeDocument/2006/relationships/tags" Target="../tags/tag992.xml" /><Relationship Id="rId74" Type="http://schemas.openxmlformats.org/officeDocument/2006/relationships/tags" Target="../tags/tag993.xml" /><Relationship Id="rId75" Type="http://schemas.openxmlformats.org/officeDocument/2006/relationships/tags" Target="../tags/tag994.xml" /><Relationship Id="rId76" Type="http://schemas.openxmlformats.org/officeDocument/2006/relationships/tags" Target="../tags/tag995.xml" /><Relationship Id="rId77" Type="http://schemas.openxmlformats.org/officeDocument/2006/relationships/tags" Target="../tags/tag996.xml" /><Relationship Id="rId78" Type="http://schemas.openxmlformats.org/officeDocument/2006/relationships/tags" Target="../tags/tag997.xml" /><Relationship Id="rId79" Type="http://schemas.openxmlformats.org/officeDocument/2006/relationships/tags" Target="../tags/tag998.xml" /><Relationship Id="rId8" Type="http://schemas.openxmlformats.org/officeDocument/2006/relationships/tags" Target="../tags/tag927.xml" /><Relationship Id="rId80" Type="http://schemas.openxmlformats.org/officeDocument/2006/relationships/tags" Target="../tags/tag999.xml" /><Relationship Id="rId81" Type="http://schemas.openxmlformats.org/officeDocument/2006/relationships/tags" Target="../tags/tag1000.xml" /><Relationship Id="rId82" Type="http://schemas.openxmlformats.org/officeDocument/2006/relationships/tags" Target="../tags/tag1001.xml" /><Relationship Id="rId83" Type="http://schemas.openxmlformats.org/officeDocument/2006/relationships/tags" Target="../tags/tag1002.xml" /><Relationship Id="rId84" Type="http://schemas.openxmlformats.org/officeDocument/2006/relationships/tags" Target="../tags/tag1003.xml" /><Relationship Id="rId85" Type="http://schemas.openxmlformats.org/officeDocument/2006/relationships/tags" Target="../tags/tag1004.xml" /><Relationship Id="rId86" Type="http://schemas.openxmlformats.org/officeDocument/2006/relationships/tags" Target="../tags/tag1005.xml" /><Relationship Id="rId87" Type="http://schemas.openxmlformats.org/officeDocument/2006/relationships/tags" Target="../tags/tag1006.xml" /><Relationship Id="rId88" Type="http://schemas.openxmlformats.org/officeDocument/2006/relationships/tags" Target="../tags/tag1007.xml" /><Relationship Id="rId89" Type="http://schemas.openxmlformats.org/officeDocument/2006/relationships/tags" Target="../tags/tag1008.xml" /><Relationship Id="rId9" Type="http://schemas.openxmlformats.org/officeDocument/2006/relationships/tags" Target="../tags/tag928.xml" /><Relationship Id="rId90" Type="http://schemas.openxmlformats.org/officeDocument/2006/relationships/tags" Target="../tags/tag1009.xml" /><Relationship Id="rId91" Type="http://schemas.openxmlformats.org/officeDocument/2006/relationships/tags" Target="../tags/tag1010.xml" /><Relationship Id="rId92" Type="http://schemas.openxmlformats.org/officeDocument/2006/relationships/tags" Target="../tags/tag1011.xml" /><Relationship Id="rId93" Type="http://schemas.openxmlformats.org/officeDocument/2006/relationships/tags" Target="../tags/tag1012.xml" /><Relationship Id="rId94" Type="http://schemas.openxmlformats.org/officeDocument/2006/relationships/tags" Target="../tags/tag1013.xml" /><Relationship Id="rId95" Type="http://schemas.openxmlformats.org/officeDocument/2006/relationships/tags" Target="../tags/tag1014.xml" /><Relationship Id="rId96" Type="http://schemas.openxmlformats.org/officeDocument/2006/relationships/tags" Target="../tags/tag1015.xml" /><Relationship Id="rId97" Type="http://schemas.openxmlformats.org/officeDocument/2006/relationships/tags" Target="../tags/tag1016.xml" /><Relationship Id="rId98" Type="http://schemas.openxmlformats.org/officeDocument/2006/relationships/tags" Target="../tags/tag1017.xml" /><Relationship Id="rId99" Type="http://schemas.openxmlformats.org/officeDocument/2006/relationships/tags" Target="../tags/tag1018.xml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78.xml" /><Relationship Id="rId11" Type="http://schemas.openxmlformats.org/officeDocument/2006/relationships/tags" Target="../tags/tag1079.xml" /><Relationship Id="rId12" Type="http://schemas.openxmlformats.org/officeDocument/2006/relationships/tags" Target="../tags/tag1080.xml" /><Relationship Id="rId13" Type="http://schemas.openxmlformats.org/officeDocument/2006/relationships/tags" Target="../tags/tag1081.xml" /><Relationship Id="rId14" Type="http://schemas.openxmlformats.org/officeDocument/2006/relationships/tags" Target="../tags/tag1082.xml" /><Relationship Id="rId15" Type="http://schemas.openxmlformats.org/officeDocument/2006/relationships/tags" Target="../tags/tag1083.xml" /><Relationship Id="rId16" Type="http://schemas.openxmlformats.org/officeDocument/2006/relationships/tags" Target="../tags/tag1084.xml" /><Relationship Id="rId17" Type="http://schemas.openxmlformats.org/officeDocument/2006/relationships/image" Target="../media/image18.gif" /><Relationship Id="rId18" Type="http://schemas.openxmlformats.org/officeDocument/2006/relationships/tags" Target="../tags/tag1085.xml" /><Relationship Id="rId2" Type="http://schemas.openxmlformats.org/officeDocument/2006/relationships/tags" Target="../tags/tag1070.xml" /><Relationship Id="rId3" Type="http://schemas.openxmlformats.org/officeDocument/2006/relationships/tags" Target="../tags/tag1071.xml" /><Relationship Id="rId4" Type="http://schemas.openxmlformats.org/officeDocument/2006/relationships/tags" Target="../tags/tag1072.xml" /><Relationship Id="rId5" Type="http://schemas.openxmlformats.org/officeDocument/2006/relationships/tags" Target="../tags/tag1073.xml" /><Relationship Id="rId6" Type="http://schemas.openxmlformats.org/officeDocument/2006/relationships/tags" Target="../tags/tag1074.xml" /><Relationship Id="rId7" Type="http://schemas.openxmlformats.org/officeDocument/2006/relationships/tags" Target="../tags/tag1075.xml" /><Relationship Id="rId8" Type="http://schemas.openxmlformats.org/officeDocument/2006/relationships/tags" Target="../tags/tag1076.xml" /><Relationship Id="rId9" Type="http://schemas.openxmlformats.org/officeDocument/2006/relationships/tags" Target="../tags/tag1077.xml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093.xml" /><Relationship Id="rId11" Type="http://schemas.openxmlformats.org/officeDocument/2006/relationships/tags" Target="../tags/tag1094.xml" /><Relationship Id="rId12" Type="http://schemas.openxmlformats.org/officeDocument/2006/relationships/tags" Target="../tags/tag1095.xml" /><Relationship Id="rId13" Type="http://schemas.openxmlformats.org/officeDocument/2006/relationships/tags" Target="../tags/tag1096.xml" /><Relationship Id="rId14" Type="http://schemas.openxmlformats.org/officeDocument/2006/relationships/tags" Target="../tags/tag1097.xml" /><Relationship Id="rId15" Type="http://schemas.openxmlformats.org/officeDocument/2006/relationships/tags" Target="../tags/tag1098.xml" /><Relationship Id="rId16" Type="http://schemas.openxmlformats.org/officeDocument/2006/relationships/tags" Target="../tags/tag1099.xml" /><Relationship Id="rId17" Type="http://schemas.openxmlformats.org/officeDocument/2006/relationships/tags" Target="../tags/tag1100.xml" /><Relationship Id="rId18" Type="http://schemas.openxmlformats.org/officeDocument/2006/relationships/tags" Target="../tags/tag1101.xml" /><Relationship Id="rId19" Type="http://schemas.openxmlformats.org/officeDocument/2006/relationships/tags" Target="../tags/tag1102.xml" /><Relationship Id="rId2" Type="http://schemas.openxmlformats.org/officeDocument/2006/relationships/tags" Target="../tags/tag1086.xml" /><Relationship Id="rId20" Type="http://schemas.openxmlformats.org/officeDocument/2006/relationships/tags" Target="../tags/tag1103.xml" /><Relationship Id="rId21" Type="http://schemas.openxmlformats.org/officeDocument/2006/relationships/tags" Target="../tags/tag1104.xml" /><Relationship Id="rId22" Type="http://schemas.openxmlformats.org/officeDocument/2006/relationships/tags" Target="../tags/tag1105.xml" /><Relationship Id="rId23" Type="http://schemas.openxmlformats.org/officeDocument/2006/relationships/tags" Target="../tags/tag1106.xml" /><Relationship Id="rId24" Type="http://schemas.openxmlformats.org/officeDocument/2006/relationships/tags" Target="../tags/tag1107.xml" /><Relationship Id="rId25" Type="http://schemas.openxmlformats.org/officeDocument/2006/relationships/tags" Target="../tags/tag1108.xml" /><Relationship Id="rId26" Type="http://schemas.openxmlformats.org/officeDocument/2006/relationships/tags" Target="../tags/tag1109.xml" /><Relationship Id="rId27" Type="http://schemas.openxmlformats.org/officeDocument/2006/relationships/tags" Target="../tags/tag1110.xml" /><Relationship Id="rId28" Type="http://schemas.openxmlformats.org/officeDocument/2006/relationships/tags" Target="../tags/tag1111.xml" /><Relationship Id="rId29" Type="http://schemas.openxmlformats.org/officeDocument/2006/relationships/tags" Target="../tags/tag1112.xml" /><Relationship Id="rId3" Type="http://schemas.openxmlformats.org/officeDocument/2006/relationships/image" Target="../media/image19.jpeg" /><Relationship Id="rId30" Type="http://schemas.openxmlformats.org/officeDocument/2006/relationships/tags" Target="../tags/tag1113.xml" /><Relationship Id="rId31" Type="http://schemas.openxmlformats.org/officeDocument/2006/relationships/tags" Target="../tags/tag1114.xml" /><Relationship Id="rId32" Type="http://schemas.openxmlformats.org/officeDocument/2006/relationships/tags" Target="../tags/tag1115.xml" /><Relationship Id="rId33" Type="http://schemas.openxmlformats.org/officeDocument/2006/relationships/tags" Target="../tags/tag1116.xml" /><Relationship Id="rId34" Type="http://schemas.openxmlformats.org/officeDocument/2006/relationships/tags" Target="../tags/tag1117.xml" /><Relationship Id="rId35" Type="http://schemas.openxmlformats.org/officeDocument/2006/relationships/tags" Target="../tags/tag1118.xml" /><Relationship Id="rId36" Type="http://schemas.openxmlformats.org/officeDocument/2006/relationships/tags" Target="../tags/tag1119.xml" /><Relationship Id="rId37" Type="http://schemas.openxmlformats.org/officeDocument/2006/relationships/tags" Target="../tags/tag1120.xml" /><Relationship Id="rId38" Type="http://schemas.openxmlformats.org/officeDocument/2006/relationships/tags" Target="../tags/tag1121.xml" /><Relationship Id="rId39" Type="http://schemas.openxmlformats.org/officeDocument/2006/relationships/tags" Target="../tags/tag1122.xml" /><Relationship Id="rId4" Type="http://schemas.openxmlformats.org/officeDocument/2006/relationships/tags" Target="../tags/tag1087.xml" /><Relationship Id="rId40" Type="http://schemas.openxmlformats.org/officeDocument/2006/relationships/tags" Target="../tags/tag1123.xml" /><Relationship Id="rId41" Type="http://schemas.openxmlformats.org/officeDocument/2006/relationships/tags" Target="../tags/tag1124.xml" /><Relationship Id="rId42" Type="http://schemas.openxmlformats.org/officeDocument/2006/relationships/tags" Target="../tags/tag1125.xml" /><Relationship Id="rId43" Type="http://schemas.openxmlformats.org/officeDocument/2006/relationships/tags" Target="../tags/tag1126.xml" /><Relationship Id="rId44" Type="http://schemas.openxmlformats.org/officeDocument/2006/relationships/tags" Target="../tags/tag1127.xml" /><Relationship Id="rId45" Type="http://schemas.openxmlformats.org/officeDocument/2006/relationships/tags" Target="../tags/tag1128.xml" /><Relationship Id="rId46" Type="http://schemas.openxmlformats.org/officeDocument/2006/relationships/tags" Target="../tags/tag1129.xml" /><Relationship Id="rId47" Type="http://schemas.openxmlformats.org/officeDocument/2006/relationships/tags" Target="../tags/tag1130.xml" /><Relationship Id="rId48" Type="http://schemas.openxmlformats.org/officeDocument/2006/relationships/tags" Target="../tags/tag1131.xml" /><Relationship Id="rId49" Type="http://schemas.openxmlformats.org/officeDocument/2006/relationships/tags" Target="../tags/tag1132.xml" /><Relationship Id="rId5" Type="http://schemas.openxmlformats.org/officeDocument/2006/relationships/tags" Target="../tags/tag1088.xml" /><Relationship Id="rId50" Type="http://schemas.openxmlformats.org/officeDocument/2006/relationships/tags" Target="../tags/tag1133.xml" /><Relationship Id="rId51" Type="http://schemas.openxmlformats.org/officeDocument/2006/relationships/tags" Target="../tags/tag1134.xml" /><Relationship Id="rId52" Type="http://schemas.openxmlformats.org/officeDocument/2006/relationships/tags" Target="../tags/tag1135.xml" /><Relationship Id="rId53" Type="http://schemas.openxmlformats.org/officeDocument/2006/relationships/tags" Target="../tags/tag1136.xml" /><Relationship Id="rId54" Type="http://schemas.openxmlformats.org/officeDocument/2006/relationships/tags" Target="../tags/tag1137.xml" /><Relationship Id="rId55" Type="http://schemas.openxmlformats.org/officeDocument/2006/relationships/tags" Target="../tags/tag1138.xml" /><Relationship Id="rId56" Type="http://schemas.openxmlformats.org/officeDocument/2006/relationships/tags" Target="../tags/tag1139.xml" /><Relationship Id="rId6" Type="http://schemas.openxmlformats.org/officeDocument/2006/relationships/tags" Target="../tags/tag1089.xml" /><Relationship Id="rId7" Type="http://schemas.openxmlformats.org/officeDocument/2006/relationships/tags" Target="../tags/tag1090.xml" /><Relationship Id="rId8" Type="http://schemas.openxmlformats.org/officeDocument/2006/relationships/tags" Target="../tags/tag1091.xml" /><Relationship Id="rId9" Type="http://schemas.openxmlformats.org/officeDocument/2006/relationships/tags" Target="../tags/tag1092.xml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47.xml" /><Relationship Id="rId11" Type="http://schemas.openxmlformats.org/officeDocument/2006/relationships/tags" Target="../tags/tag1148.xml" /><Relationship Id="rId12" Type="http://schemas.openxmlformats.org/officeDocument/2006/relationships/tags" Target="../tags/tag1149.xml" /><Relationship Id="rId13" Type="http://schemas.openxmlformats.org/officeDocument/2006/relationships/tags" Target="../tags/tag1150.xml" /><Relationship Id="rId14" Type="http://schemas.openxmlformats.org/officeDocument/2006/relationships/tags" Target="../tags/tag1151.xml" /><Relationship Id="rId15" Type="http://schemas.openxmlformats.org/officeDocument/2006/relationships/tags" Target="../tags/tag1152.xml" /><Relationship Id="rId16" Type="http://schemas.openxmlformats.org/officeDocument/2006/relationships/tags" Target="../tags/tag1153.xml" /><Relationship Id="rId17" Type="http://schemas.openxmlformats.org/officeDocument/2006/relationships/tags" Target="../tags/tag1154.xml" /><Relationship Id="rId18" Type="http://schemas.openxmlformats.org/officeDocument/2006/relationships/tags" Target="../tags/tag1155.xml" /><Relationship Id="rId19" Type="http://schemas.openxmlformats.org/officeDocument/2006/relationships/tags" Target="../tags/tag1156.xml" /><Relationship Id="rId2" Type="http://schemas.openxmlformats.org/officeDocument/2006/relationships/tags" Target="../tags/tag1140.xml" /><Relationship Id="rId20" Type="http://schemas.openxmlformats.org/officeDocument/2006/relationships/tags" Target="../tags/tag1157.xml" /><Relationship Id="rId21" Type="http://schemas.openxmlformats.org/officeDocument/2006/relationships/tags" Target="../tags/tag1158.xml" /><Relationship Id="rId22" Type="http://schemas.openxmlformats.org/officeDocument/2006/relationships/tags" Target="../tags/tag1159.xml" /><Relationship Id="rId23" Type="http://schemas.openxmlformats.org/officeDocument/2006/relationships/tags" Target="../tags/tag1160.xml" /><Relationship Id="rId24" Type="http://schemas.openxmlformats.org/officeDocument/2006/relationships/tags" Target="../tags/tag1161.xml" /><Relationship Id="rId25" Type="http://schemas.openxmlformats.org/officeDocument/2006/relationships/tags" Target="../tags/tag1162.xml" /><Relationship Id="rId26" Type="http://schemas.openxmlformats.org/officeDocument/2006/relationships/tags" Target="../tags/tag1163.xml" /><Relationship Id="rId27" Type="http://schemas.openxmlformats.org/officeDocument/2006/relationships/tags" Target="../tags/tag1164.xml" /><Relationship Id="rId28" Type="http://schemas.openxmlformats.org/officeDocument/2006/relationships/tags" Target="../tags/tag1165.xml" /><Relationship Id="rId29" Type="http://schemas.openxmlformats.org/officeDocument/2006/relationships/tags" Target="../tags/tag1166.xml" /><Relationship Id="rId3" Type="http://schemas.openxmlformats.org/officeDocument/2006/relationships/tags" Target="../tags/tag1141.xml" /><Relationship Id="rId30" Type="http://schemas.openxmlformats.org/officeDocument/2006/relationships/tags" Target="../tags/tag1167.xml" /><Relationship Id="rId31" Type="http://schemas.openxmlformats.org/officeDocument/2006/relationships/tags" Target="../tags/tag1168.xml" /><Relationship Id="rId32" Type="http://schemas.openxmlformats.org/officeDocument/2006/relationships/tags" Target="../tags/tag1169.xml" /><Relationship Id="rId33" Type="http://schemas.openxmlformats.org/officeDocument/2006/relationships/tags" Target="../tags/tag1170.xml" /><Relationship Id="rId34" Type="http://schemas.openxmlformats.org/officeDocument/2006/relationships/tags" Target="../tags/tag1171.xml" /><Relationship Id="rId4" Type="http://schemas.openxmlformats.org/officeDocument/2006/relationships/image" Target="../media/image19.jpeg" /><Relationship Id="rId5" Type="http://schemas.openxmlformats.org/officeDocument/2006/relationships/tags" Target="../tags/tag1142.xml" /><Relationship Id="rId6" Type="http://schemas.openxmlformats.org/officeDocument/2006/relationships/tags" Target="../tags/tag1143.xml" /><Relationship Id="rId7" Type="http://schemas.openxmlformats.org/officeDocument/2006/relationships/tags" Target="../tags/tag1144.xml" /><Relationship Id="rId8" Type="http://schemas.openxmlformats.org/officeDocument/2006/relationships/tags" Target="../tags/tag1145.xml" /><Relationship Id="rId9" Type="http://schemas.openxmlformats.org/officeDocument/2006/relationships/tags" Target="../tags/tag1146.xml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tags" Target="../tags/tag1180.xml" /><Relationship Id="rId11" Type="http://schemas.openxmlformats.org/officeDocument/2006/relationships/tags" Target="../tags/tag1181.xml" /><Relationship Id="rId12" Type="http://schemas.openxmlformats.org/officeDocument/2006/relationships/tags" Target="../tags/tag1182.xml" /><Relationship Id="rId13" Type="http://schemas.openxmlformats.org/officeDocument/2006/relationships/tags" Target="../tags/tag1183.xml" /><Relationship Id="rId14" Type="http://schemas.openxmlformats.org/officeDocument/2006/relationships/tags" Target="../tags/tag1184.xml" /><Relationship Id="rId15" Type="http://schemas.openxmlformats.org/officeDocument/2006/relationships/tags" Target="../tags/tag1185.xml" /><Relationship Id="rId16" Type="http://schemas.openxmlformats.org/officeDocument/2006/relationships/tags" Target="../tags/tag1186.xml" /><Relationship Id="rId17" Type="http://schemas.openxmlformats.org/officeDocument/2006/relationships/tags" Target="../tags/tag1187.xml" /><Relationship Id="rId18" Type="http://schemas.openxmlformats.org/officeDocument/2006/relationships/tags" Target="../tags/tag1188.xml" /><Relationship Id="rId19" Type="http://schemas.openxmlformats.org/officeDocument/2006/relationships/tags" Target="../tags/tag1189.xml" /><Relationship Id="rId2" Type="http://schemas.openxmlformats.org/officeDocument/2006/relationships/tags" Target="../tags/tag1172.xml" /><Relationship Id="rId20" Type="http://schemas.openxmlformats.org/officeDocument/2006/relationships/tags" Target="../tags/tag1190.xml" /><Relationship Id="rId21" Type="http://schemas.openxmlformats.org/officeDocument/2006/relationships/tags" Target="../tags/tag1191.xml" /><Relationship Id="rId22" Type="http://schemas.openxmlformats.org/officeDocument/2006/relationships/tags" Target="../tags/tag1192.xml" /><Relationship Id="rId23" Type="http://schemas.openxmlformats.org/officeDocument/2006/relationships/tags" Target="../tags/tag1193.xml" /><Relationship Id="rId24" Type="http://schemas.openxmlformats.org/officeDocument/2006/relationships/tags" Target="../tags/tag1194.xml" /><Relationship Id="rId25" Type="http://schemas.openxmlformats.org/officeDocument/2006/relationships/tags" Target="../tags/tag1195.xml" /><Relationship Id="rId26" Type="http://schemas.openxmlformats.org/officeDocument/2006/relationships/tags" Target="../tags/tag1196.xml" /><Relationship Id="rId27" Type="http://schemas.openxmlformats.org/officeDocument/2006/relationships/tags" Target="../tags/tag1197.xml" /><Relationship Id="rId28" Type="http://schemas.openxmlformats.org/officeDocument/2006/relationships/tags" Target="../tags/tag1198.xml" /><Relationship Id="rId29" Type="http://schemas.openxmlformats.org/officeDocument/2006/relationships/image" Target="../media/image17.png" /><Relationship Id="rId3" Type="http://schemas.openxmlformats.org/officeDocument/2006/relationships/tags" Target="../tags/tag1173.xml" /><Relationship Id="rId30" Type="http://schemas.openxmlformats.org/officeDocument/2006/relationships/tags" Target="../tags/tag1199.xml" /><Relationship Id="rId31" Type="http://schemas.openxmlformats.org/officeDocument/2006/relationships/tags" Target="../tags/tag1200.xml" /><Relationship Id="rId32" Type="http://schemas.openxmlformats.org/officeDocument/2006/relationships/tags" Target="../tags/tag1201.xml" /><Relationship Id="rId33" Type="http://schemas.openxmlformats.org/officeDocument/2006/relationships/tags" Target="../tags/tag1202.xml" /><Relationship Id="rId34" Type="http://schemas.openxmlformats.org/officeDocument/2006/relationships/tags" Target="../tags/tag1203.xml" /><Relationship Id="rId35" Type="http://schemas.openxmlformats.org/officeDocument/2006/relationships/tags" Target="../tags/tag1204.xml" /><Relationship Id="rId36" Type="http://schemas.openxmlformats.org/officeDocument/2006/relationships/tags" Target="../tags/tag1205.xml" /><Relationship Id="rId37" Type="http://schemas.openxmlformats.org/officeDocument/2006/relationships/tags" Target="../tags/tag1206.xml" /><Relationship Id="rId4" Type="http://schemas.openxmlformats.org/officeDocument/2006/relationships/tags" Target="../tags/tag1174.xml" /><Relationship Id="rId5" Type="http://schemas.openxmlformats.org/officeDocument/2006/relationships/tags" Target="../tags/tag1175.xml" /><Relationship Id="rId6" Type="http://schemas.openxmlformats.org/officeDocument/2006/relationships/tags" Target="../tags/tag1176.xml" /><Relationship Id="rId7" Type="http://schemas.openxmlformats.org/officeDocument/2006/relationships/tags" Target="../tags/tag1177.xml" /><Relationship Id="rId8" Type="http://schemas.openxmlformats.org/officeDocument/2006/relationships/tags" Target="../tags/tag1178.xml" /><Relationship Id="rId9" Type="http://schemas.openxmlformats.org/officeDocument/2006/relationships/tags" Target="../tags/tag1179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4.xml" /><Relationship Id="rId3" Type="http://schemas.openxmlformats.org/officeDocument/2006/relationships/image" Target="../media/image2.png" /><Relationship Id="rId4" Type="http://schemas.openxmlformats.org/officeDocument/2006/relationships/tags" Target="../tags/tag105.xml" /><Relationship Id="rId5" Type="http://schemas.openxmlformats.org/officeDocument/2006/relationships/image" Target="../media/image3.png" /><Relationship Id="rId6" Type="http://schemas.openxmlformats.org/officeDocument/2006/relationships/tags" Target="../tags/tag106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207.xml" /><Relationship Id="rId3" Type="http://schemas.openxmlformats.org/officeDocument/2006/relationships/tags" Target="../tags/tag1208.xml" /><Relationship Id="rId4" Type="http://schemas.openxmlformats.org/officeDocument/2006/relationships/tags" Target="../tags/tag1209.xml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tags" Target="../tags/tag1210.xml" /><Relationship Id="rId3" Type="http://schemas.openxmlformats.org/officeDocument/2006/relationships/tags" Target="../tags/tag1211.xml" /><Relationship Id="rId4" Type="http://schemas.openxmlformats.org/officeDocument/2006/relationships/tags" Target="../tags/tag1212.xml" /><Relationship Id="rId5" Type="http://schemas.openxmlformats.org/officeDocument/2006/relationships/tags" Target="../tags/tag1213.xml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222.xml" /><Relationship Id="rId100" Type="http://schemas.openxmlformats.org/officeDocument/2006/relationships/tags" Target="../tags/tag1312.xml" /><Relationship Id="rId101" Type="http://schemas.openxmlformats.org/officeDocument/2006/relationships/tags" Target="../tags/tag1313.xml" /><Relationship Id="rId102" Type="http://schemas.openxmlformats.org/officeDocument/2006/relationships/tags" Target="../tags/tag1314.xml" /><Relationship Id="rId103" Type="http://schemas.openxmlformats.org/officeDocument/2006/relationships/tags" Target="../tags/tag1315.xml" /><Relationship Id="rId104" Type="http://schemas.openxmlformats.org/officeDocument/2006/relationships/tags" Target="../tags/tag1316.xml" /><Relationship Id="rId105" Type="http://schemas.openxmlformats.org/officeDocument/2006/relationships/tags" Target="../tags/tag1317.xml" /><Relationship Id="rId106" Type="http://schemas.openxmlformats.org/officeDocument/2006/relationships/tags" Target="../tags/tag1318.xml" /><Relationship Id="rId107" Type="http://schemas.openxmlformats.org/officeDocument/2006/relationships/tags" Target="../tags/tag1319.xml" /><Relationship Id="rId108" Type="http://schemas.openxmlformats.org/officeDocument/2006/relationships/tags" Target="../tags/tag1320.xml" /><Relationship Id="rId109" Type="http://schemas.openxmlformats.org/officeDocument/2006/relationships/tags" Target="../tags/tag1321.xml" /><Relationship Id="rId11" Type="http://schemas.openxmlformats.org/officeDocument/2006/relationships/tags" Target="../tags/tag1223.xml" /><Relationship Id="rId110" Type="http://schemas.openxmlformats.org/officeDocument/2006/relationships/tags" Target="../tags/tag1322.xml" /><Relationship Id="rId111" Type="http://schemas.openxmlformats.org/officeDocument/2006/relationships/tags" Target="../tags/tag1323.xml" /><Relationship Id="rId112" Type="http://schemas.openxmlformats.org/officeDocument/2006/relationships/tags" Target="../tags/tag1324.xml" /><Relationship Id="rId113" Type="http://schemas.openxmlformats.org/officeDocument/2006/relationships/tags" Target="../tags/tag1325.xml" /><Relationship Id="rId114" Type="http://schemas.openxmlformats.org/officeDocument/2006/relationships/tags" Target="../tags/tag1326.xml" /><Relationship Id="rId115" Type="http://schemas.openxmlformats.org/officeDocument/2006/relationships/tags" Target="../tags/tag1327.xml" /><Relationship Id="rId116" Type="http://schemas.openxmlformats.org/officeDocument/2006/relationships/tags" Target="../tags/tag1328.xml" /><Relationship Id="rId117" Type="http://schemas.openxmlformats.org/officeDocument/2006/relationships/tags" Target="../tags/tag1329.xml" /><Relationship Id="rId118" Type="http://schemas.openxmlformats.org/officeDocument/2006/relationships/tags" Target="../tags/tag1330.xml" /><Relationship Id="rId119" Type="http://schemas.openxmlformats.org/officeDocument/2006/relationships/tags" Target="../tags/tag1331.xml" /><Relationship Id="rId12" Type="http://schemas.openxmlformats.org/officeDocument/2006/relationships/tags" Target="../tags/tag1224.xml" /><Relationship Id="rId120" Type="http://schemas.openxmlformats.org/officeDocument/2006/relationships/tags" Target="../tags/tag1332.xml" /><Relationship Id="rId121" Type="http://schemas.openxmlformats.org/officeDocument/2006/relationships/tags" Target="../tags/tag1333.xml" /><Relationship Id="rId122" Type="http://schemas.openxmlformats.org/officeDocument/2006/relationships/tags" Target="../tags/tag1334.xml" /><Relationship Id="rId123" Type="http://schemas.openxmlformats.org/officeDocument/2006/relationships/tags" Target="../tags/tag1335.xml" /><Relationship Id="rId124" Type="http://schemas.openxmlformats.org/officeDocument/2006/relationships/tags" Target="../tags/tag1336.xml" /><Relationship Id="rId125" Type="http://schemas.openxmlformats.org/officeDocument/2006/relationships/tags" Target="../tags/tag1337.xml" /><Relationship Id="rId126" Type="http://schemas.openxmlformats.org/officeDocument/2006/relationships/tags" Target="../tags/tag1338.xml" /><Relationship Id="rId127" Type="http://schemas.openxmlformats.org/officeDocument/2006/relationships/tags" Target="../tags/tag1339.xml" /><Relationship Id="rId128" Type="http://schemas.openxmlformats.org/officeDocument/2006/relationships/tags" Target="../tags/tag1340.xml" /><Relationship Id="rId129" Type="http://schemas.openxmlformats.org/officeDocument/2006/relationships/tags" Target="../tags/tag1341.xml" /><Relationship Id="rId13" Type="http://schemas.openxmlformats.org/officeDocument/2006/relationships/tags" Target="../tags/tag1225.xml" /><Relationship Id="rId130" Type="http://schemas.openxmlformats.org/officeDocument/2006/relationships/tags" Target="../tags/tag1342.xml" /><Relationship Id="rId131" Type="http://schemas.openxmlformats.org/officeDocument/2006/relationships/tags" Target="../tags/tag1343.xml" /><Relationship Id="rId132" Type="http://schemas.openxmlformats.org/officeDocument/2006/relationships/tags" Target="../tags/tag1344.xml" /><Relationship Id="rId133" Type="http://schemas.openxmlformats.org/officeDocument/2006/relationships/tags" Target="../tags/tag1345.xml" /><Relationship Id="rId134" Type="http://schemas.openxmlformats.org/officeDocument/2006/relationships/tags" Target="../tags/tag1346.xml" /><Relationship Id="rId135" Type="http://schemas.openxmlformats.org/officeDocument/2006/relationships/tags" Target="../tags/tag1347.xml" /><Relationship Id="rId136" Type="http://schemas.openxmlformats.org/officeDocument/2006/relationships/tags" Target="../tags/tag1348.xml" /><Relationship Id="rId137" Type="http://schemas.openxmlformats.org/officeDocument/2006/relationships/tags" Target="../tags/tag1349.xml" /><Relationship Id="rId138" Type="http://schemas.openxmlformats.org/officeDocument/2006/relationships/tags" Target="../tags/tag1350.xml" /><Relationship Id="rId139" Type="http://schemas.openxmlformats.org/officeDocument/2006/relationships/tags" Target="../tags/tag1351.xml" /><Relationship Id="rId14" Type="http://schemas.openxmlformats.org/officeDocument/2006/relationships/tags" Target="../tags/tag1226.xml" /><Relationship Id="rId140" Type="http://schemas.openxmlformats.org/officeDocument/2006/relationships/tags" Target="../tags/tag1352.xml" /><Relationship Id="rId141" Type="http://schemas.openxmlformats.org/officeDocument/2006/relationships/tags" Target="../tags/tag1353.xml" /><Relationship Id="rId142" Type="http://schemas.openxmlformats.org/officeDocument/2006/relationships/tags" Target="../tags/tag1354.xml" /><Relationship Id="rId143" Type="http://schemas.openxmlformats.org/officeDocument/2006/relationships/tags" Target="../tags/tag1355.xml" /><Relationship Id="rId144" Type="http://schemas.openxmlformats.org/officeDocument/2006/relationships/tags" Target="../tags/tag1356.xml" /><Relationship Id="rId145" Type="http://schemas.openxmlformats.org/officeDocument/2006/relationships/tags" Target="../tags/tag1357.xml" /><Relationship Id="rId146" Type="http://schemas.openxmlformats.org/officeDocument/2006/relationships/tags" Target="../tags/tag1358.xml" /><Relationship Id="rId147" Type="http://schemas.openxmlformats.org/officeDocument/2006/relationships/tags" Target="../tags/tag1359.xml" /><Relationship Id="rId148" Type="http://schemas.openxmlformats.org/officeDocument/2006/relationships/tags" Target="../tags/tag1360.xml" /><Relationship Id="rId149" Type="http://schemas.openxmlformats.org/officeDocument/2006/relationships/tags" Target="../tags/tag1361.xml" /><Relationship Id="rId15" Type="http://schemas.openxmlformats.org/officeDocument/2006/relationships/tags" Target="../tags/tag1227.xml" /><Relationship Id="rId150" Type="http://schemas.openxmlformats.org/officeDocument/2006/relationships/tags" Target="../tags/tag1362.xml" /><Relationship Id="rId151" Type="http://schemas.openxmlformats.org/officeDocument/2006/relationships/tags" Target="../tags/tag1363.xml" /><Relationship Id="rId152" Type="http://schemas.openxmlformats.org/officeDocument/2006/relationships/tags" Target="../tags/tag1364.xml" /><Relationship Id="rId153" Type="http://schemas.openxmlformats.org/officeDocument/2006/relationships/tags" Target="../tags/tag1365.xml" /><Relationship Id="rId154" Type="http://schemas.openxmlformats.org/officeDocument/2006/relationships/tags" Target="../tags/tag1366.xml" /><Relationship Id="rId155" Type="http://schemas.openxmlformats.org/officeDocument/2006/relationships/audio" Target="../media/audio11.wav" /><Relationship Id="rId156" Type="http://schemas.openxmlformats.org/officeDocument/2006/relationships/audio" Target="../media/audio22.wav" /><Relationship Id="rId16" Type="http://schemas.openxmlformats.org/officeDocument/2006/relationships/tags" Target="../tags/tag1228.xml" /><Relationship Id="rId17" Type="http://schemas.openxmlformats.org/officeDocument/2006/relationships/tags" Target="../tags/tag1229.xml" /><Relationship Id="rId18" Type="http://schemas.openxmlformats.org/officeDocument/2006/relationships/tags" Target="../tags/tag1230.xml" /><Relationship Id="rId19" Type="http://schemas.openxmlformats.org/officeDocument/2006/relationships/tags" Target="../tags/tag1231.xml" /><Relationship Id="rId2" Type="http://schemas.openxmlformats.org/officeDocument/2006/relationships/tags" Target="../tags/tag1214.xml" /><Relationship Id="rId20" Type="http://schemas.openxmlformats.org/officeDocument/2006/relationships/tags" Target="../tags/tag1232.xml" /><Relationship Id="rId21" Type="http://schemas.openxmlformats.org/officeDocument/2006/relationships/tags" Target="../tags/tag1233.xml" /><Relationship Id="rId22" Type="http://schemas.openxmlformats.org/officeDocument/2006/relationships/tags" Target="../tags/tag1234.xml" /><Relationship Id="rId23" Type="http://schemas.openxmlformats.org/officeDocument/2006/relationships/tags" Target="../tags/tag1235.xml" /><Relationship Id="rId24" Type="http://schemas.openxmlformats.org/officeDocument/2006/relationships/tags" Target="../tags/tag1236.xml" /><Relationship Id="rId25" Type="http://schemas.openxmlformats.org/officeDocument/2006/relationships/tags" Target="../tags/tag1237.xml" /><Relationship Id="rId26" Type="http://schemas.openxmlformats.org/officeDocument/2006/relationships/tags" Target="../tags/tag1238.xml" /><Relationship Id="rId27" Type="http://schemas.openxmlformats.org/officeDocument/2006/relationships/tags" Target="../tags/tag1239.xml" /><Relationship Id="rId28" Type="http://schemas.openxmlformats.org/officeDocument/2006/relationships/tags" Target="../tags/tag1240.xml" /><Relationship Id="rId29" Type="http://schemas.openxmlformats.org/officeDocument/2006/relationships/tags" Target="../tags/tag1241.xml" /><Relationship Id="rId3" Type="http://schemas.openxmlformats.org/officeDocument/2006/relationships/tags" Target="../tags/tag1215.xml" /><Relationship Id="rId30" Type="http://schemas.openxmlformats.org/officeDocument/2006/relationships/tags" Target="../tags/tag1242.xml" /><Relationship Id="rId31" Type="http://schemas.openxmlformats.org/officeDocument/2006/relationships/tags" Target="../tags/tag1243.xml" /><Relationship Id="rId32" Type="http://schemas.openxmlformats.org/officeDocument/2006/relationships/tags" Target="../tags/tag1244.xml" /><Relationship Id="rId33" Type="http://schemas.openxmlformats.org/officeDocument/2006/relationships/tags" Target="../tags/tag1245.xml" /><Relationship Id="rId34" Type="http://schemas.openxmlformats.org/officeDocument/2006/relationships/tags" Target="../tags/tag1246.xml" /><Relationship Id="rId35" Type="http://schemas.openxmlformats.org/officeDocument/2006/relationships/tags" Target="../tags/tag1247.xml" /><Relationship Id="rId36" Type="http://schemas.openxmlformats.org/officeDocument/2006/relationships/tags" Target="../tags/tag1248.xml" /><Relationship Id="rId37" Type="http://schemas.openxmlformats.org/officeDocument/2006/relationships/tags" Target="../tags/tag1249.xml" /><Relationship Id="rId38" Type="http://schemas.openxmlformats.org/officeDocument/2006/relationships/tags" Target="../tags/tag1250.xml" /><Relationship Id="rId39" Type="http://schemas.openxmlformats.org/officeDocument/2006/relationships/tags" Target="../tags/tag1251.xml" /><Relationship Id="rId4" Type="http://schemas.openxmlformats.org/officeDocument/2006/relationships/tags" Target="../tags/tag1216.xml" /><Relationship Id="rId40" Type="http://schemas.openxmlformats.org/officeDocument/2006/relationships/tags" Target="../tags/tag1252.xml" /><Relationship Id="rId41" Type="http://schemas.openxmlformats.org/officeDocument/2006/relationships/tags" Target="../tags/tag1253.xml" /><Relationship Id="rId42" Type="http://schemas.openxmlformats.org/officeDocument/2006/relationships/tags" Target="../tags/tag1254.xml" /><Relationship Id="rId43" Type="http://schemas.openxmlformats.org/officeDocument/2006/relationships/tags" Target="../tags/tag1255.xml" /><Relationship Id="rId44" Type="http://schemas.openxmlformats.org/officeDocument/2006/relationships/tags" Target="../tags/tag1256.xml" /><Relationship Id="rId45" Type="http://schemas.openxmlformats.org/officeDocument/2006/relationships/tags" Target="../tags/tag1257.xml" /><Relationship Id="rId46" Type="http://schemas.openxmlformats.org/officeDocument/2006/relationships/tags" Target="../tags/tag1258.xml" /><Relationship Id="rId47" Type="http://schemas.openxmlformats.org/officeDocument/2006/relationships/tags" Target="../tags/tag1259.xml" /><Relationship Id="rId48" Type="http://schemas.openxmlformats.org/officeDocument/2006/relationships/tags" Target="../tags/tag1260.xml" /><Relationship Id="rId49" Type="http://schemas.openxmlformats.org/officeDocument/2006/relationships/tags" Target="../tags/tag1261.xml" /><Relationship Id="rId5" Type="http://schemas.openxmlformats.org/officeDocument/2006/relationships/tags" Target="../tags/tag1217.xml" /><Relationship Id="rId50" Type="http://schemas.openxmlformats.org/officeDocument/2006/relationships/tags" Target="../tags/tag1262.xml" /><Relationship Id="rId51" Type="http://schemas.openxmlformats.org/officeDocument/2006/relationships/tags" Target="../tags/tag1263.xml" /><Relationship Id="rId52" Type="http://schemas.openxmlformats.org/officeDocument/2006/relationships/tags" Target="../tags/tag1264.xml" /><Relationship Id="rId53" Type="http://schemas.openxmlformats.org/officeDocument/2006/relationships/tags" Target="../tags/tag1265.xml" /><Relationship Id="rId54" Type="http://schemas.openxmlformats.org/officeDocument/2006/relationships/tags" Target="../tags/tag1266.xml" /><Relationship Id="rId55" Type="http://schemas.openxmlformats.org/officeDocument/2006/relationships/tags" Target="../tags/tag1267.xml" /><Relationship Id="rId56" Type="http://schemas.openxmlformats.org/officeDocument/2006/relationships/tags" Target="../tags/tag1268.xml" /><Relationship Id="rId57" Type="http://schemas.openxmlformats.org/officeDocument/2006/relationships/tags" Target="../tags/tag1269.xml" /><Relationship Id="rId58" Type="http://schemas.openxmlformats.org/officeDocument/2006/relationships/tags" Target="../tags/tag1270.xml" /><Relationship Id="rId59" Type="http://schemas.openxmlformats.org/officeDocument/2006/relationships/tags" Target="../tags/tag1271.xml" /><Relationship Id="rId6" Type="http://schemas.openxmlformats.org/officeDocument/2006/relationships/tags" Target="../tags/tag1218.xml" /><Relationship Id="rId60" Type="http://schemas.openxmlformats.org/officeDocument/2006/relationships/tags" Target="../tags/tag1272.xml" /><Relationship Id="rId61" Type="http://schemas.openxmlformats.org/officeDocument/2006/relationships/tags" Target="../tags/tag1273.xml" /><Relationship Id="rId62" Type="http://schemas.openxmlformats.org/officeDocument/2006/relationships/tags" Target="../tags/tag1274.xml" /><Relationship Id="rId63" Type="http://schemas.openxmlformats.org/officeDocument/2006/relationships/tags" Target="../tags/tag1275.xml" /><Relationship Id="rId64" Type="http://schemas.openxmlformats.org/officeDocument/2006/relationships/tags" Target="../tags/tag1276.xml" /><Relationship Id="rId65" Type="http://schemas.openxmlformats.org/officeDocument/2006/relationships/tags" Target="../tags/tag1277.xml" /><Relationship Id="rId66" Type="http://schemas.openxmlformats.org/officeDocument/2006/relationships/tags" Target="../tags/tag1278.xml" /><Relationship Id="rId67" Type="http://schemas.openxmlformats.org/officeDocument/2006/relationships/tags" Target="../tags/tag1279.xml" /><Relationship Id="rId68" Type="http://schemas.openxmlformats.org/officeDocument/2006/relationships/tags" Target="../tags/tag1280.xml" /><Relationship Id="rId69" Type="http://schemas.openxmlformats.org/officeDocument/2006/relationships/tags" Target="../tags/tag1281.xml" /><Relationship Id="rId7" Type="http://schemas.openxmlformats.org/officeDocument/2006/relationships/tags" Target="../tags/tag1219.xml" /><Relationship Id="rId70" Type="http://schemas.openxmlformats.org/officeDocument/2006/relationships/tags" Target="../tags/tag1282.xml" /><Relationship Id="rId71" Type="http://schemas.openxmlformats.org/officeDocument/2006/relationships/tags" Target="../tags/tag1283.xml" /><Relationship Id="rId72" Type="http://schemas.openxmlformats.org/officeDocument/2006/relationships/tags" Target="../tags/tag1284.xml" /><Relationship Id="rId73" Type="http://schemas.openxmlformats.org/officeDocument/2006/relationships/tags" Target="../tags/tag1285.xml" /><Relationship Id="rId74" Type="http://schemas.openxmlformats.org/officeDocument/2006/relationships/tags" Target="../tags/tag1286.xml" /><Relationship Id="rId75" Type="http://schemas.openxmlformats.org/officeDocument/2006/relationships/tags" Target="../tags/tag1287.xml" /><Relationship Id="rId76" Type="http://schemas.openxmlformats.org/officeDocument/2006/relationships/tags" Target="../tags/tag1288.xml" /><Relationship Id="rId77" Type="http://schemas.openxmlformats.org/officeDocument/2006/relationships/tags" Target="../tags/tag1289.xml" /><Relationship Id="rId78" Type="http://schemas.openxmlformats.org/officeDocument/2006/relationships/tags" Target="../tags/tag1290.xml" /><Relationship Id="rId79" Type="http://schemas.openxmlformats.org/officeDocument/2006/relationships/tags" Target="../tags/tag1291.xml" /><Relationship Id="rId8" Type="http://schemas.openxmlformats.org/officeDocument/2006/relationships/tags" Target="../tags/tag1220.xml" /><Relationship Id="rId80" Type="http://schemas.openxmlformats.org/officeDocument/2006/relationships/tags" Target="../tags/tag1292.xml" /><Relationship Id="rId81" Type="http://schemas.openxmlformats.org/officeDocument/2006/relationships/tags" Target="../tags/tag1293.xml" /><Relationship Id="rId82" Type="http://schemas.openxmlformats.org/officeDocument/2006/relationships/tags" Target="../tags/tag1294.xml" /><Relationship Id="rId83" Type="http://schemas.openxmlformats.org/officeDocument/2006/relationships/tags" Target="../tags/tag1295.xml" /><Relationship Id="rId84" Type="http://schemas.openxmlformats.org/officeDocument/2006/relationships/tags" Target="../tags/tag1296.xml" /><Relationship Id="rId85" Type="http://schemas.openxmlformats.org/officeDocument/2006/relationships/tags" Target="../tags/tag1297.xml" /><Relationship Id="rId86" Type="http://schemas.openxmlformats.org/officeDocument/2006/relationships/tags" Target="../tags/tag1298.xml" /><Relationship Id="rId87" Type="http://schemas.openxmlformats.org/officeDocument/2006/relationships/tags" Target="../tags/tag1299.xml" /><Relationship Id="rId88" Type="http://schemas.openxmlformats.org/officeDocument/2006/relationships/tags" Target="../tags/tag1300.xml" /><Relationship Id="rId89" Type="http://schemas.openxmlformats.org/officeDocument/2006/relationships/tags" Target="../tags/tag1301.xml" /><Relationship Id="rId9" Type="http://schemas.openxmlformats.org/officeDocument/2006/relationships/tags" Target="../tags/tag1221.xml" /><Relationship Id="rId90" Type="http://schemas.openxmlformats.org/officeDocument/2006/relationships/tags" Target="../tags/tag1302.xml" /><Relationship Id="rId91" Type="http://schemas.openxmlformats.org/officeDocument/2006/relationships/tags" Target="../tags/tag1303.xml" /><Relationship Id="rId92" Type="http://schemas.openxmlformats.org/officeDocument/2006/relationships/tags" Target="../tags/tag1304.xml" /><Relationship Id="rId93" Type="http://schemas.openxmlformats.org/officeDocument/2006/relationships/tags" Target="../tags/tag1305.xml" /><Relationship Id="rId94" Type="http://schemas.openxmlformats.org/officeDocument/2006/relationships/tags" Target="../tags/tag1306.xml" /><Relationship Id="rId95" Type="http://schemas.openxmlformats.org/officeDocument/2006/relationships/tags" Target="../tags/tag1307.xml" /><Relationship Id="rId96" Type="http://schemas.openxmlformats.org/officeDocument/2006/relationships/tags" Target="../tags/tag1308.xml" /><Relationship Id="rId97" Type="http://schemas.openxmlformats.org/officeDocument/2006/relationships/tags" Target="../tags/tag1309.xml" /><Relationship Id="rId98" Type="http://schemas.openxmlformats.org/officeDocument/2006/relationships/tags" Target="../tags/tag1310.xml" /><Relationship Id="rId99" Type="http://schemas.openxmlformats.org/officeDocument/2006/relationships/tags" Target="../tags/tag1311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07.xml" /><Relationship Id="rId3" Type="http://schemas.openxmlformats.org/officeDocument/2006/relationships/image" Target="../media/image4.png" /><Relationship Id="rId4" Type="http://schemas.openxmlformats.org/officeDocument/2006/relationships/tags" Target="../tags/tag108.xml" /><Relationship Id="rId5" Type="http://schemas.openxmlformats.org/officeDocument/2006/relationships/tags" Target="../tags/tag109.xml" /><Relationship Id="rId6" Type="http://schemas.openxmlformats.org/officeDocument/2006/relationships/tags" Target="../tags/tag110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119.xml" /><Relationship Id="rId11" Type="http://schemas.openxmlformats.org/officeDocument/2006/relationships/tags" Target="../tags/tag120.xml" /><Relationship Id="rId12" Type="http://schemas.openxmlformats.org/officeDocument/2006/relationships/tags" Target="../tags/tag121.xml" /><Relationship Id="rId13" Type="http://schemas.openxmlformats.org/officeDocument/2006/relationships/tags" Target="../tags/tag122.xml" /><Relationship Id="rId14" Type="http://schemas.openxmlformats.org/officeDocument/2006/relationships/tags" Target="../tags/tag123.xml" /><Relationship Id="rId15" Type="http://schemas.openxmlformats.org/officeDocument/2006/relationships/tags" Target="../tags/tag124.xml" /><Relationship Id="rId16" Type="http://schemas.openxmlformats.org/officeDocument/2006/relationships/tags" Target="../tags/tag125.xml" /><Relationship Id="rId17" Type="http://schemas.openxmlformats.org/officeDocument/2006/relationships/tags" Target="../tags/tag126.xml" /><Relationship Id="rId18" Type="http://schemas.openxmlformats.org/officeDocument/2006/relationships/tags" Target="../tags/tag127.xml" /><Relationship Id="rId19" Type="http://schemas.openxmlformats.org/officeDocument/2006/relationships/tags" Target="../tags/tag128.xml" /><Relationship Id="rId2" Type="http://schemas.openxmlformats.org/officeDocument/2006/relationships/tags" Target="../tags/tag111.xml" /><Relationship Id="rId20" Type="http://schemas.openxmlformats.org/officeDocument/2006/relationships/tags" Target="../tags/tag129.xml" /><Relationship Id="rId21" Type="http://schemas.openxmlformats.org/officeDocument/2006/relationships/tags" Target="../tags/tag130.xml" /><Relationship Id="rId22" Type="http://schemas.openxmlformats.org/officeDocument/2006/relationships/tags" Target="../tags/tag131.xml" /><Relationship Id="rId23" Type="http://schemas.openxmlformats.org/officeDocument/2006/relationships/tags" Target="../tags/tag132.xml" /><Relationship Id="rId24" Type="http://schemas.openxmlformats.org/officeDocument/2006/relationships/tags" Target="../tags/tag133.xml" /><Relationship Id="rId25" Type="http://schemas.openxmlformats.org/officeDocument/2006/relationships/tags" Target="../tags/tag134.xml" /><Relationship Id="rId26" Type="http://schemas.openxmlformats.org/officeDocument/2006/relationships/tags" Target="../tags/tag135.xml" /><Relationship Id="rId27" Type="http://schemas.openxmlformats.org/officeDocument/2006/relationships/tags" Target="../tags/tag136.xml" /><Relationship Id="rId28" Type="http://schemas.openxmlformats.org/officeDocument/2006/relationships/tags" Target="../tags/tag137.xml" /><Relationship Id="rId29" Type="http://schemas.openxmlformats.org/officeDocument/2006/relationships/tags" Target="../tags/tag138.xml" /><Relationship Id="rId3" Type="http://schemas.openxmlformats.org/officeDocument/2006/relationships/tags" Target="../tags/tag112.xml" /><Relationship Id="rId30" Type="http://schemas.openxmlformats.org/officeDocument/2006/relationships/tags" Target="../tags/tag139.xml" /><Relationship Id="rId31" Type="http://schemas.openxmlformats.org/officeDocument/2006/relationships/tags" Target="../tags/tag140.xml" /><Relationship Id="rId32" Type="http://schemas.openxmlformats.org/officeDocument/2006/relationships/tags" Target="../tags/tag141.xml" /><Relationship Id="rId33" Type="http://schemas.openxmlformats.org/officeDocument/2006/relationships/tags" Target="../tags/tag142.xml" /><Relationship Id="rId34" Type="http://schemas.openxmlformats.org/officeDocument/2006/relationships/tags" Target="../tags/tag143.xml" /><Relationship Id="rId35" Type="http://schemas.openxmlformats.org/officeDocument/2006/relationships/tags" Target="../tags/tag144.xml" /><Relationship Id="rId36" Type="http://schemas.openxmlformats.org/officeDocument/2006/relationships/tags" Target="../tags/tag145.xml" /><Relationship Id="rId37" Type="http://schemas.openxmlformats.org/officeDocument/2006/relationships/tags" Target="../tags/tag146.xml" /><Relationship Id="rId38" Type="http://schemas.openxmlformats.org/officeDocument/2006/relationships/tags" Target="../tags/tag147.xml" /><Relationship Id="rId39" Type="http://schemas.openxmlformats.org/officeDocument/2006/relationships/tags" Target="../tags/tag148.xml" /><Relationship Id="rId4" Type="http://schemas.openxmlformats.org/officeDocument/2006/relationships/tags" Target="../tags/tag113.xml" /><Relationship Id="rId40" Type="http://schemas.openxmlformats.org/officeDocument/2006/relationships/tags" Target="../tags/tag149.xml" /><Relationship Id="rId41" Type="http://schemas.openxmlformats.org/officeDocument/2006/relationships/tags" Target="../tags/tag150.xml" /><Relationship Id="rId42" Type="http://schemas.openxmlformats.org/officeDocument/2006/relationships/tags" Target="../tags/tag151.xml" /><Relationship Id="rId43" Type="http://schemas.openxmlformats.org/officeDocument/2006/relationships/tags" Target="../tags/tag152.xml" /><Relationship Id="rId44" Type="http://schemas.openxmlformats.org/officeDocument/2006/relationships/tags" Target="../tags/tag153.xml" /><Relationship Id="rId45" Type="http://schemas.openxmlformats.org/officeDocument/2006/relationships/tags" Target="../tags/tag154.xml" /><Relationship Id="rId46" Type="http://schemas.openxmlformats.org/officeDocument/2006/relationships/tags" Target="../tags/tag155.xml" /><Relationship Id="rId47" Type="http://schemas.openxmlformats.org/officeDocument/2006/relationships/tags" Target="../tags/tag156.xml" /><Relationship Id="rId48" Type="http://schemas.openxmlformats.org/officeDocument/2006/relationships/tags" Target="../tags/tag157.xml" /><Relationship Id="rId49" Type="http://schemas.openxmlformats.org/officeDocument/2006/relationships/tags" Target="../tags/tag158.xml" /><Relationship Id="rId5" Type="http://schemas.openxmlformats.org/officeDocument/2006/relationships/tags" Target="../tags/tag114.xml" /><Relationship Id="rId50" Type="http://schemas.openxmlformats.org/officeDocument/2006/relationships/tags" Target="../tags/tag159.xml" /><Relationship Id="rId51" Type="http://schemas.openxmlformats.org/officeDocument/2006/relationships/tags" Target="../tags/tag160.xml" /><Relationship Id="rId52" Type="http://schemas.openxmlformats.org/officeDocument/2006/relationships/tags" Target="../tags/tag161.xml" /><Relationship Id="rId53" Type="http://schemas.openxmlformats.org/officeDocument/2006/relationships/tags" Target="../tags/tag162.xml" /><Relationship Id="rId54" Type="http://schemas.openxmlformats.org/officeDocument/2006/relationships/tags" Target="../tags/tag163.xml" /><Relationship Id="rId55" Type="http://schemas.openxmlformats.org/officeDocument/2006/relationships/tags" Target="../tags/tag164.xml" /><Relationship Id="rId56" Type="http://schemas.openxmlformats.org/officeDocument/2006/relationships/tags" Target="../tags/tag165.xml" /><Relationship Id="rId57" Type="http://schemas.openxmlformats.org/officeDocument/2006/relationships/tags" Target="../tags/tag166.xml" /><Relationship Id="rId58" Type="http://schemas.openxmlformats.org/officeDocument/2006/relationships/tags" Target="../tags/tag167.xml" /><Relationship Id="rId59" Type="http://schemas.openxmlformats.org/officeDocument/2006/relationships/tags" Target="../tags/tag168.xml" /><Relationship Id="rId6" Type="http://schemas.openxmlformats.org/officeDocument/2006/relationships/tags" Target="../tags/tag115.xml" /><Relationship Id="rId60" Type="http://schemas.openxmlformats.org/officeDocument/2006/relationships/tags" Target="../tags/tag169.xml" /><Relationship Id="rId61" Type="http://schemas.openxmlformats.org/officeDocument/2006/relationships/tags" Target="../tags/tag170.xml" /><Relationship Id="rId62" Type="http://schemas.openxmlformats.org/officeDocument/2006/relationships/tags" Target="../tags/tag171.xml" /><Relationship Id="rId63" Type="http://schemas.openxmlformats.org/officeDocument/2006/relationships/tags" Target="../tags/tag172.xml" /><Relationship Id="rId64" Type="http://schemas.openxmlformats.org/officeDocument/2006/relationships/tags" Target="../tags/tag173.xml" /><Relationship Id="rId65" Type="http://schemas.openxmlformats.org/officeDocument/2006/relationships/tags" Target="../tags/tag174.xml" /><Relationship Id="rId66" Type="http://schemas.openxmlformats.org/officeDocument/2006/relationships/tags" Target="../tags/tag175.xml" /><Relationship Id="rId67" Type="http://schemas.openxmlformats.org/officeDocument/2006/relationships/tags" Target="../tags/tag176.xml" /><Relationship Id="rId68" Type="http://schemas.openxmlformats.org/officeDocument/2006/relationships/tags" Target="../tags/tag177.xml" /><Relationship Id="rId69" Type="http://schemas.openxmlformats.org/officeDocument/2006/relationships/tags" Target="../tags/tag178.xml" /><Relationship Id="rId7" Type="http://schemas.openxmlformats.org/officeDocument/2006/relationships/tags" Target="../tags/tag116.xml" /><Relationship Id="rId70" Type="http://schemas.openxmlformats.org/officeDocument/2006/relationships/tags" Target="../tags/tag179.xml" /><Relationship Id="rId71" Type="http://schemas.openxmlformats.org/officeDocument/2006/relationships/tags" Target="../tags/tag180.xml" /><Relationship Id="rId72" Type="http://schemas.openxmlformats.org/officeDocument/2006/relationships/tags" Target="../tags/tag181.xml" /><Relationship Id="rId73" Type="http://schemas.openxmlformats.org/officeDocument/2006/relationships/tags" Target="../tags/tag182.xml" /><Relationship Id="rId74" Type="http://schemas.openxmlformats.org/officeDocument/2006/relationships/tags" Target="../tags/tag183.xml" /><Relationship Id="rId75" Type="http://schemas.openxmlformats.org/officeDocument/2006/relationships/tags" Target="../tags/tag184.xml" /><Relationship Id="rId76" Type="http://schemas.openxmlformats.org/officeDocument/2006/relationships/tags" Target="../tags/tag185.xml" /><Relationship Id="rId77" Type="http://schemas.openxmlformats.org/officeDocument/2006/relationships/tags" Target="../tags/tag186.xml" /><Relationship Id="rId78" Type="http://schemas.openxmlformats.org/officeDocument/2006/relationships/tags" Target="../tags/tag187.xml" /><Relationship Id="rId79" Type="http://schemas.openxmlformats.org/officeDocument/2006/relationships/tags" Target="../tags/tag188.xml" /><Relationship Id="rId8" Type="http://schemas.openxmlformats.org/officeDocument/2006/relationships/tags" Target="../tags/tag117.xml" /><Relationship Id="rId80" Type="http://schemas.openxmlformats.org/officeDocument/2006/relationships/tags" Target="../tags/tag189.xml" /><Relationship Id="rId81" Type="http://schemas.openxmlformats.org/officeDocument/2006/relationships/tags" Target="../tags/tag190.xml" /><Relationship Id="rId82" Type="http://schemas.openxmlformats.org/officeDocument/2006/relationships/tags" Target="../tags/tag191.xml" /><Relationship Id="rId83" Type="http://schemas.openxmlformats.org/officeDocument/2006/relationships/tags" Target="../tags/tag192.xml" /><Relationship Id="rId84" Type="http://schemas.openxmlformats.org/officeDocument/2006/relationships/tags" Target="../tags/tag193.xml" /><Relationship Id="rId85" Type="http://schemas.openxmlformats.org/officeDocument/2006/relationships/tags" Target="../tags/tag194.xml" /><Relationship Id="rId86" Type="http://schemas.openxmlformats.org/officeDocument/2006/relationships/tags" Target="../tags/tag195.xml" /><Relationship Id="rId87" Type="http://schemas.openxmlformats.org/officeDocument/2006/relationships/tags" Target="../tags/tag196.xml" /><Relationship Id="rId88" Type="http://schemas.openxmlformats.org/officeDocument/2006/relationships/tags" Target="../tags/tag197.xml" /><Relationship Id="rId89" Type="http://schemas.openxmlformats.org/officeDocument/2006/relationships/tags" Target="../tags/tag198.xml" /><Relationship Id="rId9" Type="http://schemas.openxmlformats.org/officeDocument/2006/relationships/tags" Target="../tags/tag118.xml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199.xml" /><Relationship Id="rId3" Type="http://schemas.openxmlformats.org/officeDocument/2006/relationships/tags" Target="../tags/tag200.xml" /><Relationship Id="rId4" Type="http://schemas.openxmlformats.org/officeDocument/2006/relationships/tags" Target="../tags/tag201.xml" /><Relationship Id="rId5" Type="http://schemas.openxmlformats.org/officeDocument/2006/relationships/tags" Target="../tags/tag202.xml" /><Relationship Id="rId6" Type="http://schemas.openxmlformats.org/officeDocument/2006/relationships/tags" Target="../tags/tag203.xml" /><Relationship Id="rId7" Type="http://schemas.openxmlformats.org/officeDocument/2006/relationships/tags" Target="../tags/tag204.xml" /><Relationship Id="rId8" Type="http://schemas.openxmlformats.org/officeDocument/2006/relationships/image" Target="../media/image5.png" /><Relationship Id="rId9" Type="http://schemas.openxmlformats.org/officeDocument/2006/relationships/tags" Target="../tags/tag205.xml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tags" Target="../tags/tag206.xml" /><Relationship Id="rId3" Type="http://schemas.openxmlformats.org/officeDocument/2006/relationships/tags" Target="../tags/tag207.xml" /><Relationship Id="rId4" Type="http://schemas.openxmlformats.org/officeDocument/2006/relationships/image" Target="../media/image6.png" /><Relationship Id="rId5" Type="http://schemas.openxmlformats.org/officeDocument/2006/relationships/tags" Target="../tags/tag208.xml" /><Relationship Id="rId6" Type="http://schemas.openxmlformats.org/officeDocument/2006/relationships/tags" Target="../tags/tag209.xml" /><Relationship Id="rId7" Type="http://schemas.openxmlformats.org/officeDocument/2006/relationships/tags" Target="../tags/tag210.xml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tags" Target="../tags/tag216.xml" /><Relationship Id="rId11" Type="http://schemas.openxmlformats.org/officeDocument/2006/relationships/image" Target="../media/image10.png" /><Relationship Id="rId12" Type="http://schemas.openxmlformats.org/officeDocument/2006/relationships/tags" Target="../tags/tag217.xml" /><Relationship Id="rId13" Type="http://schemas.openxmlformats.org/officeDocument/2006/relationships/tags" Target="../tags/tag218.xml" /><Relationship Id="rId14" Type="http://schemas.openxmlformats.org/officeDocument/2006/relationships/tags" Target="../tags/tag219.xml" /><Relationship Id="rId2" Type="http://schemas.openxmlformats.org/officeDocument/2006/relationships/tags" Target="../tags/tag211.xml" /><Relationship Id="rId3" Type="http://schemas.openxmlformats.org/officeDocument/2006/relationships/image" Target="../media/image7.png" /><Relationship Id="rId4" Type="http://schemas.openxmlformats.org/officeDocument/2006/relationships/tags" Target="../tags/tag212.xml" /><Relationship Id="rId5" Type="http://schemas.openxmlformats.org/officeDocument/2006/relationships/image" Target="../media/image8.png" /><Relationship Id="rId6" Type="http://schemas.openxmlformats.org/officeDocument/2006/relationships/tags" Target="../tags/tag213.xml" /><Relationship Id="rId7" Type="http://schemas.openxmlformats.org/officeDocument/2006/relationships/tags" Target="../tags/tag214.xml" /><Relationship Id="rId8" Type="http://schemas.openxmlformats.org/officeDocument/2006/relationships/image" Target="../media/image9.png" /><Relationship Id="rId9" Type="http://schemas.openxmlformats.org/officeDocument/2006/relationships/tags" Target="../tags/tag215.xml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28.xml" /><Relationship Id="rId11" Type="http://schemas.openxmlformats.org/officeDocument/2006/relationships/tags" Target="../tags/tag229.xml" /><Relationship Id="rId12" Type="http://schemas.openxmlformats.org/officeDocument/2006/relationships/tags" Target="../tags/tag230.xml" /><Relationship Id="rId13" Type="http://schemas.openxmlformats.org/officeDocument/2006/relationships/tags" Target="../tags/tag231.xml" /><Relationship Id="rId14" Type="http://schemas.openxmlformats.org/officeDocument/2006/relationships/tags" Target="../tags/tag232.xml" /><Relationship Id="rId15" Type="http://schemas.openxmlformats.org/officeDocument/2006/relationships/tags" Target="../tags/tag233.xml" /><Relationship Id="rId2" Type="http://schemas.openxmlformats.org/officeDocument/2006/relationships/tags" Target="../tags/tag220.xml" /><Relationship Id="rId3" Type="http://schemas.openxmlformats.org/officeDocument/2006/relationships/tags" Target="../tags/tag221.xml" /><Relationship Id="rId4" Type="http://schemas.openxmlformats.org/officeDocument/2006/relationships/tags" Target="../tags/tag222.xml" /><Relationship Id="rId5" Type="http://schemas.openxmlformats.org/officeDocument/2006/relationships/tags" Target="../tags/tag223.xml" /><Relationship Id="rId6" Type="http://schemas.openxmlformats.org/officeDocument/2006/relationships/tags" Target="../tags/tag224.xml" /><Relationship Id="rId7" Type="http://schemas.openxmlformats.org/officeDocument/2006/relationships/tags" Target="../tags/tag225.xml" /><Relationship Id="rId8" Type="http://schemas.openxmlformats.org/officeDocument/2006/relationships/tags" Target="../tags/tag226.xml" /><Relationship Id="rId9" Type="http://schemas.openxmlformats.org/officeDocument/2006/relationships/tags" Target="../tags/tag227.xml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10" Type="http://schemas.openxmlformats.org/officeDocument/2006/relationships/tags" Target="../tags/tag238.xml" /><Relationship Id="rId2" Type="http://schemas.openxmlformats.org/officeDocument/2006/relationships/tags" Target="../tags/tag234.xml" /><Relationship Id="rId3" Type="http://schemas.openxmlformats.org/officeDocument/2006/relationships/tags" Target="../tags/tag235.xml" /><Relationship Id="rId4" Type="http://schemas.openxmlformats.org/officeDocument/2006/relationships/tags" Target="../tags/tag236.xml" /><Relationship Id="rId5" Type="http://schemas.openxmlformats.org/officeDocument/2006/relationships/image" Target="../media/image11.png" /><Relationship Id="rId6" Type="http://schemas.openxmlformats.org/officeDocument/2006/relationships/tags" Target="../tags/tag237.xml" /><Relationship Id="rId7" Type="http://schemas.openxmlformats.org/officeDocument/2006/relationships/video" Target="file:///C:\&#26230;&#20307;&#32467;&#26500;\&#21160;&#30011;\NaCl2.avi" TargetMode="External" /><Relationship Id="rId8" Type="http://schemas.microsoft.com/office/2007/relationships/media" Target="file:///C:\&#26230;&#20307;&#32467;&#26500;\&#21160;&#30011;\NaCl2.avi" TargetMode="External" /><Relationship Id="rId9" Type="http://schemas.openxmlformats.org/officeDocument/2006/relationships/image" Target="../media/image12.gif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3"/>
          </p:custDataLst>
        </p:nvPr>
      </p:nvGrpSpPr>
      <p:grpSpPr>
        <a:xfrm>
          <a:off x="0" y="0"/>
          <a:ext cx="0" cy="0"/>
        </a:xfrm>
      </p:grpSpPr>
      <p:grpSp>
        <p:nvGrpSpPr>
          <p:cNvPr id="4100" name="组合 6"/>
          <p:cNvGrpSpPr/>
          <p:nvPr>
            <p:custDataLst>
              <p:tags r:id="rId4"/>
            </p:custDataLst>
          </p:nvPr>
        </p:nvGrpSpPr>
        <p:grpSpPr>
          <a:xfrm>
            <a:off x="2487613" y="1873250"/>
            <a:ext cx="4857750" cy="855663"/>
            <a:chOff x="416686" y="1405910"/>
            <a:chExt cx="3366500" cy="1025344"/>
          </a:xfrm>
        </p:grpSpPr>
        <p:sp>
          <p:nvSpPr>
            <p:cNvPr id="11" name="矩形 10"/>
            <p:cNvSpPr/>
            <p:nvPr>
              <p:custDataLst>
                <p:tags r:id="rId5"/>
              </p:custDataLst>
            </p:nvPr>
          </p:nvSpPr>
          <p:spPr>
            <a:xfrm>
              <a:off x="2681922" y="1405910"/>
              <a:ext cx="1101264" cy="292955"/>
            </a:xfrm>
            <a:prstGeom prst="rect">
              <a:avLst/>
            </a:prstGeom>
            <a:noFill/>
          </p:spPr>
          <p:txBody>
            <a:bodyPr wrap="none" numCol="1">
              <a:prstTxWarp prst="textPlain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zh-CN" sz="1245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文本框 8"/>
            <p:cNvSpPr txBox="1"/>
            <p:nvPr>
              <p:custDataLst>
                <p:tags r:id="rId6"/>
              </p:custDataLst>
            </p:nvPr>
          </p:nvSpPr>
          <p:spPr>
            <a:xfrm>
              <a:off x="416686" y="1415353"/>
              <a:ext cx="3366499" cy="1015901"/>
            </a:xfrm>
            <a:prstGeom prst="rect">
              <a:avLst/>
            </a:prstGeom>
            <a:noFill/>
          </p:spPr>
          <p:txBody>
            <a:bodyPr wrap="none" numCol="1">
              <a:prstTxWarp prst="textPlain">
                <a:avLst/>
              </a:prstTxWarp>
              <a:spAutoFit/>
            </a:bodyPr>
            <a:lstStyle/>
            <a:p>
              <a:pPr marR="0" defTabSz="914400">
                <a:buClrTx/>
                <a:buSzTx/>
                <a:buFontTx/>
                <a:defRPr/>
              </a:pPr>
              <a:endParaRPr kumimoji="0" lang="zh-CN" altLang="en-US" sz="7200" b="1" kern="1200" cap="none" spc="0" normalizeH="0" baseline="0" noProof="0">
                <a:solidFill>
                  <a:schemeClr val="accent2"/>
                </a:solidFill>
                <a:latin typeface="Impact" panose="020b0806030902050204" pitchFamily="34" charset="0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2" name="文本框 1"/>
          <p:cNvSpPr txBox="1"/>
          <p:nvPr>
            <p:custDataLst>
              <p:tags r:id="rId7"/>
            </p:custDataLst>
          </p:nvPr>
        </p:nvSpPr>
        <p:spPr>
          <a:xfrm>
            <a:off x="1579245" y="1704340"/>
            <a:ext cx="10091420" cy="768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R="0" defTabSz="914400">
              <a:buClrTx/>
              <a:buSzTx/>
              <a:buFontTx/>
              <a:defRPr/>
            </a:pPr>
            <a:r>
              <a:rPr lang="zh-CN" altLang="en-US" sz="4400" b="1" noProof="0">
                <a:solidFill>
                  <a:schemeClr val="accent2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  <a:sym typeface="+mn-ea"/>
              </a:rPr>
              <a:t>第二单元  离子键   离子晶体</a:t>
            </a:r>
            <a:endParaRPr lang="zh-CN" altLang="en-US" sz="4400" b="1" noProof="0">
              <a:solidFill>
                <a:schemeClr val="accent2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>
    <p:wipe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3313" name="Text Box 4"/>
          <p:cNvSpPr txBox="1"/>
          <p:nvPr>
            <p:custDataLst>
              <p:tags r:id="rId3"/>
            </p:custDataLst>
          </p:nvPr>
        </p:nvSpPr>
        <p:spPr>
          <a:xfrm>
            <a:off x="982980" y="177800"/>
            <a:ext cx="9144000" cy="583565"/>
          </a:xfrm>
          <a:prstGeom prst="rect">
            <a:avLst/>
          </a:prstGeom>
          <a:solidFill>
            <a:srgbClr val="FFFF99"/>
          </a:solidFill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观察</a:t>
            </a:r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NaCl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晶胞，按以下要求填空。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13315" name="NaCl_1.mpg">
            <a:hlinkClick action="ppaction://media"/>
          </p:cNvPr>
          <p:cNvPicPr>
            <a:picLocks noGrp="1" noRot="1" noChangeAspect="1"/>
          </p:cNvPicPr>
          <p:nvPr>
            <p:ph/>
            <a:videoFile r:link="rId6"/>
            <p:custDataLst>
              <p:tags r:id="rId5"/>
            </p:custDataLst>
            <p:extLst>
              <p:ext uri="{DAA4B4D4-6D71-4841-9C94-3DE7FCFB9230}">
                <p14:media xmlns:p14="http://schemas.microsoft.com/office/powerpoint/2010/main" r:link="rId7"/>
              </p:ext>
            </p:extLst>
          </p:nvPr>
        </p:nvPicPr>
        <p:blipFill>
          <a:blip r:embed="rId4"/>
          <a:srcRect l="11479" t="11858" r="8788" b="9451"/>
          <a:stretch>
            <a:fillRect/>
          </a:stretch>
        </p:blipFill>
        <p:spPr>
          <a:xfrm>
            <a:off x="8449945" y="685165"/>
            <a:ext cx="3200400" cy="2971800"/>
          </a:xfrm>
          <a:prstGeom prst="rect">
            <a:avLst/>
          </a:prstGeom>
        </p:spPr>
      </p:pic>
      <p:grpSp>
        <p:nvGrpSpPr>
          <p:cNvPr id="13316" name="Group 14"/>
          <p:cNvGrpSpPr/>
          <p:nvPr>
            <p:custDataLst>
              <p:tags r:id="rId8"/>
            </p:custDataLst>
          </p:nvPr>
        </p:nvGrpSpPr>
        <p:grpSpPr>
          <a:xfrm>
            <a:off x="9288780" y="3538538"/>
            <a:ext cx="2557463" cy="1055687"/>
            <a:chOff x="4320" y="2229"/>
            <a:chExt cx="1611" cy="665"/>
          </a:xfrm>
        </p:grpSpPr>
        <p:sp>
          <p:nvSpPr>
            <p:cNvPr id="2" name="Oval 8"/>
            <p:cNvSpPr/>
            <p:nvPr>
              <p:custDataLst>
                <p:tags r:id="rId9"/>
              </p:custDataLst>
            </p:nvPr>
          </p:nvSpPr>
          <p:spPr>
            <a:xfrm>
              <a:off x="4368" y="2637"/>
              <a:ext cx="144" cy="144"/>
            </a:xfrm>
            <a:prstGeom prst="ellipse">
              <a:avLst/>
            </a:prstGeom>
            <a:solidFill>
              <a:srgbClr val="FFFF00"/>
            </a:solidFill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8" name="Oval 9"/>
            <p:cNvSpPr/>
            <p:nvPr>
              <p:custDataLst>
                <p:tags r:id="rId10"/>
              </p:custDataLst>
            </p:nvPr>
          </p:nvSpPr>
          <p:spPr>
            <a:xfrm>
              <a:off x="4320" y="2304"/>
              <a:ext cx="192" cy="192"/>
            </a:xfrm>
            <a:prstGeom prst="ellipse">
              <a:avLst/>
            </a:prstGeom>
            <a:solidFill>
              <a:srgbClr val="00FF0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endParaRPr lang="zh-CN" altLang="en-US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19" name="Line 10"/>
            <p:cNvSpPr/>
            <p:nvPr>
              <p:custDataLst>
                <p:tags r:id="rId11"/>
              </p:custDataLst>
            </p:nvPr>
          </p:nvSpPr>
          <p:spPr>
            <a:xfrm>
              <a:off x="4560" y="2400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/>
          </p:txBody>
        </p:sp>
        <p:sp>
          <p:nvSpPr>
            <p:cNvPr id="13320" name="Line 11"/>
            <p:cNvSpPr/>
            <p:nvPr>
              <p:custDataLst>
                <p:tags r:id="rId12"/>
              </p:custDataLst>
            </p:nvPr>
          </p:nvSpPr>
          <p:spPr>
            <a:xfrm>
              <a:off x="4560" y="2736"/>
              <a:ext cx="28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stealth" w="med" len="med"/>
            </a:ln>
          </p:spPr>
          <p:txBody>
            <a:bodyPr/>
            <a:lstStyle/>
            <a:p/>
          </p:txBody>
        </p:sp>
        <p:sp>
          <p:nvSpPr>
            <p:cNvPr id="13321" name="Text Box 12"/>
            <p:cNvSpPr txBox="1"/>
            <p:nvPr>
              <p:custDataLst>
                <p:tags r:id="rId13"/>
              </p:custDataLst>
            </p:nvPr>
          </p:nvSpPr>
          <p:spPr>
            <a:xfrm>
              <a:off x="4827" y="2229"/>
              <a:ext cx="110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Cl</a:t>
              </a:r>
              <a:r>
                <a:rPr lang="en-US" altLang="zh-CN" sz="2800" b="1" baseline="30000">
                  <a:latin typeface="Arial" panose="020b0604020202020204" pitchFamily="34" charset="0"/>
                  <a:ea typeface="宋体" panose="02010600030101010101" pitchFamily="2" charset="-122"/>
                </a:rPr>
                <a:t>-</a:t>
              </a:r>
              <a:endParaRPr lang="en-US" altLang="zh-CN" sz="2800" b="1" baseline="30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13322" name="Text Box 13"/>
            <p:cNvSpPr txBox="1"/>
            <p:nvPr>
              <p:custDataLst>
                <p:tags r:id="rId14"/>
              </p:custDataLst>
            </p:nvPr>
          </p:nvSpPr>
          <p:spPr>
            <a:xfrm>
              <a:off x="4797" y="2565"/>
              <a:ext cx="1104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latin typeface="Arial" panose="020b0604020202020204" pitchFamily="34" charset="0"/>
                  <a:ea typeface="宋体" panose="02010600030101010101" pitchFamily="2" charset="-122"/>
                </a:rPr>
                <a:t>Na</a:t>
              </a:r>
              <a:r>
                <a:rPr lang="en-US" altLang="zh-CN" sz="2800" b="1" baseline="30000">
                  <a:latin typeface="Arial" panose="020b0604020202020204" pitchFamily="34" charset="0"/>
                  <a:ea typeface="宋体" panose="02010600030101010101" pitchFamily="2" charset="-122"/>
                </a:rPr>
                <a:t>+</a:t>
              </a:r>
              <a:endParaRPr lang="en-US" altLang="zh-CN" sz="2800" b="1" baseline="3000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sp>
        <p:nvSpPr>
          <p:cNvPr id="13331" name="Rectangle 19"/>
          <p:cNvSpPr/>
          <p:nvPr>
            <p:custDataLst>
              <p:tags r:id="rId15"/>
            </p:custDataLst>
          </p:nvPr>
        </p:nvSpPr>
        <p:spPr>
          <a:xfrm>
            <a:off x="692785" y="1139190"/>
            <a:ext cx="7393940" cy="127254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66675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．每个晶胞含钠离子、氯离子的个数：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66675">
              <a:lnSpc>
                <a:spcPct val="120000"/>
              </a:lnSpc>
            </a:pP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zh-CN" altLang="en-US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endParaRPr lang="en-US" altLang="zh-CN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332" name="Text Box 20"/>
          <p:cNvSpPr txBox="1"/>
          <p:nvPr>
            <p:custDataLst>
              <p:tags r:id="rId16"/>
            </p:custDataLst>
          </p:nvPr>
        </p:nvSpPr>
        <p:spPr>
          <a:xfrm>
            <a:off x="2136140" y="181610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3" name="Text Box 21"/>
          <p:cNvSpPr txBox="1"/>
          <p:nvPr>
            <p:custDataLst>
              <p:tags r:id="rId17"/>
            </p:custDataLst>
          </p:nvPr>
        </p:nvSpPr>
        <p:spPr>
          <a:xfrm>
            <a:off x="4112260" y="1782445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" name="Rectangle 25"/>
          <p:cNvSpPr/>
          <p:nvPr>
            <p:custDataLst>
              <p:tags r:id="rId18"/>
            </p:custDataLst>
          </p:nvPr>
        </p:nvSpPr>
        <p:spPr>
          <a:xfrm>
            <a:off x="1524000" y="2616518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5" name="Rectangle 27"/>
          <p:cNvSpPr/>
          <p:nvPr>
            <p:custDataLst>
              <p:tags r:id="rId19"/>
            </p:custDataLst>
          </p:nvPr>
        </p:nvSpPr>
        <p:spPr>
          <a:xfrm>
            <a:off x="762000" y="2571750"/>
            <a:ext cx="724979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2.Na</a:t>
            </a:r>
            <a:r>
              <a:rPr lang="en-US" altLang="zh-CN" b="1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+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配位数：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_____Cl</a:t>
            </a:r>
            <a:r>
              <a:rPr lang="en-US" altLang="zh-CN" b="1" baseline="3000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-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配位数：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_____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  <p:sp>
        <p:nvSpPr>
          <p:cNvPr id="6" name="Text Box 28"/>
          <p:cNvSpPr txBox="1"/>
          <p:nvPr>
            <p:custDataLst>
              <p:tags r:id="rId20"/>
            </p:custDataLst>
          </p:nvPr>
        </p:nvSpPr>
        <p:spPr>
          <a:xfrm>
            <a:off x="3810000" y="259842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7" name="Text Box 30"/>
          <p:cNvSpPr txBox="1"/>
          <p:nvPr>
            <p:custDataLst>
              <p:tags r:id="rId21"/>
            </p:custDataLst>
          </p:nvPr>
        </p:nvSpPr>
        <p:spPr>
          <a:xfrm>
            <a:off x="6553200" y="259842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35" name="Rectangle 34"/>
          <p:cNvSpPr/>
          <p:nvPr>
            <p:custDataLst>
              <p:tags r:id="rId22"/>
            </p:custDataLst>
          </p:nvPr>
        </p:nvSpPr>
        <p:spPr>
          <a:xfrm>
            <a:off x="1524000" y="2846706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7" name="Rectangle 35"/>
          <p:cNvSpPr/>
          <p:nvPr>
            <p:custDataLst>
              <p:tags r:id="rId23"/>
            </p:custDataLst>
          </p:nvPr>
        </p:nvSpPr>
        <p:spPr>
          <a:xfrm>
            <a:off x="777240" y="2912428"/>
            <a:ext cx="694880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en-US" altLang="zh-CN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等距离且最近的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有：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3348" name="Text Box 36"/>
          <p:cNvSpPr txBox="1"/>
          <p:nvPr>
            <p:custDataLst>
              <p:tags r:id="rId24"/>
            </p:custDataLst>
          </p:nvPr>
        </p:nvSpPr>
        <p:spPr>
          <a:xfrm>
            <a:off x="6706870" y="3433445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3349" name="Rectangle 37"/>
          <p:cNvSpPr/>
          <p:nvPr>
            <p:custDataLst>
              <p:tags r:id="rId25"/>
            </p:custDataLst>
          </p:nvPr>
        </p:nvSpPr>
        <p:spPr>
          <a:xfrm>
            <a:off x="760730" y="4129405"/>
            <a:ext cx="855599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．每个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周围距离最近的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在空间构成的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几何构型为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；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  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50" name="Rectangle 38"/>
          <p:cNvSpPr/>
          <p:nvPr>
            <p:custDataLst>
              <p:tags r:id="rId26"/>
            </p:custDataLst>
          </p:nvPr>
        </p:nvSpPr>
        <p:spPr>
          <a:xfrm>
            <a:off x="786765" y="5497513"/>
            <a:ext cx="806069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5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．每个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周围距离最近的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zh-CN" b="1" baseline="30000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在空间构成的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几何构型为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________________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zh-CN" altLang="en-US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                 </a:t>
            </a:r>
            <a:endParaRPr lang="zh-CN" altLang="en-US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52" name="Text Box 40"/>
          <p:cNvSpPr txBox="1"/>
          <p:nvPr>
            <p:custDataLst>
              <p:tags r:id="rId27"/>
            </p:custDataLst>
          </p:nvPr>
        </p:nvSpPr>
        <p:spPr>
          <a:xfrm>
            <a:off x="3749675" y="465074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正八面体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3353" name="Text Box 41"/>
          <p:cNvSpPr txBox="1"/>
          <p:nvPr>
            <p:custDataLst>
              <p:tags r:id="rId28"/>
            </p:custDataLst>
          </p:nvPr>
        </p:nvSpPr>
        <p:spPr>
          <a:xfrm>
            <a:off x="3733800" y="601853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正八面体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13354" name="New picture"/>
          <p:cNvPicPr/>
          <p:nvPr>
            <p:custDataLst>
              <p:tags r:id="rId30"/>
            </p:custDataLst>
          </p:nvPr>
        </p:nvPicPr>
        <p:blipFill>
          <a:blip r:embed="rId29"/>
          <a:stretch>
            <a:fillRect/>
          </a:stretch>
        </p:blipFill>
        <p:spPr>
          <a:xfrm>
            <a:off x="10769600" y="10426700"/>
            <a:ext cx="355600" cy="266700"/>
          </a:xfrm>
          <a:prstGeom prst="cube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  <p:cond evt="onBegin" delay="0">
                          <p:tn val="24"/>
                        </p:cond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  <p:cond evt="onBegin" delay="0">
                          <p:tn val="30"/>
                        </p:cond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  <p:cond evt="onBegin" delay="0">
                          <p:tn val="36"/>
                        </p:cond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  <p:cond evt="onBegin" delay="0">
                          <p:tn val="42"/>
                        </p:cond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  <p:cond evt="onBegin" delay="0">
                          <p:tn val="48"/>
                        </p:cond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  <p:cond evt="onBegin" delay="0">
                          <p:tn val="54"/>
                        </p:cond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9" dur="500"/>
                                        <p:tgtEl>
                                          <p:spTgt spid="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  <p:cond evt="onBegin" delay="0">
                          <p:tn val="59"/>
                        </p:cond>
                      </p:stCondLst>
                      <p:childTnLst>
                        <p:par>
                          <p:cTn id="6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4" dur="1000"/>
                                        <p:tgtEl>
                                          <p:spTgt spid="133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6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3315"/>
                </p:tgtEl>
              </p:cMediaNode>
            </p:video>
          </p:childTnLst>
        </p:cTn>
      </p:par>
    </p:tnLst>
    <p:bldLst>
      <p:bldP spid="13331" grpId="0"/>
      <p:bldP spid="13332" grpId="0"/>
      <p:bldP spid="5" grpId="0"/>
      <p:bldP spid="6" grpId="0"/>
      <p:bldP spid="13347" grpId="0"/>
      <p:bldP spid="13348" grpId="0"/>
      <p:bldP spid="13349" grpId="0"/>
      <p:bldP spid="13350" grpId="0"/>
      <p:bldP spid="13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1">
          <a:gsLst>
            <a:gs pos="0">
              <a:srgbClr val="012D86"/>
            </a:gs>
            <a:gs pos="100000">
              <a:srgbClr val="0E2557"/>
            </a:gs>
          </a:gsLst>
          <a:lin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5362" name="Rectangle 3"/>
          <p:cNvSpPr/>
          <p:nvPr>
            <p:custDataLst>
              <p:tags r:id="rId3"/>
            </p:custDataLst>
          </p:nvPr>
        </p:nvSpPr>
        <p:spPr>
          <a:xfrm>
            <a:off x="5143500" y="2476500"/>
            <a:ext cx="91440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" name="Group 4"/>
          <p:cNvGrpSpPr/>
          <p:nvPr>
            <p:custDataLst>
              <p:tags r:id="rId4"/>
            </p:custDataLst>
          </p:nvPr>
        </p:nvGrpSpPr>
        <p:grpSpPr>
          <a:xfrm>
            <a:off x="2809875" y="4030663"/>
            <a:ext cx="1655763" cy="1751012"/>
            <a:chOff x="912" y="1920"/>
            <a:chExt cx="1680" cy="1776"/>
          </a:xfrm>
        </p:grpSpPr>
        <p:grpSp>
          <p:nvGrpSpPr>
            <p:cNvPr id="15364" name="Group 5"/>
            <p:cNvGrpSpPr/>
            <p:nvPr>
              <p:custDataLst>
                <p:tags r:id="rId5"/>
              </p:custDataLst>
            </p:nvPr>
          </p:nvGrpSpPr>
          <p:grpSpPr>
            <a:xfrm>
              <a:off x="1056" y="2112"/>
              <a:ext cx="1345" cy="1392"/>
              <a:chOff x="4080" y="2016"/>
              <a:chExt cx="1345" cy="1392"/>
            </a:xfrm>
          </p:grpSpPr>
          <p:sp>
            <p:nvSpPr>
              <p:cNvPr id="15365" name="Line 6"/>
              <p:cNvSpPr/>
              <p:nvPr>
                <p:custDataLst>
                  <p:tags r:id="rId6"/>
                </p:custDataLst>
              </p:nvPr>
            </p:nvSpPr>
            <p:spPr>
              <a:xfrm rot="-5400000">
                <a:off x="3575" y="2902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66" name="Line 7"/>
              <p:cNvSpPr/>
              <p:nvPr>
                <p:custDataLst>
                  <p:tags r:id="rId7"/>
                </p:custDataLst>
              </p:nvPr>
            </p:nvSpPr>
            <p:spPr>
              <a:xfrm rot="-5400000">
                <a:off x="4583" y="2902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367" name="Group 8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4080" y="2016"/>
                <a:ext cx="1344" cy="1392"/>
                <a:chOff x="4080" y="2016"/>
                <a:chExt cx="1344" cy="1392"/>
              </a:xfrm>
            </p:grpSpPr>
            <p:sp>
              <p:nvSpPr>
                <p:cNvPr id="15368" name="Line 9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4080" y="2400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69" name="Line 10"/>
                <p:cNvSpPr/>
                <p:nvPr>
                  <p:custDataLst>
                    <p:tags r:id="rId10"/>
                  </p:custDataLst>
                </p:nvPr>
              </p:nvSpPr>
              <p:spPr>
                <a:xfrm flipV="1">
                  <a:off x="5088" y="3024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0" name="Line 11"/>
                <p:cNvSpPr/>
                <p:nvPr>
                  <p:custDataLst>
                    <p:tags r:id="rId11"/>
                  </p:custDataLst>
                </p:nvPr>
              </p:nvSpPr>
              <p:spPr>
                <a:xfrm flipV="1">
                  <a:off x="4080" y="2016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1" name="Line 12"/>
                <p:cNvSpPr/>
                <p:nvPr>
                  <p:custDataLst>
                    <p:tags r:id="rId12"/>
                  </p:custDataLst>
                </p:nvPr>
              </p:nvSpPr>
              <p:spPr>
                <a:xfrm flipV="1">
                  <a:off x="5088" y="2016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2" name="Line 13"/>
                <p:cNvSpPr/>
                <p:nvPr>
                  <p:custDataLst>
                    <p:tags r:id="rId13"/>
                  </p:custDataLst>
                </p:nvPr>
              </p:nvSpPr>
              <p:spPr>
                <a:xfrm>
                  <a:off x="4416" y="3024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3" name="Line 14"/>
                <p:cNvSpPr/>
                <p:nvPr>
                  <p:custDataLst>
                    <p:tags r:id="rId14"/>
                  </p:custDataLst>
                </p:nvPr>
              </p:nvSpPr>
              <p:spPr>
                <a:xfrm>
                  <a:off x="4080" y="3408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4" name="Line 15"/>
                <p:cNvSpPr/>
                <p:nvPr>
                  <p:custDataLst>
                    <p:tags r:id="rId15"/>
                  </p:custDataLst>
                </p:nvPr>
              </p:nvSpPr>
              <p:spPr>
                <a:xfrm flipV="1">
                  <a:off x="4080" y="3024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375" name="Line 16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4416" y="2016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5376" name="Line 17"/>
              <p:cNvSpPr/>
              <p:nvPr>
                <p:custDataLst>
                  <p:tags r:id="rId17"/>
                </p:custDataLst>
              </p:nvPr>
            </p:nvSpPr>
            <p:spPr>
              <a:xfrm rot="-5400000">
                <a:off x="3911" y="251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77" name="Line 18"/>
              <p:cNvSpPr/>
              <p:nvPr>
                <p:custDataLst>
                  <p:tags r:id="rId18"/>
                </p:custDataLst>
              </p:nvPr>
            </p:nvSpPr>
            <p:spPr>
              <a:xfrm rot="-5400000">
                <a:off x="4919" y="251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378" name="Oval 19"/>
            <p:cNvSpPr/>
            <p:nvPr>
              <p:custDataLst>
                <p:tags r:id="rId19"/>
              </p:custDataLst>
            </p:nvPr>
          </p:nvSpPr>
          <p:spPr>
            <a:xfrm>
              <a:off x="1248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79" name="Oval 20"/>
            <p:cNvSpPr/>
            <p:nvPr>
              <p:custDataLst>
                <p:tags r:id="rId20"/>
              </p:custDataLst>
            </p:nvPr>
          </p:nvSpPr>
          <p:spPr>
            <a:xfrm>
              <a:off x="2256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0" name="Oval 21"/>
            <p:cNvSpPr/>
            <p:nvPr>
              <p:custDataLst>
                <p:tags r:id="rId21"/>
              </p:custDataLst>
            </p:nvPr>
          </p:nvSpPr>
          <p:spPr>
            <a:xfrm>
              <a:off x="1872" y="23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1" name="Oval 22"/>
            <p:cNvSpPr/>
            <p:nvPr>
              <p:custDataLst>
                <p:tags r:id="rId22"/>
              </p:custDataLst>
            </p:nvPr>
          </p:nvSpPr>
          <p:spPr>
            <a:xfrm>
              <a:off x="912" y="33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2" name="Oval 23"/>
            <p:cNvSpPr/>
            <p:nvPr>
              <p:custDataLst>
                <p:tags r:id="rId23"/>
              </p:custDataLst>
            </p:nvPr>
          </p:nvSpPr>
          <p:spPr>
            <a:xfrm>
              <a:off x="960" y="24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3" name="Oval 24"/>
            <p:cNvSpPr/>
            <p:nvPr>
              <p:custDataLst>
                <p:tags r:id="rId24"/>
              </p:custDataLst>
            </p:nvPr>
          </p:nvSpPr>
          <p:spPr>
            <a:xfrm>
              <a:off x="2304" y="2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4" name="Oval 25"/>
            <p:cNvSpPr/>
            <p:nvPr>
              <p:custDataLst>
                <p:tags r:id="rId25"/>
              </p:custDataLst>
            </p:nvPr>
          </p:nvSpPr>
          <p:spPr>
            <a:xfrm>
              <a:off x="1296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385" name="Oval 26"/>
            <p:cNvSpPr/>
            <p:nvPr>
              <p:custDataLst>
                <p:tags r:id="rId26"/>
              </p:custDataLst>
            </p:nvPr>
          </p:nvSpPr>
          <p:spPr>
            <a:xfrm>
              <a:off x="1968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5" name="Group 27"/>
          <p:cNvGrpSpPr/>
          <p:nvPr>
            <p:custDataLst>
              <p:tags r:id="rId27"/>
            </p:custDataLst>
          </p:nvPr>
        </p:nvGrpSpPr>
        <p:grpSpPr>
          <a:xfrm>
            <a:off x="3752850" y="4029075"/>
            <a:ext cx="1657350" cy="1703388"/>
            <a:chOff x="1872" y="1920"/>
            <a:chExt cx="1680" cy="1728"/>
          </a:xfrm>
        </p:grpSpPr>
        <p:grpSp>
          <p:nvGrpSpPr>
            <p:cNvPr id="15387" name="Group 28"/>
            <p:cNvGrpSpPr/>
            <p:nvPr>
              <p:custDataLst>
                <p:tags r:id="rId28"/>
              </p:custDataLst>
            </p:nvPr>
          </p:nvGrpSpPr>
          <p:grpSpPr>
            <a:xfrm>
              <a:off x="2064" y="2112"/>
              <a:ext cx="1345" cy="1392"/>
              <a:chOff x="4272" y="2496"/>
              <a:chExt cx="1345" cy="1392"/>
            </a:xfrm>
          </p:grpSpPr>
          <p:sp>
            <p:nvSpPr>
              <p:cNvPr id="15388" name="Line 29"/>
              <p:cNvSpPr/>
              <p:nvPr>
                <p:custDataLst>
                  <p:tags r:id="rId29"/>
                </p:custDataLst>
              </p:nvPr>
            </p:nvSpPr>
            <p:spPr>
              <a:xfrm>
                <a:off x="4608" y="3504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89" name="Line 30"/>
              <p:cNvSpPr/>
              <p:nvPr>
                <p:custDataLst>
                  <p:tags r:id="rId30"/>
                </p:custDataLst>
              </p:nvPr>
            </p:nvSpPr>
            <p:spPr>
              <a:xfrm>
                <a:off x="4272" y="3888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0" name="Line 31"/>
              <p:cNvSpPr/>
              <p:nvPr>
                <p:custDataLst>
                  <p:tags r:id="rId31"/>
                </p:custDataLst>
              </p:nvPr>
            </p:nvSpPr>
            <p:spPr>
              <a:xfrm rot="-5400000">
                <a:off x="3767" y="3382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1" name="Line 32"/>
              <p:cNvSpPr/>
              <p:nvPr>
                <p:custDataLst>
                  <p:tags r:id="rId32"/>
                </p:custDataLst>
              </p:nvPr>
            </p:nvSpPr>
            <p:spPr>
              <a:xfrm rot="-5400000">
                <a:off x="4775" y="3382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2" name="Line 33"/>
              <p:cNvSpPr/>
              <p:nvPr>
                <p:custDataLst>
                  <p:tags r:id="rId33"/>
                </p:custDataLst>
              </p:nvPr>
            </p:nvSpPr>
            <p:spPr>
              <a:xfrm>
                <a:off x="4272" y="2880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3" name="Line 34"/>
              <p:cNvSpPr/>
              <p:nvPr>
                <p:custDataLst>
                  <p:tags r:id="rId34"/>
                </p:custDataLst>
              </p:nvPr>
            </p:nvSpPr>
            <p:spPr>
              <a:xfrm flipV="1">
                <a:off x="4272" y="350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4" name="Line 35"/>
              <p:cNvSpPr/>
              <p:nvPr>
                <p:custDataLst>
                  <p:tags r:id="rId35"/>
                </p:custDataLst>
              </p:nvPr>
            </p:nvSpPr>
            <p:spPr>
              <a:xfrm flipV="1">
                <a:off x="5280" y="350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5" name="Line 36"/>
              <p:cNvSpPr/>
              <p:nvPr>
                <p:custDataLst>
                  <p:tags r:id="rId36"/>
                </p:custDataLst>
              </p:nvPr>
            </p:nvSpPr>
            <p:spPr>
              <a:xfrm flipV="1">
                <a:off x="4272" y="2496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6" name="Line 37"/>
              <p:cNvSpPr/>
              <p:nvPr>
                <p:custDataLst>
                  <p:tags r:id="rId37"/>
                </p:custDataLst>
              </p:nvPr>
            </p:nvSpPr>
            <p:spPr>
              <a:xfrm flipV="1">
                <a:off x="5280" y="2496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7" name="Line 38"/>
              <p:cNvSpPr/>
              <p:nvPr>
                <p:custDataLst>
                  <p:tags r:id="rId38"/>
                </p:custDataLst>
              </p:nvPr>
            </p:nvSpPr>
            <p:spPr>
              <a:xfrm>
                <a:off x="4608" y="2496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8" name="Line 39"/>
              <p:cNvSpPr/>
              <p:nvPr>
                <p:custDataLst>
                  <p:tags r:id="rId39"/>
                </p:custDataLst>
              </p:nvPr>
            </p:nvSpPr>
            <p:spPr>
              <a:xfrm rot="-5400000">
                <a:off x="4103" y="299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399" name="Line 40"/>
              <p:cNvSpPr/>
              <p:nvPr>
                <p:custDataLst>
                  <p:tags r:id="rId40"/>
                </p:custDataLst>
              </p:nvPr>
            </p:nvSpPr>
            <p:spPr>
              <a:xfrm rot="-5400000">
                <a:off x="5111" y="299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400" name="Oval 41"/>
            <p:cNvSpPr/>
            <p:nvPr>
              <p:custDataLst>
                <p:tags r:id="rId41"/>
              </p:custDataLst>
            </p:nvPr>
          </p:nvSpPr>
          <p:spPr>
            <a:xfrm>
              <a:off x="1872" y="230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1" name="Oval 42"/>
            <p:cNvSpPr/>
            <p:nvPr>
              <p:custDataLst>
                <p:tags r:id="rId42"/>
              </p:custDataLst>
            </p:nvPr>
          </p:nvSpPr>
          <p:spPr>
            <a:xfrm>
              <a:off x="2928" y="331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2" name="Oval 43"/>
            <p:cNvSpPr/>
            <p:nvPr>
              <p:custDataLst>
                <p:tags r:id="rId43"/>
              </p:custDataLst>
            </p:nvPr>
          </p:nvSpPr>
          <p:spPr>
            <a:xfrm>
              <a:off x="3216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3" name="Oval 44"/>
            <p:cNvSpPr/>
            <p:nvPr>
              <p:custDataLst>
                <p:tags r:id="rId44"/>
              </p:custDataLst>
            </p:nvPr>
          </p:nvSpPr>
          <p:spPr>
            <a:xfrm>
              <a:off x="2256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4" name="Oval 45"/>
            <p:cNvSpPr/>
            <p:nvPr>
              <p:custDataLst>
                <p:tags r:id="rId45"/>
              </p:custDataLst>
            </p:nvPr>
          </p:nvSpPr>
          <p:spPr>
            <a:xfrm>
              <a:off x="2304" y="2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5" name="Oval 46"/>
            <p:cNvSpPr/>
            <p:nvPr>
              <p:custDataLst>
                <p:tags r:id="rId46"/>
              </p:custDataLst>
            </p:nvPr>
          </p:nvSpPr>
          <p:spPr>
            <a:xfrm>
              <a:off x="2976" y="240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6" name="Oval 47"/>
            <p:cNvSpPr/>
            <p:nvPr>
              <p:custDataLst>
                <p:tags r:id="rId47"/>
              </p:custDataLst>
            </p:nvPr>
          </p:nvSpPr>
          <p:spPr>
            <a:xfrm>
              <a:off x="1968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07" name="Oval 48"/>
            <p:cNvSpPr/>
            <p:nvPr>
              <p:custDataLst>
                <p:tags r:id="rId48"/>
              </p:custDataLst>
            </p:nvPr>
          </p:nvSpPr>
          <p:spPr>
            <a:xfrm>
              <a:off x="3312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49"/>
          <p:cNvGrpSpPr/>
          <p:nvPr>
            <p:custDataLst>
              <p:tags r:id="rId49"/>
            </p:custDataLst>
          </p:nvPr>
        </p:nvGrpSpPr>
        <p:grpSpPr>
          <a:xfrm>
            <a:off x="6816725" y="3779838"/>
            <a:ext cx="2235200" cy="2312987"/>
            <a:chOff x="4080" y="2160"/>
            <a:chExt cx="1408" cy="1457"/>
          </a:xfrm>
        </p:grpSpPr>
        <p:sp>
          <p:nvSpPr>
            <p:cNvPr id="15409" name="Line 50"/>
            <p:cNvSpPr/>
            <p:nvPr>
              <p:custDataLst>
                <p:tags r:id="rId50"/>
              </p:custDataLst>
            </p:nvPr>
          </p:nvSpPr>
          <p:spPr>
            <a:xfrm flipV="1">
              <a:off x="4560" y="2736"/>
              <a:ext cx="432" cy="432"/>
            </a:xfrm>
            <a:prstGeom prst="line">
              <a:avLst/>
            </a:prstGeom>
            <a:ln w="381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10" name="Line 51"/>
            <p:cNvSpPr/>
            <p:nvPr>
              <p:custDataLst>
                <p:tags r:id="rId51"/>
              </p:custDataLst>
            </p:nvPr>
          </p:nvSpPr>
          <p:spPr>
            <a:xfrm flipH="1">
              <a:off x="4800" y="2304"/>
              <a:ext cx="0" cy="1200"/>
            </a:xfrm>
            <a:prstGeom prst="line">
              <a:avLst/>
            </a:prstGeom>
            <a:ln w="381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11" name="Line 52"/>
            <p:cNvSpPr/>
            <p:nvPr>
              <p:custDataLst>
                <p:tags r:id="rId52"/>
              </p:custDataLst>
            </p:nvPr>
          </p:nvSpPr>
          <p:spPr>
            <a:xfrm>
              <a:off x="4176" y="2928"/>
              <a:ext cx="1248" cy="0"/>
            </a:xfrm>
            <a:prstGeom prst="line">
              <a:avLst/>
            </a:prstGeom>
            <a:ln w="381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12" name="Oval 53"/>
            <p:cNvSpPr/>
            <p:nvPr>
              <p:custDataLst>
                <p:tags r:id="rId53"/>
              </p:custDataLst>
            </p:nvPr>
          </p:nvSpPr>
          <p:spPr>
            <a:xfrm>
              <a:off x="4752" y="28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3" name="Oval 54"/>
            <p:cNvSpPr/>
            <p:nvPr>
              <p:custDataLst>
                <p:tags r:id="rId54"/>
              </p:custDataLst>
            </p:nvPr>
          </p:nvSpPr>
          <p:spPr>
            <a:xfrm>
              <a:off x="4080" y="2832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4" name="Oval 55"/>
            <p:cNvSpPr/>
            <p:nvPr>
              <p:custDataLst>
                <p:tags r:id="rId55"/>
              </p:custDataLst>
            </p:nvPr>
          </p:nvSpPr>
          <p:spPr>
            <a:xfrm>
              <a:off x="5280" y="2832"/>
              <a:ext cx="208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5" name="Oval 56"/>
            <p:cNvSpPr/>
            <p:nvPr>
              <p:custDataLst>
                <p:tags r:id="rId56"/>
              </p:custDataLst>
            </p:nvPr>
          </p:nvSpPr>
          <p:spPr>
            <a:xfrm>
              <a:off x="4704" y="2160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6" name="Oval 57"/>
            <p:cNvSpPr/>
            <p:nvPr>
              <p:custDataLst>
                <p:tags r:id="rId57"/>
              </p:custDataLst>
            </p:nvPr>
          </p:nvSpPr>
          <p:spPr>
            <a:xfrm>
              <a:off x="4464" y="3024"/>
              <a:ext cx="208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7" name="Oval 58"/>
            <p:cNvSpPr/>
            <p:nvPr>
              <p:custDataLst>
                <p:tags r:id="rId58"/>
              </p:custDataLst>
            </p:nvPr>
          </p:nvSpPr>
          <p:spPr>
            <a:xfrm>
              <a:off x="4896" y="2640"/>
              <a:ext cx="208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18" name="Oval 59"/>
            <p:cNvSpPr/>
            <p:nvPr>
              <p:custDataLst>
                <p:tags r:id="rId59"/>
              </p:custDataLst>
            </p:nvPr>
          </p:nvSpPr>
          <p:spPr>
            <a:xfrm>
              <a:off x="4704" y="34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60"/>
          <p:cNvGrpSpPr/>
          <p:nvPr>
            <p:custDataLst>
              <p:tags r:id="rId60"/>
            </p:custDataLst>
          </p:nvPr>
        </p:nvGrpSpPr>
        <p:grpSpPr>
          <a:xfrm>
            <a:off x="3981450" y="2200275"/>
            <a:ext cx="1325563" cy="1373188"/>
            <a:chOff x="3984" y="1008"/>
            <a:chExt cx="835" cy="865"/>
          </a:xfrm>
        </p:grpSpPr>
        <p:sp>
          <p:nvSpPr>
            <p:cNvPr id="15420" name="Line 61"/>
            <p:cNvSpPr/>
            <p:nvPr>
              <p:custDataLst>
                <p:tags r:id="rId61"/>
              </p:custDataLst>
            </p:nvPr>
          </p:nvSpPr>
          <p:spPr>
            <a:xfrm>
              <a:off x="3984" y="1873"/>
              <a:ext cx="627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1" name="Line 62"/>
            <p:cNvSpPr/>
            <p:nvPr>
              <p:custDataLst>
                <p:tags r:id="rId62"/>
              </p:custDataLst>
            </p:nvPr>
          </p:nvSpPr>
          <p:spPr>
            <a:xfrm rot="-5400000">
              <a:off x="3670" y="1558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2" name="Line 63"/>
            <p:cNvSpPr/>
            <p:nvPr>
              <p:custDataLst>
                <p:tags r:id="rId63"/>
              </p:custDataLst>
            </p:nvPr>
          </p:nvSpPr>
          <p:spPr>
            <a:xfrm rot="-5400000">
              <a:off x="4298" y="1560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3" name="Line 64"/>
            <p:cNvSpPr/>
            <p:nvPr>
              <p:custDataLst>
                <p:tags r:id="rId64"/>
              </p:custDataLst>
            </p:nvPr>
          </p:nvSpPr>
          <p:spPr>
            <a:xfrm>
              <a:off x="3984" y="1247"/>
              <a:ext cx="627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4" name="Line 65"/>
            <p:cNvSpPr/>
            <p:nvPr>
              <p:custDataLst>
                <p:tags r:id="rId65"/>
              </p:custDataLst>
            </p:nvPr>
          </p:nvSpPr>
          <p:spPr>
            <a:xfrm flipV="1">
              <a:off x="4611" y="1634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5" name="Line 66"/>
            <p:cNvSpPr/>
            <p:nvPr>
              <p:custDataLst>
                <p:tags r:id="rId66"/>
              </p:custDataLst>
            </p:nvPr>
          </p:nvSpPr>
          <p:spPr>
            <a:xfrm flipV="1">
              <a:off x="4611" y="1008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426" name="Oval 67"/>
            <p:cNvSpPr/>
            <p:nvPr>
              <p:custDataLst>
                <p:tags r:id="rId67"/>
              </p:custDataLst>
            </p:nvPr>
          </p:nvSpPr>
          <p:spPr>
            <a:xfrm>
              <a:off x="4551" y="1187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68"/>
          <p:cNvGrpSpPr/>
          <p:nvPr>
            <p:custDataLst>
              <p:tags r:id="rId68"/>
            </p:custDataLst>
          </p:nvPr>
        </p:nvGrpSpPr>
        <p:grpSpPr>
          <a:xfrm>
            <a:off x="2914650" y="2200275"/>
            <a:ext cx="1400175" cy="1374775"/>
            <a:chOff x="1440" y="1680"/>
            <a:chExt cx="882" cy="866"/>
          </a:xfrm>
        </p:grpSpPr>
        <p:sp>
          <p:nvSpPr>
            <p:cNvPr id="15428" name="Line 69"/>
            <p:cNvSpPr/>
            <p:nvPr>
              <p:custDataLst>
                <p:tags r:id="rId69"/>
              </p:custDataLst>
            </p:nvPr>
          </p:nvSpPr>
          <p:spPr>
            <a:xfrm>
              <a:off x="1440" y="2544"/>
              <a:ext cx="672" cy="0"/>
            </a:xfrm>
            <a:prstGeom prst="line">
              <a:avLst/>
            </a:prstGeom>
            <a:ln w="25400" cap="sq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15429" name="Group 70"/>
            <p:cNvGrpSpPr/>
            <p:nvPr>
              <p:custDataLst>
                <p:tags r:id="rId70"/>
              </p:custDataLst>
            </p:nvPr>
          </p:nvGrpSpPr>
          <p:grpSpPr>
            <a:xfrm>
              <a:off x="1440" y="1680"/>
              <a:ext cx="882" cy="866"/>
              <a:chOff x="4272" y="912"/>
              <a:chExt cx="882" cy="866"/>
            </a:xfrm>
          </p:grpSpPr>
          <p:grpSp>
            <p:nvGrpSpPr>
              <p:cNvPr id="15430" name="Group 71"/>
              <p:cNvGrpSpPr/>
              <p:nvPr>
                <p:custDataLst>
                  <p:tags r:id="rId71"/>
                </p:custDataLst>
              </p:nvPr>
            </p:nvGrpSpPr>
            <p:grpSpPr>
              <a:xfrm>
                <a:off x="4320" y="912"/>
                <a:ext cx="834" cy="866"/>
                <a:chOff x="3929" y="617"/>
                <a:chExt cx="834" cy="866"/>
              </a:xfrm>
            </p:grpSpPr>
            <p:sp>
              <p:nvSpPr>
                <p:cNvPr id="15431" name="Line 72"/>
                <p:cNvSpPr/>
                <p:nvPr>
                  <p:custDataLst>
                    <p:tags r:id="rId72"/>
                  </p:custDataLst>
                </p:nvPr>
              </p:nvSpPr>
              <p:spPr>
                <a:xfrm>
                  <a:off x="3929" y="856"/>
                  <a:ext cx="626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32" name="Line 73"/>
                <p:cNvSpPr/>
                <p:nvPr>
                  <p:custDataLst>
                    <p:tags r:id="rId73"/>
                  </p:custDataLst>
                </p:nvPr>
              </p:nvSpPr>
              <p:spPr>
                <a:xfrm flipV="1">
                  <a:off x="3929" y="617"/>
                  <a:ext cx="209" cy="239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33" name="Line 74"/>
                <p:cNvSpPr/>
                <p:nvPr>
                  <p:custDataLst>
                    <p:tags r:id="rId74"/>
                  </p:custDataLst>
                </p:nvPr>
              </p:nvSpPr>
              <p:spPr>
                <a:xfrm flipV="1">
                  <a:off x="4555" y="617"/>
                  <a:ext cx="208" cy="239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34" name="Line 75"/>
                <p:cNvSpPr/>
                <p:nvPr>
                  <p:custDataLst>
                    <p:tags r:id="rId75"/>
                  </p:custDataLst>
                </p:nvPr>
              </p:nvSpPr>
              <p:spPr>
                <a:xfrm rot="-5400000">
                  <a:off x="3615" y="1168"/>
                  <a:ext cx="627" cy="1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35" name="Line 76"/>
                <p:cNvSpPr/>
                <p:nvPr>
                  <p:custDataLst>
                    <p:tags r:id="rId76"/>
                  </p:custDataLst>
                </p:nvPr>
              </p:nvSpPr>
              <p:spPr>
                <a:xfrm rot="-5400000">
                  <a:off x="4240" y="1168"/>
                  <a:ext cx="627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36" name="Oval 77"/>
                <p:cNvSpPr/>
                <p:nvPr>
                  <p:custDataLst>
                    <p:tags r:id="rId77"/>
                  </p:custDataLst>
                </p:nvPr>
              </p:nvSpPr>
              <p:spPr>
                <a:xfrm>
                  <a:off x="4436" y="737"/>
                  <a:ext cx="209" cy="20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rgbClr val="00FF00"/>
                    </a:gs>
                  </a:gsLst>
                  <a:path path="shape">
                    <a:fillToRect l="50000" t="50000" r="50000" b="50000"/>
                  </a:path>
                </a:gradFill>
                <a:ln w="12700">
                  <a:noFill/>
                </a:ln>
              </p:spPr>
              <p:txBody>
                <a:bodyPr wrap="none" anchor="ctr"/>
                <a:lstStyle/>
                <a:p>
                  <a:endParaRPr lang="zh-CN" altLang="zh-CN" sz="2400">
                    <a:latin typeface="Times New Roman" panose="02020603050405020304" pitchFamily="18" charset="0"/>
                    <a:ea typeface="宋体" panose="02010600030101010101" pitchFamily="2" charset="-122"/>
                  </a:endParaRPr>
                </a:p>
              </p:txBody>
            </p:sp>
          </p:grpSp>
          <p:sp>
            <p:nvSpPr>
              <p:cNvPr id="15437" name="Oval 78"/>
              <p:cNvSpPr/>
              <p:nvPr>
                <p:custDataLst>
                  <p:tags r:id="rId78"/>
                </p:custDataLst>
              </p:nvPr>
            </p:nvSpPr>
            <p:spPr>
              <a:xfrm>
                <a:off x="4272" y="1104"/>
                <a:ext cx="120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2" name="Group 79"/>
          <p:cNvGrpSpPr/>
          <p:nvPr>
            <p:custDataLst>
              <p:tags r:id="rId79"/>
            </p:custDataLst>
          </p:nvPr>
        </p:nvGrpSpPr>
        <p:grpSpPr>
          <a:xfrm>
            <a:off x="3141663" y="3698875"/>
            <a:ext cx="1608137" cy="1657350"/>
            <a:chOff x="1248" y="1584"/>
            <a:chExt cx="1632" cy="1680"/>
          </a:xfrm>
        </p:grpSpPr>
        <p:grpSp>
          <p:nvGrpSpPr>
            <p:cNvPr id="15439" name="Group 80"/>
            <p:cNvGrpSpPr/>
            <p:nvPr>
              <p:custDataLst>
                <p:tags r:id="rId80"/>
              </p:custDataLst>
            </p:nvPr>
          </p:nvGrpSpPr>
          <p:grpSpPr>
            <a:xfrm>
              <a:off x="1392" y="1728"/>
              <a:ext cx="1345" cy="1392"/>
              <a:chOff x="1584" y="624"/>
              <a:chExt cx="1345" cy="1392"/>
            </a:xfrm>
          </p:grpSpPr>
          <p:sp>
            <p:nvSpPr>
              <p:cNvPr id="15440" name="Line 81"/>
              <p:cNvSpPr/>
              <p:nvPr>
                <p:custDataLst>
                  <p:tags r:id="rId81"/>
                </p:custDataLst>
              </p:nvPr>
            </p:nvSpPr>
            <p:spPr>
              <a:xfrm>
                <a:off x="1920" y="1632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1" name="Line 82"/>
              <p:cNvSpPr/>
              <p:nvPr>
                <p:custDataLst>
                  <p:tags r:id="rId82"/>
                </p:custDataLst>
              </p:nvPr>
            </p:nvSpPr>
            <p:spPr>
              <a:xfrm>
                <a:off x="1584" y="2016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2" name="Line 83"/>
              <p:cNvSpPr/>
              <p:nvPr>
                <p:custDataLst>
                  <p:tags r:id="rId83"/>
                </p:custDataLst>
              </p:nvPr>
            </p:nvSpPr>
            <p:spPr>
              <a:xfrm rot="-5400000">
                <a:off x="1079" y="1510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3" name="Line 84"/>
              <p:cNvSpPr/>
              <p:nvPr>
                <p:custDataLst>
                  <p:tags r:id="rId84"/>
                </p:custDataLst>
              </p:nvPr>
            </p:nvSpPr>
            <p:spPr>
              <a:xfrm rot="-5400000">
                <a:off x="2087" y="1510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4" name="Line 85"/>
              <p:cNvSpPr/>
              <p:nvPr>
                <p:custDataLst>
                  <p:tags r:id="rId85"/>
                </p:custDataLst>
              </p:nvPr>
            </p:nvSpPr>
            <p:spPr>
              <a:xfrm>
                <a:off x="1584" y="1008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5" name="Line 86"/>
              <p:cNvSpPr/>
              <p:nvPr>
                <p:custDataLst>
                  <p:tags r:id="rId86"/>
                </p:custDataLst>
              </p:nvPr>
            </p:nvSpPr>
            <p:spPr>
              <a:xfrm flipV="1">
                <a:off x="1584" y="1632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6" name="Line 87"/>
              <p:cNvSpPr/>
              <p:nvPr>
                <p:custDataLst>
                  <p:tags r:id="rId87"/>
                </p:custDataLst>
              </p:nvPr>
            </p:nvSpPr>
            <p:spPr>
              <a:xfrm flipV="1">
                <a:off x="2592" y="1632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7" name="Line 88"/>
              <p:cNvSpPr/>
              <p:nvPr>
                <p:custDataLst>
                  <p:tags r:id="rId88"/>
                </p:custDataLst>
              </p:nvPr>
            </p:nvSpPr>
            <p:spPr>
              <a:xfrm flipV="1">
                <a:off x="1584" y="62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8" name="Line 89"/>
              <p:cNvSpPr/>
              <p:nvPr>
                <p:custDataLst>
                  <p:tags r:id="rId89"/>
                </p:custDataLst>
              </p:nvPr>
            </p:nvSpPr>
            <p:spPr>
              <a:xfrm flipV="1">
                <a:off x="2592" y="62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49" name="Line 90"/>
              <p:cNvSpPr/>
              <p:nvPr>
                <p:custDataLst>
                  <p:tags r:id="rId90"/>
                </p:custDataLst>
              </p:nvPr>
            </p:nvSpPr>
            <p:spPr>
              <a:xfrm>
                <a:off x="1920" y="624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50" name="Line 91"/>
              <p:cNvSpPr/>
              <p:nvPr>
                <p:custDataLst>
                  <p:tags r:id="rId91"/>
                </p:custDataLst>
              </p:nvPr>
            </p:nvSpPr>
            <p:spPr>
              <a:xfrm rot="-5400000">
                <a:off x="1415" y="1126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51" name="Line 92"/>
              <p:cNvSpPr/>
              <p:nvPr>
                <p:custDataLst>
                  <p:tags r:id="rId92"/>
                </p:custDataLst>
              </p:nvPr>
            </p:nvSpPr>
            <p:spPr>
              <a:xfrm rot="-5400000">
                <a:off x="2423" y="1126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452" name="Oval 93"/>
            <p:cNvSpPr/>
            <p:nvPr>
              <p:custDataLst>
                <p:tags r:id="rId93"/>
              </p:custDataLst>
            </p:nvPr>
          </p:nvSpPr>
          <p:spPr>
            <a:xfrm>
              <a:off x="1248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3" name="Oval 94"/>
            <p:cNvSpPr/>
            <p:nvPr>
              <p:custDataLst>
                <p:tags r:id="rId94"/>
              </p:custDataLst>
            </p:nvPr>
          </p:nvSpPr>
          <p:spPr>
            <a:xfrm>
              <a:off x="2256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4" name="Oval 95"/>
            <p:cNvSpPr/>
            <p:nvPr>
              <p:custDataLst>
                <p:tags r:id="rId95"/>
              </p:custDataLst>
            </p:nvPr>
          </p:nvSpPr>
          <p:spPr>
            <a:xfrm>
              <a:off x="254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5" name="Oval 96"/>
            <p:cNvSpPr/>
            <p:nvPr>
              <p:custDataLst>
                <p:tags r:id="rId96"/>
              </p:custDataLst>
            </p:nvPr>
          </p:nvSpPr>
          <p:spPr>
            <a:xfrm>
              <a:off x="1584" y="25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6" name="Oval 97"/>
            <p:cNvSpPr/>
            <p:nvPr>
              <p:custDataLst>
                <p:tags r:id="rId97"/>
              </p:custDataLst>
            </p:nvPr>
          </p:nvSpPr>
          <p:spPr>
            <a:xfrm>
              <a:off x="1632" y="168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7" name="Oval 98"/>
            <p:cNvSpPr/>
            <p:nvPr>
              <p:custDataLst>
                <p:tags r:id="rId98"/>
              </p:custDataLst>
            </p:nvPr>
          </p:nvSpPr>
          <p:spPr>
            <a:xfrm>
              <a:off x="2304" y="2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8" name="Oval 99"/>
            <p:cNvSpPr/>
            <p:nvPr>
              <p:custDataLst>
                <p:tags r:id="rId99"/>
              </p:custDataLst>
            </p:nvPr>
          </p:nvSpPr>
          <p:spPr>
            <a:xfrm>
              <a:off x="1296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59" name="Oval 100"/>
            <p:cNvSpPr/>
            <p:nvPr>
              <p:custDataLst>
                <p:tags r:id="rId100"/>
              </p:custDataLst>
            </p:nvPr>
          </p:nvSpPr>
          <p:spPr>
            <a:xfrm>
              <a:off x="2640" y="264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01"/>
          <p:cNvGrpSpPr/>
          <p:nvPr>
            <p:custDataLst>
              <p:tags r:id="rId101"/>
            </p:custDataLst>
          </p:nvPr>
        </p:nvGrpSpPr>
        <p:grpSpPr>
          <a:xfrm>
            <a:off x="4133850" y="3724275"/>
            <a:ext cx="1655763" cy="1657350"/>
            <a:chOff x="2256" y="1584"/>
            <a:chExt cx="1680" cy="1680"/>
          </a:xfrm>
        </p:grpSpPr>
        <p:grpSp>
          <p:nvGrpSpPr>
            <p:cNvPr id="15461" name="Group 102"/>
            <p:cNvGrpSpPr/>
            <p:nvPr>
              <p:custDataLst>
                <p:tags r:id="rId102"/>
              </p:custDataLst>
            </p:nvPr>
          </p:nvGrpSpPr>
          <p:grpSpPr>
            <a:xfrm>
              <a:off x="2400" y="1728"/>
              <a:ext cx="1345" cy="1392"/>
              <a:chOff x="3408" y="2064"/>
              <a:chExt cx="1345" cy="1392"/>
            </a:xfrm>
          </p:grpSpPr>
          <p:sp>
            <p:nvSpPr>
              <p:cNvPr id="15462" name="Line 103"/>
              <p:cNvSpPr/>
              <p:nvPr>
                <p:custDataLst>
                  <p:tags r:id="rId103"/>
                </p:custDataLst>
              </p:nvPr>
            </p:nvSpPr>
            <p:spPr>
              <a:xfrm>
                <a:off x="3408" y="2448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463" name="Group 104"/>
              <p:cNvGrpSpPr/>
              <p:nvPr>
                <p:custDataLst>
                  <p:tags r:id="rId104"/>
                </p:custDataLst>
              </p:nvPr>
            </p:nvGrpSpPr>
            <p:grpSpPr>
              <a:xfrm>
                <a:off x="3408" y="2064"/>
                <a:ext cx="1345" cy="1392"/>
                <a:chOff x="3408" y="2064"/>
                <a:chExt cx="1345" cy="1392"/>
              </a:xfrm>
            </p:grpSpPr>
            <p:sp>
              <p:nvSpPr>
                <p:cNvPr id="15464" name="Line 105"/>
                <p:cNvSpPr/>
                <p:nvPr>
                  <p:custDataLst>
                    <p:tags r:id="rId105"/>
                  </p:custDataLst>
                </p:nvPr>
              </p:nvSpPr>
              <p:spPr>
                <a:xfrm flipV="1">
                  <a:off x="4416" y="3072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65" name="Line 106"/>
                <p:cNvSpPr/>
                <p:nvPr>
                  <p:custDataLst>
                    <p:tags r:id="rId106"/>
                  </p:custDataLst>
                </p:nvPr>
              </p:nvSpPr>
              <p:spPr>
                <a:xfrm flipV="1">
                  <a:off x="3408" y="2064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466" name="Line 107"/>
                <p:cNvSpPr/>
                <p:nvPr>
                  <p:custDataLst>
                    <p:tags r:id="rId107"/>
                  </p:custDataLst>
                </p:nvPr>
              </p:nvSpPr>
              <p:spPr>
                <a:xfrm flipV="1">
                  <a:off x="4416" y="2064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grpSp>
              <p:nvGrpSpPr>
                <p:cNvPr id="15467" name="Group 108"/>
                <p:cNvGrpSpPr/>
                <p:nvPr>
                  <p:custDataLst>
                    <p:tags r:id="rId108"/>
                  </p:custDataLst>
                </p:nvPr>
              </p:nvGrpSpPr>
              <p:grpSpPr>
                <a:xfrm>
                  <a:off x="3408" y="2064"/>
                  <a:ext cx="1345" cy="1392"/>
                  <a:chOff x="3408" y="2064"/>
                  <a:chExt cx="1345" cy="1392"/>
                </a:xfrm>
              </p:grpSpPr>
              <p:sp>
                <p:nvSpPr>
                  <p:cNvPr id="15468" name="Line 109"/>
                  <p:cNvSpPr/>
                  <p:nvPr>
                    <p:custDataLst>
                      <p:tags r:id="rId109"/>
                    </p:custDataLst>
                  </p:nvPr>
                </p:nvSpPr>
                <p:spPr>
                  <a:xfrm>
                    <a:off x="3744" y="3072"/>
                    <a:ext cx="1008" cy="0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69" name="Line 110"/>
                  <p:cNvSpPr/>
                  <p:nvPr>
                    <p:custDataLst>
                      <p:tags r:id="rId110"/>
                    </p:custDataLst>
                  </p:nvPr>
                </p:nvSpPr>
                <p:spPr>
                  <a:xfrm>
                    <a:off x="3408" y="3456"/>
                    <a:ext cx="1008" cy="0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0" name="Line 111"/>
                  <p:cNvSpPr/>
                  <p:nvPr>
                    <p:custDataLst>
                      <p:tags r:id="rId111"/>
                    </p:custDataLst>
                  </p:nvPr>
                </p:nvSpPr>
                <p:spPr>
                  <a:xfrm rot="-5400000">
                    <a:off x="2903" y="2950"/>
                    <a:ext cx="1008" cy="1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1" name="Line 112"/>
                  <p:cNvSpPr/>
                  <p:nvPr>
                    <p:custDataLst>
                      <p:tags r:id="rId112"/>
                    </p:custDataLst>
                  </p:nvPr>
                </p:nvSpPr>
                <p:spPr>
                  <a:xfrm rot="-5400000">
                    <a:off x="3911" y="2950"/>
                    <a:ext cx="1008" cy="1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2" name="Line 113"/>
                  <p:cNvSpPr/>
                  <p:nvPr>
                    <p:custDataLst>
                      <p:tags r:id="rId113"/>
                    </p:custDataLst>
                  </p:nvPr>
                </p:nvSpPr>
                <p:spPr>
                  <a:xfrm flipV="1">
                    <a:off x="3408" y="3072"/>
                    <a:ext cx="336" cy="384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3" name="Line 114"/>
                  <p:cNvSpPr/>
                  <p:nvPr>
                    <p:custDataLst>
                      <p:tags r:id="rId114"/>
                    </p:custDataLst>
                  </p:nvPr>
                </p:nvSpPr>
                <p:spPr>
                  <a:xfrm>
                    <a:off x="3744" y="2064"/>
                    <a:ext cx="1008" cy="0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4" name="Line 115"/>
                  <p:cNvSpPr/>
                  <p:nvPr>
                    <p:custDataLst>
                      <p:tags r:id="rId115"/>
                    </p:custDataLst>
                  </p:nvPr>
                </p:nvSpPr>
                <p:spPr>
                  <a:xfrm rot="-5400000">
                    <a:off x="3239" y="2566"/>
                    <a:ext cx="1008" cy="1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ysDot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15475" name="Line 116"/>
                  <p:cNvSpPr/>
                  <p:nvPr>
                    <p:custDataLst>
                      <p:tags r:id="rId116"/>
                    </p:custDataLst>
                  </p:nvPr>
                </p:nvSpPr>
                <p:spPr>
                  <a:xfrm rot="-5400000">
                    <a:off x="4247" y="2566"/>
                    <a:ext cx="1008" cy="1"/>
                  </a:xfrm>
                  <a:prstGeom prst="line">
                    <a:avLst/>
                  </a:prstGeom>
                  <a:ln w="28575" cap="flat" cmpd="sng">
                    <a:solidFill>
                      <a:schemeClr val="accent1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</p:grpSp>
        </p:grpSp>
        <p:sp>
          <p:nvSpPr>
            <p:cNvPr id="15476" name="Oval 117"/>
            <p:cNvSpPr/>
            <p:nvPr>
              <p:custDataLst>
                <p:tags r:id="rId117"/>
              </p:custDataLst>
            </p:nvPr>
          </p:nvSpPr>
          <p:spPr>
            <a:xfrm>
              <a:off x="2544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77" name="Oval 118"/>
            <p:cNvSpPr/>
            <p:nvPr>
              <p:custDataLst>
                <p:tags r:id="rId118"/>
              </p:custDataLst>
            </p:nvPr>
          </p:nvSpPr>
          <p:spPr>
            <a:xfrm>
              <a:off x="3600" y="254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78" name="Oval 119"/>
            <p:cNvSpPr/>
            <p:nvPr>
              <p:custDataLst>
                <p:tags r:id="rId119"/>
              </p:custDataLst>
            </p:nvPr>
          </p:nvSpPr>
          <p:spPr>
            <a:xfrm>
              <a:off x="3216" y="192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79" name="Oval 120"/>
            <p:cNvSpPr/>
            <p:nvPr>
              <p:custDataLst>
                <p:tags r:id="rId120"/>
              </p:custDataLst>
            </p:nvPr>
          </p:nvSpPr>
          <p:spPr>
            <a:xfrm>
              <a:off x="2256" y="292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80" name="Oval 121"/>
            <p:cNvSpPr/>
            <p:nvPr>
              <p:custDataLst>
                <p:tags r:id="rId121"/>
              </p:custDataLst>
            </p:nvPr>
          </p:nvSpPr>
          <p:spPr>
            <a:xfrm>
              <a:off x="2304" y="201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81" name="Oval 122"/>
            <p:cNvSpPr/>
            <p:nvPr>
              <p:custDataLst>
                <p:tags r:id="rId122"/>
              </p:custDataLst>
            </p:nvPr>
          </p:nvSpPr>
          <p:spPr>
            <a:xfrm>
              <a:off x="3648" y="163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82" name="Oval 123"/>
            <p:cNvSpPr/>
            <p:nvPr>
              <p:custDataLst>
                <p:tags r:id="rId123"/>
              </p:custDataLst>
            </p:nvPr>
          </p:nvSpPr>
          <p:spPr>
            <a:xfrm>
              <a:off x="2640" y="264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83" name="Oval 124"/>
            <p:cNvSpPr/>
            <p:nvPr>
              <p:custDataLst>
                <p:tags r:id="rId124"/>
              </p:custDataLst>
            </p:nvPr>
          </p:nvSpPr>
          <p:spPr>
            <a:xfrm>
              <a:off x="3312" y="297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8" name="Group 125"/>
          <p:cNvGrpSpPr/>
          <p:nvPr>
            <p:custDataLst>
              <p:tags r:id="rId125"/>
            </p:custDataLst>
          </p:nvPr>
        </p:nvGrpSpPr>
        <p:grpSpPr>
          <a:xfrm>
            <a:off x="3143250" y="2657475"/>
            <a:ext cx="1608138" cy="1703388"/>
            <a:chOff x="3840" y="576"/>
            <a:chExt cx="1632" cy="1728"/>
          </a:xfrm>
        </p:grpSpPr>
        <p:grpSp>
          <p:nvGrpSpPr>
            <p:cNvPr id="15485" name="Group 126"/>
            <p:cNvGrpSpPr/>
            <p:nvPr>
              <p:custDataLst>
                <p:tags r:id="rId126"/>
              </p:custDataLst>
            </p:nvPr>
          </p:nvGrpSpPr>
          <p:grpSpPr>
            <a:xfrm>
              <a:off x="3984" y="768"/>
              <a:ext cx="1345" cy="1392"/>
              <a:chOff x="3984" y="768"/>
              <a:chExt cx="1345" cy="1392"/>
            </a:xfrm>
          </p:grpSpPr>
          <p:sp>
            <p:nvSpPr>
              <p:cNvPr id="15486" name="Line 127"/>
              <p:cNvSpPr/>
              <p:nvPr>
                <p:custDataLst>
                  <p:tags r:id="rId127"/>
                </p:custDataLst>
              </p:nvPr>
            </p:nvSpPr>
            <p:spPr>
              <a:xfrm rot="-5400000">
                <a:off x="3479" y="1654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87" name="Line 128"/>
              <p:cNvSpPr/>
              <p:nvPr>
                <p:custDataLst>
                  <p:tags r:id="rId128"/>
                </p:custDataLst>
              </p:nvPr>
            </p:nvSpPr>
            <p:spPr>
              <a:xfrm rot="-5400000">
                <a:off x="4487" y="1654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88" name="Line 129"/>
              <p:cNvSpPr/>
              <p:nvPr>
                <p:custDataLst>
                  <p:tags r:id="rId129"/>
                </p:custDataLst>
              </p:nvPr>
            </p:nvSpPr>
            <p:spPr>
              <a:xfrm>
                <a:off x="3984" y="1152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89" name="Line 130"/>
              <p:cNvSpPr/>
              <p:nvPr>
                <p:custDataLst>
                  <p:tags r:id="rId130"/>
                </p:custDataLst>
              </p:nvPr>
            </p:nvSpPr>
            <p:spPr>
              <a:xfrm flipV="1">
                <a:off x="4992" y="1776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0" name="Line 131"/>
              <p:cNvSpPr/>
              <p:nvPr>
                <p:custDataLst>
                  <p:tags r:id="rId131"/>
                </p:custDataLst>
              </p:nvPr>
            </p:nvSpPr>
            <p:spPr>
              <a:xfrm flipV="1">
                <a:off x="3984" y="768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1" name="Line 132"/>
              <p:cNvSpPr/>
              <p:nvPr>
                <p:custDataLst>
                  <p:tags r:id="rId132"/>
                </p:custDataLst>
              </p:nvPr>
            </p:nvSpPr>
            <p:spPr>
              <a:xfrm flipV="1">
                <a:off x="4992" y="768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2" name="Line 133"/>
              <p:cNvSpPr/>
              <p:nvPr>
                <p:custDataLst>
                  <p:tags r:id="rId133"/>
                </p:custDataLst>
              </p:nvPr>
            </p:nvSpPr>
            <p:spPr>
              <a:xfrm>
                <a:off x="4320" y="1776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3" name="Line 134"/>
              <p:cNvSpPr/>
              <p:nvPr>
                <p:custDataLst>
                  <p:tags r:id="rId134"/>
                </p:custDataLst>
              </p:nvPr>
            </p:nvSpPr>
            <p:spPr>
              <a:xfrm>
                <a:off x="3984" y="2160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4" name="Line 135"/>
              <p:cNvSpPr/>
              <p:nvPr>
                <p:custDataLst>
                  <p:tags r:id="rId135"/>
                </p:custDataLst>
              </p:nvPr>
            </p:nvSpPr>
            <p:spPr>
              <a:xfrm flipV="1">
                <a:off x="3984" y="1776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5" name="Line 136"/>
              <p:cNvSpPr/>
              <p:nvPr>
                <p:custDataLst>
                  <p:tags r:id="rId136"/>
                </p:custDataLst>
              </p:nvPr>
            </p:nvSpPr>
            <p:spPr>
              <a:xfrm>
                <a:off x="4320" y="768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6" name="Line 137"/>
              <p:cNvSpPr/>
              <p:nvPr>
                <p:custDataLst>
                  <p:tags r:id="rId137"/>
                </p:custDataLst>
              </p:nvPr>
            </p:nvSpPr>
            <p:spPr>
              <a:xfrm rot="-5400000">
                <a:off x="3815" y="1270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497" name="Line 138"/>
              <p:cNvSpPr/>
              <p:nvPr>
                <p:custDataLst>
                  <p:tags r:id="rId138"/>
                </p:custDataLst>
              </p:nvPr>
            </p:nvSpPr>
            <p:spPr>
              <a:xfrm rot="-5400000">
                <a:off x="4823" y="1270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498" name="Oval 139"/>
            <p:cNvSpPr/>
            <p:nvPr>
              <p:custDataLst>
                <p:tags r:id="rId139"/>
              </p:custDataLst>
            </p:nvPr>
          </p:nvSpPr>
          <p:spPr>
            <a:xfrm>
              <a:off x="4176" y="576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499" name="Oval 140"/>
            <p:cNvSpPr/>
            <p:nvPr>
              <p:custDataLst>
                <p:tags r:id="rId140"/>
              </p:custDataLst>
            </p:nvPr>
          </p:nvSpPr>
          <p:spPr>
            <a:xfrm>
              <a:off x="5136" y="163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0" name="Oval 141"/>
            <p:cNvSpPr/>
            <p:nvPr>
              <p:custDataLst>
                <p:tags r:id="rId141"/>
              </p:custDataLst>
            </p:nvPr>
          </p:nvSpPr>
          <p:spPr>
            <a:xfrm>
              <a:off x="4800" y="96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1" name="Oval 142"/>
            <p:cNvSpPr/>
            <p:nvPr>
              <p:custDataLst>
                <p:tags r:id="rId142"/>
              </p:custDataLst>
            </p:nvPr>
          </p:nvSpPr>
          <p:spPr>
            <a:xfrm>
              <a:off x="3840" y="196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2" name="Oval 143"/>
            <p:cNvSpPr/>
            <p:nvPr>
              <p:custDataLst>
                <p:tags r:id="rId143"/>
              </p:custDataLst>
            </p:nvPr>
          </p:nvSpPr>
          <p:spPr>
            <a:xfrm>
              <a:off x="3888" y="105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3" name="Oval 144"/>
            <p:cNvSpPr/>
            <p:nvPr>
              <p:custDataLst>
                <p:tags r:id="rId144"/>
              </p:custDataLst>
            </p:nvPr>
          </p:nvSpPr>
          <p:spPr>
            <a:xfrm>
              <a:off x="5232" y="672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4" name="Oval 145"/>
            <p:cNvSpPr/>
            <p:nvPr>
              <p:custDataLst>
                <p:tags r:id="rId145"/>
              </p:custDataLst>
            </p:nvPr>
          </p:nvSpPr>
          <p:spPr>
            <a:xfrm>
              <a:off x="4224" y="172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05" name="Oval 146"/>
            <p:cNvSpPr/>
            <p:nvPr>
              <p:custDataLst>
                <p:tags r:id="rId146"/>
              </p:custDataLst>
            </p:nvPr>
          </p:nvSpPr>
          <p:spPr>
            <a:xfrm>
              <a:off x="4896" y="206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47"/>
          <p:cNvGrpSpPr/>
          <p:nvPr>
            <p:custDataLst>
              <p:tags r:id="rId147"/>
            </p:custDataLst>
          </p:nvPr>
        </p:nvGrpSpPr>
        <p:grpSpPr>
          <a:xfrm>
            <a:off x="4078288" y="2657475"/>
            <a:ext cx="1655762" cy="1703388"/>
            <a:chOff x="3888" y="672"/>
            <a:chExt cx="1680" cy="1728"/>
          </a:xfrm>
        </p:grpSpPr>
        <p:grpSp>
          <p:nvGrpSpPr>
            <p:cNvPr id="15507" name="Group 148"/>
            <p:cNvGrpSpPr/>
            <p:nvPr>
              <p:custDataLst>
                <p:tags r:id="rId148"/>
              </p:custDataLst>
            </p:nvPr>
          </p:nvGrpSpPr>
          <p:grpSpPr>
            <a:xfrm>
              <a:off x="4080" y="864"/>
              <a:ext cx="1345" cy="1392"/>
              <a:chOff x="4080" y="864"/>
              <a:chExt cx="1345" cy="1392"/>
            </a:xfrm>
          </p:grpSpPr>
          <p:sp>
            <p:nvSpPr>
              <p:cNvPr id="15508" name="Line 149"/>
              <p:cNvSpPr/>
              <p:nvPr>
                <p:custDataLst>
                  <p:tags r:id="rId149"/>
                </p:custDataLst>
              </p:nvPr>
            </p:nvSpPr>
            <p:spPr>
              <a:xfrm>
                <a:off x="4080" y="1248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09" name="Line 150"/>
              <p:cNvSpPr/>
              <p:nvPr>
                <p:custDataLst>
                  <p:tags r:id="rId150"/>
                </p:custDataLst>
              </p:nvPr>
            </p:nvSpPr>
            <p:spPr>
              <a:xfrm flipV="1">
                <a:off x="4080" y="86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10" name="Line 151"/>
              <p:cNvSpPr/>
              <p:nvPr>
                <p:custDataLst>
                  <p:tags r:id="rId151"/>
                </p:custDataLst>
              </p:nvPr>
            </p:nvSpPr>
            <p:spPr>
              <a:xfrm flipV="1">
                <a:off x="5088" y="864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11" name="Line 152"/>
              <p:cNvSpPr/>
              <p:nvPr>
                <p:custDataLst>
                  <p:tags r:id="rId152"/>
                </p:custDataLst>
              </p:nvPr>
            </p:nvSpPr>
            <p:spPr>
              <a:xfrm>
                <a:off x="4416" y="864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512" name="Group 153"/>
              <p:cNvGrpSpPr/>
              <p:nvPr>
                <p:custDataLst>
                  <p:tags r:id="rId153"/>
                </p:custDataLst>
              </p:nvPr>
            </p:nvGrpSpPr>
            <p:grpSpPr>
              <a:xfrm>
                <a:off x="4080" y="864"/>
                <a:ext cx="1345" cy="1392"/>
                <a:chOff x="4080" y="864"/>
                <a:chExt cx="1345" cy="1392"/>
              </a:xfrm>
            </p:grpSpPr>
            <p:sp>
              <p:nvSpPr>
                <p:cNvPr id="15513" name="Line 154"/>
                <p:cNvSpPr/>
                <p:nvPr>
                  <p:custDataLst>
                    <p:tags r:id="rId154"/>
                  </p:custDataLst>
                </p:nvPr>
              </p:nvSpPr>
              <p:spPr>
                <a:xfrm>
                  <a:off x="4416" y="1872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4" name="Line 155"/>
                <p:cNvSpPr/>
                <p:nvPr>
                  <p:custDataLst>
                    <p:tags r:id="rId155"/>
                  </p:custDataLst>
                </p:nvPr>
              </p:nvSpPr>
              <p:spPr>
                <a:xfrm>
                  <a:off x="4080" y="2256"/>
                  <a:ext cx="1008" cy="0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5" name="Line 156"/>
                <p:cNvSpPr/>
                <p:nvPr>
                  <p:custDataLst>
                    <p:tags r:id="rId156"/>
                  </p:custDataLst>
                </p:nvPr>
              </p:nvSpPr>
              <p:spPr>
                <a:xfrm rot="-5400000">
                  <a:off x="3575" y="1750"/>
                  <a:ext cx="1008" cy="1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6" name="Line 157"/>
                <p:cNvSpPr/>
                <p:nvPr>
                  <p:custDataLst>
                    <p:tags r:id="rId157"/>
                  </p:custDataLst>
                </p:nvPr>
              </p:nvSpPr>
              <p:spPr>
                <a:xfrm rot="-5400000">
                  <a:off x="4583" y="1750"/>
                  <a:ext cx="1008" cy="1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7" name="Line 158"/>
                <p:cNvSpPr/>
                <p:nvPr>
                  <p:custDataLst>
                    <p:tags r:id="rId158"/>
                  </p:custDataLst>
                </p:nvPr>
              </p:nvSpPr>
              <p:spPr>
                <a:xfrm flipV="1">
                  <a:off x="4080" y="1872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8" name="Line 159"/>
                <p:cNvSpPr/>
                <p:nvPr>
                  <p:custDataLst>
                    <p:tags r:id="rId159"/>
                  </p:custDataLst>
                </p:nvPr>
              </p:nvSpPr>
              <p:spPr>
                <a:xfrm flipV="1">
                  <a:off x="5088" y="1872"/>
                  <a:ext cx="336" cy="384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19" name="Line 160"/>
                <p:cNvSpPr/>
                <p:nvPr>
                  <p:custDataLst>
                    <p:tags r:id="rId160"/>
                  </p:custDataLst>
                </p:nvPr>
              </p:nvSpPr>
              <p:spPr>
                <a:xfrm rot="-5400000">
                  <a:off x="3911" y="1366"/>
                  <a:ext cx="1008" cy="1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ysDot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20" name="Line 161"/>
                <p:cNvSpPr/>
                <p:nvPr>
                  <p:custDataLst>
                    <p:tags r:id="rId161"/>
                  </p:custDataLst>
                </p:nvPr>
              </p:nvSpPr>
              <p:spPr>
                <a:xfrm rot="-5400000">
                  <a:off x="4919" y="1366"/>
                  <a:ext cx="1008" cy="1"/>
                </a:xfrm>
                <a:prstGeom prst="line">
                  <a:avLst/>
                </a:prstGeom>
                <a:ln w="28575" cap="flat" cmpd="sng">
                  <a:solidFill>
                    <a:schemeClr val="accent1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grpSp>
          <p:nvGrpSpPr>
            <p:cNvPr id="15521" name="Group 162"/>
            <p:cNvGrpSpPr/>
            <p:nvPr>
              <p:custDataLst>
                <p:tags r:id="rId162"/>
              </p:custDataLst>
            </p:nvPr>
          </p:nvGrpSpPr>
          <p:grpSpPr>
            <a:xfrm>
              <a:off x="3888" y="672"/>
              <a:ext cx="1680" cy="1728"/>
              <a:chOff x="2208" y="528"/>
              <a:chExt cx="1680" cy="1728"/>
            </a:xfrm>
          </p:grpSpPr>
          <p:sp>
            <p:nvSpPr>
              <p:cNvPr id="15522" name="Oval 163"/>
              <p:cNvSpPr/>
              <p:nvPr>
                <p:custDataLst>
                  <p:tags r:id="rId163"/>
                </p:custDataLst>
              </p:nvPr>
            </p:nvSpPr>
            <p:spPr>
              <a:xfrm>
                <a:off x="2208" y="912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3" name="Oval 164"/>
              <p:cNvSpPr/>
              <p:nvPr>
                <p:custDataLst>
                  <p:tags r:id="rId164"/>
                </p:custDataLst>
              </p:nvPr>
            </p:nvSpPr>
            <p:spPr>
              <a:xfrm>
                <a:off x="3216" y="1920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4" name="Oval 165"/>
              <p:cNvSpPr/>
              <p:nvPr>
                <p:custDataLst>
                  <p:tags r:id="rId165"/>
                </p:custDataLst>
              </p:nvPr>
            </p:nvSpPr>
            <p:spPr>
              <a:xfrm>
                <a:off x="3552" y="528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5" name="Oval 166"/>
              <p:cNvSpPr/>
              <p:nvPr>
                <p:custDataLst>
                  <p:tags r:id="rId166"/>
                </p:custDataLst>
              </p:nvPr>
            </p:nvSpPr>
            <p:spPr>
              <a:xfrm>
                <a:off x="2544" y="1584"/>
                <a:ext cx="336" cy="33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6" name="Oval 167"/>
              <p:cNvSpPr/>
              <p:nvPr>
                <p:custDataLst>
                  <p:tags r:id="rId167"/>
                </p:custDataLst>
              </p:nvPr>
            </p:nvSpPr>
            <p:spPr>
              <a:xfrm>
                <a:off x="2640" y="62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7" name="Oval 168"/>
              <p:cNvSpPr/>
              <p:nvPr>
                <p:custDataLst>
                  <p:tags r:id="rId168"/>
                </p:custDataLst>
              </p:nvPr>
            </p:nvSpPr>
            <p:spPr>
              <a:xfrm>
                <a:off x="3312" y="1008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8" name="Oval 169"/>
              <p:cNvSpPr/>
              <p:nvPr>
                <p:custDataLst>
                  <p:tags r:id="rId169"/>
                </p:custDataLst>
              </p:nvPr>
            </p:nvSpPr>
            <p:spPr>
              <a:xfrm>
                <a:off x="2304" y="201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29" name="Oval 170"/>
              <p:cNvSpPr/>
              <p:nvPr>
                <p:custDataLst>
                  <p:tags r:id="rId170"/>
                </p:custDataLst>
              </p:nvPr>
            </p:nvSpPr>
            <p:spPr>
              <a:xfrm>
                <a:off x="3648" y="163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4" name="Group 171"/>
          <p:cNvGrpSpPr/>
          <p:nvPr>
            <p:custDataLst>
              <p:tags r:id="rId171"/>
            </p:custDataLst>
          </p:nvPr>
        </p:nvGrpSpPr>
        <p:grpSpPr>
          <a:xfrm>
            <a:off x="2762250" y="3038475"/>
            <a:ext cx="1655763" cy="1703388"/>
            <a:chOff x="4080" y="1200"/>
            <a:chExt cx="1680" cy="1728"/>
          </a:xfrm>
        </p:grpSpPr>
        <p:grpSp>
          <p:nvGrpSpPr>
            <p:cNvPr id="15531" name="Group 172"/>
            <p:cNvGrpSpPr/>
            <p:nvPr>
              <p:custDataLst>
                <p:tags r:id="rId172"/>
              </p:custDataLst>
            </p:nvPr>
          </p:nvGrpSpPr>
          <p:grpSpPr>
            <a:xfrm>
              <a:off x="4272" y="1392"/>
              <a:ext cx="1345" cy="1392"/>
              <a:chOff x="4272" y="1392"/>
              <a:chExt cx="1345" cy="1392"/>
            </a:xfrm>
          </p:grpSpPr>
          <p:sp>
            <p:nvSpPr>
              <p:cNvPr id="15532" name="Line 173"/>
              <p:cNvSpPr/>
              <p:nvPr>
                <p:custDataLst>
                  <p:tags r:id="rId173"/>
                </p:custDataLst>
              </p:nvPr>
            </p:nvSpPr>
            <p:spPr>
              <a:xfrm>
                <a:off x="4608" y="2400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3" name="Line 174"/>
              <p:cNvSpPr/>
              <p:nvPr>
                <p:custDataLst>
                  <p:tags r:id="rId174"/>
                </p:custDataLst>
              </p:nvPr>
            </p:nvSpPr>
            <p:spPr>
              <a:xfrm>
                <a:off x="4272" y="2784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4" name="Line 175"/>
              <p:cNvSpPr/>
              <p:nvPr>
                <p:custDataLst>
                  <p:tags r:id="rId175"/>
                </p:custDataLst>
              </p:nvPr>
            </p:nvSpPr>
            <p:spPr>
              <a:xfrm rot="-5400000">
                <a:off x="3767" y="227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5" name="Line 176"/>
              <p:cNvSpPr/>
              <p:nvPr>
                <p:custDataLst>
                  <p:tags r:id="rId176"/>
                </p:custDataLst>
              </p:nvPr>
            </p:nvSpPr>
            <p:spPr>
              <a:xfrm rot="-5400000">
                <a:off x="4775" y="2278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6" name="Line 177"/>
              <p:cNvSpPr/>
              <p:nvPr>
                <p:custDataLst>
                  <p:tags r:id="rId177"/>
                </p:custDataLst>
              </p:nvPr>
            </p:nvSpPr>
            <p:spPr>
              <a:xfrm>
                <a:off x="4272" y="1776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7" name="Line 178"/>
              <p:cNvSpPr/>
              <p:nvPr>
                <p:custDataLst>
                  <p:tags r:id="rId178"/>
                </p:custDataLst>
              </p:nvPr>
            </p:nvSpPr>
            <p:spPr>
              <a:xfrm flipV="1">
                <a:off x="4272" y="2400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8" name="Line 179"/>
              <p:cNvSpPr/>
              <p:nvPr>
                <p:custDataLst>
                  <p:tags r:id="rId179"/>
                </p:custDataLst>
              </p:nvPr>
            </p:nvSpPr>
            <p:spPr>
              <a:xfrm flipV="1">
                <a:off x="5280" y="2400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39" name="Line 180"/>
              <p:cNvSpPr/>
              <p:nvPr>
                <p:custDataLst>
                  <p:tags r:id="rId180"/>
                </p:custDataLst>
              </p:nvPr>
            </p:nvSpPr>
            <p:spPr>
              <a:xfrm flipV="1">
                <a:off x="4272" y="1392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40" name="Line 181"/>
              <p:cNvSpPr/>
              <p:nvPr>
                <p:custDataLst>
                  <p:tags r:id="rId181"/>
                </p:custDataLst>
              </p:nvPr>
            </p:nvSpPr>
            <p:spPr>
              <a:xfrm flipV="1">
                <a:off x="5280" y="1392"/>
                <a:ext cx="336" cy="384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41" name="Line 182"/>
              <p:cNvSpPr/>
              <p:nvPr>
                <p:custDataLst>
                  <p:tags r:id="rId182"/>
                </p:custDataLst>
              </p:nvPr>
            </p:nvSpPr>
            <p:spPr>
              <a:xfrm>
                <a:off x="4608" y="1392"/>
                <a:ext cx="1008" cy="0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42" name="Line 183"/>
              <p:cNvSpPr/>
              <p:nvPr>
                <p:custDataLst>
                  <p:tags r:id="rId183"/>
                </p:custDataLst>
              </p:nvPr>
            </p:nvSpPr>
            <p:spPr>
              <a:xfrm rot="-5400000">
                <a:off x="4103" y="1894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43" name="Line 184"/>
              <p:cNvSpPr/>
              <p:nvPr>
                <p:custDataLst>
                  <p:tags r:id="rId184"/>
                </p:custDataLst>
              </p:nvPr>
            </p:nvSpPr>
            <p:spPr>
              <a:xfrm rot="-5400000">
                <a:off x="5111" y="1894"/>
                <a:ext cx="1008" cy="1"/>
              </a:xfrm>
              <a:prstGeom prst="line">
                <a:avLst/>
              </a:prstGeom>
              <a:ln w="28575" cap="flat" cmpd="sng">
                <a:solidFill>
                  <a:schemeClr val="accent1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544" name="Oval 185"/>
            <p:cNvSpPr/>
            <p:nvPr>
              <p:custDataLst>
                <p:tags r:id="rId185"/>
              </p:custDataLst>
            </p:nvPr>
          </p:nvSpPr>
          <p:spPr>
            <a:xfrm>
              <a:off x="4080" y="1584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45" name="Oval 186"/>
            <p:cNvSpPr/>
            <p:nvPr>
              <p:custDataLst>
                <p:tags r:id="rId186"/>
              </p:custDataLst>
            </p:nvPr>
          </p:nvSpPr>
          <p:spPr>
            <a:xfrm>
              <a:off x="5088" y="2592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46" name="Oval 187"/>
            <p:cNvSpPr/>
            <p:nvPr>
              <p:custDataLst>
                <p:tags r:id="rId187"/>
              </p:custDataLst>
            </p:nvPr>
          </p:nvSpPr>
          <p:spPr>
            <a:xfrm>
              <a:off x="5424" y="1200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47" name="Oval 188"/>
            <p:cNvSpPr/>
            <p:nvPr>
              <p:custDataLst>
                <p:tags r:id="rId188"/>
              </p:custDataLst>
            </p:nvPr>
          </p:nvSpPr>
          <p:spPr>
            <a:xfrm>
              <a:off x="4464" y="2208"/>
              <a:ext cx="336" cy="33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48" name="Oval 189"/>
            <p:cNvSpPr/>
            <p:nvPr>
              <p:custDataLst>
                <p:tags r:id="rId189"/>
              </p:custDataLst>
            </p:nvPr>
          </p:nvSpPr>
          <p:spPr>
            <a:xfrm>
              <a:off x="4512" y="1296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49" name="Oval 190"/>
            <p:cNvSpPr/>
            <p:nvPr>
              <p:custDataLst>
                <p:tags r:id="rId190"/>
              </p:custDataLst>
            </p:nvPr>
          </p:nvSpPr>
          <p:spPr>
            <a:xfrm>
              <a:off x="5184" y="1680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50" name="Oval 191"/>
            <p:cNvSpPr/>
            <p:nvPr>
              <p:custDataLst>
                <p:tags r:id="rId191"/>
              </p:custDataLst>
            </p:nvPr>
          </p:nvSpPr>
          <p:spPr>
            <a:xfrm>
              <a:off x="4176" y="2688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51" name="Oval 192"/>
            <p:cNvSpPr/>
            <p:nvPr>
              <p:custDataLst>
                <p:tags r:id="rId192"/>
              </p:custDataLst>
            </p:nvPr>
          </p:nvSpPr>
          <p:spPr>
            <a:xfrm>
              <a:off x="5520" y="2304"/>
              <a:ext cx="192" cy="1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6" name="Group 193"/>
          <p:cNvGrpSpPr/>
          <p:nvPr>
            <p:custDataLst>
              <p:tags r:id="rId193"/>
            </p:custDataLst>
          </p:nvPr>
        </p:nvGrpSpPr>
        <p:grpSpPr>
          <a:xfrm>
            <a:off x="3752850" y="3038475"/>
            <a:ext cx="1657350" cy="1703388"/>
            <a:chOff x="2352" y="624"/>
            <a:chExt cx="1044" cy="1073"/>
          </a:xfrm>
        </p:grpSpPr>
        <p:sp>
          <p:nvSpPr>
            <p:cNvPr id="15553" name="Line 194"/>
            <p:cNvSpPr/>
            <p:nvPr>
              <p:custDataLst>
                <p:tags r:id="rId194"/>
              </p:custDataLst>
            </p:nvPr>
          </p:nvSpPr>
          <p:spPr>
            <a:xfrm rot="-5400000">
              <a:off x="2157" y="1293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4" name="Line 195"/>
            <p:cNvSpPr/>
            <p:nvPr>
              <p:custDataLst>
                <p:tags r:id="rId195"/>
              </p:custDataLst>
            </p:nvPr>
          </p:nvSpPr>
          <p:spPr>
            <a:xfrm rot="-5400000">
              <a:off x="2785" y="1295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5" name="Line 196"/>
            <p:cNvSpPr/>
            <p:nvPr>
              <p:custDataLst>
                <p:tags r:id="rId196"/>
              </p:custDataLst>
            </p:nvPr>
          </p:nvSpPr>
          <p:spPr>
            <a:xfrm>
              <a:off x="2471" y="982"/>
              <a:ext cx="627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6" name="Line 197"/>
            <p:cNvSpPr/>
            <p:nvPr>
              <p:custDataLst>
                <p:tags r:id="rId197"/>
              </p:custDataLst>
            </p:nvPr>
          </p:nvSpPr>
          <p:spPr>
            <a:xfrm flipV="1">
              <a:off x="3098" y="1369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7" name="Line 198"/>
            <p:cNvSpPr/>
            <p:nvPr>
              <p:custDataLst>
                <p:tags r:id="rId198"/>
              </p:custDataLst>
            </p:nvPr>
          </p:nvSpPr>
          <p:spPr>
            <a:xfrm flipV="1">
              <a:off x="2471" y="743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8" name="Line 199"/>
            <p:cNvSpPr/>
            <p:nvPr>
              <p:custDataLst>
                <p:tags r:id="rId199"/>
              </p:custDataLst>
            </p:nvPr>
          </p:nvSpPr>
          <p:spPr>
            <a:xfrm flipV="1">
              <a:off x="3098" y="743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59" name="Line 200"/>
            <p:cNvSpPr/>
            <p:nvPr>
              <p:custDataLst>
                <p:tags r:id="rId200"/>
              </p:custDataLst>
            </p:nvPr>
          </p:nvSpPr>
          <p:spPr>
            <a:xfrm>
              <a:off x="2680" y="1369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0" name="Line 201"/>
            <p:cNvSpPr/>
            <p:nvPr>
              <p:custDataLst>
                <p:tags r:id="rId201"/>
              </p:custDataLst>
            </p:nvPr>
          </p:nvSpPr>
          <p:spPr>
            <a:xfrm>
              <a:off x="2471" y="1608"/>
              <a:ext cx="627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1" name="Line 202"/>
            <p:cNvSpPr/>
            <p:nvPr>
              <p:custDataLst>
                <p:tags r:id="rId202"/>
              </p:custDataLst>
            </p:nvPr>
          </p:nvSpPr>
          <p:spPr>
            <a:xfrm flipV="1">
              <a:off x="2471" y="1369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2" name="Line 203"/>
            <p:cNvSpPr/>
            <p:nvPr>
              <p:custDataLst>
                <p:tags r:id="rId203"/>
              </p:custDataLst>
            </p:nvPr>
          </p:nvSpPr>
          <p:spPr>
            <a:xfrm>
              <a:off x="2680" y="743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3" name="Line 204"/>
            <p:cNvSpPr/>
            <p:nvPr>
              <p:custDataLst>
                <p:tags r:id="rId204"/>
              </p:custDataLst>
            </p:nvPr>
          </p:nvSpPr>
          <p:spPr>
            <a:xfrm rot="-5400000">
              <a:off x="2367" y="1056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4" name="Line 205"/>
            <p:cNvSpPr/>
            <p:nvPr>
              <p:custDataLst>
                <p:tags r:id="rId205"/>
              </p:custDataLst>
            </p:nvPr>
          </p:nvSpPr>
          <p:spPr>
            <a:xfrm rot="-5400000">
              <a:off x="2998" y="1079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565" name="Oval 206"/>
            <p:cNvSpPr/>
            <p:nvPr>
              <p:custDataLst>
                <p:tags r:id="rId206"/>
              </p:custDataLst>
            </p:nvPr>
          </p:nvSpPr>
          <p:spPr>
            <a:xfrm>
              <a:off x="2561" y="624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66" name="Oval 207"/>
            <p:cNvSpPr/>
            <p:nvPr>
              <p:custDataLst>
                <p:tags r:id="rId207"/>
              </p:custDataLst>
            </p:nvPr>
          </p:nvSpPr>
          <p:spPr>
            <a:xfrm>
              <a:off x="3187" y="1250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67" name="Oval 208"/>
            <p:cNvSpPr/>
            <p:nvPr>
              <p:custDataLst>
                <p:tags r:id="rId208"/>
              </p:custDataLst>
            </p:nvPr>
          </p:nvSpPr>
          <p:spPr>
            <a:xfrm>
              <a:off x="2978" y="862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68" name="Oval 209"/>
            <p:cNvSpPr/>
            <p:nvPr>
              <p:custDataLst>
                <p:tags r:id="rId209"/>
              </p:custDataLst>
            </p:nvPr>
          </p:nvSpPr>
          <p:spPr>
            <a:xfrm>
              <a:off x="2352" y="148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69" name="Oval 210"/>
            <p:cNvSpPr/>
            <p:nvPr>
              <p:custDataLst>
                <p:tags r:id="rId210"/>
              </p:custDataLst>
            </p:nvPr>
          </p:nvSpPr>
          <p:spPr>
            <a:xfrm>
              <a:off x="2412" y="92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70" name="Oval 211"/>
            <p:cNvSpPr/>
            <p:nvPr>
              <p:custDataLst>
                <p:tags r:id="rId211"/>
              </p:custDataLst>
            </p:nvPr>
          </p:nvSpPr>
          <p:spPr>
            <a:xfrm>
              <a:off x="3247" y="684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71" name="Oval 212"/>
            <p:cNvSpPr/>
            <p:nvPr>
              <p:custDataLst>
                <p:tags r:id="rId212"/>
              </p:custDataLst>
            </p:nvPr>
          </p:nvSpPr>
          <p:spPr>
            <a:xfrm>
              <a:off x="2620" y="1310"/>
              <a:ext cx="120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572" name="Oval 213"/>
            <p:cNvSpPr/>
            <p:nvPr>
              <p:custDataLst>
                <p:tags r:id="rId213"/>
              </p:custDataLst>
            </p:nvPr>
          </p:nvSpPr>
          <p:spPr>
            <a:xfrm>
              <a:off x="3038" y="154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7" name="Group 214"/>
          <p:cNvGrpSpPr/>
          <p:nvPr>
            <p:custDataLst>
              <p:tags r:id="rId214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574" name="Group 215"/>
            <p:cNvGrpSpPr/>
            <p:nvPr>
              <p:custDataLst>
                <p:tags r:id="rId215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575" name="Line 216"/>
              <p:cNvSpPr/>
              <p:nvPr>
                <p:custDataLst>
                  <p:tags r:id="rId216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76" name="Line 217"/>
              <p:cNvSpPr/>
              <p:nvPr>
                <p:custDataLst>
                  <p:tags r:id="rId217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577" name="Line 218"/>
              <p:cNvSpPr/>
              <p:nvPr>
                <p:custDataLst>
                  <p:tags r:id="rId218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578" name="Oval 219"/>
            <p:cNvSpPr/>
            <p:nvPr>
              <p:custDataLst>
                <p:tags r:id="rId219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579" name="Group 220"/>
            <p:cNvGrpSpPr/>
            <p:nvPr>
              <p:custDataLst>
                <p:tags r:id="rId220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580" name="Oval 221"/>
              <p:cNvSpPr/>
              <p:nvPr>
                <p:custDataLst>
                  <p:tags r:id="rId221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81" name="Oval 222"/>
              <p:cNvSpPr/>
              <p:nvPr>
                <p:custDataLst>
                  <p:tags r:id="rId222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82" name="Oval 223"/>
              <p:cNvSpPr/>
              <p:nvPr>
                <p:custDataLst>
                  <p:tags r:id="rId223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83" name="Oval 224"/>
              <p:cNvSpPr/>
              <p:nvPr>
                <p:custDataLst>
                  <p:tags r:id="rId224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84" name="Oval 225"/>
              <p:cNvSpPr/>
              <p:nvPr>
                <p:custDataLst>
                  <p:tags r:id="rId225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85" name="Oval 226"/>
              <p:cNvSpPr/>
              <p:nvPr>
                <p:custDataLst>
                  <p:tags r:id="rId226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30" name="Group 227"/>
          <p:cNvGrpSpPr/>
          <p:nvPr>
            <p:custDataLst>
              <p:tags r:id="rId227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587" name="Group 228"/>
            <p:cNvGrpSpPr/>
            <p:nvPr>
              <p:custDataLst>
                <p:tags r:id="rId228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588" name="Line 229"/>
              <p:cNvSpPr/>
              <p:nvPr>
                <p:custDataLst>
                  <p:tags r:id="rId229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589" name="Group 230"/>
              <p:cNvGrpSpPr/>
              <p:nvPr>
                <p:custDataLst>
                  <p:tags r:id="rId230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590" name="Line 231"/>
                <p:cNvSpPr/>
                <p:nvPr>
                  <p:custDataLst>
                    <p:tags r:id="rId231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591" name="Line 232"/>
                <p:cNvSpPr/>
                <p:nvPr>
                  <p:custDataLst>
                    <p:tags r:id="rId232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592" name="Oval 233"/>
            <p:cNvSpPr/>
            <p:nvPr>
              <p:custDataLst>
                <p:tags r:id="rId233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593" name="Group 234"/>
            <p:cNvGrpSpPr/>
            <p:nvPr>
              <p:custDataLst>
                <p:tags r:id="rId234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594" name="Oval 235"/>
              <p:cNvSpPr/>
              <p:nvPr>
                <p:custDataLst>
                  <p:tags r:id="rId235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95" name="Oval 236"/>
              <p:cNvSpPr/>
              <p:nvPr>
                <p:custDataLst>
                  <p:tags r:id="rId236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96" name="Oval 237"/>
              <p:cNvSpPr/>
              <p:nvPr>
                <p:custDataLst>
                  <p:tags r:id="rId237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97" name="Oval 238"/>
              <p:cNvSpPr/>
              <p:nvPr>
                <p:custDataLst>
                  <p:tags r:id="rId238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98" name="Oval 239"/>
              <p:cNvSpPr/>
              <p:nvPr>
                <p:custDataLst>
                  <p:tags r:id="rId239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599" name="Oval 240"/>
              <p:cNvSpPr/>
              <p:nvPr>
                <p:custDataLst>
                  <p:tags r:id="rId240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2832" name="Group 241"/>
          <p:cNvGrpSpPr/>
          <p:nvPr>
            <p:custDataLst>
              <p:tags r:id="rId241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601" name="Group 242"/>
            <p:cNvGrpSpPr/>
            <p:nvPr>
              <p:custDataLst>
                <p:tags r:id="rId242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602" name="Line 243"/>
              <p:cNvSpPr/>
              <p:nvPr>
                <p:custDataLst>
                  <p:tags r:id="rId243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603" name="Group 244"/>
              <p:cNvGrpSpPr/>
              <p:nvPr>
                <p:custDataLst>
                  <p:tags r:id="rId244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604" name="Line 245"/>
                <p:cNvSpPr/>
                <p:nvPr>
                  <p:custDataLst>
                    <p:tags r:id="rId245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605" name="Line 246"/>
                <p:cNvSpPr/>
                <p:nvPr>
                  <p:custDataLst>
                    <p:tags r:id="rId246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606" name="Oval 247"/>
            <p:cNvSpPr/>
            <p:nvPr>
              <p:custDataLst>
                <p:tags r:id="rId247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07" name="Group 248"/>
            <p:cNvGrpSpPr/>
            <p:nvPr>
              <p:custDataLst>
                <p:tags r:id="rId248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608" name="Oval 249"/>
              <p:cNvSpPr/>
              <p:nvPr>
                <p:custDataLst>
                  <p:tags r:id="rId249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09" name="Oval 250"/>
              <p:cNvSpPr/>
              <p:nvPr>
                <p:custDataLst>
                  <p:tags r:id="rId250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10" name="Oval 251"/>
              <p:cNvSpPr/>
              <p:nvPr>
                <p:custDataLst>
                  <p:tags r:id="rId251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11" name="Oval 252"/>
              <p:cNvSpPr/>
              <p:nvPr>
                <p:custDataLst>
                  <p:tags r:id="rId252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12" name="Oval 253"/>
              <p:cNvSpPr/>
              <p:nvPr>
                <p:custDataLst>
                  <p:tags r:id="rId253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13" name="Oval 254"/>
              <p:cNvSpPr/>
              <p:nvPr>
                <p:custDataLst>
                  <p:tags r:id="rId254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792" name="Group 255"/>
          <p:cNvGrpSpPr/>
          <p:nvPr>
            <p:custDataLst>
              <p:tags r:id="rId255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615" name="Group 256"/>
            <p:cNvGrpSpPr/>
            <p:nvPr>
              <p:custDataLst>
                <p:tags r:id="rId256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616" name="Line 257"/>
              <p:cNvSpPr/>
              <p:nvPr>
                <p:custDataLst>
                  <p:tags r:id="rId257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17" name="Line 258"/>
              <p:cNvSpPr/>
              <p:nvPr>
                <p:custDataLst>
                  <p:tags r:id="rId258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18" name="Line 259"/>
              <p:cNvSpPr/>
              <p:nvPr>
                <p:custDataLst>
                  <p:tags r:id="rId259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619" name="Oval 260"/>
            <p:cNvSpPr/>
            <p:nvPr>
              <p:custDataLst>
                <p:tags r:id="rId260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20" name="Group 261"/>
            <p:cNvGrpSpPr/>
            <p:nvPr>
              <p:custDataLst>
                <p:tags r:id="rId261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621" name="Oval 262"/>
              <p:cNvSpPr/>
              <p:nvPr>
                <p:custDataLst>
                  <p:tags r:id="rId262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22" name="Oval 263"/>
              <p:cNvSpPr/>
              <p:nvPr>
                <p:custDataLst>
                  <p:tags r:id="rId263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23" name="Oval 264"/>
              <p:cNvSpPr/>
              <p:nvPr>
                <p:custDataLst>
                  <p:tags r:id="rId264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24" name="Oval 265"/>
              <p:cNvSpPr/>
              <p:nvPr>
                <p:custDataLst>
                  <p:tags r:id="rId265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25" name="Oval 266"/>
              <p:cNvSpPr/>
              <p:nvPr>
                <p:custDataLst>
                  <p:tags r:id="rId266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26" name="Oval 267"/>
              <p:cNvSpPr/>
              <p:nvPr>
                <p:custDataLst>
                  <p:tags r:id="rId267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795" name="Group 268"/>
          <p:cNvGrpSpPr/>
          <p:nvPr>
            <p:custDataLst>
              <p:tags r:id="rId268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628" name="Group 269"/>
            <p:cNvGrpSpPr/>
            <p:nvPr>
              <p:custDataLst>
                <p:tags r:id="rId269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629" name="Line 270"/>
              <p:cNvSpPr/>
              <p:nvPr>
                <p:custDataLst>
                  <p:tags r:id="rId270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630" name="Group 271"/>
              <p:cNvGrpSpPr/>
              <p:nvPr>
                <p:custDataLst>
                  <p:tags r:id="rId271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631" name="Line 272"/>
                <p:cNvSpPr/>
                <p:nvPr>
                  <p:custDataLst>
                    <p:tags r:id="rId272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632" name="Line 273"/>
                <p:cNvSpPr/>
                <p:nvPr>
                  <p:custDataLst>
                    <p:tags r:id="rId273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633" name="Oval 274"/>
            <p:cNvSpPr/>
            <p:nvPr>
              <p:custDataLst>
                <p:tags r:id="rId274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34" name="Group 275"/>
            <p:cNvGrpSpPr/>
            <p:nvPr>
              <p:custDataLst>
                <p:tags r:id="rId275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635" name="Oval 276"/>
              <p:cNvSpPr/>
              <p:nvPr>
                <p:custDataLst>
                  <p:tags r:id="rId276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36" name="Oval 277"/>
              <p:cNvSpPr/>
              <p:nvPr>
                <p:custDataLst>
                  <p:tags r:id="rId277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37" name="Oval 278"/>
              <p:cNvSpPr/>
              <p:nvPr>
                <p:custDataLst>
                  <p:tags r:id="rId278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38" name="Oval 279"/>
              <p:cNvSpPr/>
              <p:nvPr>
                <p:custDataLst>
                  <p:tags r:id="rId279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39" name="Oval 280"/>
              <p:cNvSpPr/>
              <p:nvPr>
                <p:custDataLst>
                  <p:tags r:id="rId280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40" name="Oval 281"/>
              <p:cNvSpPr/>
              <p:nvPr>
                <p:custDataLst>
                  <p:tags r:id="rId281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799" name="Group 282"/>
          <p:cNvGrpSpPr/>
          <p:nvPr>
            <p:custDataLst>
              <p:tags r:id="rId282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642" name="Group 283"/>
            <p:cNvGrpSpPr/>
            <p:nvPr>
              <p:custDataLst>
                <p:tags r:id="rId283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643" name="Line 284"/>
              <p:cNvSpPr/>
              <p:nvPr>
                <p:custDataLst>
                  <p:tags r:id="rId284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44" name="Line 285"/>
              <p:cNvSpPr/>
              <p:nvPr>
                <p:custDataLst>
                  <p:tags r:id="rId285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45" name="Line 286"/>
              <p:cNvSpPr/>
              <p:nvPr>
                <p:custDataLst>
                  <p:tags r:id="rId286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646" name="Oval 287"/>
            <p:cNvSpPr/>
            <p:nvPr>
              <p:custDataLst>
                <p:tags r:id="rId287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47" name="Group 288"/>
            <p:cNvGrpSpPr/>
            <p:nvPr>
              <p:custDataLst>
                <p:tags r:id="rId288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648" name="Oval 289"/>
              <p:cNvSpPr/>
              <p:nvPr>
                <p:custDataLst>
                  <p:tags r:id="rId289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49" name="Oval 290"/>
              <p:cNvSpPr/>
              <p:nvPr>
                <p:custDataLst>
                  <p:tags r:id="rId290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50" name="Oval 291"/>
              <p:cNvSpPr/>
              <p:nvPr>
                <p:custDataLst>
                  <p:tags r:id="rId291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51" name="Oval 292"/>
              <p:cNvSpPr/>
              <p:nvPr>
                <p:custDataLst>
                  <p:tags r:id="rId292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52" name="Oval 293"/>
              <p:cNvSpPr/>
              <p:nvPr>
                <p:custDataLst>
                  <p:tags r:id="rId293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53" name="Oval 294"/>
              <p:cNvSpPr/>
              <p:nvPr>
                <p:custDataLst>
                  <p:tags r:id="rId294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02" name="Group 295"/>
          <p:cNvGrpSpPr/>
          <p:nvPr>
            <p:custDataLst>
              <p:tags r:id="rId295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655" name="Group 296"/>
            <p:cNvGrpSpPr/>
            <p:nvPr>
              <p:custDataLst>
                <p:tags r:id="rId296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656" name="Line 297"/>
              <p:cNvSpPr/>
              <p:nvPr>
                <p:custDataLst>
                  <p:tags r:id="rId297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657" name="Group 298"/>
              <p:cNvGrpSpPr/>
              <p:nvPr>
                <p:custDataLst>
                  <p:tags r:id="rId298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658" name="Line 299"/>
                <p:cNvSpPr/>
                <p:nvPr>
                  <p:custDataLst>
                    <p:tags r:id="rId299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659" name="Line 300"/>
                <p:cNvSpPr/>
                <p:nvPr>
                  <p:custDataLst>
                    <p:tags r:id="rId300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660" name="Oval 301"/>
            <p:cNvSpPr/>
            <p:nvPr>
              <p:custDataLst>
                <p:tags r:id="rId301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61" name="Group 302"/>
            <p:cNvGrpSpPr/>
            <p:nvPr>
              <p:custDataLst>
                <p:tags r:id="rId302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662" name="Oval 303"/>
              <p:cNvSpPr/>
              <p:nvPr>
                <p:custDataLst>
                  <p:tags r:id="rId303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63" name="Oval 304"/>
              <p:cNvSpPr/>
              <p:nvPr>
                <p:custDataLst>
                  <p:tags r:id="rId304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64" name="Oval 305"/>
              <p:cNvSpPr/>
              <p:nvPr>
                <p:custDataLst>
                  <p:tags r:id="rId305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65" name="Oval 306"/>
              <p:cNvSpPr/>
              <p:nvPr>
                <p:custDataLst>
                  <p:tags r:id="rId306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66" name="Oval 307"/>
              <p:cNvSpPr/>
              <p:nvPr>
                <p:custDataLst>
                  <p:tags r:id="rId307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67" name="Oval 308"/>
              <p:cNvSpPr/>
              <p:nvPr>
                <p:custDataLst>
                  <p:tags r:id="rId308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06" name="Group 309"/>
          <p:cNvGrpSpPr/>
          <p:nvPr>
            <p:custDataLst>
              <p:tags r:id="rId309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669" name="Group 310"/>
            <p:cNvGrpSpPr/>
            <p:nvPr>
              <p:custDataLst>
                <p:tags r:id="rId310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670" name="Line 311"/>
              <p:cNvSpPr/>
              <p:nvPr>
                <p:custDataLst>
                  <p:tags r:id="rId311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71" name="Line 312"/>
              <p:cNvSpPr/>
              <p:nvPr>
                <p:custDataLst>
                  <p:tags r:id="rId312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72" name="Line 313"/>
              <p:cNvSpPr/>
              <p:nvPr>
                <p:custDataLst>
                  <p:tags r:id="rId313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673" name="Oval 314"/>
            <p:cNvSpPr/>
            <p:nvPr>
              <p:custDataLst>
                <p:tags r:id="rId314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74" name="Group 315"/>
            <p:cNvGrpSpPr/>
            <p:nvPr>
              <p:custDataLst>
                <p:tags r:id="rId315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675" name="Oval 316"/>
              <p:cNvSpPr/>
              <p:nvPr>
                <p:custDataLst>
                  <p:tags r:id="rId316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76" name="Oval 317"/>
              <p:cNvSpPr/>
              <p:nvPr>
                <p:custDataLst>
                  <p:tags r:id="rId317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77" name="Oval 318"/>
              <p:cNvSpPr/>
              <p:nvPr>
                <p:custDataLst>
                  <p:tags r:id="rId318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78" name="Oval 319"/>
              <p:cNvSpPr/>
              <p:nvPr>
                <p:custDataLst>
                  <p:tags r:id="rId319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79" name="Oval 320"/>
              <p:cNvSpPr/>
              <p:nvPr>
                <p:custDataLst>
                  <p:tags r:id="rId320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80" name="Oval 321"/>
              <p:cNvSpPr/>
              <p:nvPr>
                <p:custDataLst>
                  <p:tags r:id="rId321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10" name="Group 322"/>
          <p:cNvGrpSpPr/>
          <p:nvPr>
            <p:custDataLst>
              <p:tags r:id="rId322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682" name="Group 323"/>
            <p:cNvGrpSpPr/>
            <p:nvPr>
              <p:custDataLst>
                <p:tags r:id="rId323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683" name="Line 324"/>
              <p:cNvSpPr/>
              <p:nvPr>
                <p:custDataLst>
                  <p:tags r:id="rId324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684" name="Group 325"/>
              <p:cNvGrpSpPr/>
              <p:nvPr>
                <p:custDataLst>
                  <p:tags r:id="rId325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685" name="Line 326"/>
                <p:cNvSpPr/>
                <p:nvPr>
                  <p:custDataLst>
                    <p:tags r:id="rId326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686" name="Line 327"/>
                <p:cNvSpPr/>
                <p:nvPr>
                  <p:custDataLst>
                    <p:tags r:id="rId327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687" name="Oval 328"/>
            <p:cNvSpPr/>
            <p:nvPr>
              <p:custDataLst>
                <p:tags r:id="rId328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688" name="Group 329"/>
            <p:cNvGrpSpPr/>
            <p:nvPr>
              <p:custDataLst>
                <p:tags r:id="rId329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689" name="Oval 330"/>
              <p:cNvSpPr/>
              <p:nvPr>
                <p:custDataLst>
                  <p:tags r:id="rId330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90" name="Oval 331"/>
              <p:cNvSpPr/>
              <p:nvPr>
                <p:custDataLst>
                  <p:tags r:id="rId331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91" name="Oval 332"/>
              <p:cNvSpPr/>
              <p:nvPr>
                <p:custDataLst>
                  <p:tags r:id="rId332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92" name="Oval 333"/>
              <p:cNvSpPr/>
              <p:nvPr>
                <p:custDataLst>
                  <p:tags r:id="rId333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93" name="Oval 334"/>
              <p:cNvSpPr/>
              <p:nvPr>
                <p:custDataLst>
                  <p:tags r:id="rId334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694" name="Oval 335"/>
              <p:cNvSpPr/>
              <p:nvPr>
                <p:custDataLst>
                  <p:tags r:id="rId335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14" name="Group 336"/>
          <p:cNvGrpSpPr/>
          <p:nvPr>
            <p:custDataLst>
              <p:tags r:id="rId336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696" name="Group 337"/>
            <p:cNvGrpSpPr/>
            <p:nvPr>
              <p:custDataLst>
                <p:tags r:id="rId337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697" name="Line 338"/>
              <p:cNvSpPr/>
              <p:nvPr>
                <p:custDataLst>
                  <p:tags r:id="rId338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98" name="Line 339"/>
              <p:cNvSpPr/>
              <p:nvPr>
                <p:custDataLst>
                  <p:tags r:id="rId339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699" name="Line 340"/>
              <p:cNvSpPr/>
              <p:nvPr>
                <p:custDataLst>
                  <p:tags r:id="rId340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700" name="Oval 341"/>
            <p:cNvSpPr/>
            <p:nvPr>
              <p:custDataLst>
                <p:tags r:id="rId341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701" name="Group 342"/>
            <p:cNvGrpSpPr/>
            <p:nvPr>
              <p:custDataLst>
                <p:tags r:id="rId342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702" name="Oval 343"/>
              <p:cNvSpPr/>
              <p:nvPr>
                <p:custDataLst>
                  <p:tags r:id="rId343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03" name="Oval 344"/>
              <p:cNvSpPr/>
              <p:nvPr>
                <p:custDataLst>
                  <p:tags r:id="rId344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04" name="Oval 345"/>
              <p:cNvSpPr/>
              <p:nvPr>
                <p:custDataLst>
                  <p:tags r:id="rId345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05" name="Oval 346"/>
              <p:cNvSpPr/>
              <p:nvPr>
                <p:custDataLst>
                  <p:tags r:id="rId346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06" name="Oval 347"/>
              <p:cNvSpPr/>
              <p:nvPr>
                <p:custDataLst>
                  <p:tags r:id="rId347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07" name="Oval 348"/>
              <p:cNvSpPr/>
              <p:nvPr>
                <p:custDataLst>
                  <p:tags r:id="rId348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17" name="Group 349"/>
          <p:cNvGrpSpPr/>
          <p:nvPr>
            <p:custDataLst>
              <p:tags r:id="rId349"/>
            </p:custDataLst>
          </p:nvPr>
        </p:nvGrpSpPr>
        <p:grpSpPr>
          <a:xfrm>
            <a:off x="3143250" y="3038475"/>
            <a:ext cx="2235200" cy="2312988"/>
            <a:chOff x="3744" y="1104"/>
            <a:chExt cx="1408" cy="1457"/>
          </a:xfrm>
        </p:grpSpPr>
        <p:grpSp>
          <p:nvGrpSpPr>
            <p:cNvPr id="15709" name="Group 350"/>
            <p:cNvGrpSpPr/>
            <p:nvPr>
              <p:custDataLst>
                <p:tags r:id="rId350"/>
              </p:custDataLst>
            </p:nvPr>
          </p:nvGrpSpPr>
          <p:grpSpPr>
            <a:xfrm>
              <a:off x="3840" y="1248"/>
              <a:ext cx="1248" cy="1200"/>
              <a:chOff x="3840" y="1248"/>
              <a:chExt cx="1248" cy="1200"/>
            </a:xfrm>
          </p:grpSpPr>
          <p:sp>
            <p:nvSpPr>
              <p:cNvPr id="15710" name="Line 351"/>
              <p:cNvSpPr/>
              <p:nvPr>
                <p:custDataLst>
                  <p:tags r:id="rId351"/>
                </p:custDataLst>
              </p:nvPr>
            </p:nvSpPr>
            <p:spPr>
              <a:xfrm flipH="1">
                <a:off x="4224" y="1632"/>
                <a:ext cx="432" cy="480"/>
              </a:xfrm>
              <a:prstGeom prst="line">
                <a:avLst/>
              </a:prstGeom>
              <a:ln w="38100" cap="sq" cmpd="sng">
                <a:solidFill>
                  <a:srgbClr val="FF00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15711" name="Group 352"/>
              <p:cNvGrpSpPr/>
              <p:nvPr>
                <p:custDataLst>
                  <p:tags r:id="rId352"/>
                </p:custDataLst>
              </p:nvPr>
            </p:nvGrpSpPr>
            <p:grpSpPr>
              <a:xfrm>
                <a:off x="3840" y="1248"/>
                <a:ext cx="1248" cy="1200"/>
                <a:chOff x="1632" y="2304"/>
                <a:chExt cx="1248" cy="1200"/>
              </a:xfrm>
            </p:grpSpPr>
            <p:sp>
              <p:nvSpPr>
                <p:cNvPr id="15712" name="Line 353"/>
                <p:cNvSpPr/>
                <p:nvPr>
                  <p:custDataLst>
                    <p:tags r:id="rId353"/>
                  </p:custDataLst>
                </p:nvPr>
              </p:nvSpPr>
              <p:spPr>
                <a:xfrm flipH="1">
                  <a:off x="2256" y="2304"/>
                  <a:ext cx="0" cy="120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5713" name="Line 354"/>
                <p:cNvSpPr/>
                <p:nvPr>
                  <p:custDataLst>
                    <p:tags r:id="rId354"/>
                  </p:custDataLst>
                </p:nvPr>
              </p:nvSpPr>
              <p:spPr>
                <a:xfrm>
                  <a:off x="1632" y="2928"/>
                  <a:ext cx="1248" cy="0"/>
                </a:xfrm>
                <a:prstGeom prst="line">
                  <a:avLst/>
                </a:prstGeom>
                <a:ln w="38100" cap="sq" cmpd="sng">
                  <a:solidFill>
                    <a:srgbClr val="FF00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sp>
          <p:nvSpPr>
            <p:cNvPr id="15714" name="Oval 355"/>
            <p:cNvSpPr/>
            <p:nvPr>
              <p:custDataLst>
                <p:tags r:id="rId355"/>
              </p:custDataLst>
            </p:nvPr>
          </p:nvSpPr>
          <p:spPr>
            <a:xfrm>
              <a:off x="4416" y="177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99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715" name="Group 356"/>
            <p:cNvGrpSpPr/>
            <p:nvPr>
              <p:custDataLst>
                <p:tags r:id="rId356"/>
              </p:custDataLst>
            </p:nvPr>
          </p:nvGrpSpPr>
          <p:grpSpPr>
            <a:xfrm>
              <a:off x="3744" y="1104"/>
              <a:ext cx="1408" cy="1457"/>
              <a:chOff x="3744" y="1104"/>
              <a:chExt cx="1408" cy="1457"/>
            </a:xfrm>
          </p:grpSpPr>
          <p:sp>
            <p:nvSpPr>
              <p:cNvPr id="15716" name="Oval 357"/>
              <p:cNvSpPr/>
              <p:nvPr>
                <p:custDataLst>
                  <p:tags r:id="rId357"/>
                </p:custDataLst>
              </p:nvPr>
            </p:nvSpPr>
            <p:spPr>
              <a:xfrm>
                <a:off x="3744" y="172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17" name="Oval 358"/>
              <p:cNvSpPr/>
              <p:nvPr>
                <p:custDataLst>
                  <p:tags r:id="rId358"/>
                </p:custDataLst>
              </p:nvPr>
            </p:nvSpPr>
            <p:spPr>
              <a:xfrm>
                <a:off x="4944" y="172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18" name="Oval 359"/>
              <p:cNvSpPr/>
              <p:nvPr>
                <p:custDataLst>
                  <p:tags r:id="rId359"/>
                </p:custDataLst>
              </p:nvPr>
            </p:nvSpPr>
            <p:spPr>
              <a:xfrm>
                <a:off x="4320" y="110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19" name="Oval 360"/>
              <p:cNvSpPr/>
              <p:nvPr>
                <p:custDataLst>
                  <p:tags r:id="rId360"/>
                </p:custDataLst>
              </p:nvPr>
            </p:nvSpPr>
            <p:spPr>
              <a:xfrm>
                <a:off x="4368" y="2352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20" name="Oval 361"/>
              <p:cNvSpPr/>
              <p:nvPr>
                <p:custDataLst>
                  <p:tags r:id="rId361"/>
                </p:custDataLst>
              </p:nvPr>
            </p:nvSpPr>
            <p:spPr>
              <a:xfrm>
                <a:off x="4128" y="1968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21" name="Oval 362"/>
              <p:cNvSpPr/>
              <p:nvPr>
                <p:custDataLst>
                  <p:tags r:id="rId362"/>
                </p:custDataLst>
              </p:nvPr>
            </p:nvSpPr>
            <p:spPr>
              <a:xfrm>
                <a:off x="4560" y="1536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66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81821" name="Group 363"/>
          <p:cNvGrpSpPr/>
          <p:nvPr>
            <p:custDataLst>
              <p:tags r:id="rId363"/>
            </p:custDataLst>
          </p:nvPr>
        </p:nvGrpSpPr>
        <p:grpSpPr>
          <a:xfrm>
            <a:off x="3143250" y="3038475"/>
            <a:ext cx="2235200" cy="2312988"/>
            <a:chOff x="1680" y="240"/>
            <a:chExt cx="1408" cy="1457"/>
          </a:xfrm>
        </p:grpSpPr>
        <p:grpSp>
          <p:nvGrpSpPr>
            <p:cNvPr id="15723" name="Group 364"/>
            <p:cNvGrpSpPr/>
            <p:nvPr>
              <p:custDataLst>
                <p:tags r:id="rId364"/>
              </p:custDataLst>
            </p:nvPr>
          </p:nvGrpSpPr>
          <p:grpSpPr>
            <a:xfrm>
              <a:off x="1776" y="384"/>
              <a:ext cx="1248" cy="1200"/>
              <a:chOff x="1776" y="384"/>
              <a:chExt cx="1248" cy="1200"/>
            </a:xfrm>
          </p:grpSpPr>
          <p:sp>
            <p:nvSpPr>
              <p:cNvPr id="15724" name="Line 365"/>
              <p:cNvSpPr/>
              <p:nvPr>
                <p:custDataLst>
                  <p:tags r:id="rId365"/>
                </p:custDataLst>
              </p:nvPr>
            </p:nvSpPr>
            <p:spPr>
              <a:xfrm flipV="1">
                <a:off x="2160" y="768"/>
                <a:ext cx="432" cy="432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25" name="Line 366"/>
              <p:cNvSpPr/>
              <p:nvPr>
                <p:custDataLst>
                  <p:tags r:id="rId366"/>
                </p:custDataLst>
              </p:nvPr>
            </p:nvSpPr>
            <p:spPr>
              <a:xfrm flipH="1">
                <a:off x="2400" y="384"/>
                <a:ext cx="0" cy="120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26" name="Line 367"/>
              <p:cNvSpPr/>
              <p:nvPr>
                <p:custDataLst>
                  <p:tags r:id="rId367"/>
                </p:custDataLst>
              </p:nvPr>
            </p:nvSpPr>
            <p:spPr>
              <a:xfrm>
                <a:off x="1776" y="1008"/>
                <a:ext cx="1248" cy="0"/>
              </a:xfrm>
              <a:prstGeom prst="line">
                <a:avLst/>
              </a:prstGeom>
              <a:ln w="38100" cap="sq" cmpd="sng">
                <a:solidFill>
                  <a:schemeClr val="folHlink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727" name="Oval 368"/>
            <p:cNvSpPr/>
            <p:nvPr>
              <p:custDataLst>
                <p:tags r:id="rId368"/>
              </p:custDataLst>
            </p:nvPr>
          </p:nvSpPr>
          <p:spPr>
            <a:xfrm>
              <a:off x="2352" y="9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tx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728" name="Group 369"/>
            <p:cNvGrpSpPr/>
            <p:nvPr>
              <p:custDataLst>
                <p:tags r:id="rId369"/>
              </p:custDataLst>
            </p:nvPr>
          </p:nvGrpSpPr>
          <p:grpSpPr>
            <a:xfrm>
              <a:off x="1680" y="240"/>
              <a:ext cx="1408" cy="1457"/>
              <a:chOff x="1680" y="240"/>
              <a:chExt cx="1408" cy="1457"/>
            </a:xfrm>
          </p:grpSpPr>
          <p:sp>
            <p:nvSpPr>
              <p:cNvPr id="15729" name="Oval 370"/>
              <p:cNvSpPr/>
              <p:nvPr>
                <p:custDataLst>
                  <p:tags r:id="rId370"/>
                </p:custDataLst>
              </p:nvPr>
            </p:nvSpPr>
            <p:spPr>
              <a:xfrm>
                <a:off x="1680" y="864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30" name="Oval 371"/>
              <p:cNvSpPr/>
              <p:nvPr>
                <p:custDataLst>
                  <p:tags r:id="rId371"/>
                </p:custDataLst>
              </p:nvPr>
            </p:nvSpPr>
            <p:spPr>
              <a:xfrm>
                <a:off x="2880" y="86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31" name="Oval 372"/>
              <p:cNvSpPr/>
              <p:nvPr>
                <p:custDataLst>
                  <p:tags r:id="rId372"/>
                </p:custDataLst>
              </p:nvPr>
            </p:nvSpPr>
            <p:spPr>
              <a:xfrm>
                <a:off x="2256" y="240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32" name="Oval 373"/>
              <p:cNvSpPr/>
              <p:nvPr>
                <p:custDataLst>
                  <p:tags r:id="rId373"/>
                </p:custDataLst>
              </p:nvPr>
            </p:nvSpPr>
            <p:spPr>
              <a:xfrm>
                <a:off x="2304" y="1488"/>
                <a:ext cx="209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33" name="Oval 374"/>
              <p:cNvSpPr/>
              <p:nvPr>
                <p:custDataLst>
                  <p:tags r:id="rId374"/>
                </p:custDataLst>
              </p:nvPr>
            </p:nvSpPr>
            <p:spPr>
              <a:xfrm>
                <a:off x="2064" y="1104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734" name="Oval 375"/>
              <p:cNvSpPr/>
              <p:nvPr>
                <p:custDataLst>
                  <p:tags r:id="rId375"/>
                </p:custDataLst>
              </p:nvPr>
            </p:nvSpPr>
            <p:spPr>
              <a:xfrm>
                <a:off x="2496" y="672"/>
                <a:ext cx="208" cy="209"/>
              </a:xfrm>
              <a:prstGeom prst="ellipse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1624" name="Line 376"/>
          <p:cNvSpPr/>
          <p:nvPr>
            <p:custDataLst>
              <p:tags r:id="rId376"/>
            </p:custDataLst>
          </p:nvPr>
        </p:nvSpPr>
        <p:spPr>
          <a:xfrm>
            <a:off x="4387850" y="4257675"/>
            <a:ext cx="3508375" cy="684213"/>
          </a:xfrm>
          <a:prstGeom prst="line">
            <a:avLst/>
          </a:prstGeom>
          <a:ln w="47625" cap="sq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22849" name="Group 377"/>
          <p:cNvGrpSpPr/>
          <p:nvPr>
            <p:custDataLst>
              <p:tags r:id="rId377"/>
            </p:custDataLst>
          </p:nvPr>
        </p:nvGrpSpPr>
        <p:grpSpPr>
          <a:xfrm>
            <a:off x="3067050" y="1666875"/>
            <a:ext cx="1655763" cy="1703388"/>
            <a:chOff x="1584" y="768"/>
            <a:chExt cx="1043" cy="1073"/>
          </a:xfrm>
        </p:grpSpPr>
        <p:sp>
          <p:nvSpPr>
            <p:cNvPr id="15737" name="Line 378"/>
            <p:cNvSpPr/>
            <p:nvPr>
              <p:custDataLst>
                <p:tags r:id="rId378"/>
              </p:custDataLst>
            </p:nvPr>
          </p:nvSpPr>
          <p:spPr>
            <a:xfrm>
              <a:off x="1912" y="1513"/>
              <a:ext cx="625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38" name="Line 379"/>
            <p:cNvSpPr/>
            <p:nvPr>
              <p:custDataLst>
                <p:tags r:id="rId379"/>
              </p:custDataLst>
            </p:nvPr>
          </p:nvSpPr>
          <p:spPr>
            <a:xfrm>
              <a:off x="1703" y="1752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39" name="Line 380"/>
            <p:cNvSpPr/>
            <p:nvPr>
              <p:custDataLst>
                <p:tags r:id="rId380"/>
              </p:custDataLst>
            </p:nvPr>
          </p:nvSpPr>
          <p:spPr>
            <a:xfrm rot="-5400000">
              <a:off x="1389" y="1437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0" name="Line 381"/>
            <p:cNvSpPr/>
            <p:nvPr>
              <p:custDataLst>
                <p:tags r:id="rId381"/>
              </p:custDataLst>
            </p:nvPr>
          </p:nvSpPr>
          <p:spPr>
            <a:xfrm rot="-5400000">
              <a:off x="2016" y="1439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1" name="Line 382"/>
            <p:cNvSpPr/>
            <p:nvPr>
              <p:custDataLst>
                <p:tags r:id="rId382"/>
              </p:custDataLst>
            </p:nvPr>
          </p:nvSpPr>
          <p:spPr>
            <a:xfrm>
              <a:off x="1703" y="1126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2" name="Line 383"/>
            <p:cNvSpPr/>
            <p:nvPr>
              <p:custDataLst>
                <p:tags r:id="rId383"/>
              </p:custDataLst>
            </p:nvPr>
          </p:nvSpPr>
          <p:spPr>
            <a:xfrm flipV="1">
              <a:off x="1703" y="1513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3" name="Line 384"/>
            <p:cNvSpPr/>
            <p:nvPr>
              <p:custDataLst>
                <p:tags r:id="rId384"/>
              </p:custDataLst>
            </p:nvPr>
          </p:nvSpPr>
          <p:spPr>
            <a:xfrm flipV="1">
              <a:off x="2329" y="1513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4" name="Line 385"/>
            <p:cNvSpPr/>
            <p:nvPr>
              <p:custDataLst>
                <p:tags r:id="rId385"/>
              </p:custDataLst>
            </p:nvPr>
          </p:nvSpPr>
          <p:spPr>
            <a:xfrm flipV="1">
              <a:off x="1703" y="887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5" name="Line 386"/>
            <p:cNvSpPr/>
            <p:nvPr>
              <p:custDataLst>
                <p:tags r:id="rId386"/>
              </p:custDataLst>
            </p:nvPr>
          </p:nvSpPr>
          <p:spPr>
            <a:xfrm flipV="1">
              <a:off x="2329" y="887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6" name="Line 387"/>
            <p:cNvSpPr/>
            <p:nvPr>
              <p:custDataLst>
                <p:tags r:id="rId387"/>
              </p:custDataLst>
            </p:nvPr>
          </p:nvSpPr>
          <p:spPr>
            <a:xfrm>
              <a:off x="1912" y="887"/>
              <a:ext cx="625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7" name="Line 388"/>
            <p:cNvSpPr/>
            <p:nvPr>
              <p:custDataLst>
                <p:tags r:id="rId388"/>
              </p:custDataLst>
            </p:nvPr>
          </p:nvSpPr>
          <p:spPr>
            <a:xfrm rot="-5400000">
              <a:off x="1599" y="1200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8" name="Line 389"/>
            <p:cNvSpPr/>
            <p:nvPr>
              <p:custDataLst>
                <p:tags r:id="rId389"/>
              </p:custDataLst>
            </p:nvPr>
          </p:nvSpPr>
          <p:spPr>
            <a:xfrm rot="-5400000">
              <a:off x="2223" y="1198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49" name="Oval 390"/>
            <p:cNvSpPr/>
            <p:nvPr>
              <p:custDataLst>
                <p:tags r:id="rId390"/>
              </p:custDataLst>
            </p:nvPr>
          </p:nvSpPr>
          <p:spPr>
            <a:xfrm>
              <a:off x="1584" y="1006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0" name="Oval 391"/>
            <p:cNvSpPr/>
            <p:nvPr>
              <p:custDataLst>
                <p:tags r:id="rId391"/>
              </p:custDataLst>
            </p:nvPr>
          </p:nvSpPr>
          <p:spPr>
            <a:xfrm>
              <a:off x="2208" y="1632"/>
              <a:ext cx="208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1" name="Oval 392"/>
            <p:cNvSpPr/>
            <p:nvPr>
              <p:custDataLst>
                <p:tags r:id="rId392"/>
              </p:custDataLst>
            </p:nvPr>
          </p:nvSpPr>
          <p:spPr>
            <a:xfrm>
              <a:off x="2418" y="76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2" name="Oval 393"/>
            <p:cNvSpPr/>
            <p:nvPr>
              <p:custDataLst>
                <p:tags r:id="rId393"/>
              </p:custDataLst>
            </p:nvPr>
          </p:nvSpPr>
          <p:spPr>
            <a:xfrm>
              <a:off x="1824" y="1392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3" name="Oval 394"/>
            <p:cNvSpPr/>
            <p:nvPr>
              <p:custDataLst>
                <p:tags r:id="rId394"/>
              </p:custDataLst>
            </p:nvPr>
          </p:nvSpPr>
          <p:spPr>
            <a:xfrm>
              <a:off x="1852" y="82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4" name="Oval 395"/>
            <p:cNvSpPr/>
            <p:nvPr>
              <p:custDataLst>
                <p:tags r:id="rId395"/>
              </p:custDataLst>
            </p:nvPr>
          </p:nvSpPr>
          <p:spPr>
            <a:xfrm>
              <a:off x="2269" y="1066"/>
              <a:ext cx="120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5" name="Oval 396"/>
            <p:cNvSpPr/>
            <p:nvPr>
              <p:custDataLst>
                <p:tags r:id="rId396"/>
              </p:custDataLst>
            </p:nvPr>
          </p:nvSpPr>
          <p:spPr>
            <a:xfrm>
              <a:off x="1644" y="169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56" name="Oval 397"/>
            <p:cNvSpPr/>
            <p:nvPr>
              <p:custDataLst>
                <p:tags r:id="rId397"/>
              </p:custDataLst>
            </p:nvPr>
          </p:nvSpPr>
          <p:spPr>
            <a:xfrm>
              <a:off x="2496" y="144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57" name="Group 398"/>
          <p:cNvGrpSpPr/>
          <p:nvPr>
            <p:custDataLst>
              <p:tags r:id="rId398"/>
            </p:custDataLst>
          </p:nvPr>
        </p:nvGrpSpPr>
        <p:grpSpPr>
          <a:xfrm>
            <a:off x="4057650" y="1666875"/>
            <a:ext cx="1703388" cy="1703388"/>
            <a:chOff x="3552" y="720"/>
            <a:chExt cx="1073" cy="1073"/>
          </a:xfrm>
        </p:grpSpPr>
        <p:sp>
          <p:nvSpPr>
            <p:cNvPr id="15758" name="Line 399"/>
            <p:cNvSpPr/>
            <p:nvPr>
              <p:custDataLst>
                <p:tags r:id="rId399"/>
              </p:custDataLst>
            </p:nvPr>
          </p:nvSpPr>
          <p:spPr>
            <a:xfrm flipV="1">
              <a:off x="3696" y="1442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59" name="Line 400"/>
            <p:cNvSpPr/>
            <p:nvPr>
              <p:custDataLst>
                <p:tags r:id="rId400"/>
              </p:custDataLst>
            </p:nvPr>
          </p:nvSpPr>
          <p:spPr>
            <a:xfrm flipV="1">
              <a:off x="3696" y="816"/>
              <a:ext cx="209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0" name="Line 401"/>
            <p:cNvSpPr/>
            <p:nvPr>
              <p:custDataLst>
                <p:tags r:id="rId401"/>
              </p:custDataLst>
            </p:nvPr>
          </p:nvSpPr>
          <p:spPr>
            <a:xfrm flipV="1">
              <a:off x="4324" y="1442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1" name="Line 402"/>
            <p:cNvSpPr/>
            <p:nvPr>
              <p:custDataLst>
                <p:tags r:id="rId402"/>
              </p:custDataLst>
            </p:nvPr>
          </p:nvSpPr>
          <p:spPr>
            <a:xfrm flipV="1">
              <a:off x="4322" y="816"/>
              <a:ext cx="208" cy="239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2" name="Line 403"/>
            <p:cNvSpPr/>
            <p:nvPr>
              <p:custDataLst>
                <p:tags r:id="rId403"/>
              </p:custDataLst>
            </p:nvPr>
          </p:nvSpPr>
          <p:spPr>
            <a:xfrm rot="-5400000">
              <a:off x="4009" y="1368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3" name="Line 404"/>
            <p:cNvSpPr/>
            <p:nvPr>
              <p:custDataLst>
                <p:tags r:id="rId404"/>
              </p:custDataLst>
            </p:nvPr>
          </p:nvSpPr>
          <p:spPr>
            <a:xfrm>
              <a:off x="3696" y="1055"/>
              <a:ext cx="626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4" name="Line 405"/>
            <p:cNvSpPr/>
            <p:nvPr>
              <p:custDataLst>
                <p:tags r:id="rId405"/>
              </p:custDataLst>
            </p:nvPr>
          </p:nvSpPr>
          <p:spPr>
            <a:xfrm>
              <a:off x="3905" y="816"/>
              <a:ext cx="625" cy="0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5" name="Line 406"/>
            <p:cNvSpPr/>
            <p:nvPr>
              <p:custDataLst>
                <p:tags r:id="rId406"/>
              </p:custDataLst>
            </p:nvPr>
          </p:nvSpPr>
          <p:spPr>
            <a:xfrm rot="-5400000">
              <a:off x="4216" y="1127"/>
              <a:ext cx="626" cy="1"/>
            </a:xfrm>
            <a:prstGeom prst="line">
              <a:avLst/>
            </a:prstGeom>
            <a:ln w="28575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15766" name="Oval 407"/>
            <p:cNvSpPr/>
            <p:nvPr>
              <p:custDataLst>
                <p:tags r:id="rId407"/>
              </p:custDataLst>
            </p:nvPr>
          </p:nvSpPr>
          <p:spPr>
            <a:xfrm>
              <a:off x="3744" y="720"/>
              <a:ext cx="208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67" name="Oval 408"/>
            <p:cNvSpPr/>
            <p:nvPr>
              <p:custDataLst>
                <p:tags r:id="rId408"/>
              </p:custDataLst>
            </p:nvPr>
          </p:nvSpPr>
          <p:spPr>
            <a:xfrm>
              <a:off x="4416" y="1344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68" name="Oval 409"/>
            <p:cNvSpPr/>
            <p:nvPr>
              <p:custDataLst>
                <p:tags r:id="rId409"/>
              </p:custDataLst>
            </p:nvPr>
          </p:nvSpPr>
          <p:spPr>
            <a:xfrm>
              <a:off x="4196" y="95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69" name="Oval 410"/>
            <p:cNvSpPr/>
            <p:nvPr>
              <p:custDataLst>
                <p:tags r:id="rId410"/>
              </p:custDataLst>
            </p:nvPr>
          </p:nvSpPr>
          <p:spPr>
            <a:xfrm>
              <a:off x="3552" y="1584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70" name="Oval 411"/>
            <p:cNvSpPr/>
            <p:nvPr>
              <p:custDataLst>
                <p:tags r:id="rId411"/>
              </p:custDataLst>
            </p:nvPr>
          </p:nvSpPr>
          <p:spPr>
            <a:xfrm>
              <a:off x="3630" y="101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71" name="Oval 412"/>
            <p:cNvSpPr/>
            <p:nvPr>
              <p:custDataLst>
                <p:tags r:id="rId412"/>
              </p:custDataLst>
            </p:nvPr>
          </p:nvSpPr>
          <p:spPr>
            <a:xfrm>
              <a:off x="4464" y="7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72" name="Oval 413"/>
            <p:cNvSpPr/>
            <p:nvPr>
              <p:custDataLst>
                <p:tags r:id="rId413"/>
              </p:custDataLst>
            </p:nvPr>
          </p:nvSpPr>
          <p:spPr>
            <a:xfrm>
              <a:off x="3840" y="1392"/>
              <a:ext cx="120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73" name="Oval 414"/>
            <p:cNvSpPr/>
            <p:nvPr>
              <p:custDataLst>
                <p:tags r:id="rId414"/>
              </p:custDataLst>
            </p:nvPr>
          </p:nvSpPr>
          <p:spPr>
            <a:xfrm>
              <a:off x="4272" y="1632"/>
              <a:ext cx="119" cy="120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60" name="Group 415"/>
          <p:cNvGrpSpPr/>
          <p:nvPr>
            <p:custDataLst>
              <p:tags r:id="rId415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775" name="Group 416"/>
            <p:cNvGrpSpPr/>
            <p:nvPr>
              <p:custDataLst>
                <p:tags r:id="rId416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776" name="Line 417"/>
              <p:cNvSpPr/>
              <p:nvPr>
                <p:custDataLst>
                  <p:tags r:id="rId417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77" name="Line 418"/>
              <p:cNvSpPr/>
              <p:nvPr>
                <p:custDataLst>
                  <p:tags r:id="rId418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78" name="Line 419"/>
              <p:cNvSpPr/>
              <p:nvPr>
                <p:custDataLst>
                  <p:tags r:id="rId419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779" name="Oval 420"/>
            <p:cNvSpPr/>
            <p:nvPr>
              <p:custDataLst>
                <p:tags r:id="rId420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0" name="Oval 421"/>
            <p:cNvSpPr/>
            <p:nvPr>
              <p:custDataLst>
                <p:tags r:id="rId421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1" name="Oval 422"/>
            <p:cNvSpPr/>
            <p:nvPr>
              <p:custDataLst>
                <p:tags r:id="rId422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2" name="Oval 423"/>
            <p:cNvSpPr/>
            <p:nvPr>
              <p:custDataLst>
                <p:tags r:id="rId423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3" name="Oval 424"/>
            <p:cNvSpPr/>
            <p:nvPr>
              <p:custDataLst>
                <p:tags r:id="rId424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4" name="Oval 425"/>
            <p:cNvSpPr/>
            <p:nvPr>
              <p:custDataLst>
                <p:tags r:id="rId425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85" name="Oval 426"/>
            <p:cNvSpPr/>
            <p:nvPr>
              <p:custDataLst>
                <p:tags r:id="rId426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72" name="Group 427"/>
          <p:cNvGrpSpPr/>
          <p:nvPr>
            <p:custDataLst>
              <p:tags r:id="rId427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787" name="Group 428"/>
            <p:cNvGrpSpPr/>
            <p:nvPr>
              <p:custDataLst>
                <p:tags r:id="rId428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788" name="Line 429"/>
              <p:cNvSpPr/>
              <p:nvPr>
                <p:custDataLst>
                  <p:tags r:id="rId429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89" name="Line 430"/>
              <p:cNvSpPr/>
              <p:nvPr>
                <p:custDataLst>
                  <p:tags r:id="rId430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790" name="Line 431"/>
              <p:cNvSpPr/>
              <p:nvPr>
                <p:custDataLst>
                  <p:tags r:id="rId431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791" name="Oval 432"/>
            <p:cNvSpPr/>
            <p:nvPr>
              <p:custDataLst>
                <p:tags r:id="rId432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2" name="Oval 433"/>
            <p:cNvSpPr/>
            <p:nvPr>
              <p:custDataLst>
                <p:tags r:id="rId433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3" name="Oval 434"/>
            <p:cNvSpPr/>
            <p:nvPr>
              <p:custDataLst>
                <p:tags r:id="rId434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4" name="Oval 435"/>
            <p:cNvSpPr/>
            <p:nvPr>
              <p:custDataLst>
                <p:tags r:id="rId435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5" name="Oval 436"/>
            <p:cNvSpPr/>
            <p:nvPr>
              <p:custDataLst>
                <p:tags r:id="rId436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6" name="Oval 437"/>
            <p:cNvSpPr/>
            <p:nvPr>
              <p:custDataLst>
                <p:tags r:id="rId437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797" name="Oval 438"/>
            <p:cNvSpPr/>
            <p:nvPr>
              <p:custDataLst>
                <p:tags r:id="rId438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82" name="Group 439"/>
          <p:cNvGrpSpPr/>
          <p:nvPr>
            <p:custDataLst>
              <p:tags r:id="rId439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799" name="Group 440"/>
            <p:cNvGrpSpPr/>
            <p:nvPr>
              <p:custDataLst>
                <p:tags r:id="rId440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00" name="Line 441"/>
              <p:cNvSpPr/>
              <p:nvPr>
                <p:custDataLst>
                  <p:tags r:id="rId441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01" name="Line 442"/>
              <p:cNvSpPr/>
              <p:nvPr>
                <p:custDataLst>
                  <p:tags r:id="rId442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02" name="Line 443"/>
              <p:cNvSpPr/>
              <p:nvPr>
                <p:custDataLst>
                  <p:tags r:id="rId443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03" name="Oval 444"/>
            <p:cNvSpPr/>
            <p:nvPr>
              <p:custDataLst>
                <p:tags r:id="rId444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4" name="Oval 445"/>
            <p:cNvSpPr/>
            <p:nvPr>
              <p:custDataLst>
                <p:tags r:id="rId445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5" name="Oval 446"/>
            <p:cNvSpPr/>
            <p:nvPr>
              <p:custDataLst>
                <p:tags r:id="rId446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6" name="Oval 447"/>
            <p:cNvSpPr/>
            <p:nvPr>
              <p:custDataLst>
                <p:tags r:id="rId447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7" name="Oval 448"/>
            <p:cNvSpPr/>
            <p:nvPr>
              <p:custDataLst>
                <p:tags r:id="rId448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8" name="Oval 449"/>
            <p:cNvSpPr/>
            <p:nvPr>
              <p:custDataLst>
                <p:tags r:id="rId449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09" name="Oval 450"/>
            <p:cNvSpPr/>
            <p:nvPr>
              <p:custDataLst>
                <p:tags r:id="rId450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87" name="Group 451"/>
          <p:cNvGrpSpPr/>
          <p:nvPr>
            <p:custDataLst>
              <p:tags r:id="rId451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11" name="Group 452"/>
            <p:cNvGrpSpPr/>
            <p:nvPr>
              <p:custDataLst>
                <p:tags r:id="rId452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12" name="Line 453"/>
              <p:cNvSpPr/>
              <p:nvPr>
                <p:custDataLst>
                  <p:tags r:id="rId453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13" name="Line 454"/>
              <p:cNvSpPr/>
              <p:nvPr>
                <p:custDataLst>
                  <p:tags r:id="rId454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14" name="Line 455"/>
              <p:cNvSpPr/>
              <p:nvPr>
                <p:custDataLst>
                  <p:tags r:id="rId455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15" name="Oval 456"/>
            <p:cNvSpPr/>
            <p:nvPr>
              <p:custDataLst>
                <p:tags r:id="rId456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16" name="Oval 457"/>
            <p:cNvSpPr/>
            <p:nvPr>
              <p:custDataLst>
                <p:tags r:id="rId457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17" name="Oval 458"/>
            <p:cNvSpPr/>
            <p:nvPr>
              <p:custDataLst>
                <p:tags r:id="rId458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18" name="Oval 459"/>
            <p:cNvSpPr/>
            <p:nvPr>
              <p:custDataLst>
                <p:tags r:id="rId459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19" name="Oval 460"/>
            <p:cNvSpPr/>
            <p:nvPr>
              <p:custDataLst>
                <p:tags r:id="rId460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20" name="Oval 461"/>
            <p:cNvSpPr/>
            <p:nvPr>
              <p:custDataLst>
                <p:tags r:id="rId461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21" name="Oval 462"/>
            <p:cNvSpPr/>
            <p:nvPr>
              <p:custDataLst>
                <p:tags r:id="rId462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898" name="Group 463"/>
          <p:cNvGrpSpPr/>
          <p:nvPr>
            <p:custDataLst>
              <p:tags r:id="rId463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23" name="Group 464"/>
            <p:cNvGrpSpPr/>
            <p:nvPr>
              <p:custDataLst>
                <p:tags r:id="rId464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24" name="Line 465"/>
              <p:cNvSpPr/>
              <p:nvPr>
                <p:custDataLst>
                  <p:tags r:id="rId465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25" name="Line 466"/>
              <p:cNvSpPr/>
              <p:nvPr>
                <p:custDataLst>
                  <p:tags r:id="rId466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26" name="Line 467"/>
              <p:cNvSpPr/>
              <p:nvPr>
                <p:custDataLst>
                  <p:tags r:id="rId467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27" name="Oval 468"/>
            <p:cNvSpPr/>
            <p:nvPr>
              <p:custDataLst>
                <p:tags r:id="rId468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28" name="Oval 469"/>
            <p:cNvSpPr/>
            <p:nvPr>
              <p:custDataLst>
                <p:tags r:id="rId469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29" name="Oval 470"/>
            <p:cNvSpPr/>
            <p:nvPr>
              <p:custDataLst>
                <p:tags r:id="rId470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30" name="Oval 471"/>
            <p:cNvSpPr/>
            <p:nvPr>
              <p:custDataLst>
                <p:tags r:id="rId471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31" name="Oval 472"/>
            <p:cNvSpPr/>
            <p:nvPr>
              <p:custDataLst>
                <p:tags r:id="rId472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32" name="Oval 473"/>
            <p:cNvSpPr/>
            <p:nvPr>
              <p:custDataLst>
                <p:tags r:id="rId473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33" name="Oval 474"/>
            <p:cNvSpPr/>
            <p:nvPr>
              <p:custDataLst>
                <p:tags r:id="rId474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930" name="Group 475"/>
          <p:cNvGrpSpPr/>
          <p:nvPr>
            <p:custDataLst>
              <p:tags r:id="rId475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35" name="Group 476"/>
            <p:cNvGrpSpPr/>
            <p:nvPr>
              <p:custDataLst>
                <p:tags r:id="rId476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36" name="Line 477"/>
              <p:cNvSpPr/>
              <p:nvPr>
                <p:custDataLst>
                  <p:tags r:id="rId477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37" name="Line 478"/>
              <p:cNvSpPr/>
              <p:nvPr>
                <p:custDataLst>
                  <p:tags r:id="rId478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38" name="Line 479"/>
              <p:cNvSpPr/>
              <p:nvPr>
                <p:custDataLst>
                  <p:tags r:id="rId479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39" name="Oval 480"/>
            <p:cNvSpPr/>
            <p:nvPr>
              <p:custDataLst>
                <p:tags r:id="rId480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0" name="Oval 481"/>
            <p:cNvSpPr/>
            <p:nvPr>
              <p:custDataLst>
                <p:tags r:id="rId481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1" name="Oval 482"/>
            <p:cNvSpPr/>
            <p:nvPr>
              <p:custDataLst>
                <p:tags r:id="rId482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2" name="Oval 483"/>
            <p:cNvSpPr/>
            <p:nvPr>
              <p:custDataLst>
                <p:tags r:id="rId483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3" name="Oval 484"/>
            <p:cNvSpPr/>
            <p:nvPr>
              <p:custDataLst>
                <p:tags r:id="rId484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4" name="Oval 485"/>
            <p:cNvSpPr/>
            <p:nvPr>
              <p:custDataLst>
                <p:tags r:id="rId485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45" name="Oval 486"/>
            <p:cNvSpPr/>
            <p:nvPr>
              <p:custDataLst>
                <p:tags r:id="rId486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952" name="Group 487"/>
          <p:cNvGrpSpPr/>
          <p:nvPr>
            <p:custDataLst>
              <p:tags r:id="rId487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47" name="Group 488"/>
            <p:cNvGrpSpPr/>
            <p:nvPr>
              <p:custDataLst>
                <p:tags r:id="rId488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48" name="Line 489"/>
              <p:cNvSpPr/>
              <p:nvPr>
                <p:custDataLst>
                  <p:tags r:id="rId489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49" name="Line 490"/>
              <p:cNvSpPr/>
              <p:nvPr>
                <p:custDataLst>
                  <p:tags r:id="rId490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50" name="Line 491"/>
              <p:cNvSpPr/>
              <p:nvPr>
                <p:custDataLst>
                  <p:tags r:id="rId491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51" name="Oval 492"/>
            <p:cNvSpPr/>
            <p:nvPr>
              <p:custDataLst>
                <p:tags r:id="rId492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2" name="Oval 493"/>
            <p:cNvSpPr/>
            <p:nvPr>
              <p:custDataLst>
                <p:tags r:id="rId493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3" name="Oval 494"/>
            <p:cNvSpPr/>
            <p:nvPr>
              <p:custDataLst>
                <p:tags r:id="rId494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4" name="Oval 495"/>
            <p:cNvSpPr/>
            <p:nvPr>
              <p:custDataLst>
                <p:tags r:id="rId495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5" name="Oval 496"/>
            <p:cNvSpPr/>
            <p:nvPr>
              <p:custDataLst>
                <p:tags r:id="rId496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6" name="Oval 497"/>
            <p:cNvSpPr/>
            <p:nvPr>
              <p:custDataLst>
                <p:tags r:id="rId497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57" name="Oval 498"/>
            <p:cNvSpPr/>
            <p:nvPr>
              <p:custDataLst>
                <p:tags r:id="rId498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2974" name="Group 499"/>
          <p:cNvGrpSpPr/>
          <p:nvPr>
            <p:custDataLst>
              <p:tags r:id="rId499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59" name="Group 500"/>
            <p:cNvGrpSpPr/>
            <p:nvPr>
              <p:custDataLst>
                <p:tags r:id="rId500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60" name="Line 501"/>
              <p:cNvSpPr/>
              <p:nvPr>
                <p:custDataLst>
                  <p:tags r:id="rId501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61" name="Line 502"/>
              <p:cNvSpPr/>
              <p:nvPr>
                <p:custDataLst>
                  <p:tags r:id="rId502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62" name="Line 503"/>
              <p:cNvSpPr/>
              <p:nvPr>
                <p:custDataLst>
                  <p:tags r:id="rId503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63" name="Oval 504"/>
            <p:cNvSpPr/>
            <p:nvPr>
              <p:custDataLst>
                <p:tags r:id="rId504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4" name="Oval 505"/>
            <p:cNvSpPr/>
            <p:nvPr>
              <p:custDataLst>
                <p:tags r:id="rId505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5" name="Oval 506"/>
            <p:cNvSpPr/>
            <p:nvPr>
              <p:custDataLst>
                <p:tags r:id="rId506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6" name="Oval 507"/>
            <p:cNvSpPr/>
            <p:nvPr>
              <p:custDataLst>
                <p:tags r:id="rId507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7" name="Oval 508"/>
            <p:cNvSpPr/>
            <p:nvPr>
              <p:custDataLst>
                <p:tags r:id="rId508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8" name="Oval 509"/>
            <p:cNvSpPr/>
            <p:nvPr>
              <p:custDataLst>
                <p:tags r:id="rId509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69" name="Oval 510"/>
            <p:cNvSpPr/>
            <p:nvPr>
              <p:custDataLst>
                <p:tags r:id="rId510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005" name="Group 511"/>
          <p:cNvGrpSpPr/>
          <p:nvPr>
            <p:custDataLst>
              <p:tags r:id="rId511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71" name="Group 512"/>
            <p:cNvGrpSpPr/>
            <p:nvPr>
              <p:custDataLst>
                <p:tags r:id="rId512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72" name="Line 513"/>
              <p:cNvSpPr/>
              <p:nvPr>
                <p:custDataLst>
                  <p:tags r:id="rId513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73" name="Line 514"/>
              <p:cNvSpPr/>
              <p:nvPr>
                <p:custDataLst>
                  <p:tags r:id="rId514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74" name="Line 515"/>
              <p:cNvSpPr/>
              <p:nvPr>
                <p:custDataLst>
                  <p:tags r:id="rId515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75" name="Oval 516"/>
            <p:cNvSpPr/>
            <p:nvPr>
              <p:custDataLst>
                <p:tags r:id="rId516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76" name="Oval 517"/>
            <p:cNvSpPr/>
            <p:nvPr>
              <p:custDataLst>
                <p:tags r:id="rId517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77" name="Oval 518"/>
            <p:cNvSpPr/>
            <p:nvPr>
              <p:custDataLst>
                <p:tags r:id="rId518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78" name="Oval 519"/>
            <p:cNvSpPr/>
            <p:nvPr>
              <p:custDataLst>
                <p:tags r:id="rId519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79" name="Oval 520"/>
            <p:cNvSpPr/>
            <p:nvPr>
              <p:custDataLst>
                <p:tags r:id="rId520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80" name="Oval 521"/>
            <p:cNvSpPr/>
            <p:nvPr>
              <p:custDataLst>
                <p:tags r:id="rId521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81" name="Oval 522"/>
            <p:cNvSpPr/>
            <p:nvPr>
              <p:custDataLst>
                <p:tags r:id="rId522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018" name="Group 523"/>
          <p:cNvGrpSpPr/>
          <p:nvPr>
            <p:custDataLst>
              <p:tags r:id="rId523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83" name="Group 524"/>
            <p:cNvGrpSpPr/>
            <p:nvPr>
              <p:custDataLst>
                <p:tags r:id="rId524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84" name="Line 525"/>
              <p:cNvSpPr/>
              <p:nvPr>
                <p:custDataLst>
                  <p:tags r:id="rId525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85" name="Line 526"/>
              <p:cNvSpPr/>
              <p:nvPr>
                <p:custDataLst>
                  <p:tags r:id="rId526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86" name="Line 527"/>
              <p:cNvSpPr/>
              <p:nvPr>
                <p:custDataLst>
                  <p:tags r:id="rId527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87" name="Oval 528"/>
            <p:cNvSpPr/>
            <p:nvPr>
              <p:custDataLst>
                <p:tags r:id="rId528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88" name="Oval 529"/>
            <p:cNvSpPr/>
            <p:nvPr>
              <p:custDataLst>
                <p:tags r:id="rId529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89" name="Oval 530"/>
            <p:cNvSpPr/>
            <p:nvPr>
              <p:custDataLst>
                <p:tags r:id="rId530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90" name="Oval 531"/>
            <p:cNvSpPr/>
            <p:nvPr>
              <p:custDataLst>
                <p:tags r:id="rId531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91" name="Oval 532"/>
            <p:cNvSpPr/>
            <p:nvPr>
              <p:custDataLst>
                <p:tags r:id="rId532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92" name="Oval 533"/>
            <p:cNvSpPr/>
            <p:nvPr>
              <p:custDataLst>
                <p:tags r:id="rId533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893" name="Oval 534"/>
            <p:cNvSpPr/>
            <p:nvPr>
              <p:custDataLst>
                <p:tags r:id="rId534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2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041" name="Group 535"/>
          <p:cNvGrpSpPr/>
          <p:nvPr>
            <p:custDataLst>
              <p:tags r:id="rId535"/>
            </p:custDataLst>
          </p:nvPr>
        </p:nvGrpSpPr>
        <p:grpSpPr>
          <a:xfrm>
            <a:off x="3143250" y="2124075"/>
            <a:ext cx="2246313" cy="2170113"/>
            <a:chOff x="1584" y="1632"/>
            <a:chExt cx="1415" cy="1367"/>
          </a:xfrm>
        </p:grpSpPr>
        <p:grpSp>
          <p:nvGrpSpPr>
            <p:cNvPr id="15895" name="Group 536"/>
            <p:cNvGrpSpPr/>
            <p:nvPr>
              <p:custDataLst>
                <p:tags r:id="rId536"/>
              </p:custDataLst>
            </p:nvPr>
          </p:nvGrpSpPr>
          <p:grpSpPr>
            <a:xfrm>
              <a:off x="1632" y="1680"/>
              <a:ext cx="1296" cy="1248"/>
              <a:chOff x="1632" y="1680"/>
              <a:chExt cx="1296" cy="1248"/>
            </a:xfrm>
          </p:grpSpPr>
          <p:sp>
            <p:nvSpPr>
              <p:cNvPr id="15896" name="Line 537"/>
              <p:cNvSpPr/>
              <p:nvPr>
                <p:custDataLst>
                  <p:tags r:id="rId537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97" name="Line 538"/>
              <p:cNvSpPr/>
              <p:nvPr>
                <p:custDataLst>
                  <p:tags r:id="rId538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898" name="Line 539"/>
              <p:cNvSpPr/>
              <p:nvPr>
                <p:custDataLst>
                  <p:tags r:id="rId539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899" name="Oval 540"/>
            <p:cNvSpPr/>
            <p:nvPr>
              <p:custDataLst>
                <p:tags r:id="rId540"/>
              </p:custDataLst>
            </p:nvPr>
          </p:nvSpPr>
          <p:spPr>
            <a:xfrm>
              <a:off x="2160" y="2208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0" name="Oval 541"/>
            <p:cNvSpPr/>
            <p:nvPr>
              <p:custDataLst>
                <p:tags r:id="rId541"/>
              </p:custDataLst>
            </p:nvPr>
          </p:nvSpPr>
          <p:spPr>
            <a:xfrm>
              <a:off x="2880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1" name="Oval 542"/>
            <p:cNvSpPr/>
            <p:nvPr>
              <p:custDataLst>
                <p:tags r:id="rId542"/>
              </p:custDataLst>
            </p:nvPr>
          </p:nvSpPr>
          <p:spPr>
            <a:xfrm>
              <a:off x="2448" y="201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2" name="Oval 543"/>
            <p:cNvSpPr/>
            <p:nvPr>
              <p:custDataLst>
                <p:tags r:id="rId543"/>
              </p:custDataLst>
            </p:nvPr>
          </p:nvSpPr>
          <p:spPr>
            <a:xfrm>
              <a:off x="2256" y="2880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3" name="Oval 544"/>
            <p:cNvSpPr/>
            <p:nvPr>
              <p:custDataLst>
                <p:tags r:id="rId544"/>
              </p:custDataLst>
            </p:nvPr>
          </p:nvSpPr>
          <p:spPr>
            <a:xfrm>
              <a:off x="2016" y="249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4" name="Oval 545"/>
            <p:cNvSpPr/>
            <p:nvPr>
              <p:custDataLst>
                <p:tags r:id="rId545"/>
              </p:custDataLst>
            </p:nvPr>
          </p:nvSpPr>
          <p:spPr>
            <a:xfrm>
              <a:off x="2208" y="163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05" name="Oval 546"/>
            <p:cNvSpPr/>
            <p:nvPr>
              <p:custDataLst>
                <p:tags r:id="rId546"/>
              </p:custDataLst>
            </p:nvPr>
          </p:nvSpPr>
          <p:spPr>
            <a:xfrm>
              <a:off x="1584" y="2256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rgbClr val="8080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3087" name="Group 547"/>
          <p:cNvGrpSpPr/>
          <p:nvPr>
            <p:custDataLst>
              <p:tags r:id="rId547"/>
            </p:custDataLst>
          </p:nvPr>
        </p:nvGrpSpPr>
        <p:grpSpPr>
          <a:xfrm>
            <a:off x="3143250" y="2124075"/>
            <a:ext cx="2246313" cy="2170113"/>
            <a:chOff x="3888" y="624"/>
            <a:chExt cx="1415" cy="1367"/>
          </a:xfrm>
        </p:grpSpPr>
        <p:grpSp>
          <p:nvGrpSpPr>
            <p:cNvPr id="15907" name="Group 548"/>
            <p:cNvGrpSpPr/>
            <p:nvPr>
              <p:custDataLst>
                <p:tags r:id="rId548"/>
              </p:custDataLst>
            </p:nvPr>
          </p:nvGrpSpPr>
          <p:grpSpPr>
            <a:xfrm>
              <a:off x="3936" y="672"/>
              <a:ext cx="1296" cy="1248"/>
              <a:chOff x="1632" y="1680"/>
              <a:chExt cx="1296" cy="1248"/>
            </a:xfrm>
          </p:grpSpPr>
          <p:sp>
            <p:nvSpPr>
              <p:cNvPr id="15908" name="Line 549"/>
              <p:cNvSpPr/>
              <p:nvPr>
                <p:custDataLst>
                  <p:tags r:id="rId549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909" name="Line 550"/>
              <p:cNvSpPr/>
              <p:nvPr>
                <p:custDataLst>
                  <p:tags r:id="rId550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910" name="Line 551"/>
              <p:cNvSpPr/>
              <p:nvPr>
                <p:custDataLst>
                  <p:tags r:id="rId551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911" name="Oval 552"/>
            <p:cNvSpPr/>
            <p:nvPr>
              <p:custDataLst>
                <p:tags r:id="rId552"/>
              </p:custDataLst>
            </p:nvPr>
          </p:nvSpPr>
          <p:spPr>
            <a:xfrm>
              <a:off x="4464" y="1200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grpSp>
          <p:nvGrpSpPr>
            <p:cNvPr id="15912" name="Group 553"/>
            <p:cNvGrpSpPr/>
            <p:nvPr>
              <p:custDataLst>
                <p:tags r:id="rId553"/>
              </p:custDataLst>
            </p:nvPr>
          </p:nvGrpSpPr>
          <p:grpSpPr>
            <a:xfrm>
              <a:off x="3888" y="624"/>
              <a:ext cx="1415" cy="1367"/>
              <a:chOff x="3888" y="624"/>
              <a:chExt cx="1415" cy="1367"/>
            </a:xfrm>
          </p:grpSpPr>
          <p:sp>
            <p:nvSpPr>
              <p:cNvPr id="15913" name="Oval 554"/>
              <p:cNvSpPr/>
              <p:nvPr>
                <p:custDataLst>
                  <p:tags r:id="rId554"/>
                </p:custDataLst>
              </p:nvPr>
            </p:nvSpPr>
            <p:spPr>
              <a:xfrm>
                <a:off x="5184" y="1248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14" name="Oval 555"/>
              <p:cNvSpPr/>
              <p:nvPr>
                <p:custDataLst>
                  <p:tags r:id="rId555"/>
                </p:custDataLst>
              </p:nvPr>
            </p:nvSpPr>
            <p:spPr>
              <a:xfrm>
                <a:off x="4752" y="1008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15" name="Oval 556"/>
              <p:cNvSpPr/>
              <p:nvPr>
                <p:custDataLst>
                  <p:tags r:id="rId556"/>
                </p:custDataLst>
              </p:nvPr>
            </p:nvSpPr>
            <p:spPr>
              <a:xfrm>
                <a:off x="4560" y="1872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16" name="Oval 557"/>
              <p:cNvSpPr/>
              <p:nvPr>
                <p:custDataLst>
                  <p:tags r:id="rId557"/>
                </p:custDataLst>
              </p:nvPr>
            </p:nvSpPr>
            <p:spPr>
              <a:xfrm>
                <a:off x="4320" y="1488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17" name="Oval 558"/>
              <p:cNvSpPr/>
              <p:nvPr>
                <p:custDataLst>
                  <p:tags r:id="rId558"/>
                </p:custDataLst>
              </p:nvPr>
            </p:nvSpPr>
            <p:spPr>
              <a:xfrm>
                <a:off x="4512" y="624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18" name="Oval 559"/>
              <p:cNvSpPr/>
              <p:nvPr>
                <p:custDataLst>
                  <p:tags r:id="rId559"/>
                </p:custDataLst>
              </p:nvPr>
            </p:nvSpPr>
            <p:spPr>
              <a:xfrm>
                <a:off x="3888" y="1248"/>
                <a:ext cx="119" cy="119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sp>
        <p:nvSpPr>
          <p:cNvPr id="181808" name="Line 560"/>
          <p:cNvSpPr/>
          <p:nvPr>
            <p:custDataLst>
              <p:tags r:id="rId560"/>
            </p:custDataLst>
          </p:nvPr>
        </p:nvSpPr>
        <p:spPr>
          <a:xfrm flipV="1">
            <a:off x="4286250" y="2565400"/>
            <a:ext cx="3538538" cy="625475"/>
          </a:xfrm>
          <a:prstGeom prst="line">
            <a:avLst/>
          </a:prstGeom>
          <a:ln w="50800" cap="sq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/>
        </p:txBody>
      </p:sp>
      <p:grpSp>
        <p:nvGrpSpPr>
          <p:cNvPr id="23110" name="Group 561"/>
          <p:cNvGrpSpPr/>
          <p:nvPr>
            <p:custDataLst>
              <p:tags r:id="rId561"/>
            </p:custDataLst>
          </p:nvPr>
        </p:nvGrpSpPr>
        <p:grpSpPr>
          <a:xfrm>
            <a:off x="6800850" y="1401763"/>
            <a:ext cx="2246313" cy="2170112"/>
            <a:chOff x="3840" y="864"/>
            <a:chExt cx="1415" cy="1367"/>
          </a:xfrm>
        </p:grpSpPr>
        <p:grpSp>
          <p:nvGrpSpPr>
            <p:cNvPr id="15921" name="Group 562"/>
            <p:cNvGrpSpPr/>
            <p:nvPr>
              <p:custDataLst>
                <p:tags r:id="rId562"/>
              </p:custDataLst>
            </p:nvPr>
          </p:nvGrpSpPr>
          <p:grpSpPr>
            <a:xfrm>
              <a:off x="3888" y="912"/>
              <a:ext cx="1296" cy="1248"/>
              <a:chOff x="1632" y="1680"/>
              <a:chExt cx="1296" cy="1248"/>
            </a:xfrm>
          </p:grpSpPr>
          <p:sp>
            <p:nvSpPr>
              <p:cNvPr id="15922" name="Line 563"/>
              <p:cNvSpPr/>
              <p:nvPr>
                <p:custDataLst>
                  <p:tags r:id="rId563"/>
                </p:custDataLst>
              </p:nvPr>
            </p:nvSpPr>
            <p:spPr>
              <a:xfrm>
                <a:off x="1632" y="2304"/>
                <a:ext cx="1296" cy="0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923" name="Line 564"/>
              <p:cNvSpPr/>
              <p:nvPr>
                <p:custDataLst>
                  <p:tags r:id="rId564"/>
                </p:custDataLst>
              </p:nvPr>
            </p:nvSpPr>
            <p:spPr>
              <a:xfrm flipH="1">
                <a:off x="2064" y="2064"/>
                <a:ext cx="432" cy="52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5924" name="Line 565"/>
              <p:cNvSpPr/>
              <p:nvPr>
                <p:custDataLst>
                  <p:tags r:id="rId565"/>
                </p:custDataLst>
              </p:nvPr>
            </p:nvSpPr>
            <p:spPr>
              <a:xfrm flipH="1">
                <a:off x="2304" y="1680"/>
                <a:ext cx="0" cy="1248"/>
              </a:xfrm>
              <a:prstGeom prst="line">
                <a:avLst/>
              </a:prstGeom>
              <a:ln w="41275" cap="sq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5925" name="Oval 566"/>
            <p:cNvSpPr/>
            <p:nvPr>
              <p:custDataLst>
                <p:tags r:id="rId566"/>
              </p:custDataLst>
            </p:nvPr>
          </p:nvSpPr>
          <p:spPr>
            <a:xfrm>
              <a:off x="4464" y="1440"/>
              <a:ext cx="209" cy="20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FF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26" name="Oval 567"/>
            <p:cNvSpPr/>
            <p:nvPr>
              <p:custDataLst>
                <p:tags r:id="rId567"/>
              </p:custDataLst>
            </p:nvPr>
          </p:nvSpPr>
          <p:spPr>
            <a:xfrm>
              <a:off x="5136" y="148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27" name="Oval 568"/>
            <p:cNvSpPr/>
            <p:nvPr>
              <p:custDataLst>
                <p:tags r:id="rId568"/>
              </p:custDataLst>
            </p:nvPr>
          </p:nvSpPr>
          <p:spPr>
            <a:xfrm>
              <a:off x="4656" y="124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28" name="Oval 569"/>
            <p:cNvSpPr/>
            <p:nvPr>
              <p:custDataLst>
                <p:tags r:id="rId569"/>
              </p:custDataLst>
            </p:nvPr>
          </p:nvSpPr>
          <p:spPr>
            <a:xfrm>
              <a:off x="4512" y="2112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29" name="Oval 570"/>
            <p:cNvSpPr/>
            <p:nvPr>
              <p:custDataLst>
                <p:tags r:id="rId570"/>
              </p:custDataLst>
            </p:nvPr>
          </p:nvSpPr>
          <p:spPr>
            <a:xfrm>
              <a:off x="4272" y="172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30" name="Oval 571"/>
            <p:cNvSpPr/>
            <p:nvPr>
              <p:custDataLst>
                <p:tags r:id="rId571"/>
              </p:custDataLst>
            </p:nvPr>
          </p:nvSpPr>
          <p:spPr>
            <a:xfrm>
              <a:off x="4489" y="864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5931" name="Oval 572"/>
            <p:cNvSpPr/>
            <p:nvPr>
              <p:custDataLst>
                <p:tags r:id="rId572"/>
              </p:custDataLst>
            </p:nvPr>
          </p:nvSpPr>
          <p:spPr>
            <a:xfrm>
              <a:off x="3840" y="1488"/>
              <a:ext cx="119" cy="119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FF3300"/>
                </a:gs>
              </a:gsLst>
              <a:path path="shape">
                <a:fillToRect l="50000" t="50000" r="50000" b="50000"/>
              </a:path>
            </a:gradFill>
            <a:ln w="127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5932" name="Text Box 574"/>
          <p:cNvSpPr txBox="1"/>
          <p:nvPr>
            <p:custDataLst>
              <p:tags r:id="rId573"/>
            </p:custDataLst>
          </p:nvPr>
        </p:nvSpPr>
        <p:spPr>
          <a:xfrm>
            <a:off x="3448050" y="6162675"/>
            <a:ext cx="9906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endParaRPr lang="zh-CN" altLang="zh-CN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grpSp>
        <p:nvGrpSpPr>
          <p:cNvPr id="23112" name="Group 575"/>
          <p:cNvGrpSpPr/>
          <p:nvPr>
            <p:custDataLst>
              <p:tags r:id="rId574"/>
            </p:custDataLst>
          </p:nvPr>
        </p:nvGrpSpPr>
        <p:grpSpPr>
          <a:xfrm>
            <a:off x="3048000" y="6019800"/>
            <a:ext cx="2708275" cy="1075974"/>
            <a:chOff x="864" y="3545"/>
            <a:chExt cx="1706" cy="821"/>
          </a:xfrm>
        </p:grpSpPr>
        <p:grpSp>
          <p:nvGrpSpPr>
            <p:cNvPr id="15934" name="Group 576"/>
            <p:cNvGrpSpPr/>
            <p:nvPr>
              <p:custDataLst>
                <p:tags r:id="rId575"/>
              </p:custDataLst>
            </p:nvPr>
          </p:nvGrpSpPr>
          <p:grpSpPr>
            <a:xfrm>
              <a:off x="864" y="3545"/>
              <a:ext cx="1044" cy="821"/>
              <a:chOff x="912" y="3545"/>
              <a:chExt cx="1044" cy="821"/>
            </a:xfrm>
          </p:grpSpPr>
          <p:sp>
            <p:nvSpPr>
              <p:cNvPr id="15935" name="Oval 577"/>
              <p:cNvSpPr/>
              <p:nvPr>
                <p:custDataLst>
                  <p:tags r:id="rId576"/>
                </p:custDataLst>
              </p:nvPr>
            </p:nvSpPr>
            <p:spPr>
              <a:xfrm>
                <a:off x="912" y="3629"/>
                <a:ext cx="190" cy="220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36" name="Rectangle 578"/>
              <p:cNvSpPr/>
              <p:nvPr>
                <p:custDataLst>
                  <p:tags r:id="rId577"/>
                </p:custDataLst>
              </p:nvPr>
            </p:nvSpPr>
            <p:spPr>
              <a:xfrm>
                <a:off x="1056" y="3545"/>
                <a:ext cx="682" cy="821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b="1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---Cl</a:t>
                </a:r>
                <a:r>
                  <a:rPr lang="en-US" altLang="zh-CN" b="1" baseline="30000">
                    <a:solidFill>
                      <a:schemeClr val="bg1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b="1" baseline="300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37" name="Oval 579"/>
              <p:cNvSpPr/>
              <p:nvPr>
                <p:custDataLst>
                  <p:tags r:id="rId578"/>
                </p:custDataLst>
              </p:nvPr>
            </p:nvSpPr>
            <p:spPr>
              <a:xfrm>
                <a:off x="1680" y="3703"/>
                <a:ext cx="102" cy="146"/>
              </a:xfrm>
              <a:prstGeom prst="ellipse">
                <a:avLst/>
              </a:prstGeom>
              <a:gradFill rotWithShape="0">
                <a:gsLst>
                  <a:gs pos="0">
                    <a:schemeClr val="bg2"/>
                  </a:gs>
                  <a:gs pos="100000">
                    <a:srgbClr val="FF3300"/>
                  </a:gs>
                </a:gsLst>
                <a:path path="shape">
                  <a:fillToRect l="50000" t="50000" r="50000" b="50000"/>
                </a:path>
              </a:gradFill>
              <a:ln w="127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5938" name="Rectangle 580"/>
              <p:cNvSpPr/>
              <p:nvPr>
                <p:custDataLst>
                  <p:tags r:id="rId579"/>
                </p:custDataLst>
              </p:nvPr>
            </p:nvSpPr>
            <p:spPr>
              <a:xfrm>
                <a:off x="1761" y="3606"/>
                <a:ext cx="195" cy="252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zh-CN" altLang="zh-CN" sz="2400" b="1" baseline="300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5939" name="Rectangle 581"/>
            <p:cNvSpPr/>
            <p:nvPr>
              <p:custDataLst>
                <p:tags r:id="rId580"/>
              </p:custDataLst>
            </p:nvPr>
          </p:nvSpPr>
          <p:spPr>
            <a:xfrm>
              <a:off x="1728" y="3552"/>
              <a:ext cx="842" cy="445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 anchor="t">
              <a:spAutoFit/>
            </a:bodyPr>
            <a:lstStyle/>
            <a:p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--- </a:t>
              </a:r>
              <a:r>
                <a:rPr lang="en-US" altLang="zh-CN" b="1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hlinkClick r:id="rId581" action="ppaction://hlinksldjump"/>
                </a:rPr>
                <a:t>Na</a:t>
              </a:r>
              <a:r>
                <a:rPr lang="en-US" altLang="zh-CN" b="1" baseline="30000">
                  <a:solidFill>
                    <a:schemeClr val="bg1"/>
                  </a:solidFill>
                  <a:latin typeface="Times New Roman" panose="02020603050405020304" pitchFamily="18" charset="0"/>
                  <a:ea typeface="宋体" panose="02010600030101010101" pitchFamily="2" charset="-122"/>
                  <a:hlinkClick r:id="rId581" action="ppaction://hlinksldjump"/>
                </a:rPr>
                <a:t>+</a:t>
              </a:r>
              <a:endParaRPr lang="en-US" altLang="zh-CN" b="1" baseline="30000">
                <a:solidFill>
                  <a:schemeClr val="bg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pic>
        <p:nvPicPr>
          <p:cNvPr id="15940" name="Rectangle 583"/>
          <p:cNvPicPr>
            <a:picLocks noGrp="1"/>
          </p:cNvPicPr>
          <p:nvPr>
            <p:ph type="title" idx="4294967295"/>
            <p:custDataLst>
              <p:tags r:id="rId583"/>
            </p:custDataLst>
          </p:nvPr>
        </p:nvPicPr>
        <p:blipFill>
          <a:blip r:embed="rId582"/>
          <a:stretch>
            <a:fillRect/>
          </a:stretch>
        </p:blipFill>
        <p:spPr>
          <a:xfrm>
            <a:off x="2590800" y="0"/>
            <a:ext cx="7010400" cy="1143000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4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4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4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4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5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5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5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6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6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6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3825"/>
                            </p:stCondLst>
                            <p:childTnLst>
                              <p:par>
                                <p:cTn id="70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81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1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3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3075"/>
                            </p:stCondLst>
                            <p:childTnLst>
                              <p:par>
                                <p:cTn id="9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3150"/>
                            </p:stCondLst>
                            <p:childTnLst>
                              <p:par>
                                <p:cTn id="10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3225"/>
                            </p:stCondLst>
                            <p:childTnLst>
                              <p:par>
                                <p:cTn id="104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3300"/>
                            </p:stCondLst>
                            <p:childTnLst>
                              <p:par>
                                <p:cTn id="107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3375"/>
                            </p:stCondLst>
                            <p:childTnLst>
                              <p:par>
                                <p:cTn id="11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3450"/>
                            </p:stCondLst>
                            <p:childTnLst>
                              <p:par>
                                <p:cTn id="11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3525"/>
                            </p:stCondLst>
                            <p:childTnLst>
                              <p:par>
                                <p:cTn id="11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 nodeType="afterGroup">
                            <p:stCondLst>
                              <p:cond delay="3600"/>
                            </p:stCondLst>
                            <p:childTnLst>
                              <p:par>
                                <p:cTn id="11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675"/>
                            </p:stCondLst>
                            <p:childTnLst>
                              <p:par>
                                <p:cTn id="122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3750"/>
                            </p:stCondLst>
                            <p:childTnLst>
                              <p:par>
                                <p:cTn id="12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 nodeType="afterGroup">
                            <p:stCondLst>
                              <p:cond delay="3825"/>
                            </p:stCondLst>
                            <p:childTnLst>
                              <p:par>
                                <p:cTn id="128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30" dur="500"/>
                                        <p:tgtEl>
                                          <p:spTgt spid="181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 nodeType="afterGroup">
                            <p:stCondLst>
                              <p:cond delay="4325"/>
                            </p:stCondLst>
                            <p:childTnLst>
                              <p:par>
                                <p:cTn id="1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gradFill rotWithShape="0">
          <a:gsLst>
            <a:gs pos="0">
              <a:srgbClr val="012D86"/>
            </a:gs>
            <a:gs pos="100000">
              <a:srgbClr val="0E2557"/>
            </a:gs>
          </a:gsLst>
          <a:lin scaled="0"/>
        </a:gradFill>
        <a:effectLst/>
      </p:bgPr>
    </p:bg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7410" name="Picture 3" descr="3-2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r="54428"/>
          <a:stretch>
            <a:fillRect/>
          </a:stretch>
        </p:blipFill>
        <p:spPr>
          <a:xfrm>
            <a:off x="2667000" y="914400"/>
            <a:ext cx="6781800" cy="5048250"/>
          </a:xfrm>
          <a:prstGeom prst="rect">
            <a:avLst/>
          </a:prstGeom>
        </p:spPr>
      </p:pic>
      <p:sp>
        <p:nvSpPr>
          <p:cNvPr id="17411" name="Rectangle 4"/>
          <p:cNvSpPr/>
          <p:nvPr>
            <p:custDataLst>
              <p:tags r:id="rId5"/>
            </p:custDataLst>
          </p:nvPr>
        </p:nvSpPr>
        <p:spPr>
          <a:xfrm>
            <a:off x="8077200" y="4572000"/>
            <a:ext cx="1981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  <a:hlinkClick r:id="rId6" action="ppaction://hlinksldjump"/>
              </a:rPr>
              <a:t>正八面体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17412" name="Rectangle 5"/>
          <p:cNvSpPr/>
          <p:nvPr>
            <p:custDataLst>
              <p:tags r:id="rId7"/>
            </p:custDataLst>
          </p:nvPr>
        </p:nvSpPr>
        <p:spPr>
          <a:xfrm>
            <a:off x="1676400" y="990600"/>
            <a:ext cx="1981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正八面体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5641" b="11202"/>
          <a:stretch>
            <a:fillRect/>
          </a:stretch>
        </p:blipFill>
        <p:spPr>
          <a:xfrm>
            <a:off x="7298690" y="1640205"/>
            <a:ext cx="3441700" cy="35286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3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 r="25641" b="11202"/>
          <a:stretch>
            <a:fillRect/>
          </a:stretch>
        </p:blipFill>
        <p:spPr>
          <a:xfrm>
            <a:off x="1504315" y="1600835"/>
            <a:ext cx="3441700" cy="3528695"/>
          </a:xfrm>
          <a:prstGeom prst="rect">
            <a:avLst/>
          </a:prstGeom>
        </p:spPr>
      </p:pic>
      <p:sp>
        <p:nvSpPr>
          <p:cNvPr id="4" name="椭圆 3"/>
          <p:cNvSpPr/>
          <p:nvPr>
            <p:custDataLst>
              <p:tags r:id="rId6"/>
            </p:custDataLst>
          </p:nvPr>
        </p:nvSpPr>
        <p:spPr>
          <a:xfrm>
            <a:off x="3082290" y="3286125"/>
            <a:ext cx="285750" cy="28575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>
            <p:custDataLst>
              <p:tags r:id="rId7"/>
            </p:custDataLst>
          </p:nvPr>
        </p:nvSpPr>
        <p:spPr>
          <a:xfrm>
            <a:off x="2302510" y="288417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>
            <p:custDataLst>
              <p:tags r:id="rId8"/>
            </p:custDataLst>
          </p:nvPr>
        </p:nvSpPr>
        <p:spPr>
          <a:xfrm>
            <a:off x="1546860" y="363982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>
            <p:custDataLst>
              <p:tags r:id="rId9"/>
            </p:custDataLst>
          </p:nvPr>
        </p:nvSpPr>
        <p:spPr>
          <a:xfrm>
            <a:off x="4569460" y="2959735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椭圆 8"/>
          <p:cNvSpPr/>
          <p:nvPr>
            <p:custDataLst>
              <p:tags r:id="rId10"/>
            </p:custDataLst>
          </p:nvPr>
        </p:nvSpPr>
        <p:spPr>
          <a:xfrm>
            <a:off x="3889375" y="363982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>
            <p:custDataLst>
              <p:tags r:id="rId11"/>
            </p:custDataLst>
          </p:nvPr>
        </p:nvSpPr>
        <p:spPr>
          <a:xfrm>
            <a:off x="1924685" y="197739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>
            <p:custDataLst>
              <p:tags r:id="rId12"/>
            </p:custDataLst>
          </p:nvPr>
        </p:nvSpPr>
        <p:spPr>
          <a:xfrm>
            <a:off x="3435985" y="1599565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>
            <p:custDataLst>
              <p:tags r:id="rId13"/>
            </p:custDataLst>
          </p:nvPr>
        </p:nvSpPr>
        <p:spPr>
          <a:xfrm>
            <a:off x="4342765" y="197739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>
            <p:custDataLst>
              <p:tags r:id="rId14"/>
            </p:custDataLst>
          </p:nvPr>
        </p:nvSpPr>
        <p:spPr>
          <a:xfrm>
            <a:off x="2680335" y="243078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椭圆 13"/>
          <p:cNvSpPr/>
          <p:nvPr>
            <p:custDataLst>
              <p:tags r:id="rId15"/>
            </p:custDataLst>
          </p:nvPr>
        </p:nvSpPr>
        <p:spPr>
          <a:xfrm>
            <a:off x="1924685" y="4319905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>
            <p:custDataLst>
              <p:tags r:id="rId16"/>
            </p:custDataLst>
          </p:nvPr>
        </p:nvSpPr>
        <p:spPr>
          <a:xfrm>
            <a:off x="3435985" y="4017645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椭圆 15"/>
          <p:cNvSpPr/>
          <p:nvPr>
            <p:custDataLst>
              <p:tags r:id="rId17"/>
            </p:custDataLst>
          </p:nvPr>
        </p:nvSpPr>
        <p:spPr>
          <a:xfrm>
            <a:off x="2755900" y="4773295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椭圆 16"/>
          <p:cNvSpPr/>
          <p:nvPr>
            <p:custDataLst>
              <p:tags r:id="rId18"/>
            </p:custDataLst>
          </p:nvPr>
        </p:nvSpPr>
        <p:spPr>
          <a:xfrm>
            <a:off x="4267200" y="4395470"/>
            <a:ext cx="285750" cy="28575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385" name="Text Box 2"/>
          <p:cNvSpPr txBox="1"/>
          <p:nvPr>
            <p:custDataLst>
              <p:tags r:id="rId19"/>
            </p:custDataLst>
          </p:nvPr>
        </p:nvSpPr>
        <p:spPr>
          <a:xfrm>
            <a:off x="212725" y="5299710"/>
            <a:ext cx="53727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与某个</a:t>
            </a:r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400" b="1" baseline="3000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最近且等距离的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Na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数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6408" name="Text Box 25"/>
          <p:cNvSpPr txBox="1"/>
          <p:nvPr>
            <p:custDataLst>
              <p:tags r:id="rId20"/>
            </p:custDataLst>
          </p:nvPr>
        </p:nvSpPr>
        <p:spPr>
          <a:xfrm>
            <a:off x="6921500" y="5332095"/>
            <a:ext cx="7772400" cy="46037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与某个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en-US" sz="2400" b="1" i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最近且等距离的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en-US" sz="2400" b="1" i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个数</a:t>
            </a:r>
            <a:endParaRPr lang="zh-CN" altLang="en-US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0" name="椭圆 19"/>
          <p:cNvSpPr/>
          <p:nvPr>
            <p:custDataLst>
              <p:tags r:id="rId21"/>
            </p:custDataLst>
          </p:nvPr>
        </p:nvSpPr>
        <p:spPr>
          <a:xfrm>
            <a:off x="8876665" y="2052955"/>
            <a:ext cx="285750" cy="285750"/>
          </a:xfrm>
          <a:prstGeom prst="ellipse">
            <a:avLst/>
          </a:prstGeom>
          <a:gradFill>
            <a:gsLst>
              <a:gs pos="0">
                <a:srgbClr val="7B32B2"/>
              </a:gs>
              <a:gs pos="100000">
                <a:srgbClr val="401A5D"/>
              </a:gs>
            </a:gsLst>
            <a:lin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7" name="组合 26"/>
          <p:cNvGrpSpPr/>
          <p:nvPr>
            <p:custDataLst>
              <p:tags r:id="rId22"/>
            </p:custDataLst>
          </p:nvPr>
        </p:nvGrpSpPr>
        <p:grpSpPr>
          <a:xfrm>
            <a:off x="7356475" y="1638935"/>
            <a:ext cx="3284220" cy="1116965"/>
            <a:chOff x="11704" y="3176"/>
            <a:chExt cx="5172" cy="1759"/>
          </a:xfrm>
        </p:grpSpPr>
        <p:sp>
          <p:nvSpPr>
            <p:cNvPr id="21" name="任意多边形 20"/>
            <p:cNvSpPr/>
            <p:nvPr>
              <p:custDataLst>
                <p:tags r:id="rId23"/>
              </p:custDataLst>
            </p:nvPr>
          </p:nvSpPr>
          <p:spPr>
            <a:xfrm>
              <a:off x="11823" y="3352"/>
              <a:ext cx="4972" cy="1428"/>
            </a:xfrm>
            <a:custGeom>
              <a:gdLst>
                <a:gd name="connsiteX0" fmla="*/ 1332 w 4972"/>
                <a:gd name="connsiteY0" fmla="*/ 74 h 1428"/>
                <a:gd name="connsiteX1" fmla="*/ 4972 w 4972"/>
                <a:gd name="connsiteY1" fmla="*/ 0 h 1428"/>
                <a:gd name="connsiteX2" fmla="*/ 3700 w 4972"/>
                <a:gd name="connsiteY2" fmla="*/ 1421 h 1428"/>
                <a:gd name="connsiteX3" fmla="*/ 0 w 4972"/>
                <a:gd name="connsiteY3" fmla="*/ 1428 h 1428"/>
                <a:gd name="connsiteX4" fmla="*/ 1332 w 4972"/>
                <a:gd name="connsiteY4" fmla="*/ 74 h 14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2" h="1428">
                  <a:moveTo>
                    <a:pt x="1332" y="74"/>
                  </a:moveTo>
                  <a:lnTo>
                    <a:pt x="4972" y="0"/>
                  </a:lnTo>
                  <a:lnTo>
                    <a:pt x="3700" y="1421"/>
                  </a:lnTo>
                  <a:lnTo>
                    <a:pt x="0" y="1428"/>
                  </a:lnTo>
                  <a:lnTo>
                    <a:pt x="1332" y="7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  <a:alpha val="5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椭圆 21"/>
            <p:cNvSpPr/>
            <p:nvPr>
              <p:custDataLst>
                <p:tags r:id="rId24"/>
              </p:custDataLst>
            </p:nvPr>
          </p:nvSpPr>
          <p:spPr>
            <a:xfrm>
              <a:off x="11704" y="4404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椭圆 22"/>
            <p:cNvSpPr/>
            <p:nvPr>
              <p:custDataLst>
                <p:tags r:id="rId25"/>
              </p:custDataLst>
            </p:nvPr>
          </p:nvSpPr>
          <p:spPr>
            <a:xfrm>
              <a:off x="12737" y="3176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>
              <p:custDataLst>
                <p:tags r:id="rId26"/>
              </p:custDataLst>
            </p:nvPr>
          </p:nvSpPr>
          <p:spPr>
            <a:xfrm>
              <a:off x="15236" y="4485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>
              <p:custDataLst>
                <p:tags r:id="rId27"/>
              </p:custDataLst>
            </p:nvPr>
          </p:nvSpPr>
          <p:spPr>
            <a:xfrm>
              <a:off x="16426" y="3176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8" name="组合 27"/>
          <p:cNvGrpSpPr/>
          <p:nvPr>
            <p:custDataLst>
              <p:tags r:id="rId28"/>
            </p:custDataLst>
          </p:nvPr>
        </p:nvGrpSpPr>
        <p:grpSpPr>
          <a:xfrm rot="5400000" flipH="1">
            <a:off x="7377430" y="1811655"/>
            <a:ext cx="3284220" cy="1009015"/>
            <a:chOff x="11704" y="3176"/>
            <a:chExt cx="5172" cy="1759"/>
          </a:xfrm>
        </p:grpSpPr>
        <p:sp>
          <p:nvSpPr>
            <p:cNvPr id="29" name="任意多边形 28"/>
            <p:cNvSpPr/>
            <p:nvPr>
              <p:custDataLst>
                <p:tags r:id="rId29"/>
              </p:custDataLst>
            </p:nvPr>
          </p:nvSpPr>
          <p:spPr>
            <a:xfrm>
              <a:off x="11823" y="3352"/>
              <a:ext cx="4972" cy="1428"/>
            </a:xfrm>
            <a:custGeom>
              <a:gdLst>
                <a:gd name="connsiteX0" fmla="*/ 1332 w 4972"/>
                <a:gd name="connsiteY0" fmla="*/ 74 h 1428"/>
                <a:gd name="connsiteX1" fmla="*/ 4972 w 4972"/>
                <a:gd name="connsiteY1" fmla="*/ 0 h 1428"/>
                <a:gd name="connsiteX2" fmla="*/ 3700 w 4972"/>
                <a:gd name="connsiteY2" fmla="*/ 1421 h 1428"/>
                <a:gd name="connsiteX3" fmla="*/ 0 w 4972"/>
                <a:gd name="connsiteY3" fmla="*/ 1428 h 1428"/>
                <a:gd name="connsiteX4" fmla="*/ 1332 w 4972"/>
                <a:gd name="connsiteY4" fmla="*/ 74 h 1428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72" h="1428">
                  <a:moveTo>
                    <a:pt x="1332" y="74"/>
                  </a:moveTo>
                  <a:lnTo>
                    <a:pt x="4972" y="0"/>
                  </a:lnTo>
                  <a:lnTo>
                    <a:pt x="3700" y="1421"/>
                  </a:lnTo>
                  <a:lnTo>
                    <a:pt x="0" y="1428"/>
                  </a:lnTo>
                  <a:lnTo>
                    <a:pt x="1332" y="74"/>
                  </a:lnTo>
                  <a:close/>
                </a:path>
              </a:pathLst>
            </a:custGeom>
            <a:solidFill>
              <a:srgbClr val="FFFF00">
                <a:alpha val="24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椭圆 29"/>
            <p:cNvSpPr/>
            <p:nvPr>
              <p:custDataLst>
                <p:tags r:id="rId30"/>
              </p:custDataLst>
            </p:nvPr>
          </p:nvSpPr>
          <p:spPr>
            <a:xfrm rot="10200000" flipH="1">
              <a:off x="11704" y="4404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椭圆 30"/>
            <p:cNvSpPr/>
            <p:nvPr>
              <p:custDataLst>
                <p:tags r:id="rId31"/>
              </p:custDataLst>
            </p:nvPr>
          </p:nvSpPr>
          <p:spPr>
            <a:xfrm>
              <a:off x="12737" y="3176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椭圆 31"/>
            <p:cNvSpPr/>
            <p:nvPr>
              <p:custDataLst>
                <p:tags r:id="rId32"/>
              </p:custDataLst>
            </p:nvPr>
          </p:nvSpPr>
          <p:spPr>
            <a:xfrm>
              <a:off x="15236" y="4485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椭圆 32"/>
            <p:cNvSpPr/>
            <p:nvPr>
              <p:custDataLst>
                <p:tags r:id="rId33"/>
              </p:custDataLst>
            </p:nvPr>
          </p:nvSpPr>
          <p:spPr>
            <a:xfrm>
              <a:off x="16426" y="3176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45" name="组合 44"/>
          <p:cNvGrpSpPr/>
          <p:nvPr>
            <p:custDataLst>
              <p:tags r:id="rId34"/>
            </p:custDataLst>
          </p:nvPr>
        </p:nvGrpSpPr>
        <p:grpSpPr>
          <a:xfrm>
            <a:off x="7722870" y="1141095"/>
            <a:ext cx="2592705" cy="2430780"/>
            <a:chOff x="7646" y="0"/>
            <a:chExt cx="4083" cy="3828"/>
          </a:xfrm>
        </p:grpSpPr>
        <p:sp>
          <p:nvSpPr>
            <p:cNvPr id="40" name="矩形 39"/>
            <p:cNvSpPr/>
            <p:nvPr>
              <p:custDataLst>
                <p:tags r:id="rId35"/>
              </p:custDataLst>
            </p:nvPr>
          </p:nvSpPr>
          <p:spPr>
            <a:xfrm>
              <a:off x="7839" y="203"/>
              <a:ext cx="3655" cy="3480"/>
            </a:xfrm>
            <a:prstGeom prst="rect">
              <a:avLst/>
            </a:prstGeom>
            <a:solidFill>
              <a:schemeClr val="accent1">
                <a:alpha val="46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椭圆 40"/>
            <p:cNvSpPr/>
            <p:nvPr>
              <p:custDataLst>
                <p:tags r:id="rId36"/>
              </p:custDataLst>
            </p:nvPr>
          </p:nvSpPr>
          <p:spPr>
            <a:xfrm>
              <a:off x="7671" y="0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椭圆 41"/>
            <p:cNvSpPr/>
            <p:nvPr>
              <p:custDataLst>
                <p:tags r:id="rId37"/>
              </p:custDataLst>
            </p:nvPr>
          </p:nvSpPr>
          <p:spPr>
            <a:xfrm>
              <a:off x="11254" y="0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椭圆 42"/>
            <p:cNvSpPr/>
            <p:nvPr>
              <p:custDataLst>
                <p:tags r:id="rId38"/>
              </p:custDataLst>
            </p:nvPr>
          </p:nvSpPr>
          <p:spPr>
            <a:xfrm>
              <a:off x="7646" y="3359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椭圆 43"/>
            <p:cNvSpPr/>
            <p:nvPr>
              <p:custDataLst>
                <p:tags r:id="rId39"/>
              </p:custDataLst>
            </p:nvPr>
          </p:nvSpPr>
          <p:spPr>
            <a:xfrm>
              <a:off x="11279" y="3378"/>
              <a:ext cx="450" cy="4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46" name="文本框 45"/>
          <p:cNvSpPr txBox="1"/>
          <p:nvPr>
            <p:custDataLst>
              <p:tags r:id="rId40"/>
            </p:custDataLst>
          </p:nvPr>
        </p:nvSpPr>
        <p:spPr>
          <a:xfrm>
            <a:off x="4855210" y="5792470"/>
            <a:ext cx="2021205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都是</a:t>
            </a:r>
            <a:r>
              <a:rPr lang="en-US" altLang="zh-CN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12</a:t>
            </a:r>
            <a:r>
              <a:rPr lang="zh-CN" altLang="en-US" sz="3600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个</a:t>
            </a:r>
            <a:endParaRPr lang="zh-CN" altLang="en-US" sz="3600" b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20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4592" name="Rectangle 16"/>
          <p:cNvSpPr/>
          <p:nvPr>
            <p:custDataLst>
              <p:tags r:id="rId3"/>
            </p:custDataLst>
          </p:nvPr>
        </p:nvSpPr>
        <p:spPr>
          <a:xfrm>
            <a:off x="1524000" y="1139190"/>
            <a:ext cx="7393940" cy="127254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66675">
              <a:lnSpc>
                <a:spcPct val="120000"/>
              </a:lnSpc>
            </a:pP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．每个晶胞含铯离子、氯离子的个数：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66675">
              <a:lnSpc>
                <a:spcPct val="120000"/>
              </a:lnSpc>
            </a:pP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Cs</a:t>
            </a:r>
            <a:r>
              <a:rPr lang="en-US" altLang="zh-CN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_______</a:t>
            </a:r>
            <a:r>
              <a:rPr lang="en-US" altLang="zh-CN" b="1">
                <a:latin typeface="Times New Roman" panose="02020603050405020304" pitchFamily="18" charset="0"/>
                <a:ea typeface="黑体" panose="02010609060101010101" pitchFamily="49" charset="-122"/>
              </a:rPr>
              <a:t>Cl</a:t>
            </a:r>
            <a:r>
              <a:rPr lang="en-US" altLang="zh-CN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________</a:t>
            </a:r>
            <a:endParaRPr lang="en-US" altLang="zh-CN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3" name="Text Box 17"/>
          <p:cNvSpPr txBox="1"/>
          <p:nvPr>
            <p:custDataLst>
              <p:tags r:id="rId4"/>
            </p:custDataLst>
          </p:nvPr>
        </p:nvSpPr>
        <p:spPr>
          <a:xfrm>
            <a:off x="2667000" y="1712595"/>
            <a:ext cx="93599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4" name="Text Box 18"/>
          <p:cNvSpPr txBox="1"/>
          <p:nvPr>
            <p:custDataLst>
              <p:tags r:id="rId5"/>
            </p:custDataLst>
          </p:nvPr>
        </p:nvSpPr>
        <p:spPr>
          <a:xfrm>
            <a:off x="5101590" y="1712595"/>
            <a:ext cx="1299845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</a:t>
            </a: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19473" name="Rectangle 19"/>
          <p:cNvSpPr/>
          <p:nvPr>
            <p:custDataLst>
              <p:tags r:id="rId6"/>
            </p:custDataLst>
          </p:nvPr>
        </p:nvSpPr>
        <p:spPr>
          <a:xfrm>
            <a:off x="1524000" y="2238693"/>
            <a:ext cx="309880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6" name="Rectangle 20"/>
          <p:cNvSpPr/>
          <p:nvPr>
            <p:custDataLst>
              <p:tags r:id="rId7"/>
            </p:custDataLst>
          </p:nvPr>
        </p:nvSpPr>
        <p:spPr>
          <a:xfrm>
            <a:off x="1475105" y="2143443"/>
            <a:ext cx="6038850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66675"/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2.CsCl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晶体中阴、阳离子配位数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97" name="Rectangle 21"/>
          <p:cNvSpPr/>
          <p:nvPr>
            <p:custDataLst>
              <p:tags r:id="rId8"/>
            </p:custDataLst>
          </p:nvPr>
        </p:nvSpPr>
        <p:spPr>
          <a:xfrm>
            <a:off x="1524000" y="3323590"/>
            <a:ext cx="660273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Cs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配位数：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_____Cl</a:t>
            </a:r>
            <a:r>
              <a:rPr lang="en-US" altLang="zh-CN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zh-CN" altLang="en-US">
                <a:latin typeface="Times New Roman" panose="02020603050405020304" pitchFamily="18" charset="0"/>
                <a:ea typeface="黑体" panose="02010609060101010101" pitchFamily="49" charset="-122"/>
              </a:rPr>
              <a:t>配位数：</a:t>
            </a:r>
            <a:r>
              <a:rPr lang="en-US" altLang="zh-CN"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endParaRPr lang="en-US" altLang="zh-CN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598" name="Text Box 22"/>
          <p:cNvSpPr txBox="1"/>
          <p:nvPr>
            <p:custDataLst>
              <p:tags r:id="rId9"/>
            </p:custDataLst>
          </p:nvPr>
        </p:nvSpPr>
        <p:spPr>
          <a:xfrm>
            <a:off x="3961130" y="3323273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599" name="Text Box 23"/>
          <p:cNvSpPr txBox="1"/>
          <p:nvPr>
            <p:custDataLst>
              <p:tags r:id="rId10"/>
            </p:custDataLst>
          </p:nvPr>
        </p:nvSpPr>
        <p:spPr>
          <a:xfrm>
            <a:off x="7233285" y="3398838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4601" name="Rectangle 25"/>
          <p:cNvSpPr/>
          <p:nvPr>
            <p:custDataLst>
              <p:tags r:id="rId11"/>
            </p:custDataLst>
          </p:nvPr>
        </p:nvSpPr>
        <p:spPr>
          <a:xfrm>
            <a:off x="1524000" y="3897948"/>
            <a:ext cx="6858635" cy="1076325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en-US" altLang="zh-CN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eaLnBrk="0" hangingPunct="0"/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与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Cs</a:t>
            </a:r>
            <a:r>
              <a:rPr lang="en-US" altLang="zh-CN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等距离且最近的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Cs</a:t>
            </a:r>
            <a:r>
              <a:rPr lang="en-US" altLang="zh-CN" b="1" baseline="30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+ 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有：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___</a:t>
            </a:r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  <a:endParaRPr lang="zh-CN" altLang="en-US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4602" name="Text Box 26"/>
          <p:cNvSpPr txBox="1"/>
          <p:nvPr>
            <p:custDataLst>
              <p:tags r:id="rId12"/>
            </p:custDataLst>
          </p:nvPr>
        </p:nvSpPr>
        <p:spPr>
          <a:xfrm>
            <a:off x="7386955" y="4309428"/>
            <a:ext cx="7620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en-US" altLang="zh-CN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8609" name="Group 177"/>
          <p:cNvGrpSpPr/>
          <p:nvPr>
            <p:custDataLst>
              <p:tags r:id="rId13"/>
            </p:custDataLst>
          </p:nvPr>
        </p:nvGrpSpPr>
        <p:grpSpPr>
          <a:xfrm>
            <a:off x="8776335" y="1217295"/>
            <a:ext cx="2335530" cy="2182495"/>
            <a:chOff x="816" y="2064"/>
            <a:chExt cx="1920" cy="1920"/>
          </a:xfrm>
        </p:grpSpPr>
        <p:grpSp>
          <p:nvGrpSpPr>
            <p:cNvPr id="18610" name="Group 178"/>
            <p:cNvGrpSpPr/>
            <p:nvPr>
              <p:custDataLst>
                <p:tags r:id="rId14"/>
              </p:custDataLst>
            </p:nvPr>
          </p:nvGrpSpPr>
          <p:grpSpPr>
            <a:xfrm>
              <a:off x="912" y="2160"/>
              <a:ext cx="1728" cy="1728"/>
              <a:chOff x="2160" y="2064"/>
              <a:chExt cx="1728" cy="1728"/>
            </a:xfrm>
          </p:grpSpPr>
          <p:sp>
            <p:nvSpPr>
              <p:cNvPr id="18611" name="Line 179"/>
              <p:cNvSpPr/>
              <p:nvPr>
                <p:custDataLst>
                  <p:tags r:id="rId15"/>
                </p:custDataLst>
              </p:nvPr>
            </p:nvSpPr>
            <p:spPr>
              <a:xfrm>
                <a:off x="2592" y="3360"/>
                <a:ext cx="1296" cy="0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2" name="Line 180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3888" y="2064"/>
                <a:ext cx="0" cy="1296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3" name="Line 181"/>
              <p:cNvSpPr/>
              <p:nvPr>
                <p:custDataLst>
                  <p:tags r:id="rId17"/>
                </p:custDataLst>
              </p:nvPr>
            </p:nvSpPr>
            <p:spPr>
              <a:xfrm flipV="1">
                <a:off x="2160" y="3360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4" name="Line 182"/>
              <p:cNvSpPr/>
              <p:nvPr>
                <p:custDataLst>
                  <p:tags r:id="rId18"/>
                </p:custDataLst>
              </p:nvPr>
            </p:nvSpPr>
            <p:spPr>
              <a:xfrm flipV="1">
                <a:off x="3456" y="3360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5" name="Line 183"/>
              <p:cNvSpPr/>
              <p:nvPr>
                <p:custDataLst>
                  <p:tags r:id="rId19"/>
                </p:custDataLst>
              </p:nvPr>
            </p:nvSpPr>
            <p:spPr>
              <a:xfrm>
                <a:off x="2592" y="2064"/>
                <a:ext cx="1296" cy="0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6" name="Line 184"/>
              <p:cNvSpPr/>
              <p:nvPr>
                <p:custDataLst>
                  <p:tags r:id="rId20"/>
                </p:custDataLst>
              </p:nvPr>
            </p:nvSpPr>
            <p:spPr>
              <a:xfrm flipH="1" flipV="1">
                <a:off x="3456" y="2496"/>
                <a:ext cx="0" cy="1296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7" name="Line 185"/>
              <p:cNvSpPr/>
              <p:nvPr>
                <p:custDataLst>
                  <p:tags r:id="rId21"/>
                </p:custDataLst>
              </p:nvPr>
            </p:nvSpPr>
            <p:spPr>
              <a:xfrm flipV="1">
                <a:off x="3456" y="2064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8" name="Line 186"/>
              <p:cNvSpPr/>
              <p:nvPr>
                <p:custDataLst>
                  <p:tags r:id="rId22"/>
                </p:custDataLst>
              </p:nvPr>
            </p:nvSpPr>
            <p:spPr>
              <a:xfrm flipH="1">
                <a:off x="2160" y="2496"/>
                <a:ext cx="0" cy="1296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19" name="Line 187"/>
              <p:cNvSpPr/>
              <p:nvPr>
                <p:custDataLst>
                  <p:tags r:id="rId23"/>
                </p:custDataLst>
              </p:nvPr>
            </p:nvSpPr>
            <p:spPr>
              <a:xfrm flipH="1">
                <a:off x="2160" y="2064"/>
                <a:ext cx="432" cy="432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20" name="Line 188"/>
              <p:cNvSpPr/>
              <p:nvPr>
                <p:custDataLst>
                  <p:tags r:id="rId24"/>
                </p:custDataLst>
              </p:nvPr>
            </p:nvSpPr>
            <p:spPr>
              <a:xfrm flipH="1">
                <a:off x="2592" y="2064"/>
                <a:ext cx="0" cy="1296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21" name="Line 189"/>
              <p:cNvSpPr/>
              <p:nvPr>
                <p:custDataLst>
                  <p:tags r:id="rId25"/>
                </p:custDataLst>
              </p:nvPr>
            </p:nvSpPr>
            <p:spPr>
              <a:xfrm>
                <a:off x="2160" y="3792"/>
                <a:ext cx="1296" cy="0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18622" name="Line 190"/>
              <p:cNvSpPr/>
              <p:nvPr>
                <p:custDataLst>
                  <p:tags r:id="rId26"/>
                </p:custDataLst>
              </p:nvPr>
            </p:nvSpPr>
            <p:spPr>
              <a:xfrm>
                <a:off x="2160" y="2496"/>
                <a:ext cx="1296" cy="0"/>
              </a:xfrm>
              <a:prstGeom prst="line">
                <a:avLst/>
              </a:prstGeom>
              <a:ln w="38100" cap="flat" cmpd="sng">
                <a:solidFill>
                  <a:srgbClr val="CCCC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sp>
          <p:nvSpPr>
            <p:cNvPr id="18623" name="Oval 191"/>
            <p:cNvSpPr/>
            <p:nvPr>
              <p:custDataLst>
                <p:tags r:id="rId27"/>
              </p:custDataLst>
            </p:nvPr>
          </p:nvSpPr>
          <p:spPr>
            <a:xfrm>
              <a:off x="816" y="379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4" name="Oval 192"/>
            <p:cNvSpPr/>
            <p:nvPr>
              <p:custDataLst>
                <p:tags r:id="rId28"/>
              </p:custDataLst>
            </p:nvPr>
          </p:nvSpPr>
          <p:spPr>
            <a:xfrm>
              <a:off x="1584" y="2928"/>
              <a:ext cx="288" cy="288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5" name="Oval 193"/>
            <p:cNvSpPr/>
            <p:nvPr>
              <p:custDataLst>
                <p:tags r:id="rId29"/>
              </p:custDataLst>
            </p:nvPr>
          </p:nvSpPr>
          <p:spPr>
            <a:xfrm>
              <a:off x="1248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6" name="Oval 194"/>
            <p:cNvSpPr/>
            <p:nvPr>
              <p:custDataLst>
                <p:tags r:id="rId30"/>
              </p:custDataLst>
            </p:nvPr>
          </p:nvSpPr>
          <p:spPr>
            <a:xfrm>
              <a:off x="2112" y="3792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7" name="Oval 195"/>
            <p:cNvSpPr/>
            <p:nvPr>
              <p:custDataLst>
                <p:tags r:id="rId31"/>
              </p:custDataLst>
            </p:nvPr>
          </p:nvSpPr>
          <p:spPr>
            <a:xfrm>
              <a:off x="2544" y="3360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8" name="Oval 196"/>
            <p:cNvSpPr/>
            <p:nvPr>
              <p:custDataLst>
                <p:tags r:id="rId32"/>
              </p:custDataLst>
            </p:nvPr>
          </p:nvSpPr>
          <p:spPr>
            <a:xfrm>
              <a:off x="816" y="249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29" name="Oval 197"/>
            <p:cNvSpPr/>
            <p:nvPr>
              <p:custDataLst>
                <p:tags r:id="rId33"/>
              </p:custDataLst>
            </p:nvPr>
          </p:nvSpPr>
          <p:spPr>
            <a:xfrm>
              <a:off x="1248" y="206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30" name="Oval 198"/>
            <p:cNvSpPr/>
            <p:nvPr>
              <p:custDataLst>
                <p:tags r:id="rId34"/>
              </p:custDataLst>
            </p:nvPr>
          </p:nvSpPr>
          <p:spPr>
            <a:xfrm>
              <a:off x="2112" y="2496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18631" name="Oval 199"/>
            <p:cNvSpPr/>
            <p:nvPr>
              <p:custDataLst>
                <p:tags r:id="rId35"/>
              </p:custDataLst>
            </p:nvPr>
          </p:nvSpPr>
          <p:spPr>
            <a:xfrm>
              <a:off x="2544" y="2064"/>
              <a:ext cx="192" cy="192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16398" name="Rectangle 244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-213995" y="-75565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</a:t>
            </a:r>
            <a:r>
              <a:rPr kumimoji="0" lang="en-US" altLang="zh-CN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2</a:t>
            </a:r>
            <a:r>
              <a:rPr kumimoji="0" lang="zh-CN" altLang="en-US" sz="40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）氯化铯型晶胞</a:t>
            </a:r>
            <a:endParaRPr kumimoji="0" lang="zh-CN" altLang="en-US" sz="40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5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3" grpId="0"/>
      <p:bldP spid="24598" grpId="0"/>
      <p:bldP spid="2460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0481" name="Text Box 2"/>
          <p:cNvSpPr txBox="1"/>
          <p:nvPr>
            <p:custDataLst>
              <p:tags r:id="rId3"/>
            </p:custDataLst>
          </p:nvPr>
        </p:nvSpPr>
        <p:spPr>
          <a:xfrm>
            <a:off x="2895600" y="5334000"/>
            <a:ext cx="2971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CsCl</a:t>
            </a:r>
            <a:r>
              <a:rPr lang="zh-CN" altLang="en-US" b="1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晶胞</a:t>
            </a:r>
            <a:endParaRPr lang="zh-CN" altLang="en-US" b="1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grpSp>
        <p:nvGrpSpPr>
          <p:cNvPr id="20482" name="Group 4"/>
          <p:cNvGrpSpPr/>
          <p:nvPr>
            <p:custDataLst>
              <p:tags r:id="rId4"/>
            </p:custDataLst>
          </p:nvPr>
        </p:nvGrpSpPr>
        <p:grpSpPr>
          <a:xfrm>
            <a:off x="2576830" y="1436370"/>
            <a:ext cx="3451225" cy="3570288"/>
            <a:chOff x="672" y="903"/>
            <a:chExt cx="2174" cy="2249"/>
          </a:xfrm>
        </p:grpSpPr>
        <p:sp>
          <p:nvSpPr>
            <p:cNvPr id="20483" name="Oval 5"/>
            <p:cNvSpPr/>
            <p:nvPr>
              <p:custDataLst>
                <p:tags r:id="rId5"/>
              </p:custDataLst>
            </p:nvPr>
          </p:nvSpPr>
          <p:spPr>
            <a:xfrm>
              <a:off x="1366" y="2071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484" name="Line 6"/>
            <p:cNvSpPr/>
            <p:nvPr>
              <p:custDataLst>
                <p:tags r:id="rId6"/>
              </p:custDataLst>
            </p:nvPr>
          </p:nvSpPr>
          <p:spPr>
            <a:xfrm flipH="1">
              <a:off x="2804" y="982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5" name="Line 7"/>
            <p:cNvSpPr/>
            <p:nvPr>
              <p:custDataLst>
                <p:tags r:id="rId7"/>
              </p:custDataLst>
            </p:nvPr>
          </p:nvSpPr>
          <p:spPr>
            <a:xfrm flipV="1">
              <a:off x="2532" y="990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6" name="Line 8"/>
            <p:cNvSpPr/>
            <p:nvPr>
              <p:custDataLst>
                <p:tags r:id="rId8"/>
              </p:custDataLst>
            </p:nvPr>
          </p:nvSpPr>
          <p:spPr>
            <a:xfrm>
              <a:off x="1534" y="1481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7" name="Line 9"/>
            <p:cNvSpPr/>
            <p:nvPr>
              <p:custDataLst>
                <p:tags r:id="rId9"/>
              </p:custDataLst>
            </p:nvPr>
          </p:nvSpPr>
          <p:spPr>
            <a:xfrm flipH="1">
              <a:off x="2566" y="1223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8" name="Line 10"/>
            <p:cNvSpPr/>
            <p:nvPr>
              <p:custDataLst>
                <p:tags r:id="rId10"/>
              </p:custDataLst>
            </p:nvPr>
          </p:nvSpPr>
          <p:spPr>
            <a:xfrm>
              <a:off x="1809" y="1223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89" name="Line 11"/>
            <p:cNvSpPr/>
            <p:nvPr>
              <p:custDataLst>
                <p:tags r:id="rId11"/>
              </p:custDataLst>
            </p:nvPr>
          </p:nvSpPr>
          <p:spPr>
            <a:xfrm flipH="1" flipV="1">
              <a:off x="2314" y="1487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0" name="Line 12"/>
            <p:cNvSpPr/>
            <p:nvPr>
              <p:custDataLst>
                <p:tags r:id="rId12"/>
              </p:custDataLst>
            </p:nvPr>
          </p:nvSpPr>
          <p:spPr>
            <a:xfrm flipV="1">
              <a:off x="2314" y="1223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1" name="Oval 13"/>
            <p:cNvSpPr/>
            <p:nvPr>
              <p:custDataLst>
                <p:tags r:id="rId13"/>
              </p:custDataLst>
            </p:nvPr>
          </p:nvSpPr>
          <p:spPr>
            <a:xfrm>
              <a:off x="2033" y="1254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492" name="Oval 14"/>
            <p:cNvSpPr/>
            <p:nvPr>
              <p:custDataLst>
                <p:tags r:id="rId14"/>
              </p:custDataLst>
            </p:nvPr>
          </p:nvSpPr>
          <p:spPr>
            <a:xfrm>
              <a:off x="2257" y="1428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493" name="Oval 15"/>
            <p:cNvSpPr/>
            <p:nvPr>
              <p:custDataLst>
                <p:tags r:id="rId15"/>
              </p:custDataLst>
            </p:nvPr>
          </p:nvSpPr>
          <p:spPr>
            <a:xfrm>
              <a:off x="2510" y="1164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494" name="Line 16"/>
            <p:cNvSpPr/>
            <p:nvPr>
              <p:custDataLst>
                <p:tags r:id="rId16"/>
              </p:custDataLst>
            </p:nvPr>
          </p:nvSpPr>
          <p:spPr>
            <a:xfrm flipH="1">
              <a:off x="2000" y="962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5" name="Line 17"/>
            <p:cNvSpPr/>
            <p:nvPr>
              <p:custDataLst>
                <p:tags r:id="rId17"/>
              </p:custDataLst>
            </p:nvPr>
          </p:nvSpPr>
          <p:spPr>
            <a:xfrm>
              <a:off x="1243" y="962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6" name="Line 18"/>
            <p:cNvSpPr/>
            <p:nvPr>
              <p:custDataLst>
                <p:tags r:id="rId18"/>
              </p:custDataLst>
            </p:nvPr>
          </p:nvSpPr>
          <p:spPr>
            <a:xfrm flipV="1">
              <a:off x="1748" y="962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7" name="Line 19"/>
            <p:cNvSpPr/>
            <p:nvPr>
              <p:custDataLst>
                <p:tags r:id="rId19"/>
              </p:custDataLst>
            </p:nvPr>
          </p:nvSpPr>
          <p:spPr>
            <a:xfrm flipH="1">
              <a:off x="990" y="962"/>
              <a:ext cx="253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8" name="Line 20"/>
            <p:cNvSpPr/>
            <p:nvPr>
              <p:custDataLst>
                <p:tags r:id="rId20"/>
              </p:custDataLst>
            </p:nvPr>
          </p:nvSpPr>
          <p:spPr>
            <a:xfrm flipH="1">
              <a:off x="1243" y="962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499" name="Oval 21"/>
            <p:cNvSpPr/>
            <p:nvPr>
              <p:custDataLst>
                <p:tags r:id="rId21"/>
              </p:custDataLst>
            </p:nvPr>
          </p:nvSpPr>
          <p:spPr>
            <a:xfrm>
              <a:off x="1352" y="1254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00" name="Oval 22"/>
            <p:cNvSpPr/>
            <p:nvPr>
              <p:custDataLst>
                <p:tags r:id="rId22"/>
              </p:custDataLst>
            </p:nvPr>
          </p:nvSpPr>
          <p:spPr>
            <a:xfrm>
              <a:off x="1186" y="903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01" name="Oval 23"/>
            <p:cNvSpPr/>
            <p:nvPr>
              <p:custDataLst>
                <p:tags r:id="rId23"/>
              </p:custDataLst>
            </p:nvPr>
          </p:nvSpPr>
          <p:spPr>
            <a:xfrm>
              <a:off x="1944" y="903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02" name="Line 24"/>
            <p:cNvSpPr/>
            <p:nvPr>
              <p:custDataLst>
                <p:tags r:id="rId24"/>
              </p:custDataLst>
            </p:nvPr>
          </p:nvSpPr>
          <p:spPr>
            <a:xfrm flipH="1">
              <a:off x="1750" y="1244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3" name="Line 25"/>
            <p:cNvSpPr/>
            <p:nvPr>
              <p:custDataLst>
                <p:tags r:id="rId25"/>
              </p:custDataLst>
            </p:nvPr>
          </p:nvSpPr>
          <p:spPr>
            <a:xfrm>
              <a:off x="993" y="1244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4" name="Line 26"/>
            <p:cNvSpPr/>
            <p:nvPr>
              <p:custDataLst>
                <p:tags r:id="rId26"/>
              </p:custDataLst>
            </p:nvPr>
          </p:nvSpPr>
          <p:spPr>
            <a:xfrm flipH="1" flipV="1">
              <a:off x="1498" y="1508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5" name="Line 27"/>
            <p:cNvSpPr/>
            <p:nvPr>
              <p:custDataLst>
                <p:tags r:id="rId27"/>
              </p:custDataLst>
            </p:nvPr>
          </p:nvSpPr>
          <p:spPr>
            <a:xfrm flipV="1">
              <a:off x="1498" y="1244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6" name="Line 28"/>
            <p:cNvSpPr/>
            <p:nvPr>
              <p:custDataLst>
                <p:tags r:id="rId28"/>
              </p:custDataLst>
            </p:nvPr>
          </p:nvSpPr>
          <p:spPr>
            <a:xfrm flipH="1">
              <a:off x="740" y="1508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7" name="Line 29"/>
            <p:cNvSpPr/>
            <p:nvPr>
              <p:custDataLst>
                <p:tags r:id="rId29"/>
              </p:custDataLst>
            </p:nvPr>
          </p:nvSpPr>
          <p:spPr>
            <a:xfrm flipH="1">
              <a:off x="740" y="1244"/>
              <a:ext cx="253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8" name="Line 30"/>
            <p:cNvSpPr/>
            <p:nvPr>
              <p:custDataLst>
                <p:tags r:id="rId30"/>
              </p:custDataLst>
            </p:nvPr>
          </p:nvSpPr>
          <p:spPr>
            <a:xfrm flipH="1">
              <a:off x="993" y="1244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09" name="Line 31"/>
            <p:cNvSpPr/>
            <p:nvPr>
              <p:custDataLst>
                <p:tags r:id="rId31"/>
              </p:custDataLst>
            </p:nvPr>
          </p:nvSpPr>
          <p:spPr>
            <a:xfrm>
              <a:off x="740" y="1508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10" name="Oval 32"/>
            <p:cNvSpPr/>
            <p:nvPr>
              <p:custDataLst>
                <p:tags r:id="rId32"/>
              </p:custDataLst>
            </p:nvPr>
          </p:nvSpPr>
          <p:spPr>
            <a:xfrm>
              <a:off x="684" y="1449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11" name="Oval 33"/>
            <p:cNvSpPr/>
            <p:nvPr>
              <p:custDataLst>
                <p:tags r:id="rId33"/>
              </p:custDataLst>
            </p:nvPr>
          </p:nvSpPr>
          <p:spPr>
            <a:xfrm>
              <a:off x="936" y="1185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12" name="Oval 34"/>
            <p:cNvSpPr/>
            <p:nvPr>
              <p:custDataLst>
                <p:tags r:id="rId34"/>
              </p:custDataLst>
            </p:nvPr>
          </p:nvSpPr>
          <p:spPr>
            <a:xfrm>
              <a:off x="1441" y="1449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13" name="Oval 35"/>
            <p:cNvSpPr/>
            <p:nvPr>
              <p:custDataLst>
                <p:tags r:id="rId35"/>
              </p:custDataLst>
            </p:nvPr>
          </p:nvSpPr>
          <p:spPr>
            <a:xfrm>
              <a:off x="1694" y="1185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14" name="Oval 36"/>
            <p:cNvSpPr/>
            <p:nvPr>
              <p:custDataLst>
                <p:tags r:id="rId36"/>
              </p:custDataLst>
            </p:nvPr>
          </p:nvSpPr>
          <p:spPr>
            <a:xfrm>
              <a:off x="2033" y="2071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15" name="Line 37"/>
            <p:cNvSpPr/>
            <p:nvPr>
              <p:custDataLst>
                <p:tags r:id="rId37"/>
              </p:custDataLst>
            </p:nvPr>
          </p:nvSpPr>
          <p:spPr>
            <a:xfrm>
              <a:off x="2033" y="2534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16" name="Line 38"/>
            <p:cNvSpPr/>
            <p:nvPr>
              <p:custDataLst>
                <p:tags r:id="rId38"/>
              </p:custDataLst>
            </p:nvPr>
          </p:nvSpPr>
          <p:spPr>
            <a:xfrm>
              <a:off x="2033" y="1743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17" name="Line 39"/>
            <p:cNvSpPr/>
            <p:nvPr>
              <p:custDataLst>
                <p:tags r:id="rId39"/>
              </p:custDataLst>
            </p:nvPr>
          </p:nvSpPr>
          <p:spPr>
            <a:xfrm flipV="1">
              <a:off x="2538" y="1743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18" name="Line 40"/>
            <p:cNvSpPr/>
            <p:nvPr>
              <p:custDataLst>
                <p:tags r:id="rId40"/>
              </p:custDataLst>
            </p:nvPr>
          </p:nvSpPr>
          <p:spPr>
            <a:xfrm>
              <a:off x="1787" y="2830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19" name="Line 41"/>
            <p:cNvSpPr/>
            <p:nvPr>
              <p:custDataLst>
                <p:tags r:id="rId41"/>
              </p:custDataLst>
            </p:nvPr>
          </p:nvSpPr>
          <p:spPr>
            <a:xfrm flipH="1">
              <a:off x="2544" y="2039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0" name="Line 42"/>
            <p:cNvSpPr/>
            <p:nvPr>
              <p:custDataLst>
                <p:tags r:id="rId42"/>
              </p:custDataLst>
            </p:nvPr>
          </p:nvSpPr>
          <p:spPr>
            <a:xfrm flipV="1">
              <a:off x="2292" y="2830"/>
              <a:ext cx="252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1" name="Line 43"/>
            <p:cNvSpPr/>
            <p:nvPr>
              <p:custDataLst>
                <p:tags r:id="rId43"/>
              </p:custDataLst>
            </p:nvPr>
          </p:nvSpPr>
          <p:spPr>
            <a:xfrm>
              <a:off x="1787" y="2039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2" name="Line 44"/>
            <p:cNvSpPr/>
            <p:nvPr>
              <p:custDataLst>
                <p:tags r:id="rId44"/>
              </p:custDataLst>
            </p:nvPr>
          </p:nvSpPr>
          <p:spPr>
            <a:xfrm flipH="1" flipV="1">
              <a:off x="2292" y="2303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3" name="Line 45"/>
            <p:cNvSpPr/>
            <p:nvPr>
              <p:custDataLst>
                <p:tags r:id="rId45"/>
              </p:custDataLst>
            </p:nvPr>
          </p:nvSpPr>
          <p:spPr>
            <a:xfrm flipV="1">
              <a:off x="2292" y="2039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4" name="Line 46"/>
            <p:cNvSpPr/>
            <p:nvPr>
              <p:custDataLst>
                <p:tags r:id="rId46"/>
              </p:custDataLst>
            </p:nvPr>
          </p:nvSpPr>
          <p:spPr>
            <a:xfrm>
              <a:off x="1534" y="3093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5" name="Line 47"/>
            <p:cNvSpPr/>
            <p:nvPr>
              <p:custDataLst>
                <p:tags r:id="rId47"/>
              </p:custDataLst>
            </p:nvPr>
          </p:nvSpPr>
          <p:spPr>
            <a:xfrm>
              <a:off x="1534" y="2303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26" name="Oval 48"/>
            <p:cNvSpPr/>
            <p:nvPr>
              <p:custDataLst>
                <p:tags r:id="rId48"/>
              </p:custDataLst>
            </p:nvPr>
          </p:nvSpPr>
          <p:spPr>
            <a:xfrm>
              <a:off x="2235" y="3035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27" name="Oval 49"/>
            <p:cNvSpPr/>
            <p:nvPr>
              <p:custDataLst>
                <p:tags r:id="rId49"/>
              </p:custDataLst>
            </p:nvPr>
          </p:nvSpPr>
          <p:spPr>
            <a:xfrm>
              <a:off x="2488" y="2771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28" name="Oval 50"/>
            <p:cNvSpPr/>
            <p:nvPr>
              <p:custDataLst>
                <p:tags r:id="rId50"/>
              </p:custDataLst>
            </p:nvPr>
          </p:nvSpPr>
          <p:spPr>
            <a:xfrm>
              <a:off x="2235" y="2244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29" name="Oval 51"/>
            <p:cNvSpPr/>
            <p:nvPr>
              <p:custDataLst>
                <p:tags r:id="rId51"/>
              </p:custDataLst>
            </p:nvPr>
          </p:nvSpPr>
          <p:spPr>
            <a:xfrm>
              <a:off x="2488" y="1980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30" name="Line 52"/>
            <p:cNvSpPr/>
            <p:nvPr>
              <p:custDataLst>
                <p:tags r:id="rId52"/>
              </p:custDataLst>
            </p:nvPr>
          </p:nvSpPr>
          <p:spPr>
            <a:xfrm>
              <a:off x="1243" y="2534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1" name="Line 53"/>
            <p:cNvSpPr/>
            <p:nvPr>
              <p:custDataLst>
                <p:tags r:id="rId53"/>
              </p:custDataLst>
            </p:nvPr>
          </p:nvSpPr>
          <p:spPr>
            <a:xfrm flipH="1">
              <a:off x="2000" y="1743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2" name="Line 54"/>
            <p:cNvSpPr/>
            <p:nvPr>
              <p:custDataLst>
                <p:tags r:id="rId54"/>
              </p:custDataLst>
            </p:nvPr>
          </p:nvSpPr>
          <p:spPr>
            <a:xfrm flipV="1">
              <a:off x="990" y="2534"/>
              <a:ext cx="253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3" name="Line 55"/>
            <p:cNvSpPr/>
            <p:nvPr>
              <p:custDataLst>
                <p:tags r:id="rId55"/>
              </p:custDataLst>
            </p:nvPr>
          </p:nvSpPr>
          <p:spPr>
            <a:xfrm flipV="1">
              <a:off x="1748" y="2534"/>
              <a:ext cx="252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4" name="Line 56"/>
            <p:cNvSpPr/>
            <p:nvPr>
              <p:custDataLst>
                <p:tags r:id="rId56"/>
              </p:custDataLst>
            </p:nvPr>
          </p:nvSpPr>
          <p:spPr>
            <a:xfrm>
              <a:off x="1243" y="1743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5" name="Line 57"/>
            <p:cNvSpPr/>
            <p:nvPr>
              <p:custDataLst>
                <p:tags r:id="rId57"/>
              </p:custDataLst>
            </p:nvPr>
          </p:nvSpPr>
          <p:spPr>
            <a:xfrm flipV="1">
              <a:off x="1748" y="1743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6" name="Line 58"/>
            <p:cNvSpPr/>
            <p:nvPr>
              <p:custDataLst>
                <p:tags r:id="rId58"/>
              </p:custDataLst>
            </p:nvPr>
          </p:nvSpPr>
          <p:spPr>
            <a:xfrm flipH="1">
              <a:off x="990" y="1743"/>
              <a:ext cx="253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7" name="Line 59"/>
            <p:cNvSpPr/>
            <p:nvPr>
              <p:custDataLst>
                <p:tags r:id="rId59"/>
              </p:custDataLst>
            </p:nvPr>
          </p:nvSpPr>
          <p:spPr>
            <a:xfrm flipH="1">
              <a:off x="1243" y="1743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38" name="Oval 60"/>
            <p:cNvSpPr/>
            <p:nvPr>
              <p:custDataLst>
                <p:tags r:id="rId60"/>
              </p:custDataLst>
            </p:nvPr>
          </p:nvSpPr>
          <p:spPr>
            <a:xfrm>
              <a:off x="1186" y="2475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39" name="Oval 61"/>
            <p:cNvSpPr/>
            <p:nvPr>
              <p:custDataLst>
                <p:tags r:id="rId61"/>
              </p:custDataLst>
            </p:nvPr>
          </p:nvSpPr>
          <p:spPr>
            <a:xfrm>
              <a:off x="1944" y="2475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40" name="Oval 62"/>
            <p:cNvSpPr/>
            <p:nvPr>
              <p:custDataLst>
                <p:tags r:id="rId62"/>
              </p:custDataLst>
            </p:nvPr>
          </p:nvSpPr>
          <p:spPr>
            <a:xfrm>
              <a:off x="1186" y="1684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41" name="Oval 63"/>
            <p:cNvSpPr/>
            <p:nvPr>
              <p:custDataLst>
                <p:tags r:id="rId63"/>
              </p:custDataLst>
            </p:nvPr>
          </p:nvSpPr>
          <p:spPr>
            <a:xfrm>
              <a:off x="1944" y="1684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42" name="Oval 64"/>
            <p:cNvSpPr/>
            <p:nvPr>
              <p:custDataLst>
                <p:tags r:id="rId64"/>
              </p:custDataLst>
            </p:nvPr>
          </p:nvSpPr>
          <p:spPr>
            <a:xfrm>
              <a:off x="1806" y="2530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43" name="Line 65"/>
            <p:cNvSpPr/>
            <p:nvPr>
              <p:custDataLst>
                <p:tags r:id="rId65"/>
              </p:custDataLst>
            </p:nvPr>
          </p:nvSpPr>
          <p:spPr>
            <a:xfrm>
              <a:off x="981" y="2830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4" name="Line 66"/>
            <p:cNvSpPr/>
            <p:nvPr>
              <p:custDataLst>
                <p:tags r:id="rId66"/>
              </p:custDataLst>
            </p:nvPr>
          </p:nvSpPr>
          <p:spPr>
            <a:xfrm flipH="1">
              <a:off x="1738" y="2039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5" name="Line 67"/>
            <p:cNvSpPr/>
            <p:nvPr>
              <p:custDataLst>
                <p:tags r:id="rId67"/>
              </p:custDataLst>
            </p:nvPr>
          </p:nvSpPr>
          <p:spPr>
            <a:xfrm flipV="1">
              <a:off x="728" y="2830"/>
              <a:ext cx="253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6" name="Line 68"/>
            <p:cNvSpPr/>
            <p:nvPr>
              <p:custDataLst>
                <p:tags r:id="rId68"/>
              </p:custDataLst>
            </p:nvPr>
          </p:nvSpPr>
          <p:spPr>
            <a:xfrm flipV="1">
              <a:off x="1486" y="2830"/>
              <a:ext cx="252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7" name="Line 69"/>
            <p:cNvSpPr/>
            <p:nvPr>
              <p:custDataLst>
                <p:tags r:id="rId69"/>
              </p:custDataLst>
            </p:nvPr>
          </p:nvSpPr>
          <p:spPr>
            <a:xfrm>
              <a:off x="981" y="2039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8" name="Line 70"/>
            <p:cNvSpPr/>
            <p:nvPr>
              <p:custDataLst>
                <p:tags r:id="rId70"/>
              </p:custDataLst>
            </p:nvPr>
          </p:nvSpPr>
          <p:spPr>
            <a:xfrm flipH="1" flipV="1">
              <a:off x="1486" y="2303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49" name="Line 71"/>
            <p:cNvSpPr/>
            <p:nvPr>
              <p:custDataLst>
                <p:tags r:id="rId71"/>
              </p:custDataLst>
            </p:nvPr>
          </p:nvSpPr>
          <p:spPr>
            <a:xfrm flipV="1">
              <a:off x="1486" y="2039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0" name="Line 72"/>
            <p:cNvSpPr/>
            <p:nvPr>
              <p:custDataLst>
                <p:tags r:id="rId72"/>
              </p:custDataLst>
            </p:nvPr>
          </p:nvSpPr>
          <p:spPr>
            <a:xfrm flipH="1">
              <a:off x="728" y="2303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1" name="Line 73"/>
            <p:cNvSpPr/>
            <p:nvPr>
              <p:custDataLst>
                <p:tags r:id="rId73"/>
              </p:custDataLst>
            </p:nvPr>
          </p:nvSpPr>
          <p:spPr>
            <a:xfrm flipH="1">
              <a:off x="728" y="2039"/>
              <a:ext cx="253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2" name="Line 74"/>
            <p:cNvSpPr/>
            <p:nvPr>
              <p:custDataLst>
                <p:tags r:id="rId74"/>
              </p:custDataLst>
            </p:nvPr>
          </p:nvSpPr>
          <p:spPr>
            <a:xfrm flipH="1">
              <a:off x="981" y="2039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3" name="Line 75"/>
            <p:cNvSpPr/>
            <p:nvPr>
              <p:custDataLst>
                <p:tags r:id="rId75"/>
              </p:custDataLst>
            </p:nvPr>
          </p:nvSpPr>
          <p:spPr>
            <a:xfrm>
              <a:off x="728" y="3093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4" name="Line 76"/>
            <p:cNvSpPr/>
            <p:nvPr>
              <p:custDataLst>
                <p:tags r:id="rId76"/>
              </p:custDataLst>
            </p:nvPr>
          </p:nvSpPr>
          <p:spPr>
            <a:xfrm>
              <a:off x="728" y="2303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55" name="Oval 77"/>
            <p:cNvSpPr/>
            <p:nvPr>
              <p:custDataLst>
                <p:tags r:id="rId77"/>
              </p:custDataLst>
            </p:nvPr>
          </p:nvSpPr>
          <p:spPr>
            <a:xfrm>
              <a:off x="672" y="3035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56" name="Oval 78"/>
            <p:cNvSpPr/>
            <p:nvPr>
              <p:custDataLst>
                <p:tags r:id="rId78"/>
              </p:custDataLst>
            </p:nvPr>
          </p:nvSpPr>
          <p:spPr>
            <a:xfrm>
              <a:off x="1126" y="2507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57" name="Oval 79"/>
            <p:cNvSpPr/>
            <p:nvPr>
              <p:custDataLst>
                <p:tags r:id="rId79"/>
              </p:custDataLst>
            </p:nvPr>
          </p:nvSpPr>
          <p:spPr>
            <a:xfrm>
              <a:off x="924" y="2771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58" name="Oval 80"/>
            <p:cNvSpPr/>
            <p:nvPr>
              <p:custDataLst>
                <p:tags r:id="rId80"/>
              </p:custDataLst>
            </p:nvPr>
          </p:nvSpPr>
          <p:spPr>
            <a:xfrm>
              <a:off x="1429" y="3035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59" name="Oval 81"/>
            <p:cNvSpPr/>
            <p:nvPr>
              <p:custDataLst>
                <p:tags r:id="rId81"/>
              </p:custDataLst>
            </p:nvPr>
          </p:nvSpPr>
          <p:spPr>
            <a:xfrm>
              <a:off x="1682" y="2771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0" name="Oval 82"/>
            <p:cNvSpPr/>
            <p:nvPr>
              <p:custDataLst>
                <p:tags r:id="rId82"/>
              </p:custDataLst>
            </p:nvPr>
          </p:nvSpPr>
          <p:spPr>
            <a:xfrm>
              <a:off x="672" y="2244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1" name="Oval 83"/>
            <p:cNvSpPr/>
            <p:nvPr>
              <p:custDataLst>
                <p:tags r:id="rId83"/>
              </p:custDataLst>
            </p:nvPr>
          </p:nvSpPr>
          <p:spPr>
            <a:xfrm>
              <a:off x="924" y="1980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2" name="Oval 84"/>
            <p:cNvSpPr/>
            <p:nvPr>
              <p:custDataLst>
                <p:tags r:id="rId84"/>
              </p:custDataLst>
            </p:nvPr>
          </p:nvSpPr>
          <p:spPr>
            <a:xfrm>
              <a:off x="1421" y="2226"/>
              <a:ext cx="113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3" name="Oval 85"/>
            <p:cNvSpPr/>
            <p:nvPr>
              <p:custDataLst>
                <p:tags r:id="rId85"/>
              </p:custDataLst>
            </p:nvPr>
          </p:nvSpPr>
          <p:spPr>
            <a:xfrm>
              <a:off x="1682" y="1980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4" name="Line 86"/>
            <p:cNvSpPr/>
            <p:nvPr>
              <p:custDataLst>
                <p:tags r:id="rId86"/>
              </p:custDataLst>
            </p:nvPr>
          </p:nvSpPr>
          <p:spPr>
            <a:xfrm flipH="1">
              <a:off x="2790" y="1743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65" name="Line 87"/>
            <p:cNvSpPr/>
            <p:nvPr>
              <p:custDataLst>
                <p:tags r:id="rId87"/>
              </p:custDataLst>
            </p:nvPr>
          </p:nvSpPr>
          <p:spPr>
            <a:xfrm flipV="1">
              <a:off x="2538" y="2534"/>
              <a:ext cx="252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66" name="Oval 88"/>
            <p:cNvSpPr/>
            <p:nvPr>
              <p:custDataLst>
                <p:tags r:id="rId88"/>
              </p:custDataLst>
            </p:nvPr>
          </p:nvSpPr>
          <p:spPr>
            <a:xfrm>
              <a:off x="2734" y="2475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7" name="Oval 89"/>
            <p:cNvSpPr/>
            <p:nvPr>
              <p:custDataLst>
                <p:tags r:id="rId89"/>
              </p:custDataLst>
            </p:nvPr>
          </p:nvSpPr>
          <p:spPr>
            <a:xfrm>
              <a:off x="2734" y="1684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68" name="Line 90"/>
            <p:cNvSpPr/>
            <p:nvPr>
              <p:custDataLst>
                <p:tags r:id="rId90"/>
              </p:custDataLst>
            </p:nvPr>
          </p:nvSpPr>
          <p:spPr>
            <a:xfrm>
              <a:off x="2047" y="982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69" name="Oval 91"/>
            <p:cNvSpPr/>
            <p:nvPr>
              <p:custDataLst>
                <p:tags r:id="rId91"/>
              </p:custDataLst>
            </p:nvPr>
          </p:nvSpPr>
          <p:spPr>
            <a:xfrm>
              <a:off x="2713" y="937"/>
              <a:ext cx="112" cy="11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70" name="Oval 92"/>
            <p:cNvSpPr/>
            <p:nvPr>
              <p:custDataLst>
                <p:tags r:id="rId92"/>
              </p:custDataLst>
            </p:nvPr>
          </p:nvSpPr>
          <p:spPr>
            <a:xfrm>
              <a:off x="1806" y="1708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71" name="Oval 93"/>
            <p:cNvSpPr/>
            <p:nvPr>
              <p:custDataLst>
                <p:tags r:id="rId93"/>
              </p:custDataLst>
            </p:nvPr>
          </p:nvSpPr>
          <p:spPr>
            <a:xfrm>
              <a:off x="1126" y="1713"/>
              <a:ext cx="168" cy="176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</p:grpSp>
      <p:grpSp>
        <p:nvGrpSpPr>
          <p:cNvPr id="3" name="Group 94"/>
          <p:cNvGrpSpPr/>
          <p:nvPr>
            <p:custDataLst>
              <p:tags r:id="rId94"/>
            </p:custDataLst>
          </p:nvPr>
        </p:nvGrpSpPr>
        <p:grpSpPr>
          <a:xfrm>
            <a:off x="3429000" y="2133600"/>
            <a:ext cx="1441450" cy="2016125"/>
            <a:chOff x="2290" y="1661"/>
            <a:chExt cx="908" cy="1270"/>
          </a:xfrm>
        </p:grpSpPr>
        <p:sp>
          <p:nvSpPr>
            <p:cNvPr id="20573" name="Line 95"/>
            <p:cNvSpPr/>
            <p:nvPr>
              <p:custDataLst>
                <p:tags r:id="rId95"/>
              </p:custDataLst>
            </p:nvPr>
          </p:nvSpPr>
          <p:spPr>
            <a:xfrm flipV="1">
              <a:off x="2971" y="1661"/>
              <a:ext cx="227" cy="45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4" name="Line 96"/>
            <p:cNvSpPr/>
            <p:nvPr>
              <p:custDataLst>
                <p:tags r:id="rId96"/>
              </p:custDataLst>
            </p:nvPr>
          </p:nvSpPr>
          <p:spPr>
            <a:xfrm flipV="1">
              <a:off x="2971" y="2478"/>
              <a:ext cx="227" cy="45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5" name="Line 97"/>
            <p:cNvSpPr/>
            <p:nvPr>
              <p:custDataLst>
                <p:tags r:id="rId97"/>
              </p:custDataLst>
            </p:nvPr>
          </p:nvSpPr>
          <p:spPr>
            <a:xfrm flipH="1">
              <a:off x="3198" y="1661"/>
              <a:ext cx="0" cy="81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6" name="Line 98"/>
            <p:cNvSpPr/>
            <p:nvPr>
              <p:custDataLst>
                <p:tags r:id="rId98"/>
              </p:custDataLst>
            </p:nvPr>
          </p:nvSpPr>
          <p:spPr>
            <a:xfrm>
              <a:off x="2517" y="2478"/>
              <a:ext cx="6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7" name="Line 99"/>
            <p:cNvSpPr/>
            <p:nvPr>
              <p:custDataLst>
                <p:tags r:id="rId99"/>
              </p:custDataLst>
            </p:nvPr>
          </p:nvSpPr>
          <p:spPr>
            <a:xfrm>
              <a:off x="2517" y="1661"/>
              <a:ext cx="6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8" name="Line 100"/>
            <p:cNvSpPr/>
            <p:nvPr>
              <p:custDataLst>
                <p:tags r:id="rId100"/>
              </p:custDataLst>
            </p:nvPr>
          </p:nvSpPr>
          <p:spPr>
            <a:xfrm>
              <a:off x="2290" y="2115"/>
              <a:ext cx="6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79" name="Line 101"/>
            <p:cNvSpPr/>
            <p:nvPr>
              <p:custDataLst>
                <p:tags r:id="rId101"/>
              </p:custDataLst>
            </p:nvPr>
          </p:nvSpPr>
          <p:spPr>
            <a:xfrm flipV="1">
              <a:off x="2290" y="1661"/>
              <a:ext cx="227" cy="45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0" name="Line 102"/>
            <p:cNvSpPr/>
            <p:nvPr>
              <p:custDataLst>
                <p:tags r:id="rId102"/>
              </p:custDataLst>
            </p:nvPr>
          </p:nvSpPr>
          <p:spPr>
            <a:xfrm flipH="1">
              <a:off x="2290" y="2115"/>
              <a:ext cx="0" cy="81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1" name="Line 103"/>
            <p:cNvSpPr/>
            <p:nvPr>
              <p:custDataLst>
                <p:tags r:id="rId103"/>
              </p:custDataLst>
            </p:nvPr>
          </p:nvSpPr>
          <p:spPr>
            <a:xfrm>
              <a:off x="2290" y="2931"/>
              <a:ext cx="681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2" name="Line 104"/>
            <p:cNvSpPr/>
            <p:nvPr>
              <p:custDataLst>
                <p:tags r:id="rId104"/>
              </p:custDataLst>
            </p:nvPr>
          </p:nvSpPr>
          <p:spPr>
            <a:xfrm flipH="1" flipV="1">
              <a:off x="2971" y="2115"/>
              <a:ext cx="0" cy="816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3" name="Line 105"/>
            <p:cNvSpPr/>
            <p:nvPr>
              <p:custDataLst>
                <p:tags r:id="rId105"/>
              </p:custDataLst>
            </p:nvPr>
          </p:nvSpPr>
          <p:spPr>
            <a:xfrm flipH="1">
              <a:off x="2517" y="1661"/>
              <a:ext cx="0" cy="81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4" name="Line 106"/>
            <p:cNvSpPr/>
            <p:nvPr>
              <p:custDataLst>
                <p:tags r:id="rId106"/>
              </p:custDataLst>
            </p:nvPr>
          </p:nvSpPr>
          <p:spPr>
            <a:xfrm flipV="1">
              <a:off x="2290" y="2478"/>
              <a:ext cx="227" cy="45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4" name="Group 107"/>
          <p:cNvGrpSpPr/>
          <p:nvPr>
            <p:custDataLst>
              <p:tags r:id="rId107"/>
            </p:custDataLst>
          </p:nvPr>
        </p:nvGrpSpPr>
        <p:grpSpPr>
          <a:xfrm>
            <a:off x="7239000" y="3048000"/>
            <a:ext cx="2090738" cy="2159000"/>
            <a:chOff x="4103" y="890"/>
            <a:chExt cx="1317" cy="1360"/>
          </a:xfrm>
        </p:grpSpPr>
        <p:sp>
          <p:nvSpPr>
            <p:cNvPr id="20586" name="Line 108"/>
            <p:cNvSpPr/>
            <p:nvPr>
              <p:custDataLst>
                <p:tags r:id="rId108"/>
              </p:custDataLst>
            </p:nvPr>
          </p:nvSpPr>
          <p:spPr>
            <a:xfrm>
              <a:off x="4504" y="1831"/>
              <a:ext cx="757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7" name="Line 109"/>
            <p:cNvSpPr/>
            <p:nvPr>
              <p:custDataLst>
                <p:tags r:id="rId109"/>
              </p:custDataLst>
            </p:nvPr>
          </p:nvSpPr>
          <p:spPr>
            <a:xfrm flipH="1">
              <a:off x="5261" y="1040"/>
              <a:ext cx="0" cy="79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8" name="Line 110"/>
            <p:cNvSpPr/>
            <p:nvPr>
              <p:custDataLst>
                <p:tags r:id="rId110"/>
              </p:custDataLst>
            </p:nvPr>
          </p:nvSpPr>
          <p:spPr>
            <a:xfrm flipV="1">
              <a:off x="4251" y="1831"/>
              <a:ext cx="253" cy="26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89" name="Line 111"/>
            <p:cNvSpPr/>
            <p:nvPr>
              <p:custDataLst>
                <p:tags r:id="rId111"/>
              </p:custDataLst>
            </p:nvPr>
          </p:nvSpPr>
          <p:spPr>
            <a:xfrm flipV="1">
              <a:off x="5009" y="1831"/>
              <a:ext cx="252" cy="263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0" name="Line 112"/>
            <p:cNvSpPr/>
            <p:nvPr>
              <p:custDataLst>
                <p:tags r:id="rId112"/>
              </p:custDataLst>
            </p:nvPr>
          </p:nvSpPr>
          <p:spPr>
            <a:xfrm>
              <a:off x="4504" y="1040"/>
              <a:ext cx="757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1" name="Line 113"/>
            <p:cNvSpPr/>
            <p:nvPr>
              <p:custDataLst>
                <p:tags r:id="rId113"/>
              </p:custDataLst>
            </p:nvPr>
          </p:nvSpPr>
          <p:spPr>
            <a:xfrm flipH="1" flipV="1">
              <a:off x="5009" y="1304"/>
              <a:ext cx="0" cy="79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2" name="Line 114"/>
            <p:cNvSpPr/>
            <p:nvPr>
              <p:custDataLst>
                <p:tags r:id="rId114"/>
              </p:custDataLst>
            </p:nvPr>
          </p:nvSpPr>
          <p:spPr>
            <a:xfrm flipV="1">
              <a:off x="5009" y="1040"/>
              <a:ext cx="252" cy="26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3" name="Line 115"/>
            <p:cNvSpPr/>
            <p:nvPr>
              <p:custDataLst>
                <p:tags r:id="rId115"/>
              </p:custDataLst>
            </p:nvPr>
          </p:nvSpPr>
          <p:spPr>
            <a:xfrm flipH="1">
              <a:off x="4251" y="1304"/>
              <a:ext cx="0" cy="79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4" name="Line 116"/>
            <p:cNvSpPr/>
            <p:nvPr>
              <p:custDataLst>
                <p:tags r:id="rId116"/>
              </p:custDataLst>
            </p:nvPr>
          </p:nvSpPr>
          <p:spPr>
            <a:xfrm flipH="1">
              <a:off x="4251" y="1040"/>
              <a:ext cx="253" cy="264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5" name="Line 117"/>
            <p:cNvSpPr/>
            <p:nvPr>
              <p:custDataLst>
                <p:tags r:id="rId117"/>
              </p:custDataLst>
            </p:nvPr>
          </p:nvSpPr>
          <p:spPr>
            <a:xfrm flipH="1">
              <a:off x="4504" y="1040"/>
              <a:ext cx="0" cy="79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6" name="Line 118"/>
            <p:cNvSpPr/>
            <p:nvPr>
              <p:custDataLst>
                <p:tags r:id="rId118"/>
              </p:custDataLst>
            </p:nvPr>
          </p:nvSpPr>
          <p:spPr>
            <a:xfrm>
              <a:off x="4251" y="2094"/>
              <a:ext cx="75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7" name="Line 119"/>
            <p:cNvSpPr/>
            <p:nvPr>
              <p:custDataLst>
                <p:tags r:id="rId119"/>
              </p:custDataLst>
            </p:nvPr>
          </p:nvSpPr>
          <p:spPr>
            <a:xfrm>
              <a:off x="4251" y="1304"/>
              <a:ext cx="758" cy="0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598" name="Oval 120"/>
            <p:cNvSpPr/>
            <p:nvPr>
              <p:custDataLst>
                <p:tags r:id="rId120"/>
              </p:custDataLst>
            </p:nvPr>
          </p:nvSpPr>
          <p:spPr>
            <a:xfrm>
              <a:off x="4604" y="1434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599" name="Oval 121"/>
            <p:cNvSpPr/>
            <p:nvPr>
              <p:custDataLst>
                <p:tags r:id="rId121"/>
              </p:custDataLst>
            </p:nvPr>
          </p:nvSpPr>
          <p:spPr>
            <a:xfrm>
              <a:off x="4105" y="1117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0" name="Oval 122"/>
            <p:cNvSpPr/>
            <p:nvPr>
              <p:custDataLst>
                <p:tags r:id="rId122"/>
              </p:custDataLst>
            </p:nvPr>
          </p:nvSpPr>
          <p:spPr>
            <a:xfrm>
              <a:off x="4830" y="1117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1" name="Oval 123"/>
            <p:cNvSpPr/>
            <p:nvPr>
              <p:custDataLst>
                <p:tags r:id="rId123"/>
              </p:custDataLst>
            </p:nvPr>
          </p:nvSpPr>
          <p:spPr>
            <a:xfrm>
              <a:off x="5101" y="890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2" name="Oval 124"/>
            <p:cNvSpPr/>
            <p:nvPr>
              <p:custDataLst>
                <p:tags r:id="rId124"/>
              </p:custDataLst>
            </p:nvPr>
          </p:nvSpPr>
          <p:spPr>
            <a:xfrm>
              <a:off x="4332" y="890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3" name="Oval 125"/>
            <p:cNvSpPr/>
            <p:nvPr>
              <p:custDataLst>
                <p:tags r:id="rId125"/>
              </p:custDataLst>
            </p:nvPr>
          </p:nvSpPr>
          <p:spPr>
            <a:xfrm>
              <a:off x="4332" y="1661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4" name="Oval 126"/>
            <p:cNvSpPr/>
            <p:nvPr>
              <p:custDataLst>
                <p:tags r:id="rId126"/>
              </p:custDataLst>
            </p:nvPr>
          </p:nvSpPr>
          <p:spPr>
            <a:xfrm>
              <a:off x="5101" y="1661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5" name="Oval 127"/>
            <p:cNvSpPr/>
            <p:nvPr>
              <p:custDataLst>
                <p:tags r:id="rId127"/>
              </p:custDataLst>
            </p:nvPr>
          </p:nvSpPr>
          <p:spPr>
            <a:xfrm>
              <a:off x="4921" y="1933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6" name="Oval 128"/>
            <p:cNvSpPr/>
            <p:nvPr>
              <p:custDataLst>
                <p:tags r:id="rId128"/>
              </p:custDataLst>
            </p:nvPr>
          </p:nvSpPr>
          <p:spPr>
            <a:xfrm>
              <a:off x="4103" y="1933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</p:grpSp>
      <p:grpSp>
        <p:nvGrpSpPr>
          <p:cNvPr id="5" name="Group 129"/>
          <p:cNvGrpSpPr/>
          <p:nvPr>
            <p:custDataLst>
              <p:tags r:id="rId129"/>
            </p:custDataLst>
          </p:nvPr>
        </p:nvGrpSpPr>
        <p:grpSpPr>
          <a:xfrm>
            <a:off x="7315200" y="609600"/>
            <a:ext cx="2173288" cy="2133600"/>
            <a:chOff x="4059" y="2523"/>
            <a:chExt cx="1225" cy="1270"/>
          </a:xfrm>
        </p:grpSpPr>
        <p:sp>
          <p:nvSpPr>
            <p:cNvPr id="20608" name="Oval 130"/>
            <p:cNvSpPr/>
            <p:nvPr>
              <p:custDataLst>
                <p:tags r:id="rId130"/>
              </p:custDataLst>
            </p:nvPr>
          </p:nvSpPr>
          <p:spPr>
            <a:xfrm>
              <a:off x="4468" y="2976"/>
              <a:ext cx="319" cy="317"/>
            </a:xfrm>
            <a:prstGeom prst="ellipse">
              <a:avLst/>
            </a:prstGeom>
            <a:gradFill rotWithShape="0">
              <a:gsLst>
                <a:gs pos="0">
                  <a:srgbClr val="FF7FFF"/>
                </a:gs>
                <a:gs pos="100000">
                  <a:srgbClr val="AD098E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09" name="Line 131"/>
            <p:cNvSpPr/>
            <p:nvPr>
              <p:custDataLst>
                <p:tags r:id="rId131"/>
              </p:custDataLst>
            </p:nvPr>
          </p:nvSpPr>
          <p:spPr>
            <a:xfrm>
              <a:off x="4415" y="3419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0" name="Line 132"/>
            <p:cNvSpPr/>
            <p:nvPr>
              <p:custDataLst>
                <p:tags r:id="rId132"/>
              </p:custDataLst>
            </p:nvPr>
          </p:nvSpPr>
          <p:spPr>
            <a:xfrm flipH="1">
              <a:off x="5172" y="2628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1" name="Line 133"/>
            <p:cNvSpPr/>
            <p:nvPr>
              <p:custDataLst>
                <p:tags r:id="rId133"/>
              </p:custDataLst>
            </p:nvPr>
          </p:nvSpPr>
          <p:spPr>
            <a:xfrm flipV="1">
              <a:off x="4162" y="3419"/>
              <a:ext cx="253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2" name="Line 134"/>
            <p:cNvSpPr/>
            <p:nvPr>
              <p:custDataLst>
                <p:tags r:id="rId134"/>
              </p:custDataLst>
            </p:nvPr>
          </p:nvSpPr>
          <p:spPr>
            <a:xfrm flipV="1">
              <a:off x="4920" y="3419"/>
              <a:ext cx="252" cy="263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3" name="Line 135"/>
            <p:cNvSpPr/>
            <p:nvPr>
              <p:custDataLst>
                <p:tags r:id="rId135"/>
              </p:custDataLst>
            </p:nvPr>
          </p:nvSpPr>
          <p:spPr>
            <a:xfrm>
              <a:off x="4415" y="2628"/>
              <a:ext cx="757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4" name="Line 136"/>
            <p:cNvSpPr/>
            <p:nvPr>
              <p:custDataLst>
                <p:tags r:id="rId136"/>
              </p:custDataLst>
            </p:nvPr>
          </p:nvSpPr>
          <p:spPr>
            <a:xfrm flipH="1" flipV="1">
              <a:off x="4920" y="2892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5" name="Line 137"/>
            <p:cNvSpPr/>
            <p:nvPr>
              <p:custDataLst>
                <p:tags r:id="rId137"/>
              </p:custDataLst>
            </p:nvPr>
          </p:nvSpPr>
          <p:spPr>
            <a:xfrm flipV="1">
              <a:off x="4920" y="2628"/>
              <a:ext cx="252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6" name="Line 138"/>
            <p:cNvSpPr/>
            <p:nvPr>
              <p:custDataLst>
                <p:tags r:id="rId138"/>
              </p:custDataLst>
            </p:nvPr>
          </p:nvSpPr>
          <p:spPr>
            <a:xfrm flipH="1">
              <a:off x="4162" y="2892"/>
              <a:ext cx="0" cy="79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7" name="Line 139"/>
            <p:cNvSpPr/>
            <p:nvPr>
              <p:custDataLst>
                <p:tags r:id="rId139"/>
              </p:custDataLst>
            </p:nvPr>
          </p:nvSpPr>
          <p:spPr>
            <a:xfrm flipH="1">
              <a:off x="4162" y="2628"/>
              <a:ext cx="253" cy="26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8" name="Line 140"/>
            <p:cNvSpPr/>
            <p:nvPr>
              <p:custDataLst>
                <p:tags r:id="rId140"/>
              </p:custDataLst>
            </p:nvPr>
          </p:nvSpPr>
          <p:spPr>
            <a:xfrm flipH="1">
              <a:off x="4415" y="2628"/>
              <a:ext cx="0" cy="79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19" name="Line 141"/>
            <p:cNvSpPr/>
            <p:nvPr>
              <p:custDataLst>
                <p:tags r:id="rId141"/>
              </p:custDataLst>
            </p:nvPr>
          </p:nvSpPr>
          <p:spPr>
            <a:xfrm>
              <a:off x="4162" y="3682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20" name="Line 142"/>
            <p:cNvSpPr/>
            <p:nvPr>
              <p:custDataLst>
                <p:tags r:id="rId142"/>
              </p:custDataLst>
            </p:nvPr>
          </p:nvSpPr>
          <p:spPr>
            <a:xfrm>
              <a:off x="4162" y="2892"/>
              <a:ext cx="758" cy="0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0621" name="Oval 143"/>
            <p:cNvSpPr/>
            <p:nvPr>
              <p:custDataLst>
                <p:tags r:id="rId143"/>
              </p:custDataLst>
            </p:nvPr>
          </p:nvSpPr>
          <p:spPr>
            <a:xfrm>
              <a:off x="4286" y="2523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2" name="Oval 144"/>
            <p:cNvSpPr/>
            <p:nvPr>
              <p:custDataLst>
                <p:tags r:id="rId144"/>
              </p:custDataLst>
            </p:nvPr>
          </p:nvSpPr>
          <p:spPr>
            <a:xfrm>
              <a:off x="5057" y="2523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3" name="Oval 145"/>
            <p:cNvSpPr/>
            <p:nvPr>
              <p:custDataLst>
                <p:tags r:id="rId145"/>
              </p:custDataLst>
            </p:nvPr>
          </p:nvSpPr>
          <p:spPr>
            <a:xfrm>
              <a:off x="4786" y="2750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4" name="Oval 146"/>
            <p:cNvSpPr/>
            <p:nvPr>
              <p:custDataLst>
                <p:tags r:id="rId146"/>
              </p:custDataLst>
            </p:nvPr>
          </p:nvSpPr>
          <p:spPr>
            <a:xfrm>
              <a:off x="4060" y="2795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5" name="Oval 147"/>
            <p:cNvSpPr/>
            <p:nvPr>
              <p:custDataLst>
                <p:tags r:id="rId147"/>
              </p:custDataLst>
            </p:nvPr>
          </p:nvSpPr>
          <p:spPr>
            <a:xfrm>
              <a:off x="4059" y="3566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6" name="Oval 148"/>
            <p:cNvSpPr/>
            <p:nvPr>
              <p:custDataLst>
                <p:tags r:id="rId148"/>
              </p:custDataLst>
            </p:nvPr>
          </p:nvSpPr>
          <p:spPr>
            <a:xfrm>
              <a:off x="5058" y="3294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7" name="Oval 149"/>
            <p:cNvSpPr/>
            <p:nvPr>
              <p:custDataLst>
                <p:tags r:id="rId149"/>
              </p:custDataLst>
            </p:nvPr>
          </p:nvSpPr>
          <p:spPr>
            <a:xfrm>
              <a:off x="4785" y="3566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  <p:sp>
          <p:nvSpPr>
            <p:cNvPr id="20628" name="Oval 150"/>
            <p:cNvSpPr/>
            <p:nvPr>
              <p:custDataLst>
                <p:tags r:id="rId150"/>
              </p:custDataLst>
            </p:nvPr>
          </p:nvSpPr>
          <p:spPr>
            <a:xfrm>
              <a:off x="4286" y="3294"/>
              <a:ext cx="226" cy="227"/>
            </a:xfrm>
            <a:prstGeom prst="ellipse">
              <a:avLst/>
            </a:prstGeom>
            <a:gradFill rotWithShape="0">
              <a:gsLst>
                <a:gs pos="0">
                  <a:srgbClr val="99FFCC"/>
                </a:gs>
                <a:gs pos="100000">
                  <a:srgbClr val="008C00"/>
                </a:gs>
              </a:gsLst>
              <a:path path="shape">
                <a:fillToRect l="50000" t="50000" r="50000" b="50000"/>
              </a:path>
            </a:gradFill>
            <a:ln w="38100">
              <a:noFill/>
            </a:ln>
          </p:spPr>
          <p:txBody>
            <a:bodyPr wrap="none" anchor="ctr"/>
            <a:lstStyle/>
            <a:p>
              <a:endParaRPr lang="zh-CN" altLang="zh-CN" sz="4400" b="1">
                <a:solidFill>
                  <a:schemeClr val="tx2"/>
                </a:solidFill>
                <a:latin typeface="Tahoma" panose="020b0604030504040204" pitchFamily="34" charset="0"/>
                <a:ea typeface="华文新魏" pitchFamily="2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1505" name="Rectangle 2"/>
          <p:cNvSpPr/>
          <p:nvPr>
            <p:custDataLst>
              <p:tags r:id="rId3"/>
            </p:custDataLst>
          </p:nvPr>
        </p:nvSpPr>
        <p:spPr>
          <a:xfrm>
            <a:off x="254635" y="236855"/>
            <a:ext cx="3810000" cy="762000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）</a:t>
            </a:r>
            <a:r>
              <a:rPr lang="en-US" altLang="zh-CN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CaF</a:t>
            </a:r>
            <a:r>
              <a:rPr lang="en-US" altLang="zh-CN" sz="36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型晶胞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6" name="Rectangle 12"/>
          <p:cNvSpPr/>
          <p:nvPr>
            <p:custDataLst>
              <p:tags r:id="rId4"/>
            </p:custDataLst>
          </p:nvPr>
        </p:nvSpPr>
        <p:spPr>
          <a:xfrm>
            <a:off x="637540" y="1139825"/>
            <a:ext cx="6982460" cy="138366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262255" defTabSz="914400">
              <a:lnSpc>
                <a:spcPct val="150000"/>
              </a:lnSpc>
              <a:tabLst>
                <a:tab pos="295275"/>
              </a:tabLst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1.Ca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在大立方体的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和 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，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8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个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zh-CN" altLang="en-US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－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在大立方体内构成一个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7" name="Rectangle 13"/>
          <p:cNvSpPr/>
          <p:nvPr>
            <p:custDataLst>
              <p:tags r:id="rId5"/>
            </p:custDataLst>
          </p:nvPr>
        </p:nvSpPr>
        <p:spPr>
          <a:xfrm>
            <a:off x="890905" y="2523490"/>
            <a:ext cx="626745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 indent="66675">
              <a:lnSpc>
                <a:spcPct val="120000"/>
              </a:lnSpc>
            </a:pP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2.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每个晶胞含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r>
              <a:rPr lang="en-US" altLang="zh-CN" sz="280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、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的个数：</a:t>
            </a:r>
            <a:endParaRPr lang="zh-CN" altLang="en-US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indent="66675">
              <a:lnSpc>
                <a:spcPct val="120000"/>
              </a:lnSpc>
            </a:pP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_______F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</a:rPr>
              <a:t>：</a:t>
            </a:r>
            <a:r>
              <a:rPr lang="en-US" altLang="zh-CN" sz="2400" b="1">
                <a:latin typeface="Times New Roman" panose="02020603050405020304" pitchFamily="18" charset="0"/>
                <a:ea typeface="黑体" panose="02010609060101010101" pitchFamily="49" charset="-122"/>
              </a:rPr>
              <a:t>________</a:t>
            </a:r>
            <a:endParaRPr lang="en-US" altLang="zh-CN" sz="24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8" name="Rectangle 14"/>
          <p:cNvSpPr/>
          <p:nvPr>
            <p:custDataLst>
              <p:tags r:id="rId6"/>
            </p:custDataLst>
          </p:nvPr>
        </p:nvSpPr>
        <p:spPr>
          <a:xfrm>
            <a:off x="862330" y="3808095"/>
            <a:ext cx="5334000" cy="64516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indent="66675"/>
            <a:endParaRPr lang="en-US" altLang="zh-CN" sz="800">
              <a:solidFill>
                <a:srgbClr val="00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indent="66675" eaLnBrk="0" hangingPunct="0"/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3.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CaF</a:t>
            </a:r>
            <a:r>
              <a:rPr lang="en-US" altLang="zh-CN" sz="2800" b="1" baseline="-2500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2</a:t>
            </a:r>
            <a:r>
              <a:rPr lang="zh-CN" altLang="en-US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晶体中阴、阳离子配位数</a:t>
            </a:r>
            <a:r>
              <a:rPr lang="en-US" altLang="zh-CN" sz="2800" b="1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:</a:t>
            </a:r>
            <a:endParaRPr lang="en-US" altLang="zh-CN" sz="2800" b="1">
              <a:solidFill>
                <a:srgbClr val="00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39" name="Rectangle 15"/>
          <p:cNvSpPr/>
          <p:nvPr>
            <p:custDataLst>
              <p:tags r:id="rId7"/>
            </p:custDataLst>
          </p:nvPr>
        </p:nvSpPr>
        <p:spPr>
          <a:xfrm>
            <a:off x="1146175" y="4494372"/>
            <a:ext cx="6096000" cy="521970"/>
          </a:xfrm>
          <a:prstGeom prst="rect">
            <a:avLst/>
          </a:prstGeom>
          <a:noFill/>
          <a:ln w="9525">
            <a:noFill/>
          </a:ln>
        </p:spPr>
        <p:txBody>
          <a:bodyPr anchor="ctr">
            <a:spAutoFit/>
          </a:bodyPr>
          <a:lstStyle/>
          <a:p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配位数：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_____F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 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配位数：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</a:t>
            </a:r>
            <a:endParaRPr lang="en-US" altLang="zh-CN" sz="2800" b="1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40" name="Rectangle 16"/>
          <p:cNvSpPr/>
          <p:nvPr>
            <p:custDataLst>
              <p:tags r:id="rId8"/>
            </p:custDataLst>
          </p:nvPr>
        </p:nvSpPr>
        <p:spPr>
          <a:xfrm>
            <a:off x="942340" y="5093335"/>
            <a:ext cx="9222740" cy="1124585"/>
          </a:xfrm>
          <a:prstGeom prst="rect">
            <a:avLst/>
          </a:prstGeom>
          <a:noFill/>
          <a:ln w="9525">
            <a:noFill/>
          </a:ln>
        </p:spPr>
        <p:txBody>
          <a:bodyPr wrap="square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4.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每个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F</a:t>
            </a:r>
            <a:r>
              <a:rPr lang="en-US" altLang="zh-CN" sz="24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-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周围与距离最近的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Ca</a:t>
            </a:r>
            <a:r>
              <a:rPr lang="en-US" altLang="zh-CN" sz="2800" b="1" baseline="30000">
                <a:latin typeface="Times New Roman" panose="02020603050405020304" pitchFamily="18" charset="0"/>
                <a:ea typeface="黑体" panose="02010609060101010101" pitchFamily="49" charset="-122"/>
              </a:rPr>
              <a:t>2+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在空间构成的几何构型为</a:t>
            </a:r>
            <a:r>
              <a:rPr lang="en-US" altLang="zh-CN" sz="2800" b="1">
                <a:latin typeface="Times New Roman" panose="02020603050405020304" pitchFamily="18" charset="0"/>
                <a:ea typeface="黑体" panose="02010609060101010101" pitchFamily="49" charset="-122"/>
              </a:rPr>
              <a:t>____________</a:t>
            </a:r>
            <a:r>
              <a:rPr lang="zh-CN" altLang="en-US" sz="2800" b="1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endParaRPr lang="zh-CN" altLang="en-US" sz="2800" b="1" u="sng"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26641" name="Rectangle 17"/>
          <p:cNvSpPr/>
          <p:nvPr>
            <p:custDataLst>
              <p:tags r:id="rId9"/>
            </p:custDataLst>
          </p:nvPr>
        </p:nvSpPr>
        <p:spPr>
          <a:xfrm>
            <a:off x="4424680" y="123761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顶角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2" name="Rectangle 18"/>
          <p:cNvSpPr/>
          <p:nvPr>
            <p:custDataLst>
              <p:tags r:id="rId10"/>
            </p:custDataLst>
          </p:nvPr>
        </p:nvSpPr>
        <p:spPr>
          <a:xfrm>
            <a:off x="6260465" y="1237615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面心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3" name="Rectangle 19"/>
          <p:cNvSpPr/>
          <p:nvPr>
            <p:custDataLst>
              <p:tags r:id="rId11"/>
            </p:custDataLst>
          </p:nvPr>
        </p:nvSpPr>
        <p:spPr>
          <a:xfrm>
            <a:off x="5424170" y="1871980"/>
            <a:ext cx="161290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小立方体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26644" name="Text Box 20"/>
          <p:cNvSpPr txBox="1"/>
          <p:nvPr>
            <p:custDataLst>
              <p:tags r:id="rId12"/>
            </p:custDataLst>
          </p:nvPr>
        </p:nvSpPr>
        <p:spPr>
          <a:xfrm>
            <a:off x="2394585" y="305816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5" name="Text Box 21"/>
          <p:cNvSpPr txBox="1"/>
          <p:nvPr>
            <p:custDataLst>
              <p:tags r:id="rId13"/>
            </p:custDataLst>
          </p:nvPr>
        </p:nvSpPr>
        <p:spPr>
          <a:xfrm>
            <a:off x="4229100" y="305816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个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6" name="Text Box 22"/>
          <p:cNvSpPr txBox="1"/>
          <p:nvPr>
            <p:custDataLst>
              <p:tags r:id="rId14"/>
            </p:custDataLst>
          </p:nvPr>
        </p:nvSpPr>
        <p:spPr>
          <a:xfrm>
            <a:off x="3508375" y="449580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7" name="Text Box 23"/>
          <p:cNvSpPr txBox="1"/>
          <p:nvPr>
            <p:custDataLst>
              <p:tags r:id="rId15"/>
            </p:custDataLst>
          </p:nvPr>
        </p:nvSpPr>
        <p:spPr>
          <a:xfrm>
            <a:off x="6251575" y="4495800"/>
            <a:ext cx="7620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endParaRPr lang="en-US" altLang="zh-CN" sz="2800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26648" name="Text Box 24"/>
          <p:cNvSpPr txBox="1"/>
          <p:nvPr>
            <p:custDataLst>
              <p:tags r:id="rId16"/>
            </p:custDataLst>
          </p:nvPr>
        </p:nvSpPr>
        <p:spPr>
          <a:xfrm>
            <a:off x="1146175" y="5636260"/>
            <a:ext cx="2209800" cy="52197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 b="1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正四面体</a:t>
            </a:r>
            <a:endParaRPr lang="zh-CN" altLang="en-US" sz="2800" b="1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pic>
        <p:nvPicPr>
          <p:cNvPr id="4" name="图片 3" descr="efdadec3f76e86736e46a5d181c86396_1-200315121633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8275320" y="126365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6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6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6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1" dur="5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7" grpId="0"/>
      <p:bldP spid="26638" grpId="0"/>
      <p:bldP spid="26639" grpId="0"/>
      <p:bldP spid="26640" grpId="0"/>
      <p:bldP spid="26641" grpId="0"/>
      <p:bldP spid="26642" grpId="0"/>
      <p:bldP spid="26643" grpId="0"/>
      <p:bldP spid="26644" grpId="0"/>
      <p:bldP spid="26647" grpId="0"/>
      <p:bldP spid="2664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385031" name="Picture 7" descr="3-2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>
            <a:lum bright="-17999" contrast="29999"/>
          </a:blip>
          <a:stretch>
            <a:fillRect/>
          </a:stretch>
        </p:blipFill>
        <p:spPr>
          <a:xfrm>
            <a:off x="2208213" y="987425"/>
            <a:ext cx="3887787" cy="35750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85032" name="Oval 8"/>
          <p:cNvSpPr/>
          <p:nvPr>
            <p:custDataLst>
              <p:tags r:id="rId5"/>
            </p:custDataLst>
          </p:nvPr>
        </p:nvSpPr>
        <p:spPr>
          <a:xfrm>
            <a:off x="3025775" y="5308600"/>
            <a:ext cx="477838" cy="4968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33" name="Oval 9"/>
          <p:cNvSpPr/>
          <p:nvPr>
            <p:custDataLst>
              <p:tags r:id="rId6"/>
            </p:custDataLst>
          </p:nvPr>
        </p:nvSpPr>
        <p:spPr>
          <a:xfrm>
            <a:off x="3602038" y="4803775"/>
            <a:ext cx="477837" cy="4968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34" name="Oval 10"/>
          <p:cNvSpPr/>
          <p:nvPr>
            <p:custDataLst>
              <p:tags r:id="rId7"/>
            </p:custDataLst>
          </p:nvPr>
        </p:nvSpPr>
        <p:spPr>
          <a:xfrm>
            <a:off x="4610100" y="4811713"/>
            <a:ext cx="477838" cy="496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35" name="Oval 11"/>
          <p:cNvSpPr/>
          <p:nvPr>
            <p:custDataLst>
              <p:tags r:id="rId8"/>
            </p:custDataLst>
          </p:nvPr>
        </p:nvSpPr>
        <p:spPr>
          <a:xfrm>
            <a:off x="4151313" y="5308600"/>
            <a:ext cx="477837" cy="4968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36" name="Line 12"/>
          <p:cNvSpPr/>
          <p:nvPr>
            <p:custDataLst>
              <p:tags r:id="rId9"/>
            </p:custDataLst>
          </p:nvPr>
        </p:nvSpPr>
        <p:spPr>
          <a:xfrm>
            <a:off x="4224338" y="4227513"/>
            <a:ext cx="647700" cy="86360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85037" name="Line 13"/>
          <p:cNvSpPr/>
          <p:nvPr>
            <p:custDataLst>
              <p:tags r:id="rId10"/>
            </p:custDataLst>
          </p:nvPr>
        </p:nvSpPr>
        <p:spPr>
          <a:xfrm>
            <a:off x="4224338" y="4227513"/>
            <a:ext cx="142875" cy="1296987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85038" name="Line 14"/>
          <p:cNvSpPr/>
          <p:nvPr>
            <p:custDataLst>
              <p:tags r:id="rId11"/>
            </p:custDataLst>
          </p:nvPr>
        </p:nvSpPr>
        <p:spPr>
          <a:xfrm flipH="1">
            <a:off x="3792538" y="4227513"/>
            <a:ext cx="431800" cy="863600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sp>
        <p:nvSpPr>
          <p:cNvPr id="385039" name="Line 15"/>
          <p:cNvSpPr/>
          <p:nvPr>
            <p:custDataLst>
              <p:tags r:id="rId12"/>
            </p:custDataLst>
          </p:nvPr>
        </p:nvSpPr>
        <p:spPr>
          <a:xfrm flipH="1">
            <a:off x="3216275" y="4227513"/>
            <a:ext cx="1008063" cy="1296987"/>
          </a:xfrm>
          <a:prstGeom prst="line">
            <a:avLst/>
          </a:prstGeom>
          <a:ln w="38100" cap="flat" cmpd="sng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/>
        </p:txBody>
      </p:sp>
      <p:grpSp>
        <p:nvGrpSpPr>
          <p:cNvPr id="385040" name="Group 16"/>
          <p:cNvGrpSpPr/>
          <p:nvPr>
            <p:custDataLst>
              <p:tags r:id="rId13"/>
            </p:custDataLst>
          </p:nvPr>
        </p:nvGrpSpPr>
        <p:grpSpPr>
          <a:xfrm>
            <a:off x="3216275" y="3365500"/>
            <a:ext cx="1655763" cy="2160588"/>
            <a:chOff x="975" y="2297"/>
            <a:chExt cx="1043" cy="1361"/>
          </a:xfrm>
        </p:grpSpPr>
        <p:sp>
          <p:nvSpPr>
            <p:cNvPr id="22544" name="Line 17"/>
            <p:cNvSpPr/>
            <p:nvPr>
              <p:custDataLst>
                <p:tags r:id="rId14"/>
              </p:custDataLst>
            </p:nvPr>
          </p:nvSpPr>
          <p:spPr>
            <a:xfrm>
              <a:off x="1338" y="3384"/>
              <a:ext cx="680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45" name="Line 18"/>
            <p:cNvSpPr/>
            <p:nvPr>
              <p:custDataLst>
                <p:tags r:id="rId15"/>
              </p:custDataLst>
            </p:nvPr>
          </p:nvSpPr>
          <p:spPr>
            <a:xfrm flipV="1">
              <a:off x="1700" y="3384"/>
              <a:ext cx="318" cy="273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46" name="Line 19"/>
            <p:cNvSpPr/>
            <p:nvPr>
              <p:custDataLst>
                <p:tags r:id="rId16"/>
              </p:custDataLst>
            </p:nvPr>
          </p:nvSpPr>
          <p:spPr>
            <a:xfrm flipH="1">
              <a:off x="975" y="2524"/>
              <a:ext cx="0" cy="1134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47" name="Line 20"/>
            <p:cNvSpPr/>
            <p:nvPr>
              <p:custDataLst>
                <p:tags r:id="rId17"/>
              </p:custDataLst>
            </p:nvPr>
          </p:nvSpPr>
          <p:spPr>
            <a:xfrm flipV="1">
              <a:off x="975" y="2297"/>
              <a:ext cx="363" cy="227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48" name="Line 21"/>
            <p:cNvSpPr/>
            <p:nvPr>
              <p:custDataLst>
                <p:tags r:id="rId18"/>
              </p:custDataLst>
            </p:nvPr>
          </p:nvSpPr>
          <p:spPr>
            <a:xfrm flipH="1">
              <a:off x="1338" y="2297"/>
              <a:ext cx="0" cy="1088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49" name="Line 22"/>
            <p:cNvSpPr/>
            <p:nvPr>
              <p:custDataLst>
                <p:tags r:id="rId19"/>
              </p:custDataLst>
            </p:nvPr>
          </p:nvSpPr>
          <p:spPr>
            <a:xfrm flipV="1">
              <a:off x="975" y="3385"/>
              <a:ext cx="363" cy="273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0" name="Line 23"/>
            <p:cNvSpPr/>
            <p:nvPr>
              <p:custDataLst>
                <p:tags r:id="rId20"/>
              </p:custDataLst>
            </p:nvPr>
          </p:nvSpPr>
          <p:spPr>
            <a:xfrm>
              <a:off x="975" y="2524"/>
              <a:ext cx="725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1" name="Line 24"/>
            <p:cNvSpPr/>
            <p:nvPr>
              <p:custDataLst>
                <p:tags r:id="rId21"/>
              </p:custDataLst>
            </p:nvPr>
          </p:nvSpPr>
          <p:spPr>
            <a:xfrm>
              <a:off x="1338" y="2297"/>
              <a:ext cx="680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2" name="Line 25"/>
            <p:cNvSpPr/>
            <p:nvPr>
              <p:custDataLst>
                <p:tags r:id="rId22"/>
              </p:custDataLst>
            </p:nvPr>
          </p:nvSpPr>
          <p:spPr>
            <a:xfrm flipH="1">
              <a:off x="1700" y="2297"/>
              <a:ext cx="318" cy="227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3" name="Line 26"/>
            <p:cNvSpPr/>
            <p:nvPr>
              <p:custDataLst>
                <p:tags r:id="rId23"/>
              </p:custDataLst>
            </p:nvPr>
          </p:nvSpPr>
          <p:spPr>
            <a:xfrm flipH="1">
              <a:off x="1700" y="2524"/>
              <a:ext cx="0" cy="1134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4" name="Line 27"/>
            <p:cNvSpPr/>
            <p:nvPr>
              <p:custDataLst>
                <p:tags r:id="rId24"/>
              </p:custDataLst>
            </p:nvPr>
          </p:nvSpPr>
          <p:spPr>
            <a:xfrm flipH="1">
              <a:off x="2018" y="2297"/>
              <a:ext cx="0" cy="1088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5" name="Line 28"/>
            <p:cNvSpPr/>
            <p:nvPr>
              <p:custDataLst>
                <p:tags r:id="rId25"/>
              </p:custDataLst>
            </p:nvPr>
          </p:nvSpPr>
          <p:spPr>
            <a:xfrm>
              <a:off x="975" y="3658"/>
              <a:ext cx="725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</p:grpSp>
      <p:grpSp>
        <p:nvGrpSpPr>
          <p:cNvPr id="385053" name="Group 29"/>
          <p:cNvGrpSpPr/>
          <p:nvPr>
            <p:custDataLst>
              <p:tags r:id="rId26"/>
            </p:custDataLst>
          </p:nvPr>
        </p:nvGrpSpPr>
        <p:grpSpPr>
          <a:xfrm>
            <a:off x="6743700" y="1700213"/>
            <a:ext cx="3240088" cy="3600450"/>
            <a:chOff x="3560" y="2523"/>
            <a:chExt cx="1299" cy="1406"/>
          </a:xfrm>
        </p:grpSpPr>
        <p:sp>
          <p:nvSpPr>
            <p:cNvPr id="22557" name="Line 30"/>
            <p:cNvSpPr/>
            <p:nvPr>
              <p:custDataLst>
                <p:tags r:id="rId27"/>
              </p:custDataLst>
            </p:nvPr>
          </p:nvSpPr>
          <p:spPr>
            <a:xfrm>
              <a:off x="3961" y="3509"/>
              <a:ext cx="757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8" name="Line 31"/>
            <p:cNvSpPr/>
            <p:nvPr>
              <p:custDataLst>
                <p:tags r:id="rId28"/>
              </p:custDataLst>
            </p:nvPr>
          </p:nvSpPr>
          <p:spPr>
            <a:xfrm flipH="1">
              <a:off x="4718" y="2718"/>
              <a:ext cx="0" cy="791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59" name="Line 32"/>
            <p:cNvSpPr/>
            <p:nvPr>
              <p:custDataLst>
                <p:tags r:id="rId29"/>
              </p:custDataLst>
            </p:nvPr>
          </p:nvSpPr>
          <p:spPr>
            <a:xfrm flipV="1">
              <a:off x="3708" y="3509"/>
              <a:ext cx="253" cy="263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0" name="Line 33"/>
            <p:cNvSpPr/>
            <p:nvPr>
              <p:custDataLst>
                <p:tags r:id="rId30"/>
              </p:custDataLst>
            </p:nvPr>
          </p:nvSpPr>
          <p:spPr>
            <a:xfrm flipV="1">
              <a:off x="4466" y="3509"/>
              <a:ext cx="252" cy="263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1" name="Line 34"/>
            <p:cNvSpPr/>
            <p:nvPr>
              <p:custDataLst>
                <p:tags r:id="rId31"/>
              </p:custDataLst>
            </p:nvPr>
          </p:nvSpPr>
          <p:spPr>
            <a:xfrm>
              <a:off x="3961" y="2718"/>
              <a:ext cx="757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2" name="Line 35"/>
            <p:cNvSpPr/>
            <p:nvPr>
              <p:custDataLst>
                <p:tags r:id="rId32"/>
              </p:custDataLst>
            </p:nvPr>
          </p:nvSpPr>
          <p:spPr>
            <a:xfrm flipH="1" flipV="1">
              <a:off x="4466" y="2982"/>
              <a:ext cx="0" cy="79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3" name="Line 36"/>
            <p:cNvSpPr/>
            <p:nvPr>
              <p:custDataLst>
                <p:tags r:id="rId33"/>
              </p:custDataLst>
            </p:nvPr>
          </p:nvSpPr>
          <p:spPr>
            <a:xfrm flipV="1">
              <a:off x="4466" y="2718"/>
              <a:ext cx="252" cy="264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4" name="Line 37"/>
            <p:cNvSpPr/>
            <p:nvPr>
              <p:custDataLst>
                <p:tags r:id="rId34"/>
              </p:custDataLst>
            </p:nvPr>
          </p:nvSpPr>
          <p:spPr>
            <a:xfrm flipH="1">
              <a:off x="3708" y="2982"/>
              <a:ext cx="0" cy="79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5" name="Line 38"/>
            <p:cNvSpPr/>
            <p:nvPr>
              <p:custDataLst>
                <p:tags r:id="rId35"/>
              </p:custDataLst>
            </p:nvPr>
          </p:nvSpPr>
          <p:spPr>
            <a:xfrm flipH="1">
              <a:off x="3708" y="2718"/>
              <a:ext cx="253" cy="264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6" name="Line 39"/>
            <p:cNvSpPr/>
            <p:nvPr>
              <p:custDataLst>
                <p:tags r:id="rId36"/>
              </p:custDataLst>
            </p:nvPr>
          </p:nvSpPr>
          <p:spPr>
            <a:xfrm flipH="1">
              <a:off x="3961" y="2718"/>
              <a:ext cx="0" cy="791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7" name="Line 40"/>
            <p:cNvSpPr/>
            <p:nvPr>
              <p:custDataLst>
                <p:tags r:id="rId37"/>
              </p:custDataLst>
            </p:nvPr>
          </p:nvSpPr>
          <p:spPr>
            <a:xfrm>
              <a:off x="3708" y="3772"/>
              <a:ext cx="758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8" name="Line 41"/>
            <p:cNvSpPr/>
            <p:nvPr>
              <p:custDataLst>
                <p:tags r:id="rId38"/>
              </p:custDataLst>
            </p:nvPr>
          </p:nvSpPr>
          <p:spPr>
            <a:xfrm>
              <a:off x="3708" y="2982"/>
              <a:ext cx="758" cy="0"/>
            </a:xfrm>
            <a:prstGeom prst="line">
              <a:avLst/>
            </a:prstGeom>
            <a:ln w="38100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2569" name="Oval 42"/>
            <p:cNvSpPr/>
            <p:nvPr>
              <p:custDataLst>
                <p:tags r:id="rId39"/>
              </p:custDataLst>
            </p:nvPr>
          </p:nvSpPr>
          <p:spPr>
            <a:xfrm>
              <a:off x="3560" y="2845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0" name="Oval 43"/>
            <p:cNvSpPr/>
            <p:nvPr>
              <p:custDataLst>
                <p:tags r:id="rId40"/>
              </p:custDataLst>
            </p:nvPr>
          </p:nvSpPr>
          <p:spPr>
            <a:xfrm>
              <a:off x="3804" y="3339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1" name="Oval 44"/>
            <p:cNvSpPr/>
            <p:nvPr>
              <p:custDataLst>
                <p:tags r:id="rId41"/>
              </p:custDataLst>
            </p:nvPr>
          </p:nvSpPr>
          <p:spPr>
            <a:xfrm>
              <a:off x="3804" y="2523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2" name="Oval 45"/>
            <p:cNvSpPr/>
            <p:nvPr>
              <p:custDataLst>
                <p:tags r:id="rId42"/>
              </p:custDataLst>
            </p:nvPr>
          </p:nvSpPr>
          <p:spPr>
            <a:xfrm>
              <a:off x="4558" y="2527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3" name="Oval 46"/>
            <p:cNvSpPr/>
            <p:nvPr>
              <p:custDataLst>
                <p:tags r:id="rId43"/>
              </p:custDataLst>
            </p:nvPr>
          </p:nvSpPr>
          <p:spPr>
            <a:xfrm>
              <a:off x="4303" y="2795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4" name="Oval 47"/>
            <p:cNvSpPr/>
            <p:nvPr>
              <p:custDataLst>
                <p:tags r:id="rId44"/>
              </p:custDataLst>
            </p:nvPr>
          </p:nvSpPr>
          <p:spPr>
            <a:xfrm>
              <a:off x="4303" y="3616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5" name="Oval 48"/>
            <p:cNvSpPr/>
            <p:nvPr>
              <p:custDataLst>
                <p:tags r:id="rId45"/>
              </p:custDataLst>
            </p:nvPr>
          </p:nvSpPr>
          <p:spPr>
            <a:xfrm>
              <a:off x="4558" y="3344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6" name="Oval 49"/>
            <p:cNvSpPr/>
            <p:nvPr>
              <p:custDataLst>
                <p:tags r:id="rId46"/>
              </p:custDataLst>
            </p:nvPr>
          </p:nvSpPr>
          <p:spPr>
            <a:xfrm>
              <a:off x="3560" y="3612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2577" name="Oval 50"/>
            <p:cNvSpPr/>
            <p:nvPr>
              <p:custDataLst>
                <p:tags r:id="rId47"/>
              </p:custDataLst>
            </p:nvPr>
          </p:nvSpPr>
          <p:spPr>
            <a:xfrm>
              <a:off x="4059" y="3112"/>
              <a:ext cx="357" cy="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5075" name="Text Box 51"/>
          <p:cNvSpPr txBox="1"/>
          <p:nvPr>
            <p:custDataLst>
              <p:tags r:id="rId48"/>
            </p:custDataLst>
          </p:nvPr>
        </p:nvSpPr>
        <p:spPr>
          <a:xfrm>
            <a:off x="5664200" y="5334000"/>
            <a:ext cx="5003800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Ca</a:t>
            </a:r>
            <a:r>
              <a:rPr lang="en-US" altLang="zh-CN" sz="3600" b="1" baseline="30000"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配位数：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8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配位多面体：立方体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85076" name="Oval 52"/>
          <p:cNvSpPr/>
          <p:nvPr>
            <p:custDataLst>
              <p:tags r:id="rId49"/>
            </p:custDataLst>
          </p:nvPr>
        </p:nvSpPr>
        <p:spPr>
          <a:xfrm>
            <a:off x="3575050" y="3141663"/>
            <a:ext cx="477838" cy="496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77" name="Oval 53"/>
          <p:cNvSpPr/>
          <p:nvPr>
            <p:custDataLst>
              <p:tags r:id="rId50"/>
            </p:custDataLst>
          </p:nvPr>
        </p:nvSpPr>
        <p:spPr>
          <a:xfrm>
            <a:off x="4079875" y="3429000"/>
            <a:ext cx="477838" cy="496888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78" name="Oval 54"/>
          <p:cNvSpPr/>
          <p:nvPr>
            <p:custDataLst>
              <p:tags r:id="rId51"/>
            </p:custDataLst>
          </p:nvPr>
        </p:nvSpPr>
        <p:spPr>
          <a:xfrm>
            <a:off x="3000375" y="3500438"/>
            <a:ext cx="477838" cy="496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385079" name="Oval 55"/>
          <p:cNvSpPr/>
          <p:nvPr>
            <p:custDataLst>
              <p:tags r:id="rId52"/>
            </p:custDataLst>
          </p:nvPr>
        </p:nvSpPr>
        <p:spPr>
          <a:xfrm>
            <a:off x="4656138" y="3141663"/>
            <a:ext cx="477837" cy="496887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6600"/>
              </a:gs>
            </a:gsLst>
            <a:path path="shape">
              <a:fillToRect l="50000" t="50000" r="50000" b="50000"/>
            </a:path>
          </a:gradFill>
          <a:ln w="9525">
            <a:noFill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83" name="Oval 56"/>
          <p:cNvSpPr/>
          <p:nvPr>
            <p:custDataLst>
              <p:tags r:id="rId53"/>
            </p:custDataLst>
          </p:nvPr>
        </p:nvSpPr>
        <p:spPr>
          <a:xfrm>
            <a:off x="8543925" y="477838"/>
            <a:ext cx="431800" cy="503237"/>
          </a:xfrm>
          <a:prstGeom prst="ellipse">
            <a:avLst/>
          </a:prstGeom>
          <a:solidFill>
            <a:srgbClr val="3366FF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 eaLnBrk="0" hangingPunct="0"/>
            <a:endParaRPr lang="zh-CN" altLang="zh-CN" sz="2400">
              <a:solidFill>
                <a:srgbClr val="0066FF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84" name="Oval 57"/>
          <p:cNvSpPr/>
          <p:nvPr>
            <p:custDataLst>
              <p:tags r:id="rId54"/>
            </p:custDataLst>
          </p:nvPr>
        </p:nvSpPr>
        <p:spPr>
          <a:xfrm>
            <a:off x="7391400" y="404813"/>
            <a:ext cx="649288" cy="647700"/>
          </a:xfrm>
          <a:prstGeom prst="ellipse">
            <a:avLst/>
          </a:prstGeom>
          <a:solidFill>
            <a:srgbClr val="33CC33"/>
          </a:solidFill>
          <a:ln w="9525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 sz="2400"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2585" name="Text Box 58"/>
          <p:cNvSpPr txBox="1"/>
          <p:nvPr>
            <p:custDataLst>
              <p:tags r:id="rId55"/>
            </p:custDataLst>
          </p:nvPr>
        </p:nvSpPr>
        <p:spPr>
          <a:xfrm>
            <a:off x="7464425" y="908050"/>
            <a:ext cx="91916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b="1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Ca</a:t>
            </a:r>
            <a:r>
              <a:rPr lang="en-US" altLang="zh-CN" b="1" baseline="30000">
                <a:solidFill>
                  <a:schemeClr val="hlink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2+</a:t>
            </a:r>
            <a:endParaRPr lang="en-US" altLang="zh-CN" b="1" baseline="30000">
              <a:solidFill>
                <a:schemeClr val="hlink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2586" name="Text Box 59"/>
          <p:cNvSpPr txBox="1"/>
          <p:nvPr>
            <p:custDataLst>
              <p:tags r:id="rId56"/>
            </p:custDataLst>
          </p:nvPr>
        </p:nvSpPr>
        <p:spPr>
          <a:xfrm>
            <a:off x="8616950" y="908050"/>
            <a:ext cx="115093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b="1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b="1" baseline="30000">
                <a:solidFill>
                  <a:srgbClr val="0066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-</a:t>
            </a:r>
            <a:endParaRPr lang="en-US" altLang="zh-CN" b="1">
              <a:solidFill>
                <a:srgbClr val="0066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5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85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85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385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5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85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85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5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5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5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85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5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85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85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65" dur="500"/>
                                        <p:tgtEl>
                                          <p:spTgt spid="385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85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5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5032" grpId="0"/>
      <p:bldP spid="385033" grpId="0"/>
      <p:bldP spid="385034" grpId="0"/>
      <p:bldP spid="385035" grpId="0"/>
      <p:bldP spid="385075" grpId="0"/>
      <p:bldP spid="385076" grpId="0"/>
      <p:bldP spid="385077" grpId="0"/>
      <p:bldP spid="385078" grpId="0"/>
      <p:bldP spid="38507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23558" name="Text Box 7"/>
          <p:cNvSpPr txBox="1"/>
          <p:nvPr>
            <p:custDataLst>
              <p:tags r:id="rId3"/>
            </p:custDataLst>
          </p:nvPr>
        </p:nvSpPr>
        <p:spPr>
          <a:xfrm>
            <a:off x="2711450" y="404813"/>
            <a:ext cx="360045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600" b="1">
                <a:solidFill>
                  <a:srgbClr val="FF0000"/>
                </a:solidFill>
                <a:latin typeface="Calibri" panose="020f0502020204030204" pitchFamily="34" charset="0"/>
                <a:ea typeface="方正硬笔楷书简体"/>
              </a:rPr>
              <a:t>CaF</a:t>
            </a:r>
            <a:r>
              <a:rPr lang="en-US" altLang="zh-CN" sz="3600" b="1" baseline="-25000">
                <a:solidFill>
                  <a:srgbClr val="FF0000"/>
                </a:solidFill>
                <a:latin typeface="Calibri" panose="020f0502020204030204" pitchFamily="34" charset="0"/>
                <a:ea typeface="方正硬笔楷书简体"/>
              </a:rPr>
              <a:t>2</a:t>
            </a:r>
            <a:r>
              <a:rPr lang="zh-CN" altLang="en-US" sz="3600" b="1">
                <a:solidFill>
                  <a:srgbClr val="FF0000"/>
                </a:solidFill>
                <a:latin typeface="Calibri" panose="020f0502020204030204" pitchFamily="34" charset="0"/>
                <a:ea typeface="方正硬笔楷书简体"/>
              </a:rPr>
              <a:t>晶体结构</a:t>
            </a:r>
            <a:endParaRPr lang="zh-CN" altLang="en-US" sz="3600" b="1">
              <a:solidFill>
                <a:srgbClr val="FF0000"/>
              </a:solidFill>
              <a:latin typeface="Calibri" panose="020f0502020204030204" pitchFamily="34" charset="0"/>
              <a:ea typeface="方正硬笔楷书简体"/>
            </a:endParaRPr>
          </a:p>
        </p:txBody>
      </p:sp>
      <p:pic>
        <p:nvPicPr>
          <p:cNvPr id="386056" name="Picture 8" descr="3-29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lum bright="-17999" contrast="29999"/>
          </a:blip>
          <a:stretch>
            <a:fillRect/>
          </a:stretch>
        </p:blipFill>
        <p:spPr>
          <a:xfrm>
            <a:off x="2063750" y="1268413"/>
            <a:ext cx="3887788" cy="357505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386057" name="Group 9"/>
          <p:cNvGrpSpPr/>
          <p:nvPr>
            <p:custDataLst>
              <p:tags r:id="rId6"/>
            </p:custDataLst>
          </p:nvPr>
        </p:nvGrpSpPr>
        <p:grpSpPr>
          <a:xfrm>
            <a:off x="3648075" y="1555750"/>
            <a:ext cx="1798638" cy="1655763"/>
            <a:chOff x="1429" y="1253"/>
            <a:chExt cx="1133" cy="1043"/>
          </a:xfrm>
        </p:grpSpPr>
        <p:sp>
          <p:nvSpPr>
            <p:cNvPr id="23561" name="Line 10"/>
            <p:cNvSpPr/>
            <p:nvPr>
              <p:custDataLst>
                <p:tags r:id="rId7"/>
              </p:custDataLst>
            </p:nvPr>
          </p:nvSpPr>
          <p:spPr>
            <a:xfrm flipV="1">
              <a:off x="1429" y="1344"/>
              <a:ext cx="952" cy="952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62" name="Line 11"/>
            <p:cNvSpPr/>
            <p:nvPr>
              <p:custDataLst>
                <p:tags r:id="rId8"/>
              </p:custDataLst>
            </p:nvPr>
          </p:nvSpPr>
          <p:spPr>
            <a:xfrm flipV="1">
              <a:off x="1746" y="1344"/>
              <a:ext cx="635" cy="498"/>
            </a:xfrm>
            <a:prstGeom prst="line">
              <a:avLst/>
            </a:prstGeom>
            <a:ln w="38100" cap="flat" cmpd="sng">
              <a:solidFill>
                <a:srgbClr val="FF0066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grpSp>
          <p:nvGrpSpPr>
            <p:cNvPr id="23563" name="Group 12"/>
            <p:cNvGrpSpPr/>
            <p:nvPr>
              <p:custDataLst>
                <p:tags r:id="rId9"/>
              </p:custDataLst>
            </p:nvPr>
          </p:nvGrpSpPr>
          <p:grpSpPr>
            <a:xfrm>
              <a:off x="1429" y="1253"/>
              <a:ext cx="1133" cy="1043"/>
              <a:chOff x="1429" y="1253"/>
              <a:chExt cx="1133" cy="1043"/>
            </a:xfrm>
          </p:grpSpPr>
          <p:sp>
            <p:nvSpPr>
              <p:cNvPr id="23564" name="Line 13"/>
              <p:cNvSpPr/>
              <p:nvPr>
                <p:custDataLst>
                  <p:tags r:id="rId10"/>
                </p:custDataLst>
              </p:nvPr>
            </p:nvSpPr>
            <p:spPr>
              <a:xfrm flipH="1" flipV="1">
                <a:off x="1655" y="1253"/>
                <a:ext cx="726" cy="91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65" name="Line 14"/>
              <p:cNvSpPr/>
              <p:nvPr>
                <p:custDataLst>
                  <p:tags r:id="rId11"/>
                </p:custDataLst>
              </p:nvPr>
            </p:nvSpPr>
            <p:spPr>
              <a:xfrm flipH="1">
                <a:off x="1429" y="1253"/>
                <a:ext cx="226" cy="1043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66" name="Line 15"/>
              <p:cNvSpPr/>
              <p:nvPr>
                <p:custDataLst>
                  <p:tags r:id="rId12"/>
                </p:custDataLst>
              </p:nvPr>
            </p:nvSpPr>
            <p:spPr>
              <a:xfrm flipV="1">
                <a:off x="1429" y="2205"/>
                <a:ext cx="1133" cy="91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67" name="Line 16"/>
              <p:cNvSpPr/>
              <p:nvPr>
                <p:custDataLst>
                  <p:tags r:id="rId13"/>
                </p:custDataLst>
              </p:nvPr>
            </p:nvSpPr>
            <p:spPr>
              <a:xfrm>
                <a:off x="1655" y="1253"/>
                <a:ext cx="907" cy="952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68" name="Line 17"/>
              <p:cNvSpPr/>
              <p:nvPr>
                <p:custDataLst>
                  <p:tags r:id="rId14"/>
                </p:custDataLst>
              </p:nvPr>
            </p:nvSpPr>
            <p:spPr>
              <a:xfrm>
                <a:off x="2381" y="1344"/>
                <a:ext cx="181" cy="861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69" name="Line 18"/>
              <p:cNvSpPr/>
              <p:nvPr>
                <p:custDataLst>
                  <p:tags r:id="rId15"/>
                </p:custDataLst>
              </p:nvPr>
            </p:nvSpPr>
            <p:spPr>
              <a:xfrm flipH="1" flipV="1">
                <a:off x="1655" y="1253"/>
                <a:ext cx="91" cy="589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70" name="Line 19"/>
              <p:cNvSpPr/>
              <p:nvPr>
                <p:custDataLst>
                  <p:tags r:id="rId16"/>
                </p:custDataLst>
              </p:nvPr>
            </p:nvSpPr>
            <p:spPr>
              <a:xfrm flipH="1">
                <a:off x="1429" y="1842"/>
                <a:ext cx="317" cy="454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23571" name="Line 20"/>
              <p:cNvSpPr/>
              <p:nvPr>
                <p:custDataLst>
                  <p:tags r:id="rId17"/>
                </p:custDataLst>
              </p:nvPr>
            </p:nvSpPr>
            <p:spPr>
              <a:xfrm>
                <a:off x="1746" y="1842"/>
                <a:ext cx="816" cy="363"/>
              </a:xfrm>
              <a:prstGeom prst="line">
                <a:avLst/>
              </a:prstGeom>
              <a:ln w="38100" cap="flat" cmpd="sng">
                <a:solidFill>
                  <a:srgbClr val="FF0066"/>
                </a:solidFill>
                <a:prstDash val="sysDot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386069" name="Group 21"/>
          <p:cNvGrpSpPr/>
          <p:nvPr>
            <p:custDataLst>
              <p:tags r:id="rId18"/>
            </p:custDataLst>
          </p:nvPr>
        </p:nvGrpSpPr>
        <p:grpSpPr>
          <a:xfrm>
            <a:off x="6527800" y="2062163"/>
            <a:ext cx="3455988" cy="3311525"/>
            <a:chOff x="3430" y="799"/>
            <a:chExt cx="1712" cy="1679"/>
          </a:xfrm>
        </p:grpSpPr>
        <p:sp>
          <p:nvSpPr>
            <p:cNvPr id="23573" name="Line 22"/>
            <p:cNvSpPr/>
            <p:nvPr>
              <p:custDataLst>
                <p:tags r:id="rId19"/>
              </p:custDataLst>
            </p:nvPr>
          </p:nvSpPr>
          <p:spPr>
            <a:xfrm>
              <a:off x="4332" y="1570"/>
              <a:ext cx="589" cy="182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74" name="Line 23"/>
            <p:cNvSpPr/>
            <p:nvPr>
              <p:custDataLst>
                <p:tags r:id="rId20"/>
              </p:custDataLst>
            </p:nvPr>
          </p:nvSpPr>
          <p:spPr>
            <a:xfrm flipH="1">
              <a:off x="4059" y="1570"/>
              <a:ext cx="273" cy="681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75" name="Line 24"/>
            <p:cNvSpPr/>
            <p:nvPr>
              <p:custDataLst>
                <p:tags r:id="rId21"/>
              </p:custDataLst>
            </p:nvPr>
          </p:nvSpPr>
          <p:spPr>
            <a:xfrm flipH="1">
              <a:off x="3606" y="1570"/>
              <a:ext cx="726" cy="227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76" name="Line 25"/>
            <p:cNvSpPr/>
            <p:nvPr>
              <p:custDataLst>
                <p:tags r:id="rId22"/>
              </p:custDataLst>
            </p:nvPr>
          </p:nvSpPr>
          <p:spPr>
            <a:xfrm>
              <a:off x="4241" y="981"/>
              <a:ext cx="91" cy="589"/>
            </a:xfrm>
            <a:prstGeom prst="line">
              <a:avLst/>
            </a:prstGeom>
            <a:ln w="38100" cap="flat" cmpd="sng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77" name="Line 26"/>
            <p:cNvSpPr/>
            <p:nvPr>
              <p:custDataLst>
                <p:tags r:id="rId23"/>
              </p:custDataLst>
            </p:nvPr>
          </p:nvSpPr>
          <p:spPr>
            <a:xfrm flipV="1">
              <a:off x="3606" y="1752"/>
              <a:ext cx="1361" cy="4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ysDot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78" name="Oval 27"/>
            <p:cNvSpPr/>
            <p:nvPr>
              <p:custDataLst>
                <p:tags r:id="rId24"/>
              </p:custDataLst>
            </p:nvPr>
          </p:nvSpPr>
          <p:spPr>
            <a:xfrm>
              <a:off x="4167" y="1389"/>
              <a:ext cx="301" cy="31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79" name="Line 28"/>
            <p:cNvSpPr/>
            <p:nvPr>
              <p:custDataLst>
                <p:tags r:id="rId25"/>
              </p:custDataLst>
            </p:nvPr>
          </p:nvSpPr>
          <p:spPr>
            <a:xfrm flipH="1" flipV="1">
              <a:off x="4241" y="981"/>
              <a:ext cx="726" cy="771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80" name="Line 29"/>
            <p:cNvSpPr/>
            <p:nvPr>
              <p:custDataLst>
                <p:tags r:id="rId26"/>
              </p:custDataLst>
            </p:nvPr>
          </p:nvSpPr>
          <p:spPr>
            <a:xfrm flipH="1">
              <a:off x="3606" y="981"/>
              <a:ext cx="635" cy="816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81" name="Line 30"/>
            <p:cNvSpPr/>
            <p:nvPr>
              <p:custDataLst>
                <p:tags r:id="rId27"/>
              </p:custDataLst>
            </p:nvPr>
          </p:nvSpPr>
          <p:spPr>
            <a:xfrm flipH="1">
              <a:off x="4059" y="981"/>
              <a:ext cx="182" cy="1315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82" name="Line 31"/>
            <p:cNvSpPr/>
            <p:nvPr>
              <p:custDataLst>
                <p:tags r:id="rId28"/>
              </p:custDataLst>
            </p:nvPr>
          </p:nvSpPr>
          <p:spPr>
            <a:xfrm>
              <a:off x="3606" y="1797"/>
              <a:ext cx="453" cy="499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83" name="Line 32"/>
            <p:cNvSpPr/>
            <p:nvPr>
              <p:custDataLst>
                <p:tags r:id="rId29"/>
              </p:custDataLst>
            </p:nvPr>
          </p:nvSpPr>
          <p:spPr>
            <a:xfrm flipV="1">
              <a:off x="4059" y="1752"/>
              <a:ext cx="908" cy="544"/>
            </a:xfrm>
            <a:prstGeom prst="line">
              <a:avLst/>
            </a:prstGeom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/>
          </p:txBody>
        </p:sp>
        <p:sp>
          <p:nvSpPr>
            <p:cNvPr id="23584" name="Oval 33"/>
            <p:cNvSpPr/>
            <p:nvPr>
              <p:custDataLst>
                <p:tags r:id="rId30"/>
              </p:custDataLst>
            </p:nvPr>
          </p:nvSpPr>
          <p:spPr>
            <a:xfrm>
              <a:off x="4065" y="799"/>
              <a:ext cx="357" cy="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85" name="Oval 34"/>
            <p:cNvSpPr/>
            <p:nvPr>
              <p:custDataLst>
                <p:tags r:id="rId31"/>
              </p:custDataLst>
            </p:nvPr>
          </p:nvSpPr>
          <p:spPr>
            <a:xfrm>
              <a:off x="4785" y="1570"/>
              <a:ext cx="357" cy="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86" name="Oval 35"/>
            <p:cNvSpPr/>
            <p:nvPr>
              <p:custDataLst>
                <p:tags r:id="rId32"/>
              </p:custDataLst>
            </p:nvPr>
          </p:nvSpPr>
          <p:spPr>
            <a:xfrm>
              <a:off x="3878" y="2115"/>
              <a:ext cx="357" cy="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3587" name="Oval 36"/>
            <p:cNvSpPr/>
            <p:nvPr>
              <p:custDataLst>
                <p:tags r:id="rId33"/>
              </p:custDataLst>
            </p:nvPr>
          </p:nvSpPr>
          <p:spPr>
            <a:xfrm>
              <a:off x="3430" y="1616"/>
              <a:ext cx="357" cy="363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pPr eaLnBrk="0" hangingPunct="0"/>
              <a:endParaRPr lang="zh-CN" altLang="en-US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386085" name="Text Box 37"/>
          <p:cNvSpPr txBox="1"/>
          <p:nvPr>
            <p:custDataLst>
              <p:tags r:id="rId34"/>
            </p:custDataLst>
          </p:nvPr>
        </p:nvSpPr>
        <p:spPr>
          <a:xfrm>
            <a:off x="4162425" y="5373688"/>
            <a:ext cx="5667375" cy="119888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F</a:t>
            </a:r>
            <a:r>
              <a:rPr lang="en-US" altLang="zh-CN" sz="4000" b="1" baseline="30000">
                <a:latin typeface="黑体" panose="02010609060101010101" pitchFamily="49" charset="-122"/>
                <a:ea typeface="黑体" panose="02010609060101010101" pitchFamily="49" charset="-122"/>
              </a:rPr>
              <a:t>- </a:t>
            </a:r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配位数：</a:t>
            </a:r>
            <a:r>
              <a:rPr lang="en-US" altLang="zh-CN" sz="3600" b="1"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endParaRPr lang="en-US" altLang="zh-CN" sz="36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eaLnBrk="0" hangingPunct="0"/>
            <a:r>
              <a:rPr lang="zh-CN" altLang="en-US" sz="3600" b="1">
                <a:latin typeface="黑体" panose="02010609060101010101" pitchFamily="49" charset="-122"/>
                <a:ea typeface="黑体" panose="02010609060101010101" pitchFamily="49" charset="-122"/>
              </a:rPr>
              <a:t>配位多面体：正四面体   </a:t>
            </a:r>
            <a:endParaRPr lang="zh-CN" altLang="en-US" sz="36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86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86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7" dur="500"/>
                                        <p:tgtEl>
                                          <p:spTgt spid="38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6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6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8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775335" y="581660"/>
            <a:ext cx="1133475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思考：同为离子晶体，为什么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NaCl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和</a:t>
            </a:r>
            <a:r>
              <a:rPr lang="en-US" altLang="zh-CN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CsCl</a:t>
            </a:r>
            <a:r>
              <a:rPr lang="zh-CN" altLang="en-US" b="1">
                <a:solidFill>
                  <a:schemeClr val="tx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的晶胞结构不相同？</a:t>
            </a:r>
            <a:endParaRPr lang="zh-CN" altLang="en-US" b="1">
              <a:solidFill>
                <a:schemeClr val="tx1"/>
              </a:solidFill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组合 5"/>
          <p:cNvGrpSpPr/>
          <p:nvPr>
            <p:custDataLst>
              <p:tags r:id="rId4"/>
            </p:custDataLst>
          </p:nvPr>
        </p:nvGrpSpPr>
        <p:grpSpPr>
          <a:xfrm>
            <a:off x="220980" y="4323080"/>
            <a:ext cx="2018030" cy="2584450"/>
            <a:chOff x="4470" y="2541"/>
            <a:chExt cx="3678" cy="4467"/>
          </a:xfrm>
        </p:grpSpPr>
        <p:grpSp>
          <p:nvGrpSpPr>
            <p:cNvPr id="18609" name="Group 177"/>
            <p:cNvGrpSpPr/>
            <p:nvPr>
              <p:custDataLst>
                <p:tags r:id="rId5"/>
              </p:custDataLst>
            </p:nvPr>
          </p:nvGrpSpPr>
          <p:grpSpPr>
            <a:xfrm>
              <a:off x="4470" y="2541"/>
              <a:ext cx="3678" cy="3437"/>
              <a:chOff x="816" y="2064"/>
              <a:chExt cx="1920" cy="1920"/>
            </a:xfrm>
          </p:grpSpPr>
          <p:grpSp>
            <p:nvGrpSpPr>
              <p:cNvPr id="18610" name="Group 178"/>
              <p:cNvGrpSpPr/>
              <p:nvPr>
                <p:custDataLst>
                  <p:tags r:id="rId6"/>
                </p:custDataLst>
              </p:nvPr>
            </p:nvGrpSpPr>
            <p:grpSpPr>
              <a:xfrm>
                <a:off x="912" y="2160"/>
                <a:ext cx="1728" cy="1728"/>
                <a:chOff x="2160" y="2064"/>
                <a:chExt cx="1728" cy="1728"/>
              </a:xfrm>
            </p:grpSpPr>
            <p:sp>
              <p:nvSpPr>
                <p:cNvPr id="18611" name="Line 179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2592" y="3360"/>
                  <a:ext cx="1296" cy="0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2" name="Line 180"/>
                <p:cNvSpPr/>
                <p:nvPr>
                  <p:custDataLst>
                    <p:tags r:id="rId8"/>
                  </p:custDataLst>
                </p:nvPr>
              </p:nvSpPr>
              <p:spPr>
                <a:xfrm flipH="1">
                  <a:off x="3888" y="2064"/>
                  <a:ext cx="0" cy="1296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3" name="Line 181"/>
                <p:cNvSpPr/>
                <p:nvPr>
                  <p:custDataLst>
                    <p:tags r:id="rId9"/>
                  </p:custDataLst>
                </p:nvPr>
              </p:nvSpPr>
              <p:spPr>
                <a:xfrm flipV="1">
                  <a:off x="2160" y="3360"/>
                  <a:ext cx="432" cy="432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4" name="Line 182"/>
                <p:cNvSpPr/>
                <p:nvPr>
                  <p:custDataLst>
                    <p:tags r:id="rId10"/>
                  </p:custDataLst>
                </p:nvPr>
              </p:nvSpPr>
              <p:spPr>
                <a:xfrm flipV="1">
                  <a:off x="3456" y="3360"/>
                  <a:ext cx="432" cy="432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5" name="Line 183"/>
                <p:cNvSpPr/>
                <p:nvPr>
                  <p:custDataLst>
                    <p:tags r:id="rId11"/>
                  </p:custDataLst>
                </p:nvPr>
              </p:nvSpPr>
              <p:spPr>
                <a:xfrm>
                  <a:off x="2592" y="2064"/>
                  <a:ext cx="1296" cy="0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6" name="Line 184"/>
                <p:cNvSpPr/>
                <p:nvPr>
                  <p:custDataLst>
                    <p:tags r:id="rId12"/>
                  </p:custDataLst>
                </p:nvPr>
              </p:nvSpPr>
              <p:spPr>
                <a:xfrm flipH="1" flipV="1">
                  <a:off x="3456" y="2496"/>
                  <a:ext cx="0" cy="1296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7" name="Line 185"/>
                <p:cNvSpPr/>
                <p:nvPr>
                  <p:custDataLst>
                    <p:tags r:id="rId13"/>
                  </p:custDataLst>
                </p:nvPr>
              </p:nvSpPr>
              <p:spPr>
                <a:xfrm flipV="1">
                  <a:off x="3456" y="2064"/>
                  <a:ext cx="432" cy="432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8" name="Line 186"/>
                <p:cNvSpPr/>
                <p:nvPr>
                  <p:custDataLst>
                    <p:tags r:id="rId14"/>
                  </p:custDataLst>
                </p:nvPr>
              </p:nvSpPr>
              <p:spPr>
                <a:xfrm flipH="1">
                  <a:off x="2160" y="2496"/>
                  <a:ext cx="0" cy="1296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19" name="Line 187"/>
                <p:cNvSpPr/>
                <p:nvPr>
                  <p:custDataLst>
                    <p:tags r:id="rId15"/>
                  </p:custDataLst>
                </p:nvPr>
              </p:nvSpPr>
              <p:spPr>
                <a:xfrm flipH="1">
                  <a:off x="2160" y="2064"/>
                  <a:ext cx="432" cy="432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20" name="Line 188"/>
                <p:cNvSpPr/>
                <p:nvPr>
                  <p:custDataLst>
                    <p:tags r:id="rId16"/>
                  </p:custDataLst>
                </p:nvPr>
              </p:nvSpPr>
              <p:spPr>
                <a:xfrm flipH="1">
                  <a:off x="2592" y="2064"/>
                  <a:ext cx="0" cy="1296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21" name="Line 189"/>
                <p:cNvSpPr/>
                <p:nvPr>
                  <p:custDataLst>
                    <p:tags r:id="rId17"/>
                  </p:custDataLst>
                </p:nvPr>
              </p:nvSpPr>
              <p:spPr>
                <a:xfrm>
                  <a:off x="2160" y="3792"/>
                  <a:ext cx="1296" cy="0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18622" name="Line 190"/>
                <p:cNvSpPr/>
                <p:nvPr>
                  <p:custDataLst>
                    <p:tags r:id="rId18"/>
                  </p:custDataLst>
                </p:nvPr>
              </p:nvSpPr>
              <p:spPr>
                <a:xfrm>
                  <a:off x="2160" y="2496"/>
                  <a:ext cx="1296" cy="0"/>
                </a:xfrm>
                <a:prstGeom prst="line">
                  <a:avLst/>
                </a:prstGeom>
                <a:ln w="38100" cap="flat" cmpd="sng">
                  <a:solidFill>
                    <a:srgbClr val="CCCCFF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18623" name="Oval 191"/>
              <p:cNvSpPr/>
              <p:nvPr>
                <p:custDataLst>
                  <p:tags r:id="rId19"/>
                </p:custDataLst>
              </p:nvPr>
            </p:nvSpPr>
            <p:spPr>
              <a:xfrm>
                <a:off x="816" y="379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4" name="Oval 192"/>
              <p:cNvSpPr/>
              <p:nvPr>
                <p:custDataLst>
                  <p:tags r:id="rId20"/>
                </p:custDataLst>
              </p:nvPr>
            </p:nvSpPr>
            <p:spPr>
              <a:xfrm>
                <a:off x="1584" y="2928"/>
                <a:ext cx="288" cy="288"/>
              </a:xfrm>
              <a:prstGeom prst="ellipse">
                <a:avLst/>
              </a:prstGeom>
              <a:gradFill rotWithShape="0">
                <a:gsLst>
                  <a:gs pos="0">
                    <a:srgbClr val="FF7FFF"/>
                  </a:gs>
                  <a:gs pos="100000">
                    <a:srgbClr val="AD098E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5" name="Oval 193"/>
              <p:cNvSpPr/>
              <p:nvPr>
                <p:custDataLst>
                  <p:tags r:id="rId21"/>
                </p:custDataLst>
              </p:nvPr>
            </p:nvSpPr>
            <p:spPr>
              <a:xfrm>
                <a:off x="1248" y="336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6" name="Oval 194"/>
              <p:cNvSpPr/>
              <p:nvPr>
                <p:custDataLst>
                  <p:tags r:id="rId22"/>
                </p:custDataLst>
              </p:nvPr>
            </p:nvSpPr>
            <p:spPr>
              <a:xfrm>
                <a:off x="2112" y="3792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7" name="Oval 195"/>
              <p:cNvSpPr/>
              <p:nvPr>
                <p:custDataLst>
                  <p:tags r:id="rId23"/>
                </p:custDataLst>
              </p:nvPr>
            </p:nvSpPr>
            <p:spPr>
              <a:xfrm>
                <a:off x="2544" y="3360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8" name="Oval 196"/>
              <p:cNvSpPr/>
              <p:nvPr>
                <p:custDataLst>
                  <p:tags r:id="rId24"/>
                </p:custDataLst>
              </p:nvPr>
            </p:nvSpPr>
            <p:spPr>
              <a:xfrm>
                <a:off x="816" y="249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29" name="Oval 197"/>
              <p:cNvSpPr/>
              <p:nvPr>
                <p:custDataLst>
                  <p:tags r:id="rId25"/>
                </p:custDataLst>
              </p:nvPr>
            </p:nvSpPr>
            <p:spPr>
              <a:xfrm>
                <a:off x="1248" y="206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30" name="Oval 198"/>
              <p:cNvSpPr/>
              <p:nvPr>
                <p:custDataLst>
                  <p:tags r:id="rId26"/>
                </p:custDataLst>
              </p:nvPr>
            </p:nvSpPr>
            <p:spPr>
              <a:xfrm>
                <a:off x="2112" y="2496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18631" name="Oval 199"/>
              <p:cNvSpPr/>
              <p:nvPr>
                <p:custDataLst>
                  <p:tags r:id="rId27"/>
                </p:custDataLst>
              </p:nvPr>
            </p:nvSpPr>
            <p:spPr>
              <a:xfrm>
                <a:off x="2544" y="2064"/>
                <a:ext cx="192" cy="192"/>
              </a:xfrm>
              <a:prstGeom prst="ellipse">
                <a:avLst/>
              </a:prstGeom>
              <a:gradFill rotWithShape="0">
                <a:gsLst>
                  <a:gs pos="0">
                    <a:srgbClr val="99FFCC"/>
                  </a:gs>
                  <a:gs pos="100000">
                    <a:srgbClr val="008C00"/>
                  </a:gs>
                </a:gsLst>
                <a:path path="shape">
                  <a:fillToRect l="50000" t="50000" r="50000" b="50000"/>
                </a:path>
              </a:gradFill>
              <a:ln w="38100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5" name="文本框 4"/>
            <p:cNvSpPr txBox="1"/>
            <p:nvPr>
              <p:custDataLst>
                <p:tags r:id="rId28"/>
              </p:custDataLst>
            </p:nvPr>
          </p:nvSpPr>
          <p:spPr>
            <a:xfrm>
              <a:off x="4470" y="6212"/>
              <a:ext cx="3309" cy="796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zh-CN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CsCl</a:t>
              </a:r>
              <a:r>
                <a:rPr lang="zh-CN" altLang="en-US" sz="2400" b="1">
                  <a:latin typeface="Times New Roman" panose="02020603050405020304" pitchFamily="18" charset="0"/>
                  <a:ea typeface="黑体" panose="02010609060101010101" pitchFamily="49" charset="-122"/>
                  <a:cs typeface="Times New Roman" panose="02020603050405020304" pitchFamily="18" charset="0"/>
                  <a:sym typeface="+mn-ea"/>
                </a:rPr>
                <a:t>晶胞</a:t>
              </a:r>
              <a:endParaRPr lang="zh-CN" altLang="en-US" sz="2400" b="1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>
            <p:custDataLst>
              <p:tags r:id="rId30"/>
            </p:custDataLst>
          </p:nvPr>
        </p:nvPicPr>
        <p:blipFill>
          <a:blip r:embed="rId29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347470"/>
            <a:ext cx="3192780" cy="2675255"/>
          </a:xfrm>
          <a:prstGeom prst="rect">
            <a:avLst/>
          </a:prstGeom>
        </p:spPr>
      </p:pic>
      <p:graphicFrame>
        <p:nvGraphicFramePr>
          <p:cNvPr id="331779" name="Group 3"/>
          <p:cNvGraphicFramePr>
            <a:graphicFrameLocks noGrp="1"/>
          </p:cNvGraphicFramePr>
          <p:nvPr>
            <p:custDataLst>
              <p:tags r:id="rId31"/>
            </p:custDataLst>
          </p:nvPr>
        </p:nvGraphicFramePr>
        <p:xfrm>
          <a:off x="3365818" y="1518285"/>
          <a:ext cx="8424545" cy="1715770"/>
        </p:xfrm>
        <a:graphic>
          <a:graphicData uri="http://schemas.openxmlformats.org/drawingml/2006/table">
            <a:tbl>
              <a:tblPr/>
              <a:tblGrid>
                <a:gridCol w="2087245"/>
                <a:gridCol w="3192780"/>
                <a:gridCol w="3144520"/>
              </a:tblGrid>
              <a:tr h="63309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离子晶体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阴离子的配位数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Comic Sans MS" panose="030f0702030302020204" pitchFamily="66" charset="0"/>
                          <a:ea typeface="宋体" panose="02010600030101010101" pitchFamily="2" charset="-122"/>
                        </a:rPr>
                        <a:t>阳离子的配位数</a:t>
                      </a:r>
                      <a:endParaRPr kumimoji="0" lang="zh-CN" altLang="en-US" sz="29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9750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NaCl</a:t>
                      </a:r>
                      <a:endParaRPr kumimoji="0" lang="en-US" altLang="zh-CN" sz="29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7340" marB="47340" anchor="ctr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2900" b="1" i="0" u="none" strike="noStrike" cap="none" normalizeH="0" baseline="0">
                          <a:ln>
                            <a:noFill/>
                          </a:ln>
                          <a:solidFill>
                            <a:srgbClr val="0033CC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CsCl</a:t>
                      </a:r>
                      <a:endParaRPr kumimoji="0" lang="en-US" altLang="zh-CN" sz="2900" b="1" i="0" u="none" strike="noStrike" cap="none" normalizeH="0" baseline="0">
                        <a:ln>
                          <a:noFill/>
                        </a:ln>
                        <a:solidFill>
                          <a:srgbClr val="0033CC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7340" marB="47340" anchor="ctr" horzOverflow="overflow">
                    <a:lnL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 vert="horz" wrap="square"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29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宋体" panose="02010600030101010101" pitchFamily="2" charset="-122"/>
                      </a:endParaRPr>
                    </a:p>
                  </a:txBody>
                  <a:tcPr marT="47340" marB="47340" anchor="ctr" horzOverflow="overflow">
                    <a:lnL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33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1797" name="Text Box 21"/>
          <p:cNvSpPr txBox="1"/>
          <p:nvPr>
            <p:custDataLst>
              <p:tags r:id="rId32"/>
            </p:custDataLst>
          </p:nvPr>
        </p:nvSpPr>
        <p:spPr>
          <a:xfrm>
            <a:off x="6614160" y="2176780"/>
            <a:ext cx="14493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６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1798" name="Text Box 22"/>
          <p:cNvSpPr txBox="1"/>
          <p:nvPr>
            <p:custDataLst>
              <p:tags r:id="rId33"/>
            </p:custDataLst>
          </p:nvPr>
        </p:nvSpPr>
        <p:spPr>
          <a:xfrm>
            <a:off x="9709785" y="2176780"/>
            <a:ext cx="16652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６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1799" name="Text Box 23"/>
          <p:cNvSpPr txBox="1"/>
          <p:nvPr>
            <p:custDataLst>
              <p:tags r:id="rId34"/>
            </p:custDataLst>
          </p:nvPr>
        </p:nvSpPr>
        <p:spPr>
          <a:xfrm>
            <a:off x="6614160" y="2681605"/>
            <a:ext cx="591185" cy="58356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eaLnBrk="0" hangingPunct="0"/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８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331800" name="Text Box 24"/>
          <p:cNvSpPr txBox="1"/>
          <p:nvPr>
            <p:custDataLst>
              <p:tags r:id="rId35"/>
            </p:custDataLst>
          </p:nvPr>
        </p:nvSpPr>
        <p:spPr>
          <a:xfrm>
            <a:off x="9709785" y="2681605"/>
            <a:ext cx="11588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zh-CN" altLang="en-US" b="1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８</a:t>
            </a:r>
            <a:endParaRPr lang="zh-CN" altLang="en-US" b="1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6"/>
            </p:custDataLst>
          </p:nvPr>
        </p:nvSpPr>
        <p:spPr>
          <a:xfrm>
            <a:off x="3676015" y="4108450"/>
            <a:ext cx="756221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zh-CN" altLang="zh-CN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离子晶体中不同离子周围异电性离子数目的多少主要取决于</a:t>
            </a:r>
            <a:r>
              <a:rPr lang="zh-CN" altLang="zh-CN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阴阳离子的相对大小。</a:t>
            </a:r>
            <a:endParaRPr lang="zh-CN" altLang="zh-CN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31817" name="Text Box 41"/>
          <p:cNvSpPr txBox="1"/>
          <p:nvPr>
            <p:custDataLst>
              <p:tags r:id="rId37"/>
            </p:custDataLst>
          </p:nvPr>
        </p:nvSpPr>
        <p:spPr>
          <a:xfrm>
            <a:off x="4767263" y="5665470"/>
            <a:ext cx="5380037" cy="645160"/>
          </a:xfrm>
          <a:prstGeom prst="rect">
            <a:avLst/>
          </a:prstGeom>
          <a:solidFill>
            <a:srgbClr val="FFFF00"/>
          </a:solidFill>
          <a:ln w="9525">
            <a:noFill/>
          </a:ln>
        </p:spPr>
        <p:txBody>
          <a:bodyPr anchor="t">
            <a:spAutoFit/>
          </a:bodyPr>
          <a:lstStyle/>
          <a:p>
            <a:pPr eaLnBrk="0" hangingPunct="0"/>
            <a:r>
              <a:rPr lang="en-US" altLang="zh-CN" sz="36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r+/r- </a:t>
            </a:r>
            <a:r>
              <a:rPr lang="zh-CN" altLang="en-US" sz="3600" b="1">
                <a:solidFill>
                  <a:schemeClr val="tx2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越大，配位数越大</a:t>
            </a:r>
            <a:endParaRPr lang="zh-CN" altLang="en-US" sz="3600" b="1">
              <a:solidFill>
                <a:schemeClr val="tx2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31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31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31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1797" grpId="0"/>
      <p:bldP spid="331798" grpId="0"/>
      <p:bldP spid="331799" grpId="0"/>
      <p:bldP spid="331800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550545" y="1251585"/>
            <a:ext cx="5525135" cy="367792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58585" y="1320165"/>
            <a:ext cx="5402580" cy="360934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8129" name="Rectangle 3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12165" y="606425"/>
            <a:ext cx="9839960" cy="6308725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1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）没有单个分子存在；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cs"/>
              </a:rPr>
              <a:t>“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NaCl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黑体" panose="02010609060101010101" pitchFamily="49" charset="-122"/>
                <a:cs typeface="+mn-cs"/>
              </a:rPr>
              <a:t>”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不表示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分子式。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2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）熔沸点较高，硬度较大而脆，难挥发、难压缩；</a:t>
            </a:r>
            <a:r>
              <a:rPr kumimoji="0" lang="zh-CN" altLang="en-US" sz="3200" b="1" i="0" u="sng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                                                                           </a:t>
            </a:r>
            <a:endParaRPr kumimoji="0" lang="zh-CN" altLang="en-US" sz="3200" b="1" i="0" u="sng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3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）一般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易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溶于极性溶剂（如水），而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难溶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于非极性溶剂；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5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（</a:t>
            </a:r>
            <a:r>
              <a:rPr kumimoji="0" lang="en-US" altLang="zh-CN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4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）固态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不导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电，水溶液或者熔融状态下</a:t>
            </a:r>
            <a:r>
              <a:rPr lang="zh-CN" altLang="en-US" b="1">
                <a:solidFill>
                  <a:srgbClr val="0000CC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能导</a:t>
            </a:r>
            <a:r>
              <a:rPr kumimoji="0" lang="zh-CN" altLang="en-US" sz="3200" b="1" i="0" u="none" strike="noStrike" kern="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cs typeface="+mn-cs"/>
              </a:rPr>
              <a:t>电。</a:t>
            </a:r>
            <a:endParaRPr kumimoji="0" lang="zh-CN" altLang="en-US" sz="3200" b="1" i="0" u="none" strike="noStrike" kern="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cs typeface="+mn-cs"/>
            </a:endParaRPr>
          </a:p>
        </p:txBody>
      </p:sp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11810" y="329565"/>
            <a:ext cx="477774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kern="0">
                <a:ln>
                  <a:noFill/>
                </a:ln>
                <a:solidFill>
                  <a:schemeClr val="accent4">
                    <a:lumMod val="95000"/>
                    <a:lumOff val="5000"/>
                  </a:schemeClr>
                </a:solidFill>
                <a:effectLst/>
                <a:uLnTx/>
                <a:uFillTx/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四、离子晶体的特点</a:t>
            </a:r>
            <a:endParaRPr lang="zh-CN" altLang="en-US" sz="4000" b="1" kern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uLnTx/>
              <a:uFillTx/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</p:spTree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0721" name="Rectangle 2"/>
          <p:cNvSpPr>
            <a:spLocks noGrp="1"/>
          </p:cNvSpPr>
          <p:nvPr>
            <p:ph type="title" idx="4294967295"/>
            <p:custDataLst>
              <p:tags r:id="rId3"/>
            </p:custDataLst>
          </p:nvPr>
        </p:nvSpPr>
        <p:spPr/>
        <p:txBody>
          <a:bodyPr vert="horz" wrap="square" lIns="91440" tIns="45720" rIns="91440" bIns="45720" anchor="ctr"/>
          <a:lstStyle/>
          <a:p>
            <a:pPr>
              <a:buNone/>
            </a:pPr>
            <a:r>
              <a:rPr lang="zh-CN" altLang="en-US" sz="4800"/>
              <a:t> </a:t>
            </a:r>
            <a:endParaRPr lang="zh-CN" altLang="en-US" sz="4800"/>
          </a:p>
        </p:txBody>
      </p:sp>
      <p:sp>
        <p:nvSpPr>
          <p:cNvPr id="30722" name="Rectangle 3"/>
          <p:cNvSpPr/>
          <p:nvPr>
            <p:custDataLst>
              <p:tags r:id="rId4"/>
            </p:custDataLst>
          </p:nvPr>
        </p:nvSpPr>
        <p:spPr>
          <a:xfrm>
            <a:off x="1974533" y="514350"/>
            <a:ext cx="8534400" cy="1322070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eaLnBrk="0" hangingPunct="0"/>
            <a:r>
              <a:rPr lang="zh-CN" altLang="en-US" sz="4400" b="1">
                <a:latin typeface="Times New Roman" panose="02020603050405020304" pitchFamily="18" charset="0"/>
                <a:ea typeface="方正大黑简体"/>
              </a:rPr>
              <a:t> </a:t>
            </a: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  <a:ea typeface="方正大黑简体"/>
              </a:rPr>
              <a:t>[</a:t>
            </a:r>
            <a:r>
              <a:rPr lang="zh-CN" altLang="en-US" sz="4800" b="1">
                <a:solidFill>
                  <a:srgbClr val="FF3300"/>
                </a:solidFill>
                <a:latin typeface="Times New Roman" panose="02020603050405020304" pitchFamily="18" charset="0"/>
                <a:ea typeface="方正大黑简体"/>
              </a:rPr>
              <a:t>练习</a:t>
            </a:r>
            <a:r>
              <a:rPr lang="en-US" altLang="zh-CN" sz="4800" b="1">
                <a:solidFill>
                  <a:srgbClr val="FF3300"/>
                </a:solidFill>
                <a:latin typeface="Times New Roman" panose="02020603050405020304" pitchFamily="18" charset="0"/>
                <a:ea typeface="方正大黑简体"/>
              </a:rPr>
              <a:t>] </a:t>
            </a:r>
            <a:endParaRPr lang="en-US" altLang="zh-CN" sz="4800" b="1">
              <a:solidFill>
                <a:srgbClr val="FF3300"/>
              </a:solidFill>
              <a:latin typeface="Times New Roman" panose="02020603050405020304" pitchFamily="18" charset="0"/>
              <a:ea typeface="方正大黑简体"/>
            </a:endParaRPr>
          </a:p>
          <a:p>
            <a:pPr eaLnBrk="0" hangingPunct="0"/>
            <a:r>
              <a:rPr lang="zh-CN" altLang="en-US" b="1">
                <a:latin typeface="Times New Roman" panose="02020603050405020304" pitchFamily="18" charset="0"/>
                <a:ea typeface="方正大黑简体"/>
              </a:rPr>
              <a:t>写出下列物质电子式</a:t>
            </a:r>
            <a:endParaRPr lang="zh-CN" altLang="en-US" b="1">
              <a:latin typeface="Times New Roman" panose="02020603050405020304" pitchFamily="18" charset="0"/>
              <a:ea typeface="方正大黑简体"/>
            </a:endParaRPr>
          </a:p>
        </p:txBody>
      </p:sp>
      <p:sp>
        <p:nvSpPr>
          <p:cNvPr id="30723" name="Rectangle 4"/>
          <p:cNvSpPr/>
          <p:nvPr>
            <p:custDataLst>
              <p:tags r:id="rId5"/>
            </p:custDataLst>
          </p:nvPr>
        </p:nvSpPr>
        <p:spPr>
          <a:xfrm>
            <a:off x="1974850" y="2752408"/>
            <a:ext cx="8077200" cy="2122805"/>
          </a:xfrm>
          <a:prstGeom prst="rect">
            <a:avLst/>
          </a:prstGeom>
          <a:noFill/>
          <a:ln w="9525">
            <a:noFill/>
          </a:ln>
        </p:spPr>
        <p:txBody>
          <a:bodyPr anchor="b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KCl            NaOH          Na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3</a:t>
            </a: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N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                 </a:t>
            </a: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NH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4</a:t>
            </a: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Cl         Na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2</a:t>
            </a: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O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2                     </a:t>
            </a:r>
            <a:r>
              <a:rPr lang="en-US" altLang="zh-CN" sz="4400" b="1">
                <a:latin typeface="Times New Roman" panose="02020603050405020304" pitchFamily="18" charset="0"/>
                <a:ea typeface="方正大黑简体"/>
              </a:rPr>
              <a:t>MgF</a:t>
            </a:r>
            <a:r>
              <a:rPr lang="en-US" altLang="zh-CN" b="1" baseline="-25000">
                <a:latin typeface="Times New Roman" panose="02020603050405020304" pitchFamily="18" charset="0"/>
                <a:ea typeface="方正大黑简体"/>
              </a:rPr>
              <a:t>2    </a:t>
            </a:r>
            <a:endParaRPr lang="en-US" altLang="zh-CN" b="1" baseline="-25000">
              <a:latin typeface="Times New Roman" panose="02020603050405020304" pitchFamily="18" charset="0"/>
              <a:ea typeface="方正大黑简体"/>
            </a:endParaRPr>
          </a:p>
        </p:txBody>
      </p:sp>
    </p:spTree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1745" name="Text Box 2"/>
          <p:cNvSpPr txBox="1"/>
          <p:nvPr>
            <p:custDataLst>
              <p:tags r:id="rId3"/>
            </p:custDataLst>
          </p:nvPr>
        </p:nvSpPr>
        <p:spPr>
          <a:xfrm>
            <a:off x="1268730" y="1005840"/>
            <a:ext cx="10187940" cy="70675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zh-CN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4000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、用电子式表示离子化合物的形成过程</a:t>
            </a:r>
            <a:endParaRPr lang="zh-CN" altLang="en-US" sz="4000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5363" name="AutoShape 3"/>
          <p:cNvSpPr/>
          <p:nvPr>
            <p:custDataLst>
              <p:tags r:id="rId4"/>
            </p:custDataLst>
          </p:nvPr>
        </p:nvSpPr>
        <p:spPr>
          <a:xfrm>
            <a:off x="6400800" y="4307840"/>
            <a:ext cx="838200" cy="76200"/>
          </a:xfrm>
          <a:prstGeom prst="notchedRightArrow">
            <a:avLst>
              <a:gd name="adj1" fmla="val 50000"/>
              <a:gd name="adj2" fmla="val 275000"/>
            </a:avLst>
          </a:prstGeom>
          <a:solidFill>
            <a:srgbClr val="0099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364" name="Group 4"/>
          <p:cNvGrpSpPr/>
          <p:nvPr>
            <p:custDataLst>
              <p:tags r:id="rId5"/>
            </p:custDataLst>
          </p:nvPr>
        </p:nvGrpSpPr>
        <p:grpSpPr>
          <a:xfrm>
            <a:off x="7300913" y="4003040"/>
            <a:ext cx="2833687" cy="685800"/>
            <a:chExt cx="1785" cy="432"/>
          </a:xfrm>
        </p:grpSpPr>
        <p:grpSp>
          <p:nvGrpSpPr>
            <p:cNvPr id="31748" name="Group 5"/>
            <p:cNvGrpSpPr/>
            <p:nvPr>
              <p:custDataLst>
                <p:tags r:id="rId6"/>
              </p:custDataLst>
            </p:nvPr>
          </p:nvGrpSpPr>
          <p:grpSpPr>
            <a:xfrm>
              <a:off x="528" y="0"/>
              <a:ext cx="576" cy="403"/>
              <a:chExt cx="576" cy="403"/>
            </a:xfrm>
          </p:grpSpPr>
          <p:sp>
            <p:nvSpPr>
              <p:cNvPr id="31749" name="Rectangle 6"/>
              <p:cNvSpPr/>
              <p:nvPr>
                <p:custDataLst>
                  <p:tags r:id="rId7"/>
                </p:custDataLst>
              </p:nvPr>
            </p:nvSpPr>
            <p:spPr>
              <a:xfrm>
                <a:off x="0" y="35"/>
                <a:ext cx="528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Mg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750" name="Group 7"/>
              <p:cNvGrpSpPr/>
              <p:nvPr>
                <p:custDataLst>
                  <p:tags r:id="rId8"/>
                </p:custDataLst>
              </p:nvPr>
            </p:nvGrpSpPr>
            <p:grpSpPr>
              <a:xfrm>
                <a:off x="384" y="0"/>
                <a:ext cx="192" cy="214"/>
                <a:chExt cx="192" cy="214"/>
              </a:xfrm>
            </p:grpSpPr>
            <p:grpSp>
              <p:nvGrpSpPr>
                <p:cNvPr id="31751" name="Group 8"/>
                <p:cNvGrpSpPr/>
                <p:nvPr>
                  <p:custDataLst>
                    <p:tags r:id="rId9"/>
                  </p:custDataLst>
                </p:nvPr>
              </p:nvGrpSpPr>
              <p:grpSpPr>
                <a:xfrm>
                  <a:off x="144" y="96"/>
                  <a:ext cx="48" cy="48"/>
                  <a:chExt cx="192" cy="192"/>
                </a:xfrm>
              </p:grpSpPr>
              <p:sp>
                <p:nvSpPr>
                  <p:cNvPr id="31752" name="Line 9"/>
                  <p:cNvSpPr/>
                  <p:nvPr>
                    <p:custDataLst>
                      <p:tags r:id="rId10"/>
                    </p:custDataLst>
                  </p:nvPr>
                </p:nvSpPr>
                <p:spPr>
                  <a:xfrm>
                    <a:off x="0" y="96"/>
                    <a:ext cx="192" cy="0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31753" name="Line 10"/>
                  <p:cNvSpPr/>
                  <p:nvPr>
                    <p:custDataLst>
                      <p:tags r:id="rId11"/>
                    </p:custDataLst>
                  </p:nvPr>
                </p:nvSpPr>
                <p:spPr>
                  <a:xfrm flipH="1">
                    <a:off x="96" y="0"/>
                    <a:ext cx="0" cy="192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sp>
              <p:nvSpPr>
                <p:cNvPr id="31754" name="Text Box 11"/>
                <p:cNvSpPr txBox="1"/>
                <p:nvPr>
                  <p:custDataLst>
                    <p:tags r:id="rId12"/>
                  </p:custDataLst>
                </p:nvPr>
              </p:nvSpPr>
              <p:spPr>
                <a:xfrm flipH="1">
                  <a:off x="0" y="0"/>
                  <a:ext cx="144" cy="214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600" b="1">
                      <a:solidFill>
                        <a:srgbClr val="808000"/>
                      </a:solidFill>
                      <a:latin typeface="Arial" panose="020b0604020202020204" pitchFamily="34" charset="0"/>
                      <a:ea typeface="隶书" pitchFamily="49" charset="-122"/>
                    </a:rPr>
                    <a:t>2</a:t>
                  </a:r>
                  <a:endParaRPr lang="en-US" altLang="zh-CN" sz="1600" b="1">
                    <a:solidFill>
                      <a:srgbClr val="808000"/>
                    </a:solidFill>
                    <a:latin typeface="Arial" panose="020b0604020202020204" pitchFamily="34" charset="0"/>
                    <a:ea typeface="隶书" pitchFamily="49" charset="-122"/>
                  </a:endParaRPr>
                </a:p>
              </p:txBody>
            </p:sp>
          </p:grpSp>
        </p:grpSp>
        <p:grpSp>
          <p:nvGrpSpPr>
            <p:cNvPr id="31755" name="Group 12"/>
            <p:cNvGrpSpPr/>
            <p:nvPr>
              <p:custDataLst>
                <p:tags r:id="rId13"/>
              </p:custDataLst>
            </p:nvPr>
          </p:nvGrpSpPr>
          <p:grpSpPr>
            <a:xfrm>
              <a:off x="0" y="0"/>
              <a:ext cx="672" cy="406"/>
              <a:chExt cx="672" cy="406"/>
            </a:xfrm>
          </p:grpSpPr>
          <p:sp>
            <p:nvSpPr>
              <p:cNvPr id="31756" name="Line 13"/>
              <p:cNvSpPr/>
              <p:nvPr>
                <p:custDataLst>
                  <p:tags r:id="rId14"/>
                </p:custDataLst>
              </p:nvPr>
            </p:nvSpPr>
            <p:spPr>
              <a:xfrm>
                <a:off x="624" y="0"/>
                <a:ext cx="48" cy="0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grpSp>
            <p:nvGrpSpPr>
              <p:cNvPr id="31757" name="Group 14"/>
              <p:cNvGrpSpPr/>
              <p:nvPr>
                <p:custDataLst>
                  <p:tags r:id="rId15"/>
                </p:custDataLst>
              </p:nvPr>
            </p:nvGrpSpPr>
            <p:grpSpPr>
              <a:xfrm>
                <a:off x="0" y="0"/>
                <a:ext cx="528" cy="406"/>
                <a:chExt cx="528" cy="406"/>
              </a:xfrm>
            </p:grpSpPr>
            <p:sp>
              <p:nvSpPr>
                <p:cNvPr id="31758" name="AutoShape 15"/>
                <p:cNvSpPr/>
                <p:nvPr>
                  <p:custDataLst>
                    <p:tags r:id="rId16"/>
                  </p:custDataLst>
                </p:nvPr>
              </p:nvSpPr>
              <p:spPr>
                <a:xfrm>
                  <a:off x="0" y="0"/>
                  <a:ext cx="528" cy="384"/>
                </a:xfrm>
                <a:prstGeom prst="bracketPair">
                  <a:avLst>
                    <a:gd name="adj" fmla="val 8856"/>
                  </a:avLst>
                </a:prstGeom>
                <a:noFill/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grpSp>
              <p:nvGrpSpPr>
                <p:cNvPr id="31759" name="Group 16"/>
                <p:cNvGrpSpPr/>
                <p:nvPr>
                  <p:custDataLst>
                    <p:tags r:id="rId17"/>
                  </p:custDataLst>
                </p:nvPr>
              </p:nvGrpSpPr>
              <p:grpSpPr>
                <a:xfrm rot="2754584">
                  <a:off x="432" y="240"/>
                  <a:ext cx="48" cy="48"/>
                  <a:chExt cx="192" cy="192"/>
                </a:xfrm>
              </p:grpSpPr>
              <p:sp>
                <p:nvSpPr>
                  <p:cNvPr id="31760" name="Line 17"/>
                  <p:cNvSpPr/>
                  <p:nvPr>
                    <p:custDataLst>
                      <p:tags r:id="rId18"/>
                    </p:custDataLst>
                  </p:nvPr>
                </p:nvSpPr>
                <p:spPr>
                  <a:xfrm>
                    <a:off x="0" y="96"/>
                    <a:ext cx="192" cy="0"/>
                  </a:xfrm>
                  <a:prstGeom prst="line">
                    <a:avLst/>
                  </a:prstGeom>
                  <a:ln w="1905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31761" name="Line 18"/>
                  <p:cNvSpPr/>
                  <p:nvPr>
                    <p:custDataLst>
                      <p:tags r:id="rId19"/>
                    </p:custDataLst>
                  </p:nvPr>
                </p:nvSpPr>
                <p:spPr>
                  <a:xfrm flipH="1">
                    <a:off x="96" y="0"/>
                    <a:ext cx="0" cy="192"/>
                  </a:xfrm>
                  <a:prstGeom prst="line">
                    <a:avLst/>
                  </a:prstGeom>
                  <a:ln w="1905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31762" name="Group 19"/>
                <p:cNvGrpSpPr/>
                <p:nvPr>
                  <p:custDataLst>
                    <p:tags r:id="rId20"/>
                  </p:custDataLst>
                </p:nvPr>
              </p:nvGrpSpPr>
              <p:grpSpPr>
                <a:xfrm>
                  <a:off x="48" y="0"/>
                  <a:ext cx="435" cy="406"/>
                  <a:chExt cx="435" cy="406"/>
                </a:xfrm>
              </p:grpSpPr>
              <p:sp>
                <p:nvSpPr>
                  <p:cNvPr id="31763" name="Rectangle 20"/>
                  <p:cNvSpPr/>
                  <p:nvPr>
                    <p:custDataLst>
                      <p:tags r:id="rId21"/>
                    </p:custDataLst>
                  </p:nvPr>
                </p:nvSpPr>
                <p:spPr>
                  <a:xfrm>
                    <a:off x="0" y="0"/>
                    <a:ext cx="435" cy="4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wrap="none" anchor="t">
                    <a:spAutoFit/>
                  </a:bodyPr>
                  <a:lstStyle/>
                  <a:p>
                    <a:pPr eaLnBrk="0" hangingPunct="0"/>
                    <a:r>
                      <a:rPr lang="en-US" altLang="zh-CN" sz="3600" b="1">
                        <a:solidFill>
                          <a:srgbClr val="CC3300"/>
                        </a:solidFill>
                        <a:latin typeface="Arial" panose="020b0604020202020204" pitchFamily="34" charset="0"/>
                        <a:ea typeface="隶书" pitchFamily="49" charset="-122"/>
                      </a:rPr>
                      <a:t>Br</a:t>
                    </a:r>
                    <a:endParaRPr lang="en-US" altLang="zh-CN" sz="3600" b="1">
                      <a:solidFill>
                        <a:srgbClr val="CC3300"/>
                      </a:solidFill>
                      <a:latin typeface="Arial" panose="020b0604020202020204" pitchFamily="34" charset="0"/>
                      <a:ea typeface="隶书" pitchFamily="49" charset="-122"/>
                    </a:endParaRPr>
                  </a:p>
                </p:txBody>
              </p:sp>
              <p:grpSp>
                <p:nvGrpSpPr>
                  <p:cNvPr id="31764" name="Group 21"/>
                  <p:cNvGrpSpPr/>
                  <p:nvPr>
                    <p:custDataLst>
                      <p:tags r:id="rId22"/>
                    </p:custDataLst>
                  </p:nvPr>
                </p:nvGrpSpPr>
                <p:grpSpPr>
                  <a:xfrm>
                    <a:off x="0" y="20"/>
                    <a:ext cx="432" cy="384"/>
                    <a:chExt cx="432" cy="384"/>
                  </a:xfrm>
                </p:grpSpPr>
                <p:sp>
                  <p:nvSpPr>
                    <p:cNvPr id="31765" name="Oval 22"/>
                    <p:cNvSpPr/>
                    <p:nvPr>
                      <p:custDataLst>
                        <p:tags r:id="rId23"/>
                      </p:custDataLst>
                    </p:nvPr>
                  </p:nvSpPr>
                  <p:spPr>
                    <a:xfrm>
                      <a:off x="384" y="144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66" name="Oval 23"/>
                    <p:cNvSpPr/>
                    <p:nvPr>
                      <p:custDataLst>
                        <p:tags r:id="rId24"/>
                      </p:custDataLst>
                    </p:nvPr>
                  </p:nvSpPr>
                  <p:spPr>
                    <a:xfrm>
                      <a:off x="240" y="0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67" name="Oval 24"/>
                    <p:cNvSpPr/>
                    <p:nvPr>
                      <p:custDataLst>
                        <p:tags r:id="rId25"/>
                      </p:custDataLst>
                    </p:nvPr>
                  </p:nvSpPr>
                  <p:spPr>
                    <a:xfrm>
                      <a:off x="144" y="0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68" name="Oval 25"/>
                    <p:cNvSpPr/>
                    <p:nvPr>
                      <p:custDataLst>
                        <p:tags r:id="rId26"/>
                      </p:custDataLst>
                    </p:nvPr>
                  </p:nvSpPr>
                  <p:spPr>
                    <a:xfrm>
                      <a:off x="0" y="96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69" name="Oval 26"/>
                    <p:cNvSpPr/>
                    <p:nvPr>
                      <p:custDataLst>
                        <p:tags r:id="rId27"/>
                      </p:custDataLst>
                    </p:nvPr>
                  </p:nvSpPr>
                  <p:spPr>
                    <a:xfrm>
                      <a:off x="0" y="192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70" name="Oval 27"/>
                    <p:cNvSpPr/>
                    <p:nvPr>
                      <p:custDataLst>
                        <p:tags r:id="rId28"/>
                      </p:custDataLst>
                    </p:nvPr>
                  </p:nvSpPr>
                  <p:spPr>
                    <a:xfrm>
                      <a:off x="144" y="336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  <p:sp>
                  <p:nvSpPr>
                    <p:cNvPr id="31771" name="Oval 28"/>
                    <p:cNvSpPr/>
                    <p:nvPr>
                      <p:custDataLst>
                        <p:tags r:id="rId29"/>
                      </p:custDataLst>
                    </p:nvPr>
                  </p:nvSpPr>
                  <p:spPr>
                    <a:xfrm>
                      <a:off x="240" y="336"/>
                      <a:ext cx="48" cy="48"/>
                    </a:xfrm>
                    <a:prstGeom prst="ellipse">
                      <a:avLst/>
                    </a:prstGeom>
                    <a:gradFill rotWithShape="0">
                      <a:gsLst>
                        <a:gs pos="0">
                          <a:srgbClr val="808000"/>
                        </a:gs>
                        <a:gs pos="100000">
                          <a:srgbClr val="1A1A00"/>
                        </a:gs>
                      </a:gsLst>
                      <a:path path="shape">
                        <a:fillToRect l="50000" t="50000" r="50000" b="50000"/>
                      </a:path>
                    </a:gradFill>
                    <a:ln w="1270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 wrap="none" anchor="ctr"/>
                    <a:lstStyle/>
                    <a:p>
                      <a:pPr eaLnBrk="0" hangingPunct="0"/>
                      <a:endParaRPr lang="zh-CN" altLang="en-US"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p:txBody>
                </p:sp>
              </p:grpSp>
            </p:grpSp>
          </p:grpSp>
        </p:grpSp>
        <p:grpSp>
          <p:nvGrpSpPr>
            <p:cNvPr id="31772" name="Group 29"/>
            <p:cNvGrpSpPr/>
            <p:nvPr>
              <p:custDataLst>
                <p:tags r:id="rId30"/>
              </p:custDataLst>
            </p:nvPr>
          </p:nvGrpSpPr>
          <p:grpSpPr>
            <a:xfrm>
              <a:off x="1152" y="0"/>
              <a:ext cx="633" cy="432"/>
              <a:chExt cx="633" cy="432"/>
            </a:xfrm>
          </p:grpSpPr>
          <p:sp>
            <p:nvSpPr>
              <p:cNvPr id="31773" name="Line 30"/>
              <p:cNvSpPr/>
              <p:nvPr>
                <p:custDataLst>
                  <p:tags r:id="rId31"/>
                </p:custDataLst>
              </p:nvPr>
            </p:nvSpPr>
            <p:spPr>
              <a:xfrm>
                <a:off x="576" y="48"/>
                <a:ext cx="57" cy="1"/>
              </a:xfrm>
              <a:prstGeom prst="line">
                <a:avLst/>
              </a:prstGeom>
              <a:ln w="381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774" name="AutoShape 31"/>
              <p:cNvSpPr/>
              <p:nvPr>
                <p:custDataLst>
                  <p:tags r:id="rId32"/>
                </p:custDataLst>
              </p:nvPr>
            </p:nvSpPr>
            <p:spPr>
              <a:xfrm>
                <a:off x="0" y="48"/>
                <a:ext cx="528" cy="384"/>
              </a:xfrm>
              <a:prstGeom prst="bracketPair">
                <a:avLst>
                  <a:gd name="adj" fmla="val 8856"/>
                </a:avLst>
              </a:prstGeom>
              <a:noFill/>
              <a:ln w="381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grpSp>
            <p:nvGrpSpPr>
              <p:cNvPr id="31775" name="Group 32"/>
              <p:cNvGrpSpPr/>
              <p:nvPr>
                <p:custDataLst>
                  <p:tags r:id="rId33"/>
                </p:custDataLst>
              </p:nvPr>
            </p:nvGrpSpPr>
            <p:grpSpPr>
              <a:xfrm>
                <a:off x="39" y="0"/>
                <a:ext cx="450" cy="406"/>
                <a:chExt cx="450" cy="406"/>
              </a:xfrm>
            </p:grpSpPr>
            <p:sp>
              <p:nvSpPr>
                <p:cNvPr id="31776" name="Rectangle 33"/>
                <p:cNvSpPr/>
                <p:nvPr>
                  <p:custDataLst>
                    <p:tags r:id="rId34"/>
                  </p:custDataLst>
                </p:nvPr>
              </p:nvSpPr>
              <p:spPr>
                <a:xfrm>
                  <a:off x="5" y="0"/>
                  <a:ext cx="435" cy="406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wrap="none" anchor="t">
                  <a:spAutoFit/>
                </a:bodyPr>
                <a:lstStyle/>
                <a:p>
                  <a:pPr eaLnBrk="0" hangingPunct="0"/>
                  <a:r>
                    <a:rPr lang="en-US" altLang="zh-CN" sz="3600" b="1">
                      <a:solidFill>
                        <a:srgbClr val="CC3300"/>
                      </a:solidFill>
                      <a:latin typeface="Arial" panose="020b0604020202020204" pitchFamily="34" charset="0"/>
                      <a:ea typeface="隶书" pitchFamily="49" charset="-122"/>
                    </a:rPr>
                    <a:t>Br</a:t>
                  </a:r>
                  <a:endParaRPr lang="en-US" altLang="zh-CN" sz="3600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endParaRPr>
                </a:p>
              </p:txBody>
            </p:sp>
            <p:grpSp>
              <p:nvGrpSpPr>
                <p:cNvPr id="31777" name="Group 34"/>
                <p:cNvGrpSpPr/>
                <p:nvPr>
                  <p:custDataLst>
                    <p:tags r:id="rId35"/>
                  </p:custDataLst>
                </p:nvPr>
              </p:nvGrpSpPr>
              <p:grpSpPr>
                <a:xfrm>
                  <a:off x="0" y="20"/>
                  <a:ext cx="450" cy="384"/>
                  <a:chExt cx="450" cy="384"/>
                </a:xfrm>
              </p:grpSpPr>
              <p:grpSp>
                <p:nvGrpSpPr>
                  <p:cNvPr id="31778" name="Group 35"/>
                  <p:cNvGrpSpPr/>
                  <p:nvPr>
                    <p:custDataLst>
                      <p:tags r:id="rId36"/>
                    </p:custDataLst>
                  </p:nvPr>
                </p:nvGrpSpPr>
                <p:grpSpPr>
                  <a:xfrm rot="2754584">
                    <a:off x="5" y="120"/>
                    <a:ext cx="48" cy="56"/>
                    <a:chExt cx="192" cy="192"/>
                  </a:xfrm>
                </p:grpSpPr>
                <p:sp>
                  <p:nvSpPr>
                    <p:cNvPr id="31779" name="Line 36"/>
                    <p:cNvSpPr/>
                    <p:nvPr>
                      <p:custDataLst>
                        <p:tags r:id="rId37"/>
                      </p:custDataLst>
                    </p:nvPr>
                  </p:nvSpPr>
                  <p:spPr>
                    <a:xfrm>
                      <a:off x="0" y="96"/>
                      <a:ext cx="192" cy="0"/>
                    </a:xfrm>
                    <a:prstGeom prst="line">
                      <a:avLst/>
                    </a:prstGeom>
                    <a:ln w="1905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/>
                  </p:txBody>
                </p:sp>
                <p:sp>
                  <p:nvSpPr>
                    <p:cNvPr id="31780" name="Line 37"/>
                    <p:cNvSpPr/>
                    <p:nvPr>
                      <p:custDataLst>
                        <p:tags r:id="rId38"/>
                      </p:custDataLst>
                    </p:nvPr>
                  </p:nvSpPr>
                  <p:spPr>
                    <a:xfrm flipH="1">
                      <a:off x="96" y="0"/>
                      <a:ext cx="0" cy="192"/>
                    </a:xfrm>
                    <a:prstGeom prst="line">
                      <a:avLst/>
                    </a:prstGeom>
                    <a:ln w="19050" cap="sq" cmpd="sng">
                      <a:solidFill>
                        <a:srgbClr val="808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</p:spPr>
                  <p:txBody>
                    <a:bodyPr/>
                    <a:lstStyle/>
                    <a:p/>
                  </p:txBody>
                </p:sp>
              </p:grpSp>
              <p:sp>
                <p:nvSpPr>
                  <p:cNvPr id="31781" name="Oval 38"/>
                  <p:cNvSpPr/>
                  <p:nvPr>
                    <p:custDataLst>
                      <p:tags r:id="rId39"/>
                    </p:custDataLst>
                  </p:nvPr>
                </p:nvSpPr>
                <p:spPr>
                  <a:xfrm>
                    <a:off x="393" y="124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2" name="Oval 39"/>
                  <p:cNvSpPr/>
                  <p:nvPr>
                    <p:custDataLst>
                      <p:tags r:id="rId40"/>
                    </p:custDataLst>
                  </p:nvPr>
                </p:nvSpPr>
                <p:spPr>
                  <a:xfrm>
                    <a:off x="244" y="0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3" name="Oval 40"/>
                  <p:cNvSpPr/>
                  <p:nvPr>
                    <p:custDataLst>
                      <p:tags r:id="rId41"/>
                    </p:custDataLst>
                  </p:nvPr>
                </p:nvSpPr>
                <p:spPr>
                  <a:xfrm>
                    <a:off x="131" y="0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4" name="Oval 41"/>
                  <p:cNvSpPr/>
                  <p:nvPr>
                    <p:custDataLst>
                      <p:tags r:id="rId42"/>
                    </p:custDataLst>
                  </p:nvPr>
                </p:nvSpPr>
                <p:spPr>
                  <a:xfrm>
                    <a:off x="0" y="220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5" name="Oval 42"/>
                  <p:cNvSpPr/>
                  <p:nvPr>
                    <p:custDataLst>
                      <p:tags r:id="rId43"/>
                    </p:custDataLst>
                  </p:nvPr>
                </p:nvSpPr>
                <p:spPr>
                  <a:xfrm>
                    <a:off x="393" y="220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6" name="Oval 43"/>
                  <p:cNvSpPr/>
                  <p:nvPr>
                    <p:custDataLst>
                      <p:tags r:id="rId44"/>
                    </p:custDataLst>
                  </p:nvPr>
                </p:nvSpPr>
                <p:spPr>
                  <a:xfrm>
                    <a:off x="131" y="33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787" name="Oval 44"/>
                  <p:cNvSpPr/>
                  <p:nvPr>
                    <p:custDataLst>
                      <p:tags r:id="rId45"/>
                    </p:custDataLst>
                  </p:nvPr>
                </p:nvSpPr>
                <p:spPr>
                  <a:xfrm>
                    <a:off x="244" y="336"/>
                    <a:ext cx="57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</p:grpSp>
        </p:grpSp>
      </p:grpSp>
      <p:grpSp>
        <p:nvGrpSpPr>
          <p:cNvPr id="15405" name="Group 45"/>
          <p:cNvGrpSpPr/>
          <p:nvPr>
            <p:custDataLst>
              <p:tags r:id="rId46"/>
            </p:custDataLst>
          </p:nvPr>
        </p:nvGrpSpPr>
        <p:grpSpPr>
          <a:xfrm>
            <a:off x="3543300" y="4079240"/>
            <a:ext cx="2171700" cy="762000"/>
            <a:chExt cx="1368" cy="480"/>
          </a:xfrm>
        </p:grpSpPr>
        <p:sp>
          <p:nvSpPr>
            <p:cNvPr id="31789" name="Arc 46"/>
            <p:cNvSpPr/>
            <p:nvPr>
              <p:custDataLst>
                <p:tags r:id="rId47"/>
              </p:custDataLst>
            </p:nvPr>
          </p:nvSpPr>
          <p:spPr>
            <a:xfrm>
              <a:off x="897" y="0"/>
              <a:ext cx="471" cy="476"/>
            </a:xfrm>
            <a:custGeom>
              <a:cxnLst>
                <a:cxn ang="0">
                  <a:pos x="0" y="45"/>
                </a:cxn>
                <a:cxn ang="0">
                  <a:pos x="471" y="89"/>
                </a:cxn>
                <a:cxn ang="0">
                  <a:pos x="199" y="476"/>
                </a:cxn>
              </a:cxnLst>
              <a:rect l="l" t="t" r="r" b="b"/>
              <a:pathLst>
                <a:path w="21769" h="21600" fill="none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</a:path>
                <a:path w="21769" h="21600" stroke="0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  <a:lnTo>
                    <a:pt x="9181" y="21600"/>
                  </a:lnTo>
                  <a:lnTo>
                    <a:pt x="0" y="2048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790" name="Arc 47"/>
            <p:cNvSpPr/>
            <p:nvPr>
              <p:custDataLst>
                <p:tags r:id="rId48"/>
              </p:custDataLst>
            </p:nvPr>
          </p:nvSpPr>
          <p:spPr>
            <a:xfrm>
              <a:off x="0" y="0"/>
              <a:ext cx="417" cy="480"/>
            </a:xfrm>
            <a:custGeom>
              <a:cxnLst>
                <a:cxn ang="0">
                  <a:pos x="0" y="60"/>
                </a:cxn>
                <a:cxn ang="0">
                  <a:pos x="417" y="68"/>
                </a:cxn>
                <a:cxn ang="0">
                  <a:pos x="202" y="480"/>
                </a:cxn>
              </a:cxnLst>
              <a:rect l="l" t="t" r="r" b="b"/>
              <a:pathLst>
                <a:path w="21528" h="21600" fill="none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</a:path>
                <a:path w="21528" h="21600" stroke="0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  <a:lnTo>
                    <a:pt x="10428" y="21600"/>
                  </a:lnTo>
                  <a:lnTo>
                    <a:pt x="-1" y="268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15408" name="AutoShape 48"/>
          <p:cNvSpPr/>
          <p:nvPr>
            <p:custDataLst>
              <p:tags r:id="rId49"/>
            </p:custDataLst>
          </p:nvPr>
        </p:nvSpPr>
        <p:spPr>
          <a:xfrm>
            <a:off x="5943600" y="3209290"/>
            <a:ext cx="838200" cy="76200"/>
          </a:xfrm>
          <a:prstGeom prst="notchedRightArrow">
            <a:avLst>
              <a:gd name="adj1" fmla="val 50000"/>
              <a:gd name="adj2" fmla="val 275000"/>
            </a:avLst>
          </a:prstGeom>
          <a:solidFill>
            <a:srgbClr val="009900"/>
          </a:solidFill>
          <a:ln w="12700" cap="sq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eaLnBrk="0" hangingPunct="0"/>
            <a:endParaRPr lang="zh-CN" altLang="en-US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grpSp>
        <p:nvGrpSpPr>
          <p:cNvPr id="15409" name="Group 49"/>
          <p:cNvGrpSpPr/>
          <p:nvPr>
            <p:custDataLst>
              <p:tags r:id="rId50"/>
            </p:custDataLst>
          </p:nvPr>
        </p:nvGrpSpPr>
        <p:grpSpPr>
          <a:xfrm>
            <a:off x="2819400" y="2948940"/>
            <a:ext cx="3505200" cy="644525"/>
            <a:chExt cx="2208" cy="406"/>
          </a:xfrm>
        </p:grpSpPr>
        <p:grpSp>
          <p:nvGrpSpPr>
            <p:cNvPr id="31793" name="Group 50"/>
            <p:cNvGrpSpPr/>
            <p:nvPr>
              <p:custDataLst>
                <p:tags r:id="rId51"/>
              </p:custDataLst>
            </p:nvPr>
          </p:nvGrpSpPr>
          <p:grpSpPr>
            <a:xfrm>
              <a:off x="816" y="0"/>
              <a:ext cx="432" cy="406"/>
              <a:chExt cx="432" cy="406"/>
            </a:xfrm>
          </p:grpSpPr>
          <p:sp>
            <p:nvSpPr>
              <p:cNvPr id="31794" name="Rectangle 51"/>
              <p:cNvSpPr/>
              <p:nvPr>
                <p:custDataLst>
                  <p:tags r:id="rId52"/>
                </p:custDataLst>
              </p:nvPr>
            </p:nvSpPr>
            <p:spPr>
              <a:xfrm>
                <a:off x="48" y="0"/>
                <a:ext cx="288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sz="3600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S</a:t>
                </a:r>
                <a:endParaRPr lang="en-US" altLang="zh-CN" sz="3600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sp>
            <p:nvSpPr>
              <p:cNvPr id="31795" name="Oval 52"/>
              <p:cNvSpPr/>
              <p:nvPr>
                <p:custDataLst>
                  <p:tags r:id="rId53"/>
                </p:custDataLst>
              </p:nvPr>
            </p:nvSpPr>
            <p:spPr>
              <a:xfrm>
                <a:off x="384" y="16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96" name="Oval 53"/>
              <p:cNvSpPr/>
              <p:nvPr>
                <p:custDataLst>
                  <p:tags r:id="rId54"/>
                </p:custDataLst>
              </p:nvPr>
            </p:nvSpPr>
            <p:spPr>
              <a:xfrm>
                <a:off x="240" y="20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97" name="Oval 54"/>
              <p:cNvSpPr/>
              <p:nvPr>
                <p:custDataLst>
                  <p:tags r:id="rId55"/>
                </p:custDataLst>
              </p:nvPr>
            </p:nvSpPr>
            <p:spPr>
              <a:xfrm>
                <a:off x="144" y="20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98" name="Oval 55"/>
              <p:cNvSpPr/>
              <p:nvPr>
                <p:custDataLst>
                  <p:tags r:id="rId56"/>
                </p:custDataLst>
              </p:nvPr>
            </p:nvSpPr>
            <p:spPr>
              <a:xfrm>
                <a:off x="0" y="16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799" name="Oval 56"/>
              <p:cNvSpPr/>
              <p:nvPr>
                <p:custDataLst>
                  <p:tags r:id="rId57"/>
                </p:custDataLst>
              </p:nvPr>
            </p:nvSpPr>
            <p:spPr>
              <a:xfrm>
                <a:off x="144" y="356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00" name="Oval 57"/>
              <p:cNvSpPr/>
              <p:nvPr>
                <p:custDataLst>
                  <p:tags r:id="rId58"/>
                </p:custDataLst>
              </p:nvPr>
            </p:nvSpPr>
            <p:spPr>
              <a:xfrm>
                <a:off x="240" y="356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31801" name="Group 58"/>
            <p:cNvGrpSpPr/>
            <p:nvPr>
              <p:custDataLst>
                <p:tags r:id="rId59"/>
              </p:custDataLst>
            </p:nvPr>
          </p:nvGrpSpPr>
          <p:grpSpPr>
            <a:xfrm>
              <a:off x="1632" y="20"/>
              <a:ext cx="576" cy="368"/>
              <a:chExt cx="576" cy="368"/>
            </a:xfrm>
          </p:grpSpPr>
          <p:sp>
            <p:nvSpPr>
              <p:cNvPr id="31802" name="Rectangle 59"/>
              <p:cNvSpPr/>
              <p:nvPr>
                <p:custDataLst>
                  <p:tags r:id="rId60"/>
                </p:custDataLst>
              </p:nvPr>
            </p:nvSpPr>
            <p:spPr>
              <a:xfrm>
                <a:off x="48" y="0"/>
                <a:ext cx="528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K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803" name="Group 60"/>
              <p:cNvGrpSpPr/>
              <p:nvPr>
                <p:custDataLst>
                  <p:tags r:id="rId61"/>
                </p:custDataLst>
              </p:nvPr>
            </p:nvGrpSpPr>
            <p:grpSpPr>
              <a:xfrm>
                <a:off x="0" y="144"/>
                <a:ext cx="48" cy="48"/>
                <a:chExt cx="48" cy="48"/>
              </a:xfrm>
            </p:grpSpPr>
            <p:sp>
              <p:nvSpPr>
                <p:cNvPr id="31804" name="Line 61"/>
                <p:cNvSpPr/>
                <p:nvPr>
                  <p:custDataLst>
                    <p:tags r:id="rId62"/>
                  </p:custDataLst>
                </p:nvPr>
              </p:nvSpPr>
              <p:spPr>
                <a:xfrm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05" name="Line 62"/>
                <p:cNvSpPr/>
                <p:nvPr>
                  <p:custDataLst>
                    <p:tags r:id="rId63"/>
                  </p:custDataLst>
                </p:nvPr>
              </p:nvSpPr>
              <p:spPr>
                <a:xfrm flipH="1"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grpSp>
          <p:nvGrpSpPr>
            <p:cNvPr id="31806" name="Group 63"/>
            <p:cNvGrpSpPr/>
            <p:nvPr>
              <p:custDataLst>
                <p:tags r:id="rId64"/>
              </p:custDataLst>
            </p:nvPr>
          </p:nvGrpSpPr>
          <p:grpSpPr>
            <a:xfrm>
              <a:off x="0" y="20"/>
              <a:ext cx="480" cy="368"/>
              <a:chExt cx="480" cy="368"/>
            </a:xfrm>
          </p:grpSpPr>
          <p:grpSp>
            <p:nvGrpSpPr>
              <p:cNvPr id="31807" name="Group 64"/>
              <p:cNvGrpSpPr/>
              <p:nvPr>
                <p:custDataLst>
                  <p:tags r:id="rId65"/>
                </p:custDataLst>
              </p:nvPr>
            </p:nvGrpSpPr>
            <p:grpSpPr>
              <a:xfrm>
                <a:off x="384" y="144"/>
                <a:ext cx="48" cy="48"/>
                <a:chExt cx="48" cy="48"/>
              </a:xfrm>
            </p:grpSpPr>
            <p:sp>
              <p:nvSpPr>
                <p:cNvPr id="31808" name="Line 65"/>
                <p:cNvSpPr/>
                <p:nvPr>
                  <p:custDataLst>
                    <p:tags r:id="rId66"/>
                  </p:custDataLst>
                </p:nvPr>
              </p:nvSpPr>
              <p:spPr>
                <a:xfrm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09" name="Line 66"/>
                <p:cNvSpPr/>
                <p:nvPr>
                  <p:custDataLst>
                    <p:tags r:id="rId67"/>
                  </p:custDataLst>
                </p:nvPr>
              </p:nvSpPr>
              <p:spPr>
                <a:xfrm flipH="1"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sp>
            <p:nvSpPr>
              <p:cNvPr id="31810" name="Text Box 67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0" y="0"/>
                <a:ext cx="48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 </a:t>
                </a:r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K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</p:grpSp>
        <p:grpSp>
          <p:nvGrpSpPr>
            <p:cNvPr id="31811" name="Group 68"/>
            <p:cNvGrpSpPr/>
            <p:nvPr>
              <p:custDataLst>
                <p:tags r:id="rId69"/>
              </p:custDataLst>
            </p:nvPr>
          </p:nvGrpSpPr>
          <p:grpSpPr>
            <a:xfrm>
              <a:off x="1344" y="116"/>
              <a:ext cx="144" cy="144"/>
              <a:chExt cx="192" cy="192"/>
            </a:xfrm>
          </p:grpSpPr>
          <p:sp>
            <p:nvSpPr>
              <p:cNvPr id="31812" name="Line 69"/>
              <p:cNvSpPr/>
              <p:nvPr>
                <p:custDataLst>
                  <p:tags r:id="rId70"/>
                </p:custDataLst>
              </p:nvPr>
            </p:nvSpPr>
            <p:spPr>
              <a:xfrm>
                <a:off x="0" y="96"/>
                <a:ext cx="192" cy="0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813" name="Line 70"/>
              <p:cNvSpPr/>
              <p:nvPr>
                <p:custDataLst>
                  <p:tags r:id="rId71"/>
                </p:custDataLst>
              </p:nvPr>
            </p:nvSpPr>
            <p:spPr>
              <a:xfrm flipH="1">
                <a:off x="96" y="0"/>
                <a:ext cx="0" cy="192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1814" name="Group 71"/>
            <p:cNvGrpSpPr/>
            <p:nvPr>
              <p:custDataLst>
                <p:tags r:id="rId72"/>
              </p:custDataLst>
            </p:nvPr>
          </p:nvGrpSpPr>
          <p:grpSpPr>
            <a:xfrm>
              <a:off x="576" y="116"/>
              <a:ext cx="144" cy="144"/>
              <a:chExt cx="192" cy="192"/>
            </a:xfrm>
          </p:grpSpPr>
          <p:sp>
            <p:nvSpPr>
              <p:cNvPr id="31815" name="Line 72"/>
              <p:cNvSpPr/>
              <p:nvPr>
                <p:custDataLst>
                  <p:tags r:id="rId73"/>
                </p:custDataLst>
              </p:nvPr>
            </p:nvSpPr>
            <p:spPr>
              <a:xfrm>
                <a:off x="0" y="96"/>
                <a:ext cx="192" cy="0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816" name="Line 73"/>
              <p:cNvSpPr/>
              <p:nvPr>
                <p:custDataLst>
                  <p:tags r:id="rId74"/>
                </p:custDataLst>
              </p:nvPr>
            </p:nvSpPr>
            <p:spPr>
              <a:xfrm flipH="1">
                <a:off x="96" y="0"/>
                <a:ext cx="0" cy="192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</p:grpSp>
      <p:grpSp>
        <p:nvGrpSpPr>
          <p:cNvPr id="15434" name="Group 74"/>
          <p:cNvGrpSpPr/>
          <p:nvPr>
            <p:custDataLst>
              <p:tags r:id="rId75"/>
            </p:custDataLst>
          </p:nvPr>
        </p:nvGrpSpPr>
        <p:grpSpPr>
          <a:xfrm>
            <a:off x="3429000" y="3056890"/>
            <a:ext cx="2057400" cy="838200"/>
            <a:chExt cx="1296" cy="528"/>
          </a:xfrm>
        </p:grpSpPr>
        <p:sp>
          <p:nvSpPr>
            <p:cNvPr id="31818" name="Arc 75"/>
            <p:cNvSpPr/>
            <p:nvPr>
              <p:custDataLst>
                <p:tags r:id="rId76"/>
              </p:custDataLst>
            </p:nvPr>
          </p:nvSpPr>
          <p:spPr>
            <a:xfrm>
              <a:off x="0" y="0"/>
              <a:ext cx="432" cy="528"/>
            </a:xfrm>
            <a:custGeom>
              <a:cxnLst>
                <a:cxn ang="0">
                  <a:pos x="0" y="56"/>
                </a:cxn>
                <a:cxn ang="0">
                  <a:pos x="432" y="78"/>
                </a:cxn>
                <a:cxn ang="0">
                  <a:pos x="200" y="528"/>
                </a:cxn>
              </a:cxnLst>
              <a:rect l="l" t="t" r="r" b="b"/>
              <a:pathLst>
                <a:path w="20991" h="21600" fill="none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</a:path>
                <a:path w="20991" h="21600" stroke="0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  <a:lnTo>
                    <a:pt x="9712" y="21600"/>
                  </a:lnTo>
                  <a:lnTo>
                    <a:pt x="-1" y="2306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19" name="Arc 76"/>
            <p:cNvSpPr/>
            <p:nvPr>
              <p:custDataLst>
                <p:tags r:id="rId77"/>
              </p:custDataLst>
            </p:nvPr>
          </p:nvSpPr>
          <p:spPr>
            <a:xfrm>
              <a:off x="861" y="0"/>
              <a:ext cx="435" cy="528"/>
            </a:xfrm>
            <a:custGeom>
              <a:cxnLst>
                <a:cxn ang="0">
                  <a:pos x="0" y="67"/>
                </a:cxn>
                <a:cxn ang="0">
                  <a:pos x="435" y="68"/>
                </a:cxn>
                <a:cxn ang="0">
                  <a:pos x="217" y="528"/>
                </a:cxn>
              </a:cxnLst>
              <a:rect l="l" t="t" r="r" b="b"/>
              <a:pathLst>
                <a:path w="21159" h="21600" fill="none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</a:path>
                <a:path w="21159" h="21600" stroke="0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  <a:lnTo>
                    <a:pt x="10553" y="21600"/>
                  </a:lnTo>
                  <a:lnTo>
                    <a:pt x="0" y="275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37" name="Group 77"/>
          <p:cNvGrpSpPr/>
          <p:nvPr>
            <p:custDataLst>
              <p:tags r:id="rId78"/>
            </p:custDataLst>
          </p:nvPr>
        </p:nvGrpSpPr>
        <p:grpSpPr>
          <a:xfrm>
            <a:off x="3429000" y="3056890"/>
            <a:ext cx="2057400" cy="838200"/>
            <a:chExt cx="1296" cy="528"/>
          </a:xfrm>
        </p:grpSpPr>
        <p:sp>
          <p:nvSpPr>
            <p:cNvPr id="31821" name="Arc 78"/>
            <p:cNvSpPr/>
            <p:nvPr>
              <p:custDataLst>
                <p:tags r:id="rId79"/>
              </p:custDataLst>
            </p:nvPr>
          </p:nvSpPr>
          <p:spPr>
            <a:xfrm>
              <a:off x="0" y="0"/>
              <a:ext cx="432" cy="528"/>
            </a:xfrm>
            <a:custGeom>
              <a:cxnLst>
                <a:cxn ang="0">
                  <a:pos x="0" y="56"/>
                </a:cxn>
                <a:cxn ang="0">
                  <a:pos x="432" y="78"/>
                </a:cxn>
                <a:cxn ang="0">
                  <a:pos x="200" y="528"/>
                </a:cxn>
              </a:cxnLst>
              <a:rect l="l" t="t" r="r" b="b"/>
              <a:pathLst>
                <a:path w="20991" h="21600" fill="none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</a:path>
                <a:path w="20991" h="21600" stroke="0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  <a:lnTo>
                    <a:pt x="9712" y="21600"/>
                  </a:lnTo>
                  <a:lnTo>
                    <a:pt x="-1" y="2306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2" name="Arc 79"/>
            <p:cNvSpPr/>
            <p:nvPr>
              <p:custDataLst>
                <p:tags r:id="rId80"/>
              </p:custDataLst>
            </p:nvPr>
          </p:nvSpPr>
          <p:spPr>
            <a:xfrm>
              <a:off x="861" y="0"/>
              <a:ext cx="435" cy="528"/>
            </a:xfrm>
            <a:custGeom>
              <a:cxnLst>
                <a:cxn ang="0">
                  <a:pos x="0" y="67"/>
                </a:cxn>
                <a:cxn ang="0">
                  <a:pos x="435" y="68"/>
                </a:cxn>
                <a:cxn ang="0">
                  <a:pos x="217" y="528"/>
                </a:cxn>
              </a:cxnLst>
              <a:rect l="l" t="t" r="r" b="b"/>
              <a:pathLst>
                <a:path w="21159" h="21600" fill="none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</a:path>
                <a:path w="21159" h="21600" stroke="0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  <a:lnTo>
                    <a:pt x="10553" y="21600"/>
                  </a:lnTo>
                  <a:lnTo>
                    <a:pt x="0" y="275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40" name="Group 80"/>
          <p:cNvGrpSpPr/>
          <p:nvPr>
            <p:custDataLst>
              <p:tags r:id="rId81"/>
            </p:custDataLst>
          </p:nvPr>
        </p:nvGrpSpPr>
        <p:grpSpPr>
          <a:xfrm>
            <a:off x="3543300" y="4079240"/>
            <a:ext cx="2171700" cy="762000"/>
            <a:chExt cx="1368" cy="480"/>
          </a:xfrm>
        </p:grpSpPr>
        <p:sp>
          <p:nvSpPr>
            <p:cNvPr id="31824" name="Arc 81"/>
            <p:cNvSpPr/>
            <p:nvPr>
              <p:custDataLst>
                <p:tags r:id="rId82"/>
              </p:custDataLst>
            </p:nvPr>
          </p:nvSpPr>
          <p:spPr>
            <a:xfrm>
              <a:off x="897" y="0"/>
              <a:ext cx="471" cy="476"/>
            </a:xfrm>
            <a:custGeom>
              <a:cxnLst>
                <a:cxn ang="0">
                  <a:pos x="0" y="45"/>
                </a:cxn>
                <a:cxn ang="0">
                  <a:pos x="471" y="89"/>
                </a:cxn>
                <a:cxn ang="0">
                  <a:pos x="199" y="476"/>
                </a:cxn>
              </a:cxnLst>
              <a:rect l="l" t="t" r="r" b="b"/>
              <a:pathLst>
                <a:path w="21769" h="21600" fill="none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</a:path>
                <a:path w="21769" h="21600" stroke="0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  <a:lnTo>
                    <a:pt x="9181" y="21600"/>
                  </a:lnTo>
                  <a:lnTo>
                    <a:pt x="0" y="2048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5" name="Arc 82"/>
            <p:cNvSpPr/>
            <p:nvPr>
              <p:custDataLst>
                <p:tags r:id="rId83"/>
              </p:custDataLst>
            </p:nvPr>
          </p:nvSpPr>
          <p:spPr>
            <a:xfrm>
              <a:off x="0" y="0"/>
              <a:ext cx="417" cy="480"/>
            </a:xfrm>
            <a:custGeom>
              <a:cxnLst>
                <a:cxn ang="0">
                  <a:pos x="0" y="60"/>
                </a:cxn>
                <a:cxn ang="0">
                  <a:pos x="417" y="68"/>
                </a:cxn>
                <a:cxn ang="0">
                  <a:pos x="202" y="480"/>
                </a:cxn>
              </a:cxnLst>
              <a:rect l="l" t="t" r="r" b="b"/>
              <a:pathLst>
                <a:path w="21528" h="21600" fill="none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</a:path>
                <a:path w="21528" h="21600" stroke="0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  <a:lnTo>
                    <a:pt x="10428" y="21600"/>
                  </a:lnTo>
                  <a:lnTo>
                    <a:pt x="-1" y="268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43" name="Group 83"/>
          <p:cNvGrpSpPr/>
          <p:nvPr>
            <p:custDataLst>
              <p:tags r:id="rId84"/>
            </p:custDataLst>
          </p:nvPr>
        </p:nvGrpSpPr>
        <p:grpSpPr>
          <a:xfrm>
            <a:off x="3543300" y="4079240"/>
            <a:ext cx="2171700" cy="762000"/>
            <a:chExt cx="1368" cy="480"/>
          </a:xfrm>
        </p:grpSpPr>
        <p:sp>
          <p:nvSpPr>
            <p:cNvPr id="31827" name="Arc 84"/>
            <p:cNvSpPr/>
            <p:nvPr>
              <p:custDataLst>
                <p:tags r:id="rId85"/>
              </p:custDataLst>
            </p:nvPr>
          </p:nvSpPr>
          <p:spPr>
            <a:xfrm>
              <a:off x="897" y="0"/>
              <a:ext cx="471" cy="476"/>
            </a:xfrm>
            <a:custGeom>
              <a:cxnLst>
                <a:cxn ang="0">
                  <a:pos x="0" y="45"/>
                </a:cxn>
                <a:cxn ang="0">
                  <a:pos x="471" y="89"/>
                </a:cxn>
                <a:cxn ang="0">
                  <a:pos x="199" y="476"/>
                </a:cxn>
              </a:cxnLst>
              <a:rect l="l" t="t" r="r" b="b"/>
              <a:pathLst>
                <a:path w="21769" h="21600" fill="none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</a:path>
                <a:path w="21769" h="21600" stroke="0">
                  <a:moveTo>
                    <a:pt x="0" y="2048"/>
                  </a:moveTo>
                  <a:cubicBezTo>
                    <a:pt x="2872" y="699"/>
                    <a:pt x="6007" y="0"/>
                    <a:pt x="9181" y="0"/>
                  </a:cubicBezTo>
                  <a:cubicBezTo>
                    <a:pt x="13696" y="0"/>
                    <a:pt x="18099" y="1415"/>
                    <a:pt x="21768" y="4047"/>
                  </a:cubicBezTo>
                  <a:lnTo>
                    <a:pt x="9181" y="21600"/>
                  </a:lnTo>
                  <a:lnTo>
                    <a:pt x="0" y="2048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28" name="Arc 85"/>
            <p:cNvSpPr/>
            <p:nvPr>
              <p:custDataLst>
                <p:tags r:id="rId86"/>
              </p:custDataLst>
            </p:nvPr>
          </p:nvSpPr>
          <p:spPr>
            <a:xfrm>
              <a:off x="0" y="0"/>
              <a:ext cx="417" cy="480"/>
            </a:xfrm>
            <a:custGeom>
              <a:cxnLst>
                <a:cxn ang="0">
                  <a:pos x="0" y="60"/>
                </a:cxn>
                <a:cxn ang="0">
                  <a:pos x="417" y="68"/>
                </a:cxn>
                <a:cxn ang="0">
                  <a:pos x="202" y="480"/>
                </a:cxn>
              </a:cxnLst>
              <a:rect l="l" t="t" r="r" b="b"/>
              <a:pathLst>
                <a:path w="21528" h="21600" fill="none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</a:path>
                <a:path w="21528" h="21600" stroke="0">
                  <a:moveTo>
                    <a:pt x="-1" y="2683"/>
                  </a:moveTo>
                  <a:cubicBezTo>
                    <a:pt x="3193" y="923"/>
                    <a:pt x="6781" y="0"/>
                    <a:pt x="10428" y="0"/>
                  </a:cubicBezTo>
                  <a:cubicBezTo>
                    <a:pt x="14337" y="0"/>
                    <a:pt x="18173" y="1061"/>
                    <a:pt x="21527" y="3070"/>
                  </a:cubicBezTo>
                  <a:lnTo>
                    <a:pt x="10428" y="21600"/>
                  </a:lnTo>
                  <a:lnTo>
                    <a:pt x="-1" y="268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46" name="Group 86"/>
          <p:cNvGrpSpPr/>
          <p:nvPr>
            <p:custDataLst>
              <p:tags r:id="rId87"/>
            </p:custDataLst>
          </p:nvPr>
        </p:nvGrpSpPr>
        <p:grpSpPr>
          <a:xfrm>
            <a:off x="3429000" y="3056890"/>
            <a:ext cx="2057400" cy="838200"/>
            <a:chExt cx="1296" cy="528"/>
          </a:xfrm>
        </p:grpSpPr>
        <p:sp>
          <p:nvSpPr>
            <p:cNvPr id="31830" name="Arc 87"/>
            <p:cNvSpPr/>
            <p:nvPr>
              <p:custDataLst>
                <p:tags r:id="rId88"/>
              </p:custDataLst>
            </p:nvPr>
          </p:nvSpPr>
          <p:spPr>
            <a:xfrm>
              <a:off x="0" y="0"/>
              <a:ext cx="432" cy="528"/>
            </a:xfrm>
            <a:custGeom>
              <a:cxnLst>
                <a:cxn ang="0">
                  <a:pos x="0" y="56"/>
                </a:cxn>
                <a:cxn ang="0">
                  <a:pos x="432" y="78"/>
                </a:cxn>
                <a:cxn ang="0">
                  <a:pos x="200" y="528"/>
                </a:cxn>
              </a:cxnLst>
              <a:rect l="l" t="t" r="r" b="b"/>
              <a:pathLst>
                <a:path w="20991" h="21600" fill="none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</a:path>
                <a:path w="20991" h="21600" stroke="0">
                  <a:moveTo>
                    <a:pt x="-1" y="2306"/>
                  </a:moveTo>
                  <a:cubicBezTo>
                    <a:pt x="3012" y="789"/>
                    <a:pt x="6338" y="0"/>
                    <a:pt x="9712" y="0"/>
                  </a:cubicBezTo>
                  <a:cubicBezTo>
                    <a:pt x="13692" y="0"/>
                    <a:pt x="17596" y="1100"/>
                    <a:pt x="20991" y="3178"/>
                  </a:cubicBezTo>
                  <a:lnTo>
                    <a:pt x="9712" y="21600"/>
                  </a:lnTo>
                  <a:lnTo>
                    <a:pt x="-1" y="2306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831" name="Arc 88"/>
            <p:cNvSpPr/>
            <p:nvPr>
              <p:custDataLst>
                <p:tags r:id="rId89"/>
              </p:custDataLst>
            </p:nvPr>
          </p:nvSpPr>
          <p:spPr>
            <a:xfrm>
              <a:off x="861" y="0"/>
              <a:ext cx="435" cy="528"/>
            </a:xfrm>
            <a:custGeom>
              <a:cxnLst>
                <a:cxn ang="0">
                  <a:pos x="0" y="67"/>
                </a:cxn>
                <a:cxn ang="0">
                  <a:pos x="435" y="68"/>
                </a:cxn>
                <a:cxn ang="0">
                  <a:pos x="217" y="528"/>
                </a:cxn>
              </a:cxnLst>
              <a:rect l="l" t="t" r="r" b="b"/>
              <a:pathLst>
                <a:path w="21159" h="21600" fill="none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</a:path>
                <a:path w="21159" h="21600" stroke="0">
                  <a:moveTo>
                    <a:pt x="0" y="2753"/>
                  </a:moveTo>
                  <a:cubicBezTo>
                    <a:pt x="3224" y="947"/>
                    <a:pt x="6857" y="0"/>
                    <a:pt x="10553" y="0"/>
                  </a:cubicBezTo>
                  <a:cubicBezTo>
                    <a:pt x="14268" y="0"/>
                    <a:pt x="17921" y="958"/>
                    <a:pt x="21158" y="2783"/>
                  </a:cubicBezTo>
                  <a:lnTo>
                    <a:pt x="10553" y="21600"/>
                  </a:lnTo>
                  <a:lnTo>
                    <a:pt x="0" y="2753"/>
                  </a:lnTo>
                  <a:close/>
                </a:path>
              </a:pathLst>
            </a:custGeom>
            <a:noFill/>
            <a:ln w="38100" cap="flat" cmpd="sng">
              <a:solidFill>
                <a:srgbClr val="333399"/>
              </a:solidFill>
              <a:prstDash val="sysDot"/>
              <a:round/>
              <a:headEnd type="triangle" w="med" len="med"/>
              <a:tailEnd type="none" w="med" len="med"/>
            </a:ln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15449" name="Group 89"/>
          <p:cNvGrpSpPr/>
          <p:nvPr>
            <p:custDataLst>
              <p:tags r:id="rId90"/>
            </p:custDataLst>
          </p:nvPr>
        </p:nvGrpSpPr>
        <p:grpSpPr>
          <a:xfrm>
            <a:off x="2895600" y="3971290"/>
            <a:ext cx="3427413" cy="644525"/>
            <a:chExt cx="2159" cy="406"/>
          </a:xfrm>
        </p:grpSpPr>
        <p:grpSp>
          <p:nvGrpSpPr>
            <p:cNvPr id="31833" name="Group 90"/>
            <p:cNvGrpSpPr/>
            <p:nvPr>
              <p:custDataLst>
                <p:tags r:id="rId91"/>
              </p:custDataLst>
            </p:nvPr>
          </p:nvGrpSpPr>
          <p:grpSpPr>
            <a:xfrm>
              <a:off x="0" y="0"/>
              <a:ext cx="435" cy="406"/>
              <a:chExt cx="435" cy="406"/>
            </a:xfrm>
          </p:grpSpPr>
          <p:sp>
            <p:nvSpPr>
              <p:cNvPr id="31834" name="Rectangle 91"/>
              <p:cNvSpPr/>
              <p:nvPr>
                <p:custDataLst>
                  <p:tags r:id="rId92"/>
                </p:custDataLst>
              </p:nvPr>
            </p:nvSpPr>
            <p:spPr>
              <a:xfrm>
                <a:off x="0" y="0"/>
                <a:ext cx="435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3600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Br</a:t>
                </a:r>
                <a:endParaRPr lang="en-US" altLang="zh-CN" sz="3600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835" name="Group 92"/>
              <p:cNvGrpSpPr/>
              <p:nvPr>
                <p:custDataLst>
                  <p:tags r:id="rId93"/>
                </p:custDataLst>
              </p:nvPr>
            </p:nvGrpSpPr>
            <p:grpSpPr>
              <a:xfrm>
                <a:off x="0" y="20"/>
                <a:ext cx="432" cy="384"/>
                <a:chExt cx="432" cy="384"/>
              </a:xfrm>
            </p:grpSpPr>
            <p:sp>
              <p:nvSpPr>
                <p:cNvPr id="31836" name="Oval 93"/>
                <p:cNvSpPr/>
                <p:nvPr>
                  <p:custDataLst>
                    <p:tags r:id="rId94"/>
                  </p:custDataLst>
                </p:nvPr>
              </p:nvSpPr>
              <p:spPr>
                <a:xfrm>
                  <a:off x="384" y="144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37" name="Oval 94"/>
                <p:cNvSpPr/>
                <p:nvPr>
                  <p:custDataLst>
                    <p:tags r:id="rId95"/>
                  </p:custDataLst>
                </p:nvPr>
              </p:nvSpPr>
              <p:spPr>
                <a:xfrm>
                  <a:off x="240" y="0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38" name="Oval 95"/>
                <p:cNvSpPr/>
                <p:nvPr>
                  <p:custDataLst>
                    <p:tags r:id="rId96"/>
                  </p:custDataLst>
                </p:nvPr>
              </p:nvSpPr>
              <p:spPr>
                <a:xfrm>
                  <a:off x="144" y="0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39" name="Oval 96"/>
                <p:cNvSpPr/>
                <p:nvPr>
                  <p:custDataLst>
                    <p:tags r:id="rId97"/>
                  </p:custDataLst>
                </p:nvPr>
              </p:nvSpPr>
              <p:spPr>
                <a:xfrm>
                  <a:off x="0" y="9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40" name="Oval 97"/>
                <p:cNvSpPr/>
                <p:nvPr>
                  <p:custDataLst>
                    <p:tags r:id="rId98"/>
                  </p:custDataLst>
                </p:nvPr>
              </p:nvSpPr>
              <p:spPr>
                <a:xfrm>
                  <a:off x="0" y="192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41" name="Oval 98"/>
                <p:cNvSpPr/>
                <p:nvPr>
                  <p:custDataLst>
                    <p:tags r:id="rId99"/>
                  </p:custDataLst>
                </p:nvPr>
              </p:nvSpPr>
              <p:spPr>
                <a:xfrm>
                  <a:off x="144" y="33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42" name="Oval 99"/>
                <p:cNvSpPr/>
                <p:nvPr>
                  <p:custDataLst>
                    <p:tags r:id="rId100"/>
                  </p:custDataLst>
                </p:nvPr>
              </p:nvSpPr>
              <p:spPr>
                <a:xfrm>
                  <a:off x="240" y="336"/>
                  <a:ext cx="48" cy="48"/>
                </a:xfrm>
                <a:prstGeom prst="ellipse">
                  <a:avLst/>
                </a:prstGeom>
                <a:gradFill rotWithShape="0">
                  <a:gsLst>
                    <a:gs pos="0">
                      <a:srgbClr val="808000"/>
                    </a:gs>
                    <a:gs pos="100000">
                      <a:srgbClr val="1A1A00"/>
                    </a:gs>
                  </a:gsLst>
                  <a:path path="shape">
                    <a:fillToRect l="50000" t="50000" r="50000" b="50000"/>
                  </a:path>
                </a:gradFill>
                <a:ln w="127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</p:grpSp>
        </p:grpSp>
        <p:grpSp>
          <p:nvGrpSpPr>
            <p:cNvPr id="31843" name="Group 100"/>
            <p:cNvGrpSpPr/>
            <p:nvPr>
              <p:custDataLst>
                <p:tags r:id="rId101"/>
              </p:custDataLst>
            </p:nvPr>
          </p:nvGrpSpPr>
          <p:grpSpPr>
            <a:xfrm>
              <a:off x="1488" y="144"/>
              <a:ext cx="144" cy="144"/>
              <a:chExt cx="192" cy="192"/>
            </a:xfrm>
          </p:grpSpPr>
          <p:sp>
            <p:nvSpPr>
              <p:cNvPr id="31844" name="Line 101"/>
              <p:cNvSpPr/>
              <p:nvPr>
                <p:custDataLst>
                  <p:tags r:id="rId102"/>
                </p:custDataLst>
              </p:nvPr>
            </p:nvSpPr>
            <p:spPr>
              <a:xfrm>
                <a:off x="0" y="96"/>
                <a:ext cx="192" cy="0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845" name="Line 102"/>
              <p:cNvSpPr/>
              <p:nvPr>
                <p:custDataLst>
                  <p:tags r:id="rId103"/>
                </p:custDataLst>
              </p:nvPr>
            </p:nvSpPr>
            <p:spPr>
              <a:xfrm flipH="1">
                <a:off x="96" y="0"/>
                <a:ext cx="0" cy="192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1846" name="Group 103"/>
            <p:cNvGrpSpPr/>
            <p:nvPr>
              <p:custDataLst>
                <p:tags r:id="rId104"/>
              </p:custDataLst>
            </p:nvPr>
          </p:nvGrpSpPr>
          <p:grpSpPr>
            <a:xfrm>
              <a:off x="528" y="144"/>
              <a:ext cx="144" cy="144"/>
              <a:chExt cx="192" cy="192"/>
            </a:xfrm>
          </p:grpSpPr>
          <p:sp>
            <p:nvSpPr>
              <p:cNvPr id="31847" name="Line 104"/>
              <p:cNvSpPr/>
              <p:nvPr>
                <p:custDataLst>
                  <p:tags r:id="rId105"/>
                </p:custDataLst>
              </p:nvPr>
            </p:nvSpPr>
            <p:spPr>
              <a:xfrm>
                <a:off x="0" y="96"/>
                <a:ext cx="192" cy="0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  <p:sp>
            <p:nvSpPr>
              <p:cNvPr id="31848" name="Line 105"/>
              <p:cNvSpPr/>
              <p:nvPr>
                <p:custDataLst>
                  <p:tags r:id="rId106"/>
                </p:custDataLst>
              </p:nvPr>
            </p:nvSpPr>
            <p:spPr>
              <a:xfrm flipH="1">
                <a:off x="96" y="0"/>
                <a:ext cx="0" cy="192"/>
              </a:xfrm>
              <a:prstGeom prst="line">
                <a:avLst/>
              </a:prstGeom>
              <a:ln w="38100" cap="sq" cmpd="sng">
                <a:solidFill>
                  <a:srgbClr val="339966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/>
            </p:txBody>
          </p:sp>
        </p:grpSp>
        <p:grpSp>
          <p:nvGrpSpPr>
            <p:cNvPr id="31849" name="Group 106"/>
            <p:cNvGrpSpPr/>
            <p:nvPr>
              <p:custDataLst>
                <p:tags r:id="rId107"/>
              </p:custDataLst>
            </p:nvPr>
          </p:nvGrpSpPr>
          <p:grpSpPr>
            <a:xfrm>
              <a:off x="768" y="19"/>
              <a:ext cx="576" cy="368"/>
              <a:chExt cx="576" cy="368"/>
            </a:xfrm>
          </p:grpSpPr>
          <p:sp>
            <p:nvSpPr>
              <p:cNvPr id="31850" name="Rectangle 107"/>
              <p:cNvSpPr/>
              <p:nvPr>
                <p:custDataLst>
                  <p:tags r:id="rId108"/>
                </p:custDataLst>
              </p:nvPr>
            </p:nvSpPr>
            <p:spPr>
              <a:xfrm>
                <a:off x="48" y="0"/>
                <a:ext cx="528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/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Mg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851" name="Group 108"/>
              <p:cNvGrpSpPr/>
              <p:nvPr>
                <p:custDataLst>
                  <p:tags r:id="rId109"/>
                </p:custDataLst>
              </p:nvPr>
            </p:nvGrpSpPr>
            <p:grpSpPr>
              <a:xfrm>
                <a:off x="528" y="192"/>
                <a:ext cx="48" cy="48"/>
                <a:chExt cx="48" cy="48"/>
              </a:xfrm>
            </p:grpSpPr>
            <p:sp>
              <p:nvSpPr>
                <p:cNvPr id="31852" name="Line 109"/>
                <p:cNvSpPr/>
                <p:nvPr>
                  <p:custDataLst>
                    <p:tags r:id="rId110"/>
                  </p:custDataLst>
                </p:nvPr>
              </p:nvSpPr>
              <p:spPr>
                <a:xfrm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53" name="Line 110"/>
                <p:cNvSpPr/>
                <p:nvPr>
                  <p:custDataLst>
                    <p:tags r:id="rId111"/>
                  </p:custDataLst>
                </p:nvPr>
              </p:nvSpPr>
              <p:spPr>
                <a:xfrm flipH="1"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  <p:grpSp>
            <p:nvGrpSpPr>
              <p:cNvPr id="31854" name="Group 111"/>
              <p:cNvGrpSpPr/>
              <p:nvPr>
                <p:custDataLst>
                  <p:tags r:id="rId112"/>
                </p:custDataLst>
              </p:nvPr>
            </p:nvGrpSpPr>
            <p:grpSpPr>
              <a:xfrm>
                <a:off x="0" y="192"/>
                <a:ext cx="48" cy="48"/>
                <a:chExt cx="48" cy="48"/>
              </a:xfrm>
            </p:grpSpPr>
            <p:sp>
              <p:nvSpPr>
                <p:cNvPr id="31855" name="Line 112"/>
                <p:cNvSpPr/>
                <p:nvPr>
                  <p:custDataLst>
                    <p:tags r:id="rId113"/>
                  </p:custDataLst>
                </p:nvPr>
              </p:nvSpPr>
              <p:spPr>
                <a:xfrm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56" name="Line 113"/>
                <p:cNvSpPr/>
                <p:nvPr>
                  <p:custDataLst>
                    <p:tags r:id="rId114"/>
                  </p:custDataLst>
                </p:nvPr>
              </p:nvSpPr>
              <p:spPr>
                <a:xfrm flipH="1">
                  <a:off x="0" y="0"/>
                  <a:ext cx="48" cy="48"/>
                </a:xfrm>
                <a:prstGeom prst="line">
                  <a:avLst/>
                </a:prstGeom>
                <a:ln w="28575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grpSp>
          <p:nvGrpSpPr>
            <p:cNvPr id="31857" name="Group 114"/>
            <p:cNvGrpSpPr/>
            <p:nvPr>
              <p:custDataLst>
                <p:tags r:id="rId115"/>
              </p:custDataLst>
            </p:nvPr>
          </p:nvGrpSpPr>
          <p:grpSpPr>
            <a:xfrm>
              <a:off x="1724" y="0"/>
              <a:ext cx="435" cy="406"/>
              <a:chExt cx="435" cy="406"/>
            </a:xfrm>
          </p:grpSpPr>
          <p:sp>
            <p:nvSpPr>
              <p:cNvPr id="31858" name="Rectangle 115"/>
              <p:cNvSpPr/>
              <p:nvPr>
                <p:custDataLst>
                  <p:tags r:id="rId116"/>
                </p:custDataLst>
              </p:nvPr>
            </p:nvSpPr>
            <p:spPr>
              <a:xfrm>
                <a:off x="0" y="0"/>
                <a:ext cx="435" cy="406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none" anchor="t">
                <a:spAutoFit/>
              </a:bodyPr>
              <a:lstStyle/>
              <a:p>
                <a:pPr eaLnBrk="0" hangingPunct="0"/>
                <a:r>
                  <a:rPr lang="en-US" altLang="zh-CN" sz="3600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Br</a:t>
                </a:r>
                <a:endParaRPr lang="en-US" altLang="zh-CN" sz="3600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sp>
            <p:nvSpPr>
              <p:cNvPr id="31859" name="Oval 116"/>
              <p:cNvSpPr/>
              <p:nvPr>
                <p:custDataLst>
                  <p:tags r:id="rId117"/>
                </p:custDataLst>
              </p:nvPr>
            </p:nvSpPr>
            <p:spPr>
              <a:xfrm>
                <a:off x="384" y="144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0" name="Oval 117"/>
              <p:cNvSpPr/>
              <p:nvPr>
                <p:custDataLst>
                  <p:tags r:id="rId118"/>
                </p:custDataLst>
              </p:nvPr>
            </p:nvSpPr>
            <p:spPr>
              <a:xfrm>
                <a:off x="240" y="20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1" name="Oval 118"/>
              <p:cNvSpPr/>
              <p:nvPr>
                <p:custDataLst>
                  <p:tags r:id="rId119"/>
                </p:custDataLst>
              </p:nvPr>
            </p:nvSpPr>
            <p:spPr>
              <a:xfrm>
                <a:off x="144" y="20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2" name="Oval 119"/>
              <p:cNvSpPr/>
              <p:nvPr>
                <p:custDataLst>
                  <p:tags r:id="rId120"/>
                </p:custDataLst>
              </p:nvPr>
            </p:nvSpPr>
            <p:spPr>
              <a:xfrm>
                <a:off x="0" y="192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3" name="Oval 120"/>
              <p:cNvSpPr/>
              <p:nvPr>
                <p:custDataLst>
                  <p:tags r:id="rId121"/>
                </p:custDataLst>
              </p:nvPr>
            </p:nvSpPr>
            <p:spPr>
              <a:xfrm>
                <a:off x="384" y="240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4" name="Oval 121"/>
              <p:cNvSpPr/>
              <p:nvPr>
                <p:custDataLst>
                  <p:tags r:id="rId122"/>
                </p:custDataLst>
              </p:nvPr>
            </p:nvSpPr>
            <p:spPr>
              <a:xfrm>
                <a:off x="144" y="356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31865" name="Oval 122"/>
              <p:cNvSpPr/>
              <p:nvPr>
                <p:custDataLst>
                  <p:tags r:id="rId123"/>
                </p:custDataLst>
              </p:nvPr>
            </p:nvSpPr>
            <p:spPr>
              <a:xfrm>
                <a:off x="240" y="356"/>
                <a:ext cx="48" cy="48"/>
              </a:xfrm>
              <a:prstGeom prst="ellipse">
                <a:avLst/>
              </a:prstGeom>
              <a:gradFill rotWithShape="0">
                <a:gsLst>
                  <a:gs pos="0">
                    <a:srgbClr val="808000"/>
                  </a:gs>
                  <a:gs pos="100000">
                    <a:srgbClr val="1A1A00"/>
                  </a:gs>
                </a:gsLst>
                <a:path path="shape">
                  <a:fillToRect l="50000" t="50000" r="50000" b="50000"/>
                </a:path>
              </a:gradFill>
              <a:ln w="12700" cap="sq" cmpd="sng">
                <a:solidFill>
                  <a:srgbClr val="808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wrap="none" anchor="ctr"/>
              <a:lstStyle/>
              <a:p>
                <a:pPr eaLnBrk="0" hangingPunct="0"/>
                <a:endParaRPr lang="zh-CN" altLang="en-US"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15483" name="Group 123"/>
          <p:cNvGrpSpPr/>
          <p:nvPr>
            <p:custDataLst>
              <p:tags r:id="rId124"/>
            </p:custDataLst>
          </p:nvPr>
        </p:nvGrpSpPr>
        <p:grpSpPr>
          <a:xfrm>
            <a:off x="6629400" y="2828290"/>
            <a:ext cx="2209800" cy="720725"/>
            <a:chExt cx="1392" cy="454"/>
          </a:xfrm>
        </p:grpSpPr>
        <p:grpSp>
          <p:nvGrpSpPr>
            <p:cNvPr id="31867" name="Group 124"/>
            <p:cNvGrpSpPr/>
            <p:nvPr>
              <p:custDataLst>
                <p:tags r:id="rId125"/>
              </p:custDataLst>
            </p:nvPr>
          </p:nvGrpSpPr>
          <p:grpSpPr>
            <a:xfrm>
              <a:off x="432" y="0"/>
              <a:ext cx="864" cy="454"/>
              <a:chExt cx="864" cy="454"/>
            </a:xfrm>
          </p:grpSpPr>
          <p:grpSp>
            <p:nvGrpSpPr>
              <p:cNvPr id="31868" name="Group 125"/>
              <p:cNvGrpSpPr/>
              <p:nvPr>
                <p:custDataLst>
                  <p:tags r:id="rId126"/>
                </p:custDataLst>
              </p:nvPr>
            </p:nvGrpSpPr>
            <p:grpSpPr>
              <a:xfrm>
                <a:off x="48" y="48"/>
                <a:ext cx="432" cy="406"/>
                <a:chExt cx="432" cy="406"/>
              </a:xfrm>
            </p:grpSpPr>
            <p:grpSp>
              <p:nvGrpSpPr>
                <p:cNvPr id="31869" name="Group 126"/>
                <p:cNvGrpSpPr/>
                <p:nvPr>
                  <p:custDataLst>
                    <p:tags r:id="rId127"/>
                  </p:custDataLst>
                </p:nvPr>
              </p:nvGrpSpPr>
              <p:grpSpPr>
                <a:xfrm>
                  <a:off x="0" y="240"/>
                  <a:ext cx="48" cy="48"/>
                  <a:chExt cx="48" cy="48"/>
                </a:xfrm>
              </p:grpSpPr>
              <p:sp>
                <p:nvSpPr>
                  <p:cNvPr id="31870" name="Line 127"/>
                  <p:cNvSpPr/>
                  <p:nvPr>
                    <p:custDataLst>
                      <p:tags r:id="rId128"/>
                    </p:custDataLst>
                  </p:nvPr>
                </p:nvSpPr>
                <p:spPr>
                  <a:xfrm>
                    <a:off x="0" y="0"/>
                    <a:ext cx="48" cy="48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31871" name="Line 128"/>
                  <p:cNvSpPr/>
                  <p:nvPr>
                    <p:custDataLst>
                      <p:tags r:id="rId129"/>
                    </p:custDataLst>
                  </p:nvPr>
                </p:nvSpPr>
                <p:spPr>
                  <a:xfrm flipH="1">
                    <a:off x="0" y="0"/>
                    <a:ext cx="48" cy="48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  <p:grpSp>
              <p:nvGrpSpPr>
                <p:cNvPr id="31872" name="Group 129"/>
                <p:cNvGrpSpPr/>
                <p:nvPr>
                  <p:custDataLst>
                    <p:tags r:id="rId130"/>
                  </p:custDataLst>
                </p:nvPr>
              </p:nvGrpSpPr>
              <p:grpSpPr>
                <a:xfrm>
                  <a:off x="0" y="0"/>
                  <a:ext cx="432" cy="406"/>
                  <a:chExt cx="432" cy="406"/>
                </a:xfrm>
              </p:grpSpPr>
              <p:sp>
                <p:nvSpPr>
                  <p:cNvPr id="31873" name="Rectangle 130"/>
                  <p:cNvSpPr/>
                  <p:nvPr>
                    <p:custDataLst>
                      <p:tags r:id="rId131"/>
                    </p:custDataLst>
                  </p:nvPr>
                </p:nvSpPr>
                <p:spPr>
                  <a:xfrm>
                    <a:off x="48" y="0"/>
                    <a:ext cx="288" cy="406"/>
                  </a:xfrm>
                  <a:prstGeom prst="rect">
                    <a:avLst/>
                  </a:prstGeom>
                  <a:noFill/>
                  <a:ln w="9525">
                    <a:noFill/>
                  </a:ln>
                </p:spPr>
                <p:txBody>
                  <a:bodyPr anchor="t">
                    <a:spAutoFit/>
                  </a:bodyPr>
                  <a:lstStyle/>
                  <a:p>
                    <a:pPr eaLnBrk="0" hangingPunct="0"/>
                    <a:r>
                      <a:rPr lang="en-US" altLang="zh-CN" sz="3600" b="1">
                        <a:solidFill>
                          <a:srgbClr val="CC3300"/>
                        </a:solidFill>
                        <a:latin typeface="Arial" panose="020b0604020202020204" pitchFamily="34" charset="0"/>
                        <a:ea typeface="隶书" pitchFamily="49" charset="-122"/>
                      </a:rPr>
                      <a:t>S</a:t>
                    </a:r>
                    <a:endParaRPr lang="en-US" altLang="zh-CN" sz="3600" b="1">
                      <a:solidFill>
                        <a:srgbClr val="CC3300"/>
                      </a:solidFill>
                      <a:latin typeface="Arial" panose="020b0604020202020204" pitchFamily="34" charset="0"/>
                      <a:ea typeface="隶书" pitchFamily="49" charset="-122"/>
                    </a:endParaRPr>
                  </a:p>
                </p:txBody>
              </p:sp>
              <p:sp>
                <p:nvSpPr>
                  <p:cNvPr id="31874" name="Oval 131"/>
                  <p:cNvSpPr/>
                  <p:nvPr>
                    <p:custDataLst>
                      <p:tags r:id="rId132"/>
                    </p:custDataLst>
                  </p:nvPr>
                </p:nvSpPr>
                <p:spPr>
                  <a:xfrm>
                    <a:off x="384" y="164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875" name="Oval 132"/>
                  <p:cNvSpPr/>
                  <p:nvPr>
                    <p:custDataLst>
                      <p:tags r:id="rId133"/>
                    </p:custDataLst>
                  </p:nvPr>
                </p:nvSpPr>
                <p:spPr>
                  <a:xfrm>
                    <a:off x="240" y="20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876" name="Oval 133"/>
                  <p:cNvSpPr/>
                  <p:nvPr>
                    <p:custDataLst>
                      <p:tags r:id="rId134"/>
                    </p:custDataLst>
                  </p:nvPr>
                </p:nvSpPr>
                <p:spPr>
                  <a:xfrm>
                    <a:off x="144" y="20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877" name="Oval 134"/>
                  <p:cNvSpPr/>
                  <p:nvPr>
                    <p:custDataLst>
                      <p:tags r:id="rId135"/>
                    </p:custDataLst>
                  </p:nvPr>
                </p:nvSpPr>
                <p:spPr>
                  <a:xfrm>
                    <a:off x="0" y="164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878" name="Oval 135"/>
                  <p:cNvSpPr/>
                  <p:nvPr>
                    <p:custDataLst>
                      <p:tags r:id="rId136"/>
                    </p:custDataLst>
                  </p:nvPr>
                </p:nvSpPr>
                <p:spPr>
                  <a:xfrm>
                    <a:off x="144" y="35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  <p:sp>
                <p:nvSpPr>
                  <p:cNvPr id="31879" name="Oval 136"/>
                  <p:cNvSpPr/>
                  <p:nvPr>
                    <p:custDataLst>
                      <p:tags r:id="rId137"/>
                    </p:custDataLst>
                  </p:nvPr>
                </p:nvSpPr>
                <p:spPr>
                  <a:xfrm>
                    <a:off x="240" y="356"/>
                    <a:ext cx="48" cy="48"/>
                  </a:xfrm>
                  <a:prstGeom prst="ellipse">
                    <a:avLst/>
                  </a:prstGeom>
                  <a:gradFill rotWithShape="0">
                    <a:gsLst>
                      <a:gs pos="0">
                        <a:srgbClr val="808000"/>
                      </a:gs>
                      <a:gs pos="100000">
                        <a:srgbClr val="1A1A00"/>
                      </a:gs>
                    </a:gsLst>
                    <a:path path="shape">
                      <a:fillToRect l="50000" t="50000" r="50000" b="50000"/>
                    </a:path>
                  </a:gradFill>
                  <a:ln w="12700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 wrap="none" anchor="ctr"/>
                  <a:lstStyle/>
                  <a:p>
                    <a:pPr eaLnBrk="0" hangingPunct="0"/>
                    <a:endParaRPr lang="zh-CN" altLang="en-US">
                      <a:latin typeface="Arial" panose="020b0604020202020204" pitchFamily="34" charset="0"/>
                      <a:ea typeface="宋体" panose="02010600030101010101" pitchFamily="2" charset="-122"/>
                    </a:endParaRPr>
                  </a:p>
                </p:txBody>
              </p:sp>
            </p:grpSp>
            <p:grpSp>
              <p:nvGrpSpPr>
                <p:cNvPr id="31880" name="Group 137"/>
                <p:cNvGrpSpPr/>
                <p:nvPr>
                  <p:custDataLst>
                    <p:tags r:id="rId138"/>
                  </p:custDataLst>
                </p:nvPr>
              </p:nvGrpSpPr>
              <p:grpSpPr>
                <a:xfrm>
                  <a:off x="384" y="240"/>
                  <a:ext cx="48" cy="48"/>
                  <a:chExt cx="48" cy="48"/>
                </a:xfrm>
              </p:grpSpPr>
              <p:sp>
                <p:nvSpPr>
                  <p:cNvPr id="31881" name="Line 138"/>
                  <p:cNvSpPr/>
                  <p:nvPr>
                    <p:custDataLst>
                      <p:tags r:id="rId139"/>
                    </p:custDataLst>
                  </p:nvPr>
                </p:nvSpPr>
                <p:spPr>
                  <a:xfrm>
                    <a:off x="0" y="0"/>
                    <a:ext cx="48" cy="48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  <p:sp>
                <p:nvSpPr>
                  <p:cNvPr id="31882" name="Line 139"/>
                  <p:cNvSpPr/>
                  <p:nvPr>
                    <p:custDataLst>
                      <p:tags r:id="rId140"/>
                    </p:custDataLst>
                  </p:nvPr>
                </p:nvSpPr>
                <p:spPr>
                  <a:xfrm flipH="1">
                    <a:off x="0" y="0"/>
                    <a:ext cx="48" cy="48"/>
                  </a:xfrm>
                  <a:prstGeom prst="line">
                    <a:avLst/>
                  </a:prstGeom>
                  <a:ln w="28575" cap="sq" cmpd="sng">
                    <a:solidFill>
                      <a:srgbClr val="808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/>
                </p:txBody>
              </p:sp>
            </p:grpSp>
          </p:grpSp>
          <p:grpSp>
            <p:nvGrpSpPr>
              <p:cNvPr id="31883" name="Group 140"/>
              <p:cNvGrpSpPr/>
              <p:nvPr>
                <p:custDataLst>
                  <p:tags r:id="rId141"/>
                </p:custDataLst>
              </p:nvPr>
            </p:nvGrpSpPr>
            <p:grpSpPr>
              <a:xfrm>
                <a:off x="0" y="0"/>
                <a:ext cx="864" cy="432"/>
                <a:chExt cx="864" cy="432"/>
              </a:xfrm>
            </p:grpSpPr>
            <p:sp>
              <p:nvSpPr>
                <p:cNvPr id="31884" name="AutoShape 141"/>
                <p:cNvSpPr/>
                <p:nvPr>
                  <p:custDataLst>
                    <p:tags r:id="rId142"/>
                  </p:custDataLst>
                </p:nvPr>
              </p:nvSpPr>
              <p:spPr>
                <a:xfrm>
                  <a:off x="0" y="96"/>
                  <a:ext cx="528" cy="336"/>
                </a:xfrm>
                <a:prstGeom prst="bracketPair">
                  <a:avLst>
                    <a:gd name="adj" fmla="val 12718"/>
                  </a:avLst>
                </a:prstGeom>
                <a:noFill/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 wrap="none" anchor="ctr"/>
                <a:lstStyle/>
                <a:p>
                  <a:pPr eaLnBrk="0" hangingPunct="0"/>
                  <a:endParaRPr lang="zh-CN" altLang="en-US">
                    <a:latin typeface="Arial" panose="020b0604020202020204" pitchFamily="34" charset="0"/>
                    <a:ea typeface="宋体" panose="02010600030101010101" pitchFamily="2" charset="-122"/>
                  </a:endParaRPr>
                </a:p>
              </p:txBody>
            </p:sp>
            <p:sp>
              <p:nvSpPr>
                <p:cNvPr id="31885" name="Text Box 142"/>
                <p:cNvSpPr txBox="1"/>
                <p:nvPr>
                  <p:custDataLst>
                    <p:tags r:id="rId143"/>
                  </p:custDataLst>
                </p:nvPr>
              </p:nvSpPr>
              <p:spPr>
                <a:xfrm>
                  <a:off x="528" y="0"/>
                  <a:ext cx="336" cy="193"/>
                </a:xfrm>
                <a:prstGeom prst="rect">
                  <a:avLst/>
                </a:prstGeom>
                <a:noFill/>
                <a:ln w="9525">
                  <a:noFill/>
                </a:ln>
              </p:spPr>
              <p:txBody>
                <a:bodyPr anchor="t">
                  <a:spAutoFit/>
                </a:bodyPr>
                <a:lstStyle/>
                <a:p>
                  <a:pPr eaLnBrk="0" hangingPunct="0">
                    <a:spcBef>
                      <a:spcPct val="50000"/>
                    </a:spcBef>
                  </a:pPr>
                  <a:r>
                    <a:rPr lang="en-US" altLang="zh-CN" sz="1400" b="1">
                      <a:solidFill>
                        <a:srgbClr val="808000"/>
                      </a:solidFill>
                      <a:latin typeface="黑体" panose="02010609060101010101" pitchFamily="49" charset="-122"/>
                      <a:ea typeface="黑体" panose="02010609060101010101" pitchFamily="49" charset="-122"/>
                    </a:rPr>
                    <a:t>2-</a:t>
                  </a:r>
                  <a:endParaRPr lang="en-US" altLang="zh-CN" sz="1400" b="1">
                    <a:solidFill>
                      <a:srgbClr val="808000"/>
                    </a:solidFill>
                    <a:latin typeface="黑体" panose="02010609060101010101" pitchFamily="49" charset="-122"/>
                    <a:ea typeface="黑体" panose="02010609060101010101" pitchFamily="49" charset="-122"/>
                  </a:endParaRPr>
                </a:p>
              </p:txBody>
            </p:sp>
          </p:grpSp>
        </p:grpSp>
        <p:grpSp>
          <p:nvGrpSpPr>
            <p:cNvPr id="31886" name="Group 143"/>
            <p:cNvGrpSpPr/>
            <p:nvPr>
              <p:custDataLst>
                <p:tags r:id="rId144"/>
              </p:custDataLst>
            </p:nvPr>
          </p:nvGrpSpPr>
          <p:grpSpPr>
            <a:xfrm>
              <a:off x="912" y="67"/>
              <a:ext cx="480" cy="368"/>
              <a:chExt cx="480" cy="368"/>
            </a:xfrm>
          </p:grpSpPr>
          <p:sp>
            <p:nvSpPr>
              <p:cNvPr id="31887" name="Text Box 144"/>
              <p:cNvSpPr txBox="1"/>
              <p:nvPr>
                <p:custDataLst>
                  <p:tags r:id="rId145"/>
                </p:custDataLst>
              </p:nvPr>
            </p:nvSpPr>
            <p:spPr>
              <a:xfrm>
                <a:off x="0" y="0"/>
                <a:ext cx="48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 </a:t>
                </a:r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K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888" name="Group 145"/>
              <p:cNvGrpSpPr/>
              <p:nvPr>
                <p:custDataLst>
                  <p:tags r:id="rId146"/>
                </p:custDataLst>
              </p:nvPr>
            </p:nvGrpSpPr>
            <p:grpSpPr>
              <a:xfrm>
                <a:off x="336" y="96"/>
                <a:ext cx="48" cy="48"/>
                <a:chExt cx="192" cy="192"/>
              </a:xfrm>
            </p:grpSpPr>
            <p:sp>
              <p:nvSpPr>
                <p:cNvPr id="31889" name="Line 146"/>
                <p:cNvSpPr/>
                <p:nvPr>
                  <p:custDataLst>
                    <p:tags r:id="rId147"/>
                  </p:custDataLst>
                </p:nvPr>
              </p:nvSpPr>
              <p:spPr>
                <a:xfrm>
                  <a:off x="0" y="96"/>
                  <a:ext cx="192" cy="0"/>
                </a:xfrm>
                <a:prstGeom prst="line">
                  <a:avLst/>
                </a:prstGeom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90" name="Line 147"/>
                <p:cNvSpPr/>
                <p:nvPr>
                  <p:custDataLst>
                    <p:tags r:id="rId148"/>
                  </p:custDataLst>
                </p:nvPr>
              </p:nvSpPr>
              <p:spPr>
                <a:xfrm flipH="1">
                  <a:off x="96" y="0"/>
                  <a:ext cx="0" cy="192"/>
                </a:xfrm>
                <a:prstGeom prst="line">
                  <a:avLst/>
                </a:prstGeom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  <p:grpSp>
          <p:nvGrpSpPr>
            <p:cNvPr id="31891" name="Group 148"/>
            <p:cNvGrpSpPr/>
            <p:nvPr>
              <p:custDataLst>
                <p:tags r:id="rId149"/>
              </p:custDataLst>
            </p:nvPr>
          </p:nvGrpSpPr>
          <p:grpSpPr>
            <a:xfrm>
              <a:off x="0" y="67"/>
              <a:ext cx="480" cy="368"/>
              <a:chExt cx="480" cy="368"/>
            </a:xfrm>
          </p:grpSpPr>
          <p:sp>
            <p:nvSpPr>
              <p:cNvPr id="31892" name="Text Box 149"/>
              <p:cNvSpPr txBox="1"/>
              <p:nvPr>
                <p:custDataLst>
                  <p:tags r:id="rId150"/>
                </p:custDataLst>
              </p:nvPr>
            </p:nvSpPr>
            <p:spPr>
              <a:xfrm>
                <a:off x="0" y="0"/>
                <a:ext cx="480" cy="368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 eaLnBrk="0" hangingPunct="0">
                  <a:spcBef>
                    <a:spcPct val="50000"/>
                  </a:spcBef>
                </a:pPr>
                <a:r>
                  <a:rPr lang="zh-CN" altLang="en-US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 </a:t>
                </a:r>
                <a:r>
                  <a:rPr lang="en-US" altLang="zh-CN" b="1">
                    <a:solidFill>
                      <a:srgbClr val="CC3300"/>
                    </a:solidFill>
                    <a:latin typeface="Arial" panose="020b0604020202020204" pitchFamily="34" charset="0"/>
                    <a:ea typeface="隶书" pitchFamily="49" charset="-122"/>
                  </a:rPr>
                  <a:t>K</a:t>
                </a:r>
                <a:endParaRPr lang="en-US" altLang="zh-CN" b="1">
                  <a:solidFill>
                    <a:srgbClr val="CC3300"/>
                  </a:solidFill>
                  <a:latin typeface="Arial" panose="020b0604020202020204" pitchFamily="34" charset="0"/>
                  <a:ea typeface="隶书" pitchFamily="49" charset="-122"/>
                </a:endParaRPr>
              </a:p>
            </p:txBody>
          </p:sp>
          <p:grpSp>
            <p:nvGrpSpPr>
              <p:cNvPr id="31893" name="Group 150"/>
              <p:cNvGrpSpPr/>
              <p:nvPr>
                <p:custDataLst>
                  <p:tags r:id="rId151"/>
                </p:custDataLst>
              </p:nvPr>
            </p:nvGrpSpPr>
            <p:grpSpPr>
              <a:xfrm>
                <a:off x="336" y="96"/>
                <a:ext cx="48" cy="48"/>
                <a:chExt cx="192" cy="192"/>
              </a:xfrm>
            </p:grpSpPr>
            <p:sp>
              <p:nvSpPr>
                <p:cNvPr id="31894" name="Line 151"/>
                <p:cNvSpPr/>
                <p:nvPr>
                  <p:custDataLst>
                    <p:tags r:id="rId152"/>
                  </p:custDataLst>
                </p:nvPr>
              </p:nvSpPr>
              <p:spPr>
                <a:xfrm>
                  <a:off x="0" y="96"/>
                  <a:ext cx="192" cy="0"/>
                </a:xfrm>
                <a:prstGeom prst="line">
                  <a:avLst/>
                </a:prstGeom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  <p:sp>
              <p:nvSpPr>
                <p:cNvPr id="31895" name="Line 152"/>
                <p:cNvSpPr/>
                <p:nvPr>
                  <p:custDataLst>
                    <p:tags r:id="rId153"/>
                  </p:custDataLst>
                </p:nvPr>
              </p:nvSpPr>
              <p:spPr>
                <a:xfrm flipH="1">
                  <a:off x="96" y="0"/>
                  <a:ext cx="0" cy="192"/>
                </a:xfrm>
                <a:prstGeom prst="line">
                  <a:avLst/>
                </a:prstGeom>
                <a:ln w="38100" cap="sq" cmpd="sng">
                  <a:solidFill>
                    <a:srgbClr val="808000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txBody>
                <a:bodyPr/>
                <a:lstStyle/>
                <a:p/>
              </p:txBody>
            </p:sp>
          </p:grpSp>
        </p:grpSp>
      </p:grpSp>
      <p:sp>
        <p:nvSpPr>
          <p:cNvPr id="15513" name="Text Box 153"/>
          <p:cNvSpPr txBox="1"/>
          <p:nvPr>
            <p:custDataLst>
              <p:tags r:id="rId154"/>
            </p:custDataLst>
          </p:nvPr>
        </p:nvSpPr>
        <p:spPr>
          <a:xfrm>
            <a:off x="2057718" y="2994978"/>
            <a:ext cx="897890" cy="52197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zh-CN" altLang="en-US" sz="28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例</a:t>
            </a:r>
            <a:r>
              <a:rPr lang="zh-CN" altLang="en-US" sz="2800" b="1">
                <a:solidFill>
                  <a:schemeClr val="bg1"/>
                </a:solidFill>
                <a:latin typeface="华文新魏" pitchFamily="2" charset="-122"/>
                <a:ea typeface="华文新魏" pitchFamily="2" charset="-122"/>
              </a:rPr>
              <a:t>：</a:t>
            </a:r>
            <a:endParaRPr lang="zh-CN" altLang="en-US" sz="2800" b="1">
              <a:solidFill>
                <a:schemeClr val="bg1"/>
              </a:solidFill>
              <a:latin typeface="华文新魏" pitchFamily="2" charset="-122"/>
              <a:ea typeface="华文新魏" pitchFamily="2" charset="-122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" fill="hold"/>
                                        <p:tgtEl>
                                          <p:spTgt spid="15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5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54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15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4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15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54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4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4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54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7"/>
                                            </p:cond>
                                          </p:stCondLst>
                                        </p:cTn>
                                        <p:tgtEl>
                                          <p:spTgt spid="1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1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3" dur="500"/>
                                        <p:tgtEl>
                                          <p:spTgt spid="154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1"/>
                                            </p:cond>
                                          </p:stCondLst>
                                        </p:cTn>
                                        <p:tgtEl>
                                          <p:spTgt spid="15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5" presetID="4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154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5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5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3"/>
          <a:srcRect t="16500"/>
          <a:stretch>
            <a:fillRect/>
          </a:stretch>
        </p:blipFill>
        <p:spPr>
          <a:xfrm>
            <a:off x="2217420" y="482600"/>
            <a:ext cx="7438390" cy="465899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040630" y="5241290"/>
            <a:ext cx="18161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/>
              <a:t>静电作用</a:t>
            </a:r>
            <a:endParaRPr lang="zh-CN" altLang="en-US" b="1"/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301230" y="4657725"/>
            <a:ext cx="180848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能量最低</a:t>
            </a:r>
            <a:endParaRPr lang="zh-CN" altLang="en-US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518795" y="455295"/>
            <a:ext cx="2735580" cy="706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一、离子键</a:t>
            </a:r>
            <a:endParaRPr lang="zh-CN" altLang="en-US" sz="4000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6548" name="Text Box 4"/>
          <p:cNvSpPr txBox="1"/>
          <p:nvPr>
            <p:custDataLst>
              <p:tags r:id="rId4"/>
            </p:custDataLst>
          </p:nvPr>
        </p:nvSpPr>
        <p:spPr>
          <a:xfrm>
            <a:off x="1410970" y="1554480"/>
            <a:ext cx="80010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带相反电荷离子之间的相互作用。</a:t>
            </a:r>
            <a:endParaRPr lang="zh-CN" altLang="en-US" sz="3600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8197" name="Text Box 5"/>
          <p:cNvSpPr txBox="1"/>
          <p:nvPr>
            <p:custDataLst>
              <p:tags r:id="rId5"/>
            </p:custDataLst>
          </p:nvPr>
        </p:nvSpPr>
        <p:spPr>
          <a:xfrm>
            <a:off x="466090" y="2578100"/>
            <a:ext cx="8610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）实质：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一种静电作用。包括引力和斥力。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76550" name="Text Box 6"/>
          <p:cNvSpPr txBox="1"/>
          <p:nvPr>
            <p:custDataLst>
              <p:tags r:id="rId6"/>
            </p:custDataLst>
          </p:nvPr>
        </p:nvSpPr>
        <p:spPr>
          <a:xfrm>
            <a:off x="466090" y="3263900"/>
            <a:ext cx="7467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）特征：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没有方向性和饱和性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" name="Group 2"/>
          <p:cNvGrpSpPr/>
          <p:nvPr>
            <p:custDataLst>
              <p:tags r:id="rId7"/>
            </p:custDataLst>
          </p:nvPr>
        </p:nvGrpSpPr>
        <p:grpSpPr>
          <a:xfrm>
            <a:off x="9176385" y="5098415"/>
            <a:ext cx="914400" cy="914400"/>
            <a:chOff x="2016" y="3744"/>
            <a:chExt cx="576" cy="576"/>
          </a:xfrm>
        </p:grpSpPr>
        <p:sp>
          <p:nvSpPr>
            <p:cNvPr id="8195" name="Oval 3"/>
            <p:cNvSpPr/>
            <p:nvPr>
              <p:custDataLst>
                <p:tags r:id="rId8"/>
              </p:custDataLst>
            </p:nvPr>
          </p:nvSpPr>
          <p:spPr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196" name="Text Box 4"/>
            <p:cNvSpPr txBox="1"/>
            <p:nvPr>
              <p:custDataLst>
                <p:tags r:id="rId9"/>
              </p:custDataLst>
            </p:nvPr>
          </p:nvSpPr>
          <p:spPr>
            <a:xfrm>
              <a:off x="2112" y="3840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6" name="Group 5"/>
          <p:cNvGrpSpPr/>
          <p:nvPr>
            <p:custDataLst>
              <p:tags r:id="rId10"/>
            </p:custDataLst>
          </p:nvPr>
        </p:nvGrpSpPr>
        <p:grpSpPr>
          <a:xfrm>
            <a:off x="8414385" y="5250815"/>
            <a:ext cx="1219200" cy="1143000"/>
            <a:chOff x="2496" y="3600"/>
            <a:chExt cx="768" cy="720"/>
          </a:xfrm>
        </p:grpSpPr>
        <p:sp>
          <p:nvSpPr>
            <p:cNvPr id="8198" name="Oval 6"/>
            <p:cNvSpPr/>
            <p:nvPr>
              <p:custDataLst>
                <p:tags r:id="rId11"/>
              </p:custDataLst>
            </p:nvPr>
          </p:nvSpPr>
          <p:spPr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199" name="Text Box 7"/>
            <p:cNvSpPr txBox="1"/>
            <p:nvPr>
              <p:custDataLst>
                <p:tags r:id="rId12"/>
              </p:custDataLst>
            </p:nvPr>
          </p:nvSpPr>
          <p:spPr>
            <a:xfrm>
              <a:off x="2688" y="3792"/>
              <a:ext cx="43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r>
                <a: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en-US" altLang="zh-CN" sz="28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7" name="Group 8"/>
          <p:cNvGrpSpPr/>
          <p:nvPr>
            <p:custDataLst>
              <p:tags r:id="rId13"/>
            </p:custDataLst>
          </p:nvPr>
        </p:nvGrpSpPr>
        <p:grpSpPr>
          <a:xfrm>
            <a:off x="8795385" y="4107815"/>
            <a:ext cx="1219200" cy="1143000"/>
            <a:chOff x="2496" y="3600"/>
            <a:chExt cx="768" cy="720"/>
          </a:xfrm>
        </p:grpSpPr>
        <p:sp>
          <p:nvSpPr>
            <p:cNvPr id="8201" name="Oval 9"/>
            <p:cNvSpPr/>
            <p:nvPr>
              <p:custDataLst>
                <p:tags r:id="rId14"/>
              </p:custDataLst>
            </p:nvPr>
          </p:nvSpPr>
          <p:spPr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02" name="Text Box 10"/>
            <p:cNvSpPr txBox="1"/>
            <p:nvPr>
              <p:custDataLst>
                <p:tags r:id="rId15"/>
              </p:custDataLst>
            </p:nvPr>
          </p:nvSpPr>
          <p:spPr>
            <a:xfrm>
              <a:off x="2688" y="3792"/>
              <a:ext cx="43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r>
                <a: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en-US" altLang="zh-CN" sz="28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8" name="Group 11"/>
          <p:cNvGrpSpPr/>
          <p:nvPr>
            <p:custDataLst>
              <p:tags r:id="rId16"/>
            </p:custDataLst>
          </p:nvPr>
        </p:nvGrpSpPr>
        <p:grpSpPr>
          <a:xfrm>
            <a:off x="8566785" y="4412615"/>
            <a:ext cx="914400" cy="914400"/>
            <a:chOff x="2016" y="3744"/>
            <a:chExt cx="576" cy="576"/>
          </a:xfrm>
        </p:grpSpPr>
        <p:sp>
          <p:nvSpPr>
            <p:cNvPr id="8204" name="Oval 12"/>
            <p:cNvSpPr/>
            <p:nvPr>
              <p:custDataLst>
                <p:tags r:id="rId17"/>
              </p:custDataLst>
            </p:nvPr>
          </p:nvSpPr>
          <p:spPr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05" name="Text Box 13"/>
            <p:cNvSpPr txBox="1"/>
            <p:nvPr>
              <p:custDataLst>
                <p:tags r:id="rId18"/>
              </p:custDataLst>
            </p:nvPr>
          </p:nvSpPr>
          <p:spPr>
            <a:xfrm>
              <a:off x="2112" y="3840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14"/>
          <p:cNvGrpSpPr/>
          <p:nvPr>
            <p:custDataLst>
              <p:tags r:id="rId19"/>
            </p:custDataLst>
          </p:nvPr>
        </p:nvGrpSpPr>
        <p:grpSpPr>
          <a:xfrm>
            <a:off x="8109585" y="5708015"/>
            <a:ext cx="914400" cy="914400"/>
            <a:chOff x="2016" y="3744"/>
            <a:chExt cx="576" cy="576"/>
          </a:xfrm>
        </p:grpSpPr>
        <p:sp>
          <p:nvSpPr>
            <p:cNvPr id="8207" name="Oval 15"/>
            <p:cNvSpPr/>
            <p:nvPr>
              <p:custDataLst>
                <p:tags r:id="rId20"/>
              </p:custDataLst>
            </p:nvPr>
          </p:nvSpPr>
          <p:spPr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08" name="Text Box 16"/>
            <p:cNvSpPr txBox="1"/>
            <p:nvPr>
              <p:custDataLst>
                <p:tags r:id="rId21"/>
              </p:custDataLst>
            </p:nvPr>
          </p:nvSpPr>
          <p:spPr>
            <a:xfrm>
              <a:off x="2112" y="3840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17"/>
          <p:cNvGrpSpPr/>
          <p:nvPr>
            <p:custDataLst>
              <p:tags r:id="rId22"/>
            </p:custDataLst>
          </p:nvPr>
        </p:nvGrpSpPr>
        <p:grpSpPr>
          <a:xfrm>
            <a:off x="9100185" y="3269615"/>
            <a:ext cx="914400" cy="914400"/>
            <a:chOff x="2016" y="3744"/>
            <a:chExt cx="576" cy="576"/>
          </a:xfrm>
        </p:grpSpPr>
        <p:sp>
          <p:nvSpPr>
            <p:cNvPr id="8210" name="Oval 18"/>
            <p:cNvSpPr/>
            <p:nvPr>
              <p:custDataLst>
                <p:tags r:id="rId23"/>
              </p:custDataLst>
            </p:nvPr>
          </p:nvSpPr>
          <p:spPr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11" name="Text Box 19"/>
            <p:cNvSpPr txBox="1"/>
            <p:nvPr>
              <p:custDataLst>
                <p:tags r:id="rId24"/>
              </p:custDataLst>
            </p:nvPr>
          </p:nvSpPr>
          <p:spPr>
            <a:xfrm>
              <a:off x="2112" y="3840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1" name="Group 20"/>
          <p:cNvGrpSpPr/>
          <p:nvPr>
            <p:custDataLst>
              <p:tags r:id="rId25"/>
            </p:custDataLst>
          </p:nvPr>
        </p:nvGrpSpPr>
        <p:grpSpPr>
          <a:xfrm>
            <a:off x="7880985" y="4641215"/>
            <a:ext cx="1219200" cy="1143000"/>
            <a:chOff x="2496" y="3600"/>
            <a:chExt cx="768" cy="720"/>
          </a:xfrm>
        </p:grpSpPr>
        <p:sp>
          <p:nvSpPr>
            <p:cNvPr id="8213" name="Oval 21"/>
            <p:cNvSpPr/>
            <p:nvPr>
              <p:custDataLst>
                <p:tags r:id="rId26"/>
              </p:custDataLst>
            </p:nvPr>
          </p:nvSpPr>
          <p:spPr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14" name="Text Box 22"/>
            <p:cNvSpPr txBox="1"/>
            <p:nvPr>
              <p:custDataLst>
                <p:tags r:id="rId27"/>
              </p:custDataLst>
            </p:nvPr>
          </p:nvSpPr>
          <p:spPr>
            <a:xfrm>
              <a:off x="2688" y="3792"/>
              <a:ext cx="43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r>
                <a: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en-US" altLang="zh-CN" sz="28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2" name="Group 23"/>
          <p:cNvGrpSpPr/>
          <p:nvPr>
            <p:custDataLst>
              <p:tags r:id="rId28"/>
            </p:custDataLst>
          </p:nvPr>
        </p:nvGrpSpPr>
        <p:grpSpPr>
          <a:xfrm>
            <a:off x="8338185" y="3345815"/>
            <a:ext cx="1219200" cy="1143000"/>
            <a:chOff x="2496" y="3600"/>
            <a:chExt cx="768" cy="720"/>
          </a:xfrm>
        </p:grpSpPr>
        <p:sp>
          <p:nvSpPr>
            <p:cNvPr id="8216" name="Oval 24"/>
            <p:cNvSpPr/>
            <p:nvPr>
              <p:custDataLst>
                <p:tags r:id="rId29"/>
              </p:custDataLst>
            </p:nvPr>
          </p:nvSpPr>
          <p:spPr>
            <a:xfrm>
              <a:off x="2496" y="3600"/>
              <a:ext cx="768" cy="7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99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17" name="Text Box 25"/>
            <p:cNvSpPr txBox="1"/>
            <p:nvPr>
              <p:custDataLst>
                <p:tags r:id="rId30"/>
              </p:custDataLst>
            </p:nvPr>
          </p:nvSpPr>
          <p:spPr>
            <a:xfrm>
              <a:off x="2688" y="3792"/>
              <a:ext cx="432" cy="329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8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Cl</a:t>
              </a:r>
              <a:r>
                <a: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-</a:t>
              </a:r>
              <a:endParaRPr lang="en-US" altLang="zh-CN" sz="28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3" name="Group 26"/>
          <p:cNvGrpSpPr/>
          <p:nvPr>
            <p:custDataLst>
              <p:tags r:id="rId31"/>
            </p:custDataLst>
          </p:nvPr>
        </p:nvGrpSpPr>
        <p:grpSpPr>
          <a:xfrm>
            <a:off x="8033385" y="3803015"/>
            <a:ext cx="914400" cy="914400"/>
            <a:chOff x="2016" y="3744"/>
            <a:chExt cx="576" cy="576"/>
          </a:xfrm>
        </p:grpSpPr>
        <p:sp>
          <p:nvSpPr>
            <p:cNvPr id="8219" name="Oval 27"/>
            <p:cNvSpPr/>
            <p:nvPr>
              <p:custDataLst>
                <p:tags r:id="rId32"/>
              </p:custDataLst>
            </p:nvPr>
          </p:nvSpPr>
          <p:spPr>
            <a:xfrm>
              <a:off x="2016" y="3744"/>
              <a:ext cx="528" cy="576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6600"/>
                </a:gs>
              </a:gsLst>
              <a:path path="shape">
                <a:fillToRect l="50000" t="50000" r="50000" b="50000"/>
              </a:path>
            </a:gradFill>
            <a:ln w="9525">
              <a:noFill/>
            </a:ln>
          </p:spPr>
          <p:txBody>
            <a:bodyPr wrap="none" anchor="ctr"/>
            <a:lstStyle/>
            <a:p>
              <a:endParaRPr lang="zh-CN" altLang="zh-CN" sz="2400"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8220" name="Text Box 28"/>
            <p:cNvSpPr txBox="1"/>
            <p:nvPr>
              <p:custDataLst>
                <p:tags r:id="rId33"/>
              </p:custDataLst>
            </p:nvPr>
          </p:nvSpPr>
          <p:spPr>
            <a:xfrm>
              <a:off x="2112" y="3840"/>
              <a:ext cx="480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400" b="1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Na</a:t>
              </a:r>
              <a:r>
                <a: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+</a:t>
              </a:r>
              <a:endParaRPr lang="en-US" altLang="zh-CN" sz="2400" b="1" baseline="30000">
                <a:solidFill>
                  <a:schemeClr val="accent2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29"/>
          <p:cNvGrpSpPr/>
          <p:nvPr>
            <p:custDataLst>
              <p:tags r:id="rId34"/>
            </p:custDataLst>
          </p:nvPr>
        </p:nvGrpSpPr>
        <p:grpSpPr>
          <a:xfrm>
            <a:off x="8719185" y="3193415"/>
            <a:ext cx="2209800" cy="3505200"/>
            <a:chOff x="1296" y="720"/>
            <a:chExt cx="1392" cy="2208"/>
          </a:xfrm>
        </p:grpSpPr>
        <p:grpSp>
          <p:nvGrpSpPr>
            <p:cNvPr id="8222" name="Group 30"/>
            <p:cNvGrpSpPr/>
            <p:nvPr>
              <p:custDataLst>
                <p:tags r:id="rId35"/>
              </p:custDataLst>
            </p:nvPr>
          </p:nvGrpSpPr>
          <p:grpSpPr>
            <a:xfrm>
              <a:off x="1920" y="1632"/>
              <a:ext cx="768" cy="720"/>
              <a:chOff x="2496" y="3600"/>
              <a:chExt cx="768" cy="720"/>
            </a:xfrm>
          </p:grpSpPr>
          <p:sp>
            <p:nvSpPr>
              <p:cNvPr id="8223" name="Oval 31"/>
              <p:cNvSpPr/>
              <p:nvPr>
                <p:custDataLst>
                  <p:tags r:id="rId36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24" name="Text Box 32"/>
              <p:cNvSpPr txBox="1"/>
              <p:nvPr>
                <p:custDataLst>
                  <p:tags r:id="rId37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25" name="Group 33"/>
            <p:cNvGrpSpPr/>
            <p:nvPr>
              <p:custDataLst>
                <p:tags r:id="rId38"/>
              </p:custDataLst>
            </p:nvPr>
          </p:nvGrpSpPr>
          <p:grpSpPr>
            <a:xfrm>
              <a:off x="1824" y="1968"/>
              <a:ext cx="576" cy="576"/>
              <a:chOff x="2016" y="3744"/>
              <a:chExt cx="576" cy="576"/>
            </a:xfrm>
          </p:grpSpPr>
          <p:sp>
            <p:nvSpPr>
              <p:cNvPr id="8226" name="Oval 34"/>
              <p:cNvSpPr/>
              <p:nvPr>
                <p:custDataLst>
                  <p:tags r:id="rId39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27" name="Text Box 35"/>
              <p:cNvSpPr txBox="1"/>
              <p:nvPr>
                <p:custDataLst>
                  <p:tags r:id="rId40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28" name="Group 36"/>
            <p:cNvGrpSpPr/>
            <p:nvPr>
              <p:custDataLst>
                <p:tags r:id="rId41"/>
              </p:custDataLst>
            </p:nvPr>
          </p:nvGrpSpPr>
          <p:grpSpPr>
            <a:xfrm>
              <a:off x="2112" y="1152"/>
              <a:ext cx="576" cy="576"/>
              <a:chOff x="2016" y="3744"/>
              <a:chExt cx="576" cy="576"/>
            </a:xfrm>
          </p:grpSpPr>
          <p:sp>
            <p:nvSpPr>
              <p:cNvPr id="8229" name="Oval 37"/>
              <p:cNvSpPr/>
              <p:nvPr>
                <p:custDataLst>
                  <p:tags r:id="rId42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0" name="Text Box 38"/>
              <p:cNvSpPr txBox="1"/>
              <p:nvPr>
                <p:custDataLst>
                  <p:tags r:id="rId43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31" name="Group 39"/>
            <p:cNvGrpSpPr/>
            <p:nvPr>
              <p:custDataLst>
                <p:tags r:id="rId44"/>
              </p:custDataLst>
            </p:nvPr>
          </p:nvGrpSpPr>
          <p:grpSpPr>
            <a:xfrm>
              <a:off x="1536" y="1392"/>
              <a:ext cx="768" cy="720"/>
              <a:chOff x="2496" y="3600"/>
              <a:chExt cx="768" cy="720"/>
            </a:xfrm>
          </p:grpSpPr>
          <p:sp>
            <p:nvSpPr>
              <p:cNvPr id="8232" name="Oval 40"/>
              <p:cNvSpPr/>
              <p:nvPr>
                <p:custDataLst>
                  <p:tags r:id="rId45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3" name="Text Box 41"/>
              <p:cNvSpPr txBox="1"/>
              <p:nvPr>
                <p:custDataLst>
                  <p:tags r:id="rId46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34" name="Group 42"/>
            <p:cNvGrpSpPr/>
            <p:nvPr>
              <p:custDataLst>
                <p:tags r:id="rId47"/>
              </p:custDataLst>
            </p:nvPr>
          </p:nvGrpSpPr>
          <p:grpSpPr>
            <a:xfrm>
              <a:off x="1824" y="720"/>
              <a:ext cx="768" cy="720"/>
              <a:chOff x="2496" y="3600"/>
              <a:chExt cx="768" cy="720"/>
            </a:xfrm>
          </p:grpSpPr>
          <p:sp>
            <p:nvSpPr>
              <p:cNvPr id="8235" name="Oval 43"/>
              <p:cNvSpPr/>
              <p:nvPr>
                <p:custDataLst>
                  <p:tags r:id="rId48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6" name="Text Box 44"/>
              <p:cNvSpPr txBox="1"/>
              <p:nvPr>
                <p:custDataLst>
                  <p:tags r:id="rId49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37" name="Group 45"/>
            <p:cNvGrpSpPr/>
            <p:nvPr>
              <p:custDataLst>
                <p:tags r:id="rId50"/>
              </p:custDataLst>
            </p:nvPr>
          </p:nvGrpSpPr>
          <p:grpSpPr>
            <a:xfrm>
              <a:off x="1776" y="864"/>
              <a:ext cx="576" cy="576"/>
              <a:chOff x="2016" y="3744"/>
              <a:chExt cx="576" cy="576"/>
            </a:xfrm>
          </p:grpSpPr>
          <p:sp>
            <p:nvSpPr>
              <p:cNvPr id="8238" name="Oval 46"/>
              <p:cNvSpPr/>
              <p:nvPr>
                <p:custDataLst>
                  <p:tags r:id="rId51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39" name="Text Box 47"/>
              <p:cNvSpPr txBox="1"/>
              <p:nvPr>
                <p:custDataLst>
                  <p:tags r:id="rId52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40" name="Group 48"/>
            <p:cNvGrpSpPr/>
            <p:nvPr>
              <p:custDataLst>
                <p:tags r:id="rId53"/>
              </p:custDataLst>
            </p:nvPr>
          </p:nvGrpSpPr>
          <p:grpSpPr>
            <a:xfrm>
              <a:off x="1296" y="1056"/>
              <a:ext cx="768" cy="720"/>
              <a:chOff x="2496" y="3600"/>
              <a:chExt cx="768" cy="720"/>
            </a:xfrm>
          </p:grpSpPr>
          <p:sp>
            <p:nvSpPr>
              <p:cNvPr id="8241" name="Oval 49"/>
              <p:cNvSpPr/>
              <p:nvPr>
                <p:custDataLst>
                  <p:tags r:id="rId54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2" name="Text Box 50"/>
              <p:cNvSpPr txBox="1"/>
              <p:nvPr>
                <p:custDataLst>
                  <p:tags r:id="rId55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43" name="Group 51"/>
            <p:cNvGrpSpPr/>
            <p:nvPr>
              <p:custDataLst>
                <p:tags r:id="rId56"/>
              </p:custDataLst>
            </p:nvPr>
          </p:nvGrpSpPr>
          <p:grpSpPr>
            <a:xfrm>
              <a:off x="1440" y="1680"/>
              <a:ext cx="576" cy="576"/>
              <a:chOff x="2016" y="3744"/>
              <a:chExt cx="576" cy="576"/>
            </a:xfrm>
          </p:grpSpPr>
          <p:sp>
            <p:nvSpPr>
              <p:cNvPr id="8244" name="Oval 52"/>
              <p:cNvSpPr/>
              <p:nvPr>
                <p:custDataLst>
                  <p:tags r:id="rId57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5" name="Text Box 53"/>
              <p:cNvSpPr txBox="1"/>
              <p:nvPr>
                <p:custDataLst>
                  <p:tags r:id="rId58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46" name="Group 54"/>
            <p:cNvGrpSpPr/>
            <p:nvPr>
              <p:custDataLst>
                <p:tags r:id="rId59"/>
              </p:custDataLst>
            </p:nvPr>
          </p:nvGrpSpPr>
          <p:grpSpPr>
            <a:xfrm>
              <a:off x="1344" y="2208"/>
              <a:ext cx="768" cy="720"/>
              <a:chOff x="2496" y="3600"/>
              <a:chExt cx="768" cy="720"/>
            </a:xfrm>
          </p:grpSpPr>
          <p:sp>
            <p:nvSpPr>
              <p:cNvPr id="8247" name="Oval 55"/>
              <p:cNvSpPr/>
              <p:nvPr>
                <p:custDataLst>
                  <p:tags r:id="rId60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48" name="Text Box 56"/>
              <p:cNvSpPr txBox="1"/>
              <p:nvPr>
                <p:custDataLst>
                  <p:tags r:id="rId61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  <p:grpSp>
        <p:nvGrpSpPr>
          <p:cNvPr id="21" name="Group 61"/>
          <p:cNvGrpSpPr/>
          <p:nvPr>
            <p:custDataLst>
              <p:tags r:id="rId62"/>
            </p:custDataLst>
          </p:nvPr>
        </p:nvGrpSpPr>
        <p:grpSpPr>
          <a:xfrm>
            <a:off x="9633585" y="3345815"/>
            <a:ext cx="2362200" cy="3352800"/>
            <a:chOff x="2544" y="1104"/>
            <a:chExt cx="1488" cy="2112"/>
          </a:xfrm>
        </p:grpSpPr>
        <p:grpSp>
          <p:nvGrpSpPr>
            <p:cNvPr id="8254" name="Group 62"/>
            <p:cNvGrpSpPr/>
            <p:nvPr>
              <p:custDataLst>
                <p:tags r:id="rId63"/>
              </p:custDataLst>
            </p:nvPr>
          </p:nvGrpSpPr>
          <p:grpSpPr>
            <a:xfrm>
              <a:off x="3456" y="2256"/>
              <a:ext cx="576" cy="576"/>
              <a:chOff x="2016" y="3744"/>
              <a:chExt cx="576" cy="576"/>
            </a:xfrm>
          </p:grpSpPr>
          <p:sp>
            <p:nvSpPr>
              <p:cNvPr id="8255" name="Oval 63"/>
              <p:cNvSpPr/>
              <p:nvPr>
                <p:custDataLst>
                  <p:tags r:id="rId64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6" name="Text Box 64"/>
              <p:cNvSpPr txBox="1"/>
              <p:nvPr>
                <p:custDataLst>
                  <p:tags r:id="rId65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57" name="Group 65"/>
            <p:cNvGrpSpPr/>
            <p:nvPr>
              <p:custDataLst>
                <p:tags r:id="rId66"/>
              </p:custDataLst>
            </p:nvPr>
          </p:nvGrpSpPr>
          <p:grpSpPr>
            <a:xfrm>
              <a:off x="2928" y="2352"/>
              <a:ext cx="768" cy="720"/>
              <a:chOff x="2496" y="3600"/>
              <a:chExt cx="768" cy="720"/>
            </a:xfrm>
          </p:grpSpPr>
          <p:sp>
            <p:nvSpPr>
              <p:cNvPr id="8258" name="Oval 66"/>
              <p:cNvSpPr/>
              <p:nvPr>
                <p:custDataLst>
                  <p:tags r:id="rId67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59" name="Text Box 67"/>
              <p:cNvSpPr txBox="1"/>
              <p:nvPr>
                <p:custDataLst>
                  <p:tags r:id="rId68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60" name="Group 68"/>
            <p:cNvGrpSpPr/>
            <p:nvPr>
              <p:custDataLst>
                <p:tags r:id="rId69"/>
              </p:custDataLst>
            </p:nvPr>
          </p:nvGrpSpPr>
          <p:grpSpPr>
            <a:xfrm>
              <a:off x="3120" y="1632"/>
              <a:ext cx="768" cy="720"/>
              <a:chOff x="2496" y="3600"/>
              <a:chExt cx="768" cy="720"/>
            </a:xfrm>
          </p:grpSpPr>
          <p:sp>
            <p:nvSpPr>
              <p:cNvPr id="8261" name="Oval 69"/>
              <p:cNvSpPr/>
              <p:nvPr>
                <p:custDataLst>
                  <p:tags r:id="rId70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62" name="Text Box 70"/>
              <p:cNvSpPr txBox="1"/>
              <p:nvPr>
                <p:custDataLst>
                  <p:tags r:id="rId71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63" name="Group 71"/>
            <p:cNvGrpSpPr/>
            <p:nvPr>
              <p:custDataLst>
                <p:tags r:id="rId72"/>
              </p:custDataLst>
            </p:nvPr>
          </p:nvGrpSpPr>
          <p:grpSpPr>
            <a:xfrm>
              <a:off x="3024" y="1824"/>
              <a:ext cx="576" cy="576"/>
              <a:chOff x="2016" y="3744"/>
              <a:chExt cx="576" cy="576"/>
            </a:xfrm>
          </p:grpSpPr>
          <p:sp>
            <p:nvSpPr>
              <p:cNvPr id="8264" name="Oval 72"/>
              <p:cNvSpPr/>
              <p:nvPr>
                <p:custDataLst>
                  <p:tags r:id="rId73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65" name="Text Box 73"/>
              <p:cNvSpPr txBox="1"/>
              <p:nvPr>
                <p:custDataLst>
                  <p:tags r:id="rId74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66" name="Group 74"/>
            <p:cNvGrpSpPr/>
            <p:nvPr>
              <p:custDataLst>
                <p:tags r:id="rId75"/>
              </p:custDataLst>
            </p:nvPr>
          </p:nvGrpSpPr>
          <p:grpSpPr>
            <a:xfrm>
              <a:off x="2688" y="2640"/>
              <a:ext cx="576" cy="576"/>
              <a:chOff x="2016" y="3744"/>
              <a:chExt cx="576" cy="576"/>
            </a:xfrm>
          </p:grpSpPr>
          <p:sp>
            <p:nvSpPr>
              <p:cNvPr id="8267" name="Oval 75"/>
              <p:cNvSpPr/>
              <p:nvPr>
                <p:custDataLst>
                  <p:tags r:id="rId76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68" name="Text Box 76"/>
              <p:cNvSpPr txBox="1"/>
              <p:nvPr>
                <p:custDataLst>
                  <p:tags r:id="rId77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69" name="Group 77"/>
            <p:cNvGrpSpPr/>
            <p:nvPr>
              <p:custDataLst>
                <p:tags r:id="rId78"/>
              </p:custDataLst>
            </p:nvPr>
          </p:nvGrpSpPr>
          <p:grpSpPr>
            <a:xfrm>
              <a:off x="3312" y="1104"/>
              <a:ext cx="576" cy="576"/>
              <a:chOff x="2016" y="3744"/>
              <a:chExt cx="576" cy="576"/>
            </a:xfrm>
          </p:grpSpPr>
          <p:sp>
            <p:nvSpPr>
              <p:cNvPr id="8270" name="Oval 78"/>
              <p:cNvSpPr/>
              <p:nvPr>
                <p:custDataLst>
                  <p:tags r:id="rId79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71" name="Text Box 79"/>
              <p:cNvSpPr txBox="1"/>
              <p:nvPr>
                <p:custDataLst>
                  <p:tags r:id="rId80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72" name="Group 80"/>
            <p:cNvGrpSpPr/>
            <p:nvPr>
              <p:custDataLst>
                <p:tags r:id="rId81"/>
              </p:custDataLst>
            </p:nvPr>
          </p:nvGrpSpPr>
          <p:grpSpPr>
            <a:xfrm>
              <a:off x="2544" y="1968"/>
              <a:ext cx="768" cy="720"/>
              <a:chOff x="2496" y="3600"/>
              <a:chExt cx="768" cy="720"/>
            </a:xfrm>
          </p:grpSpPr>
          <p:sp>
            <p:nvSpPr>
              <p:cNvPr id="8273" name="Oval 81"/>
              <p:cNvSpPr/>
              <p:nvPr>
                <p:custDataLst>
                  <p:tags r:id="rId82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74" name="Text Box 82"/>
              <p:cNvSpPr txBox="1"/>
              <p:nvPr>
                <p:custDataLst>
                  <p:tags r:id="rId83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75" name="Group 83"/>
            <p:cNvGrpSpPr/>
            <p:nvPr>
              <p:custDataLst>
                <p:tags r:id="rId84"/>
              </p:custDataLst>
            </p:nvPr>
          </p:nvGrpSpPr>
          <p:grpSpPr>
            <a:xfrm>
              <a:off x="2832" y="1152"/>
              <a:ext cx="768" cy="720"/>
              <a:chOff x="2496" y="3600"/>
              <a:chExt cx="768" cy="720"/>
            </a:xfrm>
          </p:grpSpPr>
          <p:sp>
            <p:nvSpPr>
              <p:cNvPr id="8276" name="Oval 84"/>
              <p:cNvSpPr/>
              <p:nvPr>
                <p:custDataLst>
                  <p:tags r:id="rId85"/>
                </p:custDataLst>
              </p:nvPr>
            </p:nvSpPr>
            <p:spPr>
              <a:xfrm>
                <a:off x="2496" y="3600"/>
                <a:ext cx="768" cy="72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0099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77" name="Text Box 85"/>
              <p:cNvSpPr txBox="1"/>
              <p:nvPr>
                <p:custDataLst>
                  <p:tags r:id="rId86"/>
                </p:custDataLst>
              </p:nvPr>
            </p:nvSpPr>
            <p:spPr>
              <a:xfrm>
                <a:off x="2688" y="3792"/>
                <a:ext cx="432" cy="329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8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Cl</a:t>
                </a:r>
                <a:r>
                  <a:rPr lang="en-US" altLang="zh-CN" sz="28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-</a:t>
                </a:r>
                <a:endParaRPr lang="en-US" altLang="zh-CN" sz="28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  <p:grpSp>
          <p:nvGrpSpPr>
            <p:cNvPr id="8278" name="Group 86"/>
            <p:cNvGrpSpPr/>
            <p:nvPr>
              <p:custDataLst>
                <p:tags r:id="rId87"/>
              </p:custDataLst>
            </p:nvPr>
          </p:nvGrpSpPr>
          <p:grpSpPr>
            <a:xfrm>
              <a:off x="2640" y="1440"/>
              <a:ext cx="576" cy="576"/>
              <a:chOff x="2016" y="3744"/>
              <a:chExt cx="576" cy="576"/>
            </a:xfrm>
          </p:grpSpPr>
          <p:sp>
            <p:nvSpPr>
              <p:cNvPr id="8279" name="Oval 87"/>
              <p:cNvSpPr/>
              <p:nvPr>
                <p:custDataLst>
                  <p:tags r:id="rId88"/>
                </p:custDataLst>
              </p:nvPr>
            </p:nvSpPr>
            <p:spPr>
              <a:xfrm>
                <a:off x="2016" y="3744"/>
                <a:ext cx="528" cy="576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FF66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</a:ln>
            </p:spPr>
            <p:txBody>
              <a:bodyPr wrap="none" anchor="ctr"/>
              <a:lstStyle/>
              <a:p>
                <a:endParaRPr lang="zh-CN" altLang="zh-CN" sz="2400"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  <p:sp>
            <p:nvSpPr>
              <p:cNvPr id="8280" name="Text Box 88"/>
              <p:cNvSpPr txBox="1"/>
              <p:nvPr>
                <p:custDataLst>
                  <p:tags r:id="rId89"/>
                </p:custDataLst>
              </p:nvPr>
            </p:nvSpPr>
            <p:spPr>
              <a:xfrm>
                <a:off x="2112" y="3840"/>
                <a:ext cx="480" cy="290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anchor="t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altLang="zh-CN" sz="2400" b="1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Na</a:t>
                </a:r>
                <a:r>
                  <a:rPr lang="en-US" altLang="zh-CN" sz="2400" b="1" baseline="30000">
                    <a:solidFill>
                      <a:schemeClr val="accent2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</a:rPr>
                  <a:t>+</a:t>
                </a:r>
                <a:endParaRPr lang="en-US" altLang="zh-CN" sz="2400" b="1" baseline="30000">
                  <a:solidFill>
                    <a:schemeClr val="accent2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76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5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8" grpId="0"/>
      <p:bldP spid="8197" grpId="0"/>
      <p:bldP spid="8765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34817" name="Rectangle 2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43560" y="340043"/>
            <a:ext cx="2962275" cy="576262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r>
              <a:rPr lang="zh-CN" altLang="en-US" sz="40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二、晶格能</a:t>
            </a:r>
            <a:endParaRPr lang="zh-CN" altLang="en-US" sz="40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4"/>
            </p:custDataLst>
          </p:nvPr>
        </p:nvSpPr>
        <p:spPr>
          <a:xfrm>
            <a:off x="4544695" y="916305"/>
            <a:ext cx="7490460" cy="16668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1.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定义：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  <a:p>
            <a:pPr eaLnBrk="0" hangingPunct="0">
              <a:spcBef>
                <a:spcPct val="20000"/>
              </a:spcBef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 拆开</a:t>
            </a:r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1mol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离子晶体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时使之形成气态阴、阳离子所吸收的能量。</a:t>
            </a:r>
            <a:endParaRPr lang="zh-CN" altLang="en-US"/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6717030" y="2783205"/>
            <a:ext cx="424180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NaCl(s)→Na</a:t>
            </a:r>
            <a:r>
              <a:rPr lang="en-US" altLang="zh-CN" b="1" baseline="30000">
                <a:solidFill>
                  <a:schemeClr val="tx1"/>
                </a:solidFill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</a:rPr>
              <a:t>+Cl</a:t>
            </a:r>
            <a:r>
              <a:rPr lang="en-US" altLang="zh-CN" b="1" baseline="3000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(g)</a:t>
            </a:r>
            <a:endParaRPr lang="en-US" altLang="zh-CN" b="1" baseline="30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7769225" y="3663315"/>
            <a:ext cx="2868930" cy="5835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/>
              <a:t>U=786KJ.mol</a:t>
            </a:r>
            <a:r>
              <a:rPr lang="en-US" altLang="zh-CN" baseline="30000"/>
              <a:t>-1</a:t>
            </a:r>
            <a:endParaRPr lang="en-US" altLang="zh-CN" baseline="30000"/>
          </a:p>
        </p:txBody>
      </p:sp>
      <p:sp>
        <p:nvSpPr>
          <p:cNvPr id="10" name="文本框 9"/>
          <p:cNvSpPr txBox="1"/>
          <p:nvPr>
            <p:custDataLst>
              <p:tags r:id="rId7"/>
            </p:custDataLst>
          </p:nvPr>
        </p:nvSpPr>
        <p:spPr>
          <a:xfrm>
            <a:off x="5082540" y="4543425"/>
            <a:ext cx="6778625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晶格能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越大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，离子键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越牢固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，离子晶体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熔点越高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，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硬度越大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。</a:t>
            </a:r>
            <a:r>
              <a:rPr lang="zh-CN" altLang="en-US" b="1" u="sng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   </a:t>
            </a:r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8"/>
          <a:srcRect b="27257"/>
          <a:stretch>
            <a:fillRect/>
          </a:stretch>
        </p:blipFill>
        <p:spPr>
          <a:xfrm>
            <a:off x="543560" y="1646555"/>
            <a:ext cx="3725545" cy="356552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21030" y="357505"/>
            <a:ext cx="385953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2.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影响晶格能的因素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  <a:sym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4">
            <a:lum bright="30000" contrast="12000"/>
          </a:blip>
          <a:srcRect t="36701" b="9963"/>
          <a:stretch>
            <a:fillRect/>
          </a:stretch>
        </p:blipFill>
        <p:spPr>
          <a:xfrm>
            <a:off x="1882140" y="939165"/>
            <a:ext cx="8195310" cy="3277235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6"/>
            </p:custDataLst>
          </p:nvPr>
        </p:nvSpPr>
        <p:spPr>
          <a:xfrm>
            <a:off x="963930" y="5381625"/>
            <a:ext cx="10527030" cy="5835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②离子半径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：离子半径越小，则晶格能越大。</a:t>
            </a:r>
            <a:endParaRPr lang="zh-CN" altLang="en-US"/>
          </a:p>
        </p:txBody>
      </p:sp>
      <p:sp>
        <p:nvSpPr>
          <p:cNvPr id="7" name="文本框 6"/>
          <p:cNvSpPr txBox="1"/>
          <p:nvPr>
            <p:custDataLst>
              <p:tags r:id="rId7"/>
            </p:custDataLst>
          </p:nvPr>
        </p:nvSpPr>
        <p:spPr>
          <a:xfrm>
            <a:off x="963930" y="4507230"/>
            <a:ext cx="9165590" cy="58356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altLang="zh-CN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①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离子电荷：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离子所带的电荷越多，晶格能越大。</a:t>
            </a:r>
            <a:endParaRPr lang="zh-CN" alt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pic>
        <p:nvPicPr>
          <p:cNvPr id="6145" name="Picture 4"/>
          <p:cNvPicPr/>
          <p:nvPr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881188" y="685800"/>
            <a:ext cx="4198937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Picture 4"/>
          <p:cNvPicPr/>
          <p:nvPr>
            <p:custDataLst>
              <p:tags r:id="rId6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108700" y="685800"/>
            <a:ext cx="4200525" cy="274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7" name="Rectangle 2"/>
          <p:cNvSpPr/>
          <p:nvPr>
            <p:custDataLst>
              <p:tags r:id="rId7"/>
            </p:custDataLst>
          </p:nvPr>
        </p:nvSpPr>
        <p:spPr>
          <a:xfrm>
            <a:off x="2819400" y="5791200"/>
            <a:ext cx="2730500" cy="836613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食盐 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NaCl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148" name="Picture 4"/>
          <p:cNvPicPr/>
          <p:nvPr>
            <p:custDataLst>
              <p:tags r:id="rId9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81188" y="3200400"/>
            <a:ext cx="4200525" cy="27416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49" name="Rectangle 6"/>
          <p:cNvSpPr>
            <a:spLocks noGrp="1"/>
          </p:cNvSpPr>
          <p:nvPr>
            <p:ph type="title" idx="4294967295"/>
            <p:custDataLst>
              <p:tags r:id="rId10"/>
            </p:custDataLst>
          </p:nvPr>
        </p:nvSpPr>
        <p:spPr>
          <a:xfrm>
            <a:off x="7077075" y="5943600"/>
            <a:ext cx="2286000" cy="463550"/>
          </a:xfrm>
        </p:spPr>
        <p:txBody>
          <a:bodyPr vert="horz" wrap="square" lIns="91440" tIns="45720" rIns="91440" bIns="45720" anchor="ctr"/>
          <a:lstStyle/>
          <a:p>
            <a:pPr eaLnBrk="1" hangingPunct="1">
              <a:buNone/>
            </a:pPr>
            <a:r>
              <a:rPr lang="zh-CN" alt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萤石  </a:t>
            </a:r>
            <a:r>
              <a:rPr lang="en-US" altLang="zh-CN" sz="3200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CaF</a:t>
            </a:r>
            <a:r>
              <a:rPr lang="en-US" altLang="zh-CN" sz="3200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endParaRPr lang="en-US" altLang="zh-CN" sz="3200" b="1" baseline="-25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6150" name="Picture 7"/>
          <p:cNvPicPr/>
          <p:nvPr>
            <p:custDataLst>
              <p:tags r:id="rId1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6100763" y="3176588"/>
            <a:ext cx="4200525" cy="27606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51" name="Rectangle 2"/>
          <p:cNvSpPr/>
          <p:nvPr>
            <p:custDataLst>
              <p:tags r:id="rId13"/>
            </p:custDataLst>
          </p:nvPr>
        </p:nvSpPr>
        <p:spPr>
          <a:xfrm>
            <a:off x="2438400" y="-57150"/>
            <a:ext cx="3124200" cy="7651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重晶石   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BaSO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endParaRPr lang="en-US" altLang="zh-CN" b="1" baseline="-25000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6152" name="Rectangle 2"/>
          <p:cNvSpPr/>
          <p:nvPr>
            <p:custDataLst>
              <p:tags r:id="rId14"/>
            </p:custDataLst>
          </p:nvPr>
        </p:nvSpPr>
        <p:spPr>
          <a:xfrm>
            <a:off x="6019800" y="-80962"/>
            <a:ext cx="4648200" cy="90805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明矾   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KAl(SO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4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•12H</a:t>
            </a:r>
            <a:r>
              <a:rPr lang="en-US" altLang="zh-CN" b="1" baseline="-25000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O</a:t>
            </a:r>
            <a:endParaRPr lang="en-US" altLang="zh-CN" b="1">
              <a:solidFill>
                <a:srgbClr val="0000FF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0247" name="Rectangle 2"/>
          <p:cNvSpPr/>
          <p:nvPr>
            <p:custDataLst>
              <p:tags r:id="rId3"/>
            </p:custDataLst>
          </p:nvPr>
        </p:nvSpPr>
        <p:spPr>
          <a:xfrm>
            <a:off x="1752600" y="4008120"/>
            <a:ext cx="9886950" cy="107632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强碱、活泼金属氧化物、大部分的盐、金属过氧化物、金属氢化物等。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7" name="Rectangle 5"/>
          <p:cNvSpPr/>
          <p:nvPr>
            <p:custDataLst>
              <p:tags r:id="rId4"/>
            </p:custDataLst>
          </p:nvPr>
        </p:nvSpPr>
        <p:spPr>
          <a:xfrm>
            <a:off x="1524000" y="1526540"/>
            <a:ext cx="3455988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⑴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成键粒子：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49" name="Rectangle 6"/>
          <p:cNvSpPr/>
          <p:nvPr>
            <p:custDataLst>
              <p:tags r:id="rId5"/>
            </p:custDataLst>
          </p:nvPr>
        </p:nvSpPr>
        <p:spPr>
          <a:xfrm>
            <a:off x="3962400" y="1526540"/>
            <a:ext cx="32766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+mn-ea"/>
                <a:ea typeface="+mn-ea"/>
              </a:rPr>
              <a:t>阴、阳离子</a:t>
            </a:r>
            <a:endParaRPr lang="zh-CN" altLang="en-US" b="1">
              <a:solidFill>
                <a:srgbClr val="0000FF"/>
              </a:solidFill>
              <a:latin typeface="+mn-ea"/>
              <a:ea typeface="+mn-ea"/>
            </a:endParaRPr>
          </a:p>
        </p:txBody>
      </p:sp>
      <p:sp>
        <p:nvSpPr>
          <p:cNvPr id="10250" name="Rectangle 7"/>
          <p:cNvSpPr/>
          <p:nvPr>
            <p:custDataLst>
              <p:tags r:id="rId6"/>
            </p:custDataLst>
          </p:nvPr>
        </p:nvSpPr>
        <p:spPr>
          <a:xfrm>
            <a:off x="1524000" y="2136140"/>
            <a:ext cx="54102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⑵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微粒间的相互作用力：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1" name="Rectangle 8"/>
          <p:cNvSpPr/>
          <p:nvPr>
            <p:custDataLst>
              <p:tags r:id="rId7"/>
            </p:custDataLst>
          </p:nvPr>
        </p:nvSpPr>
        <p:spPr>
          <a:xfrm>
            <a:off x="6172200" y="2136140"/>
            <a:ext cx="4495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离子键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1" name="Rectangle 9"/>
          <p:cNvSpPr/>
          <p:nvPr>
            <p:custDataLst>
              <p:tags r:id="rId8"/>
            </p:custDataLst>
          </p:nvPr>
        </p:nvSpPr>
        <p:spPr>
          <a:xfrm>
            <a:off x="1524000" y="3431540"/>
            <a:ext cx="43211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⑷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常见的离子晶体：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Rectangle 11"/>
          <p:cNvSpPr/>
          <p:nvPr>
            <p:custDataLst>
              <p:tags r:id="rId9"/>
            </p:custDataLst>
          </p:nvPr>
        </p:nvSpPr>
        <p:spPr>
          <a:xfrm>
            <a:off x="1524000" y="2745740"/>
            <a:ext cx="5040313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⑶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熔化时破坏的作用力：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Rectangle 12"/>
          <p:cNvSpPr/>
          <p:nvPr>
            <p:custDataLst>
              <p:tags r:id="rId10"/>
            </p:custDataLst>
          </p:nvPr>
        </p:nvSpPr>
        <p:spPr>
          <a:xfrm>
            <a:off x="6203950" y="2745740"/>
            <a:ext cx="187325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solidFill>
                  <a:srgbClr val="0000FF"/>
                </a:solidFill>
                <a:latin typeface="宋体" panose="02010600030101010101" pitchFamily="2" charset="-122"/>
              </a:rPr>
              <a:t>离子键</a:t>
            </a:r>
            <a:endParaRPr lang="zh-CN" altLang="en-US" b="1">
              <a:solidFill>
                <a:srgbClr val="0000FF"/>
              </a:solidFill>
              <a:latin typeface="宋体" panose="02010600030101010101" pitchFamily="2" charset="-122"/>
            </a:endParaRPr>
          </a:p>
        </p:txBody>
      </p:sp>
      <p:sp>
        <p:nvSpPr>
          <p:cNvPr id="10255" name="Rectangle 3"/>
          <p:cNvSpPr/>
          <p:nvPr>
            <p:custDataLst>
              <p:tags r:id="rId11"/>
            </p:custDataLst>
          </p:nvPr>
        </p:nvSpPr>
        <p:spPr>
          <a:xfrm>
            <a:off x="1524000" y="5184140"/>
            <a:ext cx="1374775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注意：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256" name="矩形 14"/>
          <p:cNvSpPr/>
          <p:nvPr>
            <p:custDataLst>
              <p:tags r:id="rId12"/>
            </p:custDataLst>
          </p:nvPr>
        </p:nvSpPr>
        <p:spPr>
          <a:xfrm>
            <a:off x="2819400" y="5184140"/>
            <a:ext cx="7543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离子晶体中不存在单独的分子；</a:t>
            </a:r>
            <a:endParaRPr lang="zh-CN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0257" name="矩形 15"/>
          <p:cNvSpPr/>
          <p:nvPr>
            <p:custDataLst>
              <p:tags r:id="rId13"/>
            </p:custDataLst>
          </p:nvPr>
        </p:nvSpPr>
        <p:spPr>
          <a:xfrm>
            <a:off x="2819400" y="5847715"/>
            <a:ext cx="7543800" cy="5835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r>
              <a:rPr lang="en-US" altLang="zh-CN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b="1">
                <a:solidFill>
                  <a:srgbClr val="FF00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化学式表示的是离子的个数比。</a:t>
            </a:r>
            <a:endParaRPr lang="zh-CN" altLang="en-US" b="1" baseline="3000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sp>
        <p:nvSpPr>
          <p:cNvPr id="15" name="Rectangle 6"/>
          <p:cNvSpPr/>
          <p:nvPr>
            <p:custDataLst>
              <p:tags r:id="rId14"/>
            </p:custDataLst>
          </p:nvPr>
        </p:nvSpPr>
        <p:spPr>
          <a:xfrm>
            <a:off x="838200" y="1005205"/>
            <a:ext cx="8841740" cy="5835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r>
              <a:rPr lang="en-US" altLang="zh-CN" b="1"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由阳离子和阴离子通过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离子键</a:t>
            </a:r>
            <a:r>
              <a:rPr lang="zh-CN" altLang="en-US" b="1">
                <a:latin typeface="黑体" panose="02010609060101010101" pitchFamily="49" charset="-122"/>
                <a:ea typeface="黑体" panose="02010609060101010101" pitchFamily="49" charset="-122"/>
              </a:rPr>
              <a:t>结合而成的晶体。</a:t>
            </a:r>
            <a:endParaRPr lang="zh-CN" altLang="en-US" b="1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Rectangle 2"/>
          <p:cNvSpPr/>
          <p:nvPr>
            <p:custDataLst>
              <p:tags r:id="rId15"/>
            </p:custDataLst>
          </p:nvPr>
        </p:nvSpPr>
        <p:spPr>
          <a:xfrm>
            <a:off x="151765" y="226695"/>
            <a:ext cx="3886200" cy="657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6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三、离子晶体</a:t>
            </a:r>
            <a:endParaRPr lang="zh-CN" altLang="en-US" sz="3600" b="1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7" grpId="0"/>
      <p:bldP spid="7" grpId="0"/>
      <p:bldP spid="10249" grpId="0"/>
      <p:bldP spid="10250" grpId="0"/>
      <p:bldP spid="10251" grpId="0"/>
      <p:bldP spid="11" grpId="0"/>
      <p:bldP spid="12" grpId="0"/>
      <p:bldP spid="13" grpId="0"/>
      <p:bldP spid="10255" grpId="0"/>
      <p:bldP spid="10256" grpId="0"/>
      <p:bldP spid="102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>
          <p:custDataLst>
            <p:tags r:id="rId2"/>
          </p:custDataLst>
        </p:nvPr>
      </p:nvGrpSpPr>
      <p:grpSpPr>
        <a:xfrm>
          <a:off x="0" y="0"/>
          <a:ext cx="0" cy="0"/>
        </a:xfrm>
      </p:grpSpPr>
      <p:sp>
        <p:nvSpPr>
          <p:cNvPr id="12289" name="Text Box 6"/>
          <p:cNvSpPr txBox="1"/>
          <p:nvPr>
            <p:custDataLst>
              <p:tags r:id="rId3"/>
            </p:custDataLst>
          </p:nvPr>
        </p:nvSpPr>
        <p:spPr>
          <a:xfrm>
            <a:off x="466090" y="152400"/>
            <a:ext cx="3657600" cy="645160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3600" b="1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、常见晶胞类型</a:t>
            </a:r>
            <a:endParaRPr lang="zh-CN" altLang="en-US" sz="3600" b="1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293" name="Rectangle 4"/>
          <p:cNvSpPr/>
          <p:nvPr>
            <p:custDataLst>
              <p:tags r:id="rId4"/>
            </p:custDataLst>
          </p:nvPr>
        </p:nvSpPr>
        <p:spPr>
          <a:xfrm>
            <a:off x="466090" y="838200"/>
            <a:ext cx="3895725" cy="6477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r>
              <a:rPr lang="en-US" altLang="zh-CN" b="1">
                <a:solidFill>
                  <a:srgbClr val="0000FF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NaCl</a:t>
            </a:r>
            <a:r>
              <a:rPr lang="zh-CN" altLang="en-US" b="1">
                <a:solidFill>
                  <a:srgbClr val="0000FF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型晶胞</a:t>
            </a:r>
            <a:endParaRPr lang="zh-CN" altLang="en-US" b="1">
              <a:solidFill>
                <a:srgbClr val="0000FF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17093" name="NaCl2.avi">
            <a:hlinkClick action="ppaction://media"/>
          </p:cNvPr>
          <p:cNvPicPr>
            <a:picLocks noRot="1" noChangeAspect="1"/>
          </p:cNvPicPr>
          <p:nvPr>
            <a:videoFile r:link="rId7"/>
            <p:custDataLst>
              <p:tags r:id="rId6"/>
            </p:custDataLst>
            <p:extLst>
              <p:ext uri="{DAA4B4D4-6D71-4841-9C94-3DE7FCFB9230}">
                <p14:media xmlns:p14="http://schemas.microsoft.com/office/powerpoint/2010/main" r:link="rId8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67400" y="1603375"/>
            <a:ext cx="3429000" cy="32337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7112" name="Picture 24" descr="nacl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2133600" y="1612900"/>
            <a:ext cx="3505200" cy="31972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7093"/>
                </p:tgtEl>
              </p:cMediaNode>
            </p:video>
          </p:childTnLst>
        </p:cTn>
      </p:par>
    </p:tnLst>
    <p:bldLst>
      <p:bldP spid="12293" grpId="0"/>
    </p:bldLst>
  </p:timing>
</p:sld>
</file>

<file path=ppt/tags/tag1.xml><?xml version="1.0" encoding="utf-8"?>
<p:tagLst xmlns:p="http://schemas.openxmlformats.org/presentationml/2006/main">
  <p:tag name="AS_UNIQUEID" val="1129"/>
</p:tagLst>
</file>

<file path=ppt/tags/tag10.xml><?xml version="1.0" encoding="utf-8"?>
<p:tagLst xmlns:p="http://schemas.openxmlformats.org/presentationml/2006/main">
  <p:tag name="AS_UNIQUEID" val="1138"/>
</p:tagLst>
</file>

<file path=ppt/tags/tag100.xml><?xml version="1.0" encoding="utf-8"?>
<p:tagLst xmlns:p="http://schemas.openxmlformats.org/presentationml/2006/main">
  <p:tag name="AS_UNIQUEID" val="1228"/>
</p:tagLst>
</file>

<file path=ppt/tags/tag1000.xml><?xml version="1.0" encoding="utf-8"?>
<p:tagLst xmlns:p="http://schemas.openxmlformats.org/presentationml/2006/main">
  <p:tag name="AS_UNIQUEID" val="762"/>
</p:tagLst>
</file>

<file path=ppt/tags/tag1001.xml><?xml version="1.0" encoding="utf-8"?>
<p:tagLst xmlns:p="http://schemas.openxmlformats.org/presentationml/2006/main">
  <p:tag name="AS_UNIQUEID" val="763"/>
</p:tagLst>
</file>

<file path=ppt/tags/tag1002.xml><?xml version="1.0" encoding="utf-8"?>
<p:tagLst xmlns:p="http://schemas.openxmlformats.org/presentationml/2006/main">
  <p:tag name="AS_UNIQUEID" val="764"/>
</p:tagLst>
</file>

<file path=ppt/tags/tag1003.xml><?xml version="1.0" encoding="utf-8"?>
<p:tagLst xmlns:p="http://schemas.openxmlformats.org/presentationml/2006/main">
  <p:tag name="AS_UNIQUEID" val="765"/>
</p:tagLst>
</file>

<file path=ppt/tags/tag1004.xml><?xml version="1.0" encoding="utf-8"?>
<p:tagLst xmlns:p="http://schemas.openxmlformats.org/presentationml/2006/main">
  <p:tag name="AS_UNIQUEID" val="766"/>
</p:tagLst>
</file>

<file path=ppt/tags/tag1005.xml><?xml version="1.0" encoding="utf-8"?>
<p:tagLst xmlns:p="http://schemas.openxmlformats.org/presentationml/2006/main">
  <p:tag name="AS_UNIQUEID" val="767"/>
</p:tagLst>
</file>

<file path=ppt/tags/tag1006.xml><?xml version="1.0" encoding="utf-8"?>
<p:tagLst xmlns:p="http://schemas.openxmlformats.org/presentationml/2006/main">
  <p:tag name="AS_UNIQUEID" val="768"/>
</p:tagLst>
</file>

<file path=ppt/tags/tag1007.xml><?xml version="1.0" encoding="utf-8"?>
<p:tagLst xmlns:p="http://schemas.openxmlformats.org/presentationml/2006/main">
  <p:tag name="AS_UNIQUEID" val="769"/>
</p:tagLst>
</file>

<file path=ppt/tags/tag1008.xml><?xml version="1.0" encoding="utf-8"?>
<p:tagLst xmlns:p="http://schemas.openxmlformats.org/presentationml/2006/main">
  <p:tag name="AS_UNIQUEID" val="770"/>
</p:tagLst>
</file>

<file path=ppt/tags/tag1009.xml><?xml version="1.0" encoding="utf-8"?>
<p:tagLst xmlns:p="http://schemas.openxmlformats.org/presentationml/2006/main">
  <p:tag name="AS_UNIQUEID" val="771"/>
</p:tagLst>
</file>

<file path=ppt/tags/tag101.xml><?xml version="1.0" encoding="utf-8"?>
<p:tagLst xmlns:p="http://schemas.openxmlformats.org/presentationml/2006/main">
  <p:tag name="AS_UNIQUEID" val="1229"/>
</p:tagLst>
</file>

<file path=ppt/tags/tag1010.xml><?xml version="1.0" encoding="utf-8"?>
<p:tagLst xmlns:p="http://schemas.openxmlformats.org/presentationml/2006/main">
  <p:tag name="AS_UNIQUEID" val="772"/>
</p:tagLst>
</file>

<file path=ppt/tags/tag1011.xml><?xml version="1.0" encoding="utf-8"?>
<p:tagLst xmlns:p="http://schemas.openxmlformats.org/presentationml/2006/main">
  <p:tag name="AS_UNIQUEID" val="773"/>
</p:tagLst>
</file>

<file path=ppt/tags/tag1012.xml><?xml version="1.0" encoding="utf-8"?>
<p:tagLst xmlns:p="http://schemas.openxmlformats.org/presentationml/2006/main">
  <p:tag name="AS_UNIQUEID" val="774"/>
</p:tagLst>
</file>

<file path=ppt/tags/tag1013.xml><?xml version="1.0" encoding="utf-8"?>
<p:tagLst xmlns:p="http://schemas.openxmlformats.org/presentationml/2006/main">
  <p:tag name="AS_UNIQUEID" val="775"/>
</p:tagLst>
</file>

<file path=ppt/tags/tag1014.xml><?xml version="1.0" encoding="utf-8"?>
<p:tagLst xmlns:p="http://schemas.openxmlformats.org/presentationml/2006/main">
  <p:tag name="AS_UNIQUEID" val="776"/>
</p:tagLst>
</file>

<file path=ppt/tags/tag1015.xml><?xml version="1.0" encoding="utf-8"?>
<p:tagLst xmlns:p="http://schemas.openxmlformats.org/presentationml/2006/main">
  <p:tag name="AS_UNIQUEID" val="777"/>
</p:tagLst>
</file>

<file path=ppt/tags/tag1016.xml><?xml version="1.0" encoding="utf-8"?>
<p:tagLst xmlns:p="http://schemas.openxmlformats.org/presentationml/2006/main">
  <p:tag name="AS_UNIQUEID" val="778"/>
</p:tagLst>
</file>

<file path=ppt/tags/tag1017.xml><?xml version="1.0" encoding="utf-8"?>
<p:tagLst xmlns:p="http://schemas.openxmlformats.org/presentationml/2006/main">
  <p:tag name="AS_UNIQUEID" val="779"/>
</p:tagLst>
</file>

<file path=ppt/tags/tag1018.xml><?xml version="1.0" encoding="utf-8"?>
<p:tagLst xmlns:p="http://schemas.openxmlformats.org/presentationml/2006/main">
  <p:tag name="AS_UNIQUEID" val="780"/>
</p:tagLst>
</file>

<file path=ppt/tags/tag1019.xml><?xml version="1.0" encoding="utf-8"?>
<p:tagLst xmlns:p="http://schemas.openxmlformats.org/presentationml/2006/main">
  <p:tag name="AS_UNIQUEID" val="781"/>
</p:tagLst>
</file>

<file path=ppt/tags/tag102.xml><?xml version="1.0" encoding="utf-8"?>
<p:tagLst xmlns:p="http://schemas.openxmlformats.org/presentationml/2006/main">
  <p:tag name="AS_UNIQUEID" val="1230"/>
</p:tagLst>
</file>

<file path=ppt/tags/tag1020.xml><?xml version="1.0" encoding="utf-8"?>
<p:tagLst xmlns:p="http://schemas.openxmlformats.org/presentationml/2006/main">
  <p:tag name="AS_UNIQUEID" val="782"/>
</p:tagLst>
</file>

<file path=ppt/tags/tag1021.xml><?xml version="1.0" encoding="utf-8"?>
<p:tagLst xmlns:p="http://schemas.openxmlformats.org/presentationml/2006/main">
  <p:tag name="AS_UNIQUEID" val="783"/>
</p:tagLst>
</file>

<file path=ppt/tags/tag1022.xml><?xml version="1.0" encoding="utf-8"?>
<p:tagLst xmlns:p="http://schemas.openxmlformats.org/presentationml/2006/main">
  <p:tag name="AS_UNIQUEID" val="784"/>
</p:tagLst>
</file>

<file path=ppt/tags/tag1023.xml><?xml version="1.0" encoding="utf-8"?>
<p:tagLst xmlns:p="http://schemas.openxmlformats.org/presentationml/2006/main">
  <p:tag name="AS_UNIQUEID" val="785"/>
</p:tagLst>
</file>

<file path=ppt/tags/tag1024.xml><?xml version="1.0" encoding="utf-8"?>
<p:tagLst xmlns:p="http://schemas.openxmlformats.org/presentationml/2006/main">
  <p:tag name="AS_UNIQUEID" val="786"/>
</p:tagLst>
</file>

<file path=ppt/tags/tag1025.xml><?xml version="1.0" encoding="utf-8"?>
<p:tagLst xmlns:p="http://schemas.openxmlformats.org/presentationml/2006/main">
  <p:tag name="AS_UNIQUEID" val="787"/>
</p:tagLst>
</file>

<file path=ppt/tags/tag1026.xml><?xml version="1.0" encoding="utf-8"?>
<p:tagLst xmlns:p="http://schemas.openxmlformats.org/presentationml/2006/main">
  <p:tag name="AS_UNIQUEID" val="788"/>
</p:tagLst>
</file>

<file path=ppt/tags/tag1027.xml><?xml version="1.0" encoding="utf-8"?>
<p:tagLst xmlns:p="http://schemas.openxmlformats.org/presentationml/2006/main">
  <p:tag name="AS_UNIQUEID" val="789"/>
</p:tagLst>
</file>

<file path=ppt/tags/tag1028.xml><?xml version="1.0" encoding="utf-8"?>
<p:tagLst xmlns:p="http://schemas.openxmlformats.org/presentationml/2006/main">
  <p:tag name="AS_UNIQUEID" val="790"/>
</p:tagLst>
</file>

<file path=ppt/tags/tag1029.xml><?xml version="1.0" encoding="utf-8"?>
<p:tagLst xmlns:p="http://schemas.openxmlformats.org/presentationml/2006/main">
  <p:tag name="AS_UNIQUEID" val="791"/>
</p:tagLst>
</file>

<file path=ppt/tags/tag103.xml><?xml version="1.0" encoding="utf-8"?>
<p:tagLst xmlns:p="http://schemas.openxmlformats.org/presentationml/2006/main">
  <p:tag name="AS_UNIQUEID" val="1231"/>
</p:tagLst>
</file>

<file path=ppt/tags/tag1030.xml><?xml version="1.0" encoding="utf-8"?>
<p:tagLst xmlns:p="http://schemas.openxmlformats.org/presentationml/2006/main">
  <p:tag name="AS_UNIQUEID" val="792"/>
</p:tagLst>
</file>

<file path=ppt/tags/tag1031.xml><?xml version="1.0" encoding="utf-8"?>
<p:tagLst xmlns:p="http://schemas.openxmlformats.org/presentationml/2006/main">
  <p:tag name="AS_UNIQUEID" val="793"/>
</p:tagLst>
</file>

<file path=ppt/tags/tag1032.xml><?xml version="1.0" encoding="utf-8"?>
<p:tagLst xmlns:p="http://schemas.openxmlformats.org/presentationml/2006/main">
  <p:tag name="AS_UNIQUEID" val="794"/>
</p:tagLst>
</file>

<file path=ppt/tags/tag1033.xml><?xml version="1.0" encoding="utf-8"?>
<p:tagLst xmlns:p="http://schemas.openxmlformats.org/presentationml/2006/main">
  <p:tag name="AS_UNIQUEID" val="795"/>
</p:tagLst>
</file>

<file path=ppt/tags/tag1034.xml><?xml version="1.0" encoding="utf-8"?>
<p:tagLst xmlns:p="http://schemas.openxmlformats.org/presentationml/2006/main">
  <p:tag name="AS_UNIQUEID" val="796"/>
</p:tagLst>
</file>

<file path=ppt/tags/tag1035.xml><?xml version="1.0" encoding="utf-8"?>
<p:tagLst xmlns:p="http://schemas.openxmlformats.org/presentationml/2006/main">
  <p:tag name="AS_UNIQUEID" val="797"/>
</p:tagLst>
</file>

<file path=ppt/tags/tag1036.xml><?xml version="1.0" encoding="utf-8"?>
<p:tagLst xmlns:p="http://schemas.openxmlformats.org/presentationml/2006/main">
  <p:tag name="AS_UNIQUEID" val="798"/>
</p:tagLst>
</file>

<file path=ppt/tags/tag1037.xml><?xml version="1.0" encoding="utf-8"?>
<p:tagLst xmlns:p="http://schemas.openxmlformats.org/presentationml/2006/main">
  <p:tag name="AS_UNIQUEID" val="799"/>
</p:tagLst>
</file>

<file path=ppt/tags/tag1038.xml><?xml version="1.0" encoding="utf-8"?>
<p:tagLst xmlns:p="http://schemas.openxmlformats.org/presentationml/2006/main">
  <p:tag name="AS_UNIQUEID" val="800"/>
</p:tagLst>
</file>

<file path=ppt/tags/tag1039.xml><?xml version="1.0" encoding="utf-8"?>
<p:tagLst xmlns:p="http://schemas.openxmlformats.org/presentationml/2006/main">
  <p:tag name="AS_UNIQUEID" val="801"/>
</p:tagLst>
</file>

<file path=ppt/tags/tag104.xml><?xml version="1.0" encoding="utf-8"?>
<p:tagLst xmlns:p="http://schemas.openxmlformats.org/presentationml/2006/main">
  <p:tag name="AS_UNIQUEID" val="1232"/>
</p:tagLst>
</file>

<file path=ppt/tags/tag1040.xml><?xml version="1.0" encoding="utf-8"?>
<p:tagLst xmlns:p="http://schemas.openxmlformats.org/presentationml/2006/main">
  <p:tag name="AS_UNIQUEID" val="802"/>
</p:tagLst>
</file>

<file path=ppt/tags/tag1041.xml><?xml version="1.0" encoding="utf-8"?>
<p:tagLst xmlns:p="http://schemas.openxmlformats.org/presentationml/2006/main">
  <p:tag name="AS_UNIQUEID" val="803"/>
</p:tagLst>
</file>

<file path=ppt/tags/tag1042.xml><?xml version="1.0" encoding="utf-8"?>
<p:tagLst xmlns:p="http://schemas.openxmlformats.org/presentationml/2006/main">
  <p:tag name="AS_UNIQUEID" val="804"/>
</p:tagLst>
</file>

<file path=ppt/tags/tag1043.xml><?xml version="1.0" encoding="utf-8"?>
<p:tagLst xmlns:p="http://schemas.openxmlformats.org/presentationml/2006/main">
  <p:tag name="AS_UNIQUEID" val="805"/>
</p:tagLst>
</file>

<file path=ppt/tags/tag1044.xml><?xml version="1.0" encoding="utf-8"?>
<p:tagLst xmlns:p="http://schemas.openxmlformats.org/presentationml/2006/main">
  <p:tag name="AS_UNIQUEID" val="806"/>
</p:tagLst>
</file>

<file path=ppt/tags/tag1045.xml><?xml version="1.0" encoding="utf-8"?>
<p:tagLst xmlns:p="http://schemas.openxmlformats.org/presentationml/2006/main">
  <p:tag name="AS_UNIQUEID" val="807"/>
</p:tagLst>
</file>

<file path=ppt/tags/tag1046.xml><?xml version="1.0" encoding="utf-8"?>
<p:tagLst xmlns:p="http://schemas.openxmlformats.org/presentationml/2006/main">
  <p:tag name="AS_UNIQUEID" val="808"/>
</p:tagLst>
</file>

<file path=ppt/tags/tag1047.xml><?xml version="1.0" encoding="utf-8"?>
<p:tagLst xmlns:p="http://schemas.openxmlformats.org/presentationml/2006/main">
  <p:tag name="AS_UNIQUEID" val="809"/>
</p:tagLst>
</file>

<file path=ppt/tags/tag1048.xml><?xml version="1.0" encoding="utf-8"?>
<p:tagLst xmlns:p="http://schemas.openxmlformats.org/presentationml/2006/main">
  <p:tag name="AS_UNIQUEID" val="810"/>
</p:tagLst>
</file>

<file path=ppt/tags/tag1049.xml><?xml version="1.0" encoding="utf-8"?>
<p:tagLst xmlns:p="http://schemas.openxmlformats.org/presentationml/2006/main">
  <p:tag name="AS_UNIQUEID" val="811"/>
</p:tagLst>
</file>

<file path=ppt/tags/tag105.xml><?xml version="1.0" encoding="utf-8"?>
<p:tagLst xmlns:p="http://schemas.openxmlformats.org/presentationml/2006/main">
  <p:tag name="AS_UNIQUEID" val="1233"/>
  <p:tag name="KSO_WM_UNIT_PLACING_PICTURE_USER_VIEWPORT" val="{&quot;height&quot;:6390,&quot;width&quot;:9600}"/>
</p:tagLst>
</file>

<file path=ppt/tags/tag1050.xml><?xml version="1.0" encoding="utf-8"?>
<p:tagLst xmlns:p="http://schemas.openxmlformats.org/presentationml/2006/main">
  <p:tag name="AS_UNIQUEID" val="812"/>
</p:tagLst>
</file>

<file path=ppt/tags/tag1051.xml><?xml version="1.0" encoding="utf-8"?>
<p:tagLst xmlns:p="http://schemas.openxmlformats.org/presentationml/2006/main">
  <p:tag name="AS_UNIQUEID" val="813"/>
</p:tagLst>
</file>

<file path=ppt/tags/tag1052.xml><?xml version="1.0" encoding="utf-8"?>
<p:tagLst xmlns:p="http://schemas.openxmlformats.org/presentationml/2006/main">
  <p:tag name="AS_UNIQUEID" val="814"/>
</p:tagLst>
</file>

<file path=ppt/tags/tag1053.xml><?xml version="1.0" encoding="utf-8"?>
<p:tagLst xmlns:p="http://schemas.openxmlformats.org/presentationml/2006/main">
  <p:tag name="AS_UNIQUEID" val="815"/>
</p:tagLst>
</file>

<file path=ppt/tags/tag1054.xml><?xml version="1.0" encoding="utf-8"?>
<p:tagLst xmlns:p="http://schemas.openxmlformats.org/presentationml/2006/main">
  <p:tag name="AS_UNIQUEID" val="816"/>
</p:tagLst>
</file>

<file path=ppt/tags/tag1055.xml><?xml version="1.0" encoding="utf-8"?>
<p:tagLst xmlns:p="http://schemas.openxmlformats.org/presentationml/2006/main">
  <p:tag name="AS_UNIQUEID" val="817"/>
</p:tagLst>
</file>

<file path=ppt/tags/tag1056.xml><?xml version="1.0" encoding="utf-8"?>
<p:tagLst xmlns:p="http://schemas.openxmlformats.org/presentationml/2006/main">
  <p:tag name="AS_UNIQUEID" val="818"/>
</p:tagLst>
</file>

<file path=ppt/tags/tag1057.xml><?xml version="1.0" encoding="utf-8"?>
<p:tagLst xmlns:p="http://schemas.openxmlformats.org/presentationml/2006/main">
  <p:tag name="AS_UNIQUEID" val="819"/>
</p:tagLst>
</file>

<file path=ppt/tags/tag1058.xml><?xml version="1.0" encoding="utf-8"?>
<p:tagLst xmlns:p="http://schemas.openxmlformats.org/presentationml/2006/main">
  <p:tag name="AS_UNIQUEID" val="820"/>
</p:tagLst>
</file>

<file path=ppt/tags/tag1059.xml><?xml version="1.0" encoding="utf-8"?>
<p:tagLst xmlns:p="http://schemas.openxmlformats.org/presentationml/2006/main">
  <p:tag name="AS_UNIQUEID" val="821"/>
</p:tagLst>
</file>

<file path=ppt/tags/tag106.xml><?xml version="1.0" encoding="utf-8"?>
<p:tagLst xmlns:p="http://schemas.openxmlformats.org/presentationml/2006/main">
  <p:tag name="AS_UNIQUEID" val="1234"/>
</p:tagLst>
</file>

<file path=ppt/tags/tag1060.xml><?xml version="1.0" encoding="utf-8"?>
<p:tagLst xmlns:p="http://schemas.openxmlformats.org/presentationml/2006/main">
  <p:tag name="AS_UNIQUEID" val="822"/>
</p:tagLst>
</file>

<file path=ppt/tags/tag1061.xml><?xml version="1.0" encoding="utf-8"?>
<p:tagLst xmlns:p="http://schemas.openxmlformats.org/presentationml/2006/main">
  <p:tag name="AS_UNIQUEID" val="823"/>
</p:tagLst>
</file>

<file path=ppt/tags/tag1062.xml><?xml version="1.0" encoding="utf-8"?>
<p:tagLst xmlns:p="http://schemas.openxmlformats.org/presentationml/2006/main">
  <p:tag name="AS_UNIQUEID" val="824"/>
</p:tagLst>
</file>

<file path=ppt/tags/tag1063.xml><?xml version="1.0" encoding="utf-8"?>
<p:tagLst xmlns:p="http://schemas.openxmlformats.org/presentationml/2006/main">
  <p:tag name="AS_UNIQUEID" val="825"/>
</p:tagLst>
</file>

<file path=ppt/tags/tag1064.xml><?xml version="1.0" encoding="utf-8"?>
<p:tagLst xmlns:p="http://schemas.openxmlformats.org/presentationml/2006/main">
  <p:tag name="AS_UNIQUEID" val="826"/>
</p:tagLst>
</file>

<file path=ppt/tags/tag1065.xml><?xml version="1.0" encoding="utf-8"?>
<p:tagLst xmlns:p="http://schemas.openxmlformats.org/presentationml/2006/main">
  <p:tag name="AS_UNIQUEID" val="827"/>
</p:tagLst>
</file>

<file path=ppt/tags/tag1066.xml><?xml version="1.0" encoding="utf-8"?>
<p:tagLst xmlns:p="http://schemas.openxmlformats.org/presentationml/2006/main">
  <p:tag name="AS_UNIQUEID" val="828"/>
</p:tagLst>
</file>

<file path=ppt/tags/tag1067.xml><?xml version="1.0" encoding="utf-8"?>
<p:tagLst xmlns:p="http://schemas.openxmlformats.org/presentationml/2006/main">
  <p:tag name="AS_UNIQUEID" val="829"/>
</p:tagLst>
</file>

<file path=ppt/tags/tag1068.xml><?xml version="1.0" encoding="utf-8"?>
<p:tagLst xmlns:p="http://schemas.openxmlformats.org/presentationml/2006/main">
  <p:tag name="AS_UNIQUEID" val="830"/>
</p:tagLst>
</file>

<file path=ppt/tags/tag1069.xml><?xml version="1.0" encoding="utf-8"?>
<p:tagLst xmlns:p="http://schemas.openxmlformats.org/presentationml/2006/main">
  <p:tag name="AS_UNIQUEID" val="831"/>
</p:tagLst>
</file>

<file path=ppt/tags/tag107.xml><?xml version="1.0" encoding="utf-8"?>
<p:tagLst xmlns:p="http://schemas.openxmlformats.org/presentationml/2006/main">
  <p:tag name="AS_UNIQUEID" val="1235"/>
</p:tagLst>
</file>

<file path=ppt/tags/tag1070.xml><?xml version="1.0" encoding="utf-8"?>
<p:tagLst xmlns:p="http://schemas.openxmlformats.org/presentationml/2006/main">
  <p:tag name="AS_UNIQUEID" val="832"/>
</p:tagLst>
</file>

<file path=ppt/tags/tag1071.xml><?xml version="1.0" encoding="utf-8"?>
<p:tagLst xmlns:p="http://schemas.openxmlformats.org/presentationml/2006/main">
  <p:tag name="AS_UNIQUEID" val="833"/>
</p:tagLst>
</file>

<file path=ppt/tags/tag1072.xml><?xml version="1.0" encoding="utf-8"?>
<p:tagLst xmlns:p="http://schemas.openxmlformats.org/presentationml/2006/main">
  <p:tag name="AS_UNIQUEID" val="834"/>
</p:tagLst>
</file>

<file path=ppt/tags/tag1073.xml><?xml version="1.0" encoding="utf-8"?>
<p:tagLst xmlns:p="http://schemas.openxmlformats.org/presentationml/2006/main">
  <p:tag name="AS_UNIQUEID" val="835"/>
</p:tagLst>
</file>

<file path=ppt/tags/tag1074.xml><?xml version="1.0" encoding="utf-8"?>
<p:tagLst xmlns:p="http://schemas.openxmlformats.org/presentationml/2006/main">
  <p:tag name="AS_UNIQUEID" val="836"/>
</p:tagLst>
</file>

<file path=ppt/tags/tag1075.xml><?xml version="1.0" encoding="utf-8"?>
<p:tagLst xmlns:p="http://schemas.openxmlformats.org/presentationml/2006/main">
  <p:tag name="AS_UNIQUEID" val="837"/>
</p:tagLst>
</file>

<file path=ppt/tags/tag1076.xml><?xml version="1.0" encoding="utf-8"?>
<p:tagLst xmlns:p="http://schemas.openxmlformats.org/presentationml/2006/main">
  <p:tag name="AS_UNIQUEID" val="838"/>
</p:tagLst>
</file>

<file path=ppt/tags/tag1077.xml><?xml version="1.0" encoding="utf-8"?>
<p:tagLst xmlns:p="http://schemas.openxmlformats.org/presentationml/2006/main">
  <p:tag name="AS_UNIQUEID" val="839"/>
</p:tagLst>
</file>

<file path=ppt/tags/tag1078.xml><?xml version="1.0" encoding="utf-8"?>
<p:tagLst xmlns:p="http://schemas.openxmlformats.org/presentationml/2006/main">
  <p:tag name="AS_UNIQUEID" val="840"/>
</p:tagLst>
</file>

<file path=ppt/tags/tag1079.xml><?xml version="1.0" encoding="utf-8"?>
<p:tagLst xmlns:p="http://schemas.openxmlformats.org/presentationml/2006/main">
  <p:tag name="AS_UNIQUEID" val="841"/>
</p:tagLst>
</file>

<file path=ppt/tags/tag108.xml><?xml version="1.0" encoding="utf-8"?>
<p:tagLst xmlns:p="http://schemas.openxmlformats.org/presentationml/2006/main">
  <p:tag name="AS_UNIQUEID" val="1236"/>
</p:tagLst>
</file>

<file path=ppt/tags/tag1080.xml><?xml version="1.0" encoding="utf-8"?>
<p:tagLst xmlns:p="http://schemas.openxmlformats.org/presentationml/2006/main">
  <p:tag name="AS_UNIQUEID" val="842"/>
</p:tagLst>
</file>

<file path=ppt/tags/tag1081.xml><?xml version="1.0" encoding="utf-8"?>
<p:tagLst xmlns:p="http://schemas.openxmlformats.org/presentationml/2006/main">
  <p:tag name="AS_UNIQUEID" val="843"/>
</p:tagLst>
</file>

<file path=ppt/tags/tag1082.xml><?xml version="1.0" encoding="utf-8"?>
<p:tagLst xmlns:p="http://schemas.openxmlformats.org/presentationml/2006/main">
  <p:tag name="AS_UNIQUEID" val="844"/>
</p:tagLst>
</file>

<file path=ppt/tags/tag1083.xml><?xml version="1.0" encoding="utf-8"?>
<p:tagLst xmlns:p="http://schemas.openxmlformats.org/presentationml/2006/main">
  <p:tag name="AS_UNIQUEID" val="845"/>
</p:tagLst>
</file>

<file path=ppt/tags/tag1084.xml><?xml version="1.0" encoding="utf-8"?>
<p:tagLst xmlns:p="http://schemas.openxmlformats.org/presentationml/2006/main">
  <p:tag name="AS_UNIQUEID" val="846"/>
</p:tagLst>
</file>

<file path=ppt/tags/tag1085.xml><?xml version="1.0" encoding="utf-8"?>
<p:tagLst xmlns:p="http://schemas.openxmlformats.org/presentationml/2006/main">
  <p:tag name="AS_UNIQUEID" val="847"/>
</p:tagLst>
</file>

<file path=ppt/tags/tag1086.xml><?xml version="1.0" encoding="utf-8"?>
<p:tagLst xmlns:p="http://schemas.openxmlformats.org/presentationml/2006/main">
  <p:tag name="AS_UNIQUEID" val="848"/>
</p:tagLst>
</file>

<file path=ppt/tags/tag1087.xml><?xml version="1.0" encoding="utf-8"?>
<p:tagLst xmlns:p="http://schemas.openxmlformats.org/presentationml/2006/main">
  <p:tag name="AS_UNIQUEID" val="849"/>
</p:tagLst>
</file>

<file path=ppt/tags/tag1088.xml><?xml version="1.0" encoding="utf-8"?>
<p:tagLst xmlns:p="http://schemas.openxmlformats.org/presentationml/2006/main">
  <p:tag name="AS_UNIQUEID" val="850"/>
</p:tagLst>
</file>

<file path=ppt/tags/tag1089.xml><?xml version="1.0" encoding="utf-8"?>
<p:tagLst xmlns:p="http://schemas.openxmlformats.org/presentationml/2006/main">
  <p:tag name="AS_UNIQUEID" val="851"/>
</p:tagLst>
</file>

<file path=ppt/tags/tag109.xml><?xml version="1.0" encoding="utf-8"?>
<p:tagLst xmlns:p="http://schemas.openxmlformats.org/presentationml/2006/main">
  <p:tag name="AS_UNIQUEID" val="1237"/>
</p:tagLst>
</file>

<file path=ppt/tags/tag1090.xml><?xml version="1.0" encoding="utf-8"?>
<p:tagLst xmlns:p="http://schemas.openxmlformats.org/presentationml/2006/main">
  <p:tag name="AS_UNIQUEID" val="852"/>
</p:tagLst>
</file>

<file path=ppt/tags/tag1091.xml><?xml version="1.0" encoding="utf-8"?>
<p:tagLst xmlns:p="http://schemas.openxmlformats.org/presentationml/2006/main">
  <p:tag name="AS_UNIQUEID" val="853"/>
</p:tagLst>
</file>

<file path=ppt/tags/tag1092.xml><?xml version="1.0" encoding="utf-8"?>
<p:tagLst xmlns:p="http://schemas.openxmlformats.org/presentationml/2006/main">
  <p:tag name="AS_UNIQUEID" val="854"/>
</p:tagLst>
</file>

<file path=ppt/tags/tag1093.xml><?xml version="1.0" encoding="utf-8"?>
<p:tagLst xmlns:p="http://schemas.openxmlformats.org/presentationml/2006/main">
  <p:tag name="AS_UNIQUEID" val="855"/>
</p:tagLst>
</file>

<file path=ppt/tags/tag1094.xml><?xml version="1.0" encoding="utf-8"?>
<p:tagLst xmlns:p="http://schemas.openxmlformats.org/presentationml/2006/main">
  <p:tag name="AS_UNIQUEID" val="856"/>
</p:tagLst>
</file>

<file path=ppt/tags/tag1095.xml><?xml version="1.0" encoding="utf-8"?>
<p:tagLst xmlns:p="http://schemas.openxmlformats.org/presentationml/2006/main">
  <p:tag name="AS_UNIQUEID" val="857"/>
</p:tagLst>
</file>

<file path=ppt/tags/tag1096.xml><?xml version="1.0" encoding="utf-8"?>
<p:tagLst xmlns:p="http://schemas.openxmlformats.org/presentationml/2006/main">
  <p:tag name="AS_UNIQUEID" val="858"/>
</p:tagLst>
</file>

<file path=ppt/tags/tag1097.xml><?xml version="1.0" encoding="utf-8"?>
<p:tagLst xmlns:p="http://schemas.openxmlformats.org/presentationml/2006/main">
  <p:tag name="AS_UNIQUEID" val="859"/>
</p:tagLst>
</file>

<file path=ppt/tags/tag1098.xml><?xml version="1.0" encoding="utf-8"?>
<p:tagLst xmlns:p="http://schemas.openxmlformats.org/presentationml/2006/main">
  <p:tag name="AS_UNIQUEID" val="860"/>
</p:tagLst>
</file>

<file path=ppt/tags/tag1099.xml><?xml version="1.0" encoding="utf-8"?>
<p:tagLst xmlns:p="http://schemas.openxmlformats.org/presentationml/2006/main">
  <p:tag name="AS_UNIQUEID" val="861"/>
</p:tagLst>
</file>

<file path=ppt/tags/tag11.xml><?xml version="1.0" encoding="utf-8"?>
<p:tagLst xmlns:p="http://schemas.openxmlformats.org/presentationml/2006/main">
  <p:tag name="AS_UNIQUEID" val="1139"/>
</p:tagLst>
</file>

<file path=ppt/tags/tag110.xml><?xml version="1.0" encoding="utf-8"?>
<p:tagLst xmlns:p="http://schemas.openxmlformats.org/presentationml/2006/main">
  <p:tag name="AS_UNIQUEID" val="1238"/>
</p:tagLst>
</file>

<file path=ppt/tags/tag1100.xml><?xml version="1.0" encoding="utf-8"?>
<p:tagLst xmlns:p="http://schemas.openxmlformats.org/presentationml/2006/main">
  <p:tag name="AS_UNIQUEID" val="862"/>
</p:tagLst>
</file>

<file path=ppt/tags/tag1101.xml><?xml version="1.0" encoding="utf-8"?>
<p:tagLst xmlns:p="http://schemas.openxmlformats.org/presentationml/2006/main">
  <p:tag name="AS_UNIQUEID" val="863"/>
</p:tagLst>
</file>

<file path=ppt/tags/tag1102.xml><?xml version="1.0" encoding="utf-8"?>
<p:tagLst xmlns:p="http://schemas.openxmlformats.org/presentationml/2006/main">
  <p:tag name="AS_UNIQUEID" val="864"/>
</p:tagLst>
</file>

<file path=ppt/tags/tag1103.xml><?xml version="1.0" encoding="utf-8"?>
<p:tagLst xmlns:p="http://schemas.openxmlformats.org/presentationml/2006/main">
  <p:tag name="AS_UNIQUEID" val="865"/>
</p:tagLst>
</file>

<file path=ppt/tags/tag1104.xml><?xml version="1.0" encoding="utf-8"?>
<p:tagLst xmlns:p="http://schemas.openxmlformats.org/presentationml/2006/main">
  <p:tag name="AS_UNIQUEID" val="866"/>
</p:tagLst>
</file>

<file path=ppt/tags/tag1105.xml><?xml version="1.0" encoding="utf-8"?>
<p:tagLst xmlns:p="http://schemas.openxmlformats.org/presentationml/2006/main">
  <p:tag name="AS_UNIQUEID" val="867"/>
</p:tagLst>
</file>

<file path=ppt/tags/tag1106.xml><?xml version="1.0" encoding="utf-8"?>
<p:tagLst xmlns:p="http://schemas.openxmlformats.org/presentationml/2006/main">
  <p:tag name="AS_UNIQUEID" val="868"/>
</p:tagLst>
</file>

<file path=ppt/tags/tag1107.xml><?xml version="1.0" encoding="utf-8"?>
<p:tagLst xmlns:p="http://schemas.openxmlformats.org/presentationml/2006/main">
  <p:tag name="AS_UNIQUEID" val="869"/>
</p:tagLst>
</file>

<file path=ppt/tags/tag1108.xml><?xml version="1.0" encoding="utf-8"?>
<p:tagLst xmlns:p="http://schemas.openxmlformats.org/presentationml/2006/main">
  <p:tag name="AS_UNIQUEID" val="870"/>
</p:tagLst>
</file>

<file path=ppt/tags/tag1109.xml><?xml version="1.0" encoding="utf-8"?>
<p:tagLst xmlns:p="http://schemas.openxmlformats.org/presentationml/2006/main">
  <p:tag name="AS_UNIQUEID" val="871"/>
</p:tagLst>
</file>

<file path=ppt/tags/tag111.xml><?xml version="1.0" encoding="utf-8"?>
<p:tagLst xmlns:p="http://schemas.openxmlformats.org/presentationml/2006/main">
  <p:tag name="AS_UNIQUEID" val="1239"/>
</p:tagLst>
</file>

<file path=ppt/tags/tag1110.xml><?xml version="1.0" encoding="utf-8"?>
<p:tagLst xmlns:p="http://schemas.openxmlformats.org/presentationml/2006/main">
  <p:tag name="AS_UNIQUEID" val="872"/>
</p:tagLst>
</file>

<file path=ppt/tags/tag1111.xml><?xml version="1.0" encoding="utf-8"?>
<p:tagLst xmlns:p="http://schemas.openxmlformats.org/presentationml/2006/main">
  <p:tag name="AS_UNIQUEID" val="873"/>
</p:tagLst>
</file>

<file path=ppt/tags/tag1112.xml><?xml version="1.0" encoding="utf-8"?>
<p:tagLst xmlns:p="http://schemas.openxmlformats.org/presentationml/2006/main">
  <p:tag name="AS_UNIQUEID" val="874"/>
</p:tagLst>
</file>

<file path=ppt/tags/tag1113.xml><?xml version="1.0" encoding="utf-8"?>
<p:tagLst xmlns:p="http://schemas.openxmlformats.org/presentationml/2006/main">
  <p:tag name="AS_UNIQUEID" val="875"/>
</p:tagLst>
</file>

<file path=ppt/tags/tag1114.xml><?xml version="1.0" encoding="utf-8"?>
<p:tagLst xmlns:p="http://schemas.openxmlformats.org/presentationml/2006/main">
  <p:tag name="AS_UNIQUEID" val="876"/>
</p:tagLst>
</file>

<file path=ppt/tags/tag1115.xml><?xml version="1.0" encoding="utf-8"?>
<p:tagLst xmlns:p="http://schemas.openxmlformats.org/presentationml/2006/main">
  <p:tag name="AS_UNIQUEID" val="877"/>
</p:tagLst>
</file>

<file path=ppt/tags/tag1116.xml><?xml version="1.0" encoding="utf-8"?>
<p:tagLst xmlns:p="http://schemas.openxmlformats.org/presentationml/2006/main">
  <p:tag name="AS_UNIQUEID" val="878"/>
</p:tagLst>
</file>

<file path=ppt/tags/tag1117.xml><?xml version="1.0" encoding="utf-8"?>
<p:tagLst xmlns:p="http://schemas.openxmlformats.org/presentationml/2006/main">
  <p:tag name="AS_UNIQUEID" val="879"/>
</p:tagLst>
</file>

<file path=ppt/tags/tag1118.xml><?xml version="1.0" encoding="utf-8"?>
<p:tagLst xmlns:p="http://schemas.openxmlformats.org/presentationml/2006/main">
  <p:tag name="AS_UNIQUEID" val="880"/>
</p:tagLst>
</file>

<file path=ppt/tags/tag1119.xml><?xml version="1.0" encoding="utf-8"?>
<p:tagLst xmlns:p="http://schemas.openxmlformats.org/presentationml/2006/main">
  <p:tag name="AS_UNIQUEID" val="881"/>
</p:tagLst>
</file>

<file path=ppt/tags/tag112.xml><?xml version="1.0" encoding="utf-8"?>
<p:tagLst xmlns:p="http://schemas.openxmlformats.org/presentationml/2006/main">
  <p:tag name="AS_UNIQUEID" val="1240"/>
</p:tagLst>
</file>

<file path=ppt/tags/tag1120.xml><?xml version="1.0" encoding="utf-8"?>
<p:tagLst xmlns:p="http://schemas.openxmlformats.org/presentationml/2006/main">
  <p:tag name="AS_UNIQUEID" val="882"/>
</p:tagLst>
</file>

<file path=ppt/tags/tag1121.xml><?xml version="1.0" encoding="utf-8"?>
<p:tagLst xmlns:p="http://schemas.openxmlformats.org/presentationml/2006/main">
  <p:tag name="AS_UNIQUEID" val="883"/>
</p:tagLst>
</file>

<file path=ppt/tags/tag1122.xml><?xml version="1.0" encoding="utf-8"?>
<p:tagLst xmlns:p="http://schemas.openxmlformats.org/presentationml/2006/main">
  <p:tag name="AS_UNIQUEID" val="884"/>
</p:tagLst>
</file>

<file path=ppt/tags/tag1123.xml><?xml version="1.0" encoding="utf-8"?>
<p:tagLst xmlns:p="http://schemas.openxmlformats.org/presentationml/2006/main">
  <p:tag name="AS_UNIQUEID" val="885"/>
</p:tagLst>
</file>

<file path=ppt/tags/tag1124.xml><?xml version="1.0" encoding="utf-8"?>
<p:tagLst xmlns:p="http://schemas.openxmlformats.org/presentationml/2006/main">
  <p:tag name="AS_UNIQUEID" val="886"/>
</p:tagLst>
</file>

<file path=ppt/tags/tag1125.xml><?xml version="1.0" encoding="utf-8"?>
<p:tagLst xmlns:p="http://schemas.openxmlformats.org/presentationml/2006/main">
  <p:tag name="AS_UNIQUEID" val="887"/>
</p:tagLst>
</file>

<file path=ppt/tags/tag1126.xml><?xml version="1.0" encoding="utf-8"?>
<p:tagLst xmlns:p="http://schemas.openxmlformats.org/presentationml/2006/main">
  <p:tag name="AS_UNIQUEID" val="888"/>
</p:tagLst>
</file>

<file path=ppt/tags/tag1127.xml><?xml version="1.0" encoding="utf-8"?>
<p:tagLst xmlns:p="http://schemas.openxmlformats.org/presentationml/2006/main">
  <p:tag name="AS_UNIQUEID" val="889"/>
</p:tagLst>
</file>

<file path=ppt/tags/tag1128.xml><?xml version="1.0" encoding="utf-8"?>
<p:tagLst xmlns:p="http://schemas.openxmlformats.org/presentationml/2006/main">
  <p:tag name="AS_UNIQUEID" val="890"/>
</p:tagLst>
</file>

<file path=ppt/tags/tag1129.xml><?xml version="1.0" encoding="utf-8"?>
<p:tagLst xmlns:p="http://schemas.openxmlformats.org/presentationml/2006/main">
  <p:tag name="AS_UNIQUEID" val="891"/>
</p:tagLst>
</file>

<file path=ppt/tags/tag113.xml><?xml version="1.0" encoding="utf-8"?>
<p:tagLst xmlns:p="http://schemas.openxmlformats.org/presentationml/2006/main">
  <p:tag name="AS_UNIQUEID" val="1241"/>
</p:tagLst>
</file>

<file path=ppt/tags/tag1130.xml><?xml version="1.0" encoding="utf-8"?>
<p:tagLst xmlns:p="http://schemas.openxmlformats.org/presentationml/2006/main">
  <p:tag name="AS_UNIQUEID" val="892"/>
</p:tagLst>
</file>

<file path=ppt/tags/tag1131.xml><?xml version="1.0" encoding="utf-8"?>
<p:tagLst xmlns:p="http://schemas.openxmlformats.org/presentationml/2006/main">
  <p:tag name="AS_UNIQUEID" val="893"/>
</p:tagLst>
</file>

<file path=ppt/tags/tag1132.xml><?xml version="1.0" encoding="utf-8"?>
<p:tagLst xmlns:p="http://schemas.openxmlformats.org/presentationml/2006/main">
  <p:tag name="AS_UNIQUEID" val="894"/>
</p:tagLst>
</file>

<file path=ppt/tags/tag1133.xml><?xml version="1.0" encoding="utf-8"?>
<p:tagLst xmlns:p="http://schemas.openxmlformats.org/presentationml/2006/main">
  <p:tag name="AS_UNIQUEID" val="895"/>
</p:tagLst>
</file>

<file path=ppt/tags/tag1134.xml><?xml version="1.0" encoding="utf-8"?>
<p:tagLst xmlns:p="http://schemas.openxmlformats.org/presentationml/2006/main">
  <p:tag name="AS_UNIQUEID" val="896"/>
</p:tagLst>
</file>

<file path=ppt/tags/tag1135.xml><?xml version="1.0" encoding="utf-8"?>
<p:tagLst xmlns:p="http://schemas.openxmlformats.org/presentationml/2006/main">
  <p:tag name="AS_UNIQUEID" val="897"/>
</p:tagLst>
</file>

<file path=ppt/tags/tag1136.xml><?xml version="1.0" encoding="utf-8"?>
<p:tagLst xmlns:p="http://schemas.openxmlformats.org/presentationml/2006/main">
  <p:tag name="AS_UNIQUEID" val="898"/>
</p:tagLst>
</file>

<file path=ppt/tags/tag1137.xml><?xml version="1.0" encoding="utf-8"?>
<p:tagLst xmlns:p="http://schemas.openxmlformats.org/presentationml/2006/main">
  <p:tag name="AS_UNIQUEID" val="899"/>
</p:tagLst>
</file>

<file path=ppt/tags/tag1138.xml><?xml version="1.0" encoding="utf-8"?>
<p:tagLst xmlns:p="http://schemas.openxmlformats.org/presentationml/2006/main">
  <p:tag name="AS_UNIQUEID" val="900"/>
</p:tagLst>
</file>

<file path=ppt/tags/tag1139.xml><?xml version="1.0" encoding="utf-8"?>
<p:tagLst xmlns:p="http://schemas.openxmlformats.org/presentationml/2006/main">
  <p:tag name="AS_UNIQUEID" val="901"/>
</p:tagLst>
</file>

<file path=ppt/tags/tag114.xml><?xml version="1.0" encoding="utf-8"?>
<p:tagLst xmlns:p="http://schemas.openxmlformats.org/presentationml/2006/main">
  <p:tag name="AS_UNIQUEID" val="1242"/>
</p:tagLst>
</file>

<file path=ppt/tags/tag1140.xml><?xml version="1.0" encoding="utf-8"?>
<p:tagLst xmlns:p="http://schemas.openxmlformats.org/presentationml/2006/main">
  <p:tag name="AS_UNIQUEID" val="902"/>
</p:tagLst>
</file>

<file path=ppt/tags/tag1141.xml><?xml version="1.0" encoding="utf-8"?>
<p:tagLst xmlns:p="http://schemas.openxmlformats.org/presentationml/2006/main">
  <p:tag name="AS_UNIQUEID" val="903"/>
</p:tagLst>
</file>

<file path=ppt/tags/tag1142.xml><?xml version="1.0" encoding="utf-8"?>
<p:tagLst xmlns:p="http://schemas.openxmlformats.org/presentationml/2006/main">
  <p:tag name="AS_UNIQUEID" val="904"/>
</p:tagLst>
</file>

<file path=ppt/tags/tag1143.xml><?xml version="1.0" encoding="utf-8"?>
<p:tagLst xmlns:p="http://schemas.openxmlformats.org/presentationml/2006/main">
  <p:tag name="AS_UNIQUEID" val="905"/>
</p:tagLst>
</file>

<file path=ppt/tags/tag1144.xml><?xml version="1.0" encoding="utf-8"?>
<p:tagLst xmlns:p="http://schemas.openxmlformats.org/presentationml/2006/main">
  <p:tag name="AS_UNIQUEID" val="906"/>
</p:tagLst>
</file>

<file path=ppt/tags/tag1145.xml><?xml version="1.0" encoding="utf-8"?>
<p:tagLst xmlns:p="http://schemas.openxmlformats.org/presentationml/2006/main">
  <p:tag name="AS_UNIQUEID" val="907"/>
</p:tagLst>
</file>

<file path=ppt/tags/tag1146.xml><?xml version="1.0" encoding="utf-8"?>
<p:tagLst xmlns:p="http://schemas.openxmlformats.org/presentationml/2006/main">
  <p:tag name="AS_UNIQUEID" val="908"/>
</p:tagLst>
</file>

<file path=ppt/tags/tag1147.xml><?xml version="1.0" encoding="utf-8"?>
<p:tagLst xmlns:p="http://schemas.openxmlformats.org/presentationml/2006/main">
  <p:tag name="AS_UNIQUEID" val="909"/>
</p:tagLst>
</file>

<file path=ppt/tags/tag1148.xml><?xml version="1.0" encoding="utf-8"?>
<p:tagLst xmlns:p="http://schemas.openxmlformats.org/presentationml/2006/main">
  <p:tag name="AS_UNIQUEID" val="910"/>
</p:tagLst>
</file>

<file path=ppt/tags/tag1149.xml><?xml version="1.0" encoding="utf-8"?>
<p:tagLst xmlns:p="http://schemas.openxmlformats.org/presentationml/2006/main">
  <p:tag name="AS_UNIQUEID" val="911"/>
</p:tagLst>
</file>

<file path=ppt/tags/tag115.xml><?xml version="1.0" encoding="utf-8"?>
<p:tagLst xmlns:p="http://schemas.openxmlformats.org/presentationml/2006/main">
  <p:tag name="AS_UNIQUEID" val="1243"/>
</p:tagLst>
</file>

<file path=ppt/tags/tag1150.xml><?xml version="1.0" encoding="utf-8"?>
<p:tagLst xmlns:p="http://schemas.openxmlformats.org/presentationml/2006/main">
  <p:tag name="AS_UNIQUEID" val="912"/>
</p:tagLst>
</file>

<file path=ppt/tags/tag1151.xml><?xml version="1.0" encoding="utf-8"?>
<p:tagLst xmlns:p="http://schemas.openxmlformats.org/presentationml/2006/main">
  <p:tag name="AS_UNIQUEID" val="913"/>
</p:tagLst>
</file>

<file path=ppt/tags/tag1152.xml><?xml version="1.0" encoding="utf-8"?>
<p:tagLst xmlns:p="http://schemas.openxmlformats.org/presentationml/2006/main">
  <p:tag name="AS_UNIQUEID" val="914"/>
</p:tagLst>
</file>

<file path=ppt/tags/tag1153.xml><?xml version="1.0" encoding="utf-8"?>
<p:tagLst xmlns:p="http://schemas.openxmlformats.org/presentationml/2006/main">
  <p:tag name="AS_UNIQUEID" val="915"/>
</p:tagLst>
</file>

<file path=ppt/tags/tag1154.xml><?xml version="1.0" encoding="utf-8"?>
<p:tagLst xmlns:p="http://schemas.openxmlformats.org/presentationml/2006/main">
  <p:tag name="AS_UNIQUEID" val="916"/>
</p:tagLst>
</file>

<file path=ppt/tags/tag1155.xml><?xml version="1.0" encoding="utf-8"?>
<p:tagLst xmlns:p="http://schemas.openxmlformats.org/presentationml/2006/main">
  <p:tag name="AS_UNIQUEID" val="917"/>
</p:tagLst>
</file>

<file path=ppt/tags/tag1156.xml><?xml version="1.0" encoding="utf-8"?>
<p:tagLst xmlns:p="http://schemas.openxmlformats.org/presentationml/2006/main">
  <p:tag name="AS_UNIQUEID" val="918"/>
</p:tagLst>
</file>

<file path=ppt/tags/tag1157.xml><?xml version="1.0" encoding="utf-8"?>
<p:tagLst xmlns:p="http://schemas.openxmlformats.org/presentationml/2006/main">
  <p:tag name="AS_UNIQUEID" val="919"/>
</p:tagLst>
</file>

<file path=ppt/tags/tag1158.xml><?xml version="1.0" encoding="utf-8"?>
<p:tagLst xmlns:p="http://schemas.openxmlformats.org/presentationml/2006/main">
  <p:tag name="AS_UNIQUEID" val="920"/>
</p:tagLst>
</file>

<file path=ppt/tags/tag1159.xml><?xml version="1.0" encoding="utf-8"?>
<p:tagLst xmlns:p="http://schemas.openxmlformats.org/presentationml/2006/main">
  <p:tag name="AS_UNIQUEID" val="921"/>
</p:tagLst>
</file>

<file path=ppt/tags/tag116.xml><?xml version="1.0" encoding="utf-8"?>
<p:tagLst xmlns:p="http://schemas.openxmlformats.org/presentationml/2006/main">
  <p:tag name="AS_UNIQUEID" val="1244"/>
</p:tagLst>
</file>

<file path=ppt/tags/tag1160.xml><?xml version="1.0" encoding="utf-8"?>
<p:tagLst xmlns:p="http://schemas.openxmlformats.org/presentationml/2006/main">
  <p:tag name="AS_UNIQUEID" val="922"/>
</p:tagLst>
</file>

<file path=ppt/tags/tag1161.xml><?xml version="1.0" encoding="utf-8"?>
<p:tagLst xmlns:p="http://schemas.openxmlformats.org/presentationml/2006/main">
  <p:tag name="AS_UNIQUEID" val="923"/>
</p:tagLst>
</file>

<file path=ppt/tags/tag1162.xml><?xml version="1.0" encoding="utf-8"?>
<p:tagLst xmlns:p="http://schemas.openxmlformats.org/presentationml/2006/main">
  <p:tag name="AS_UNIQUEID" val="924"/>
</p:tagLst>
</file>

<file path=ppt/tags/tag1163.xml><?xml version="1.0" encoding="utf-8"?>
<p:tagLst xmlns:p="http://schemas.openxmlformats.org/presentationml/2006/main">
  <p:tag name="AS_UNIQUEID" val="925"/>
</p:tagLst>
</file>

<file path=ppt/tags/tag1164.xml><?xml version="1.0" encoding="utf-8"?>
<p:tagLst xmlns:p="http://schemas.openxmlformats.org/presentationml/2006/main">
  <p:tag name="AS_UNIQUEID" val="926"/>
</p:tagLst>
</file>

<file path=ppt/tags/tag1165.xml><?xml version="1.0" encoding="utf-8"?>
<p:tagLst xmlns:p="http://schemas.openxmlformats.org/presentationml/2006/main">
  <p:tag name="AS_UNIQUEID" val="927"/>
</p:tagLst>
</file>

<file path=ppt/tags/tag1166.xml><?xml version="1.0" encoding="utf-8"?>
<p:tagLst xmlns:p="http://schemas.openxmlformats.org/presentationml/2006/main">
  <p:tag name="AS_UNIQUEID" val="928"/>
</p:tagLst>
</file>

<file path=ppt/tags/tag1167.xml><?xml version="1.0" encoding="utf-8"?>
<p:tagLst xmlns:p="http://schemas.openxmlformats.org/presentationml/2006/main">
  <p:tag name="AS_UNIQUEID" val="929"/>
</p:tagLst>
</file>

<file path=ppt/tags/tag1168.xml><?xml version="1.0" encoding="utf-8"?>
<p:tagLst xmlns:p="http://schemas.openxmlformats.org/presentationml/2006/main">
  <p:tag name="AS_UNIQUEID" val="930"/>
</p:tagLst>
</file>

<file path=ppt/tags/tag1169.xml><?xml version="1.0" encoding="utf-8"?>
<p:tagLst xmlns:p="http://schemas.openxmlformats.org/presentationml/2006/main">
  <p:tag name="AS_UNIQUEID" val="931"/>
</p:tagLst>
</file>

<file path=ppt/tags/tag117.xml><?xml version="1.0" encoding="utf-8"?>
<p:tagLst xmlns:p="http://schemas.openxmlformats.org/presentationml/2006/main">
  <p:tag name="AS_UNIQUEID" val="1245"/>
</p:tagLst>
</file>

<file path=ppt/tags/tag1170.xml><?xml version="1.0" encoding="utf-8"?>
<p:tagLst xmlns:p="http://schemas.openxmlformats.org/presentationml/2006/main">
  <p:tag name="AS_UNIQUEID" val="932"/>
</p:tagLst>
</file>

<file path=ppt/tags/tag1171.xml><?xml version="1.0" encoding="utf-8"?>
<p:tagLst xmlns:p="http://schemas.openxmlformats.org/presentationml/2006/main">
  <p:tag name="AS_UNIQUEID" val="933"/>
</p:tagLst>
</file>

<file path=ppt/tags/tag1172.xml><?xml version="1.0" encoding="utf-8"?>
<p:tagLst xmlns:p="http://schemas.openxmlformats.org/presentationml/2006/main">
  <p:tag name="AS_UNIQUEID" val="934"/>
</p:tagLst>
</file>

<file path=ppt/tags/tag1173.xml><?xml version="1.0" encoding="utf-8"?>
<p:tagLst xmlns:p="http://schemas.openxmlformats.org/presentationml/2006/main">
  <p:tag name="AS_UNIQUEID" val="935"/>
</p:tagLst>
</file>

<file path=ppt/tags/tag1174.xml><?xml version="1.0" encoding="utf-8"?>
<p:tagLst xmlns:p="http://schemas.openxmlformats.org/presentationml/2006/main">
  <p:tag name="AS_UNIQUEID" val="936"/>
</p:tagLst>
</file>

<file path=ppt/tags/tag1175.xml><?xml version="1.0" encoding="utf-8"?>
<p:tagLst xmlns:p="http://schemas.openxmlformats.org/presentationml/2006/main">
  <p:tag name="AS_UNIQUEID" val="937"/>
</p:tagLst>
</file>

<file path=ppt/tags/tag1176.xml><?xml version="1.0" encoding="utf-8"?>
<p:tagLst xmlns:p="http://schemas.openxmlformats.org/presentationml/2006/main">
  <p:tag name="AS_UNIQUEID" val="938"/>
</p:tagLst>
</file>

<file path=ppt/tags/tag1177.xml><?xml version="1.0" encoding="utf-8"?>
<p:tagLst xmlns:p="http://schemas.openxmlformats.org/presentationml/2006/main">
  <p:tag name="AS_UNIQUEID" val="939"/>
</p:tagLst>
</file>

<file path=ppt/tags/tag1178.xml><?xml version="1.0" encoding="utf-8"?>
<p:tagLst xmlns:p="http://schemas.openxmlformats.org/presentationml/2006/main">
  <p:tag name="AS_UNIQUEID" val="940"/>
</p:tagLst>
</file>

<file path=ppt/tags/tag1179.xml><?xml version="1.0" encoding="utf-8"?>
<p:tagLst xmlns:p="http://schemas.openxmlformats.org/presentationml/2006/main">
  <p:tag name="AS_UNIQUEID" val="941"/>
</p:tagLst>
</file>

<file path=ppt/tags/tag118.xml><?xml version="1.0" encoding="utf-8"?>
<p:tagLst xmlns:p="http://schemas.openxmlformats.org/presentationml/2006/main">
  <p:tag name="AS_UNIQUEID" val="1246"/>
</p:tagLst>
</file>

<file path=ppt/tags/tag1180.xml><?xml version="1.0" encoding="utf-8"?>
<p:tagLst xmlns:p="http://schemas.openxmlformats.org/presentationml/2006/main">
  <p:tag name="AS_UNIQUEID" val="942"/>
</p:tagLst>
</file>

<file path=ppt/tags/tag1181.xml><?xml version="1.0" encoding="utf-8"?>
<p:tagLst xmlns:p="http://schemas.openxmlformats.org/presentationml/2006/main">
  <p:tag name="AS_UNIQUEID" val="943"/>
</p:tagLst>
</file>

<file path=ppt/tags/tag1182.xml><?xml version="1.0" encoding="utf-8"?>
<p:tagLst xmlns:p="http://schemas.openxmlformats.org/presentationml/2006/main">
  <p:tag name="AS_UNIQUEID" val="944"/>
</p:tagLst>
</file>

<file path=ppt/tags/tag1183.xml><?xml version="1.0" encoding="utf-8"?>
<p:tagLst xmlns:p="http://schemas.openxmlformats.org/presentationml/2006/main">
  <p:tag name="AS_UNIQUEID" val="945"/>
</p:tagLst>
</file>

<file path=ppt/tags/tag1184.xml><?xml version="1.0" encoding="utf-8"?>
<p:tagLst xmlns:p="http://schemas.openxmlformats.org/presentationml/2006/main">
  <p:tag name="AS_UNIQUEID" val="946"/>
</p:tagLst>
</file>

<file path=ppt/tags/tag1185.xml><?xml version="1.0" encoding="utf-8"?>
<p:tagLst xmlns:p="http://schemas.openxmlformats.org/presentationml/2006/main">
  <p:tag name="AS_UNIQUEID" val="947"/>
</p:tagLst>
</file>

<file path=ppt/tags/tag1186.xml><?xml version="1.0" encoding="utf-8"?>
<p:tagLst xmlns:p="http://schemas.openxmlformats.org/presentationml/2006/main">
  <p:tag name="AS_UNIQUEID" val="948"/>
</p:tagLst>
</file>

<file path=ppt/tags/tag1187.xml><?xml version="1.0" encoding="utf-8"?>
<p:tagLst xmlns:p="http://schemas.openxmlformats.org/presentationml/2006/main">
  <p:tag name="AS_UNIQUEID" val="949"/>
</p:tagLst>
</file>

<file path=ppt/tags/tag1188.xml><?xml version="1.0" encoding="utf-8"?>
<p:tagLst xmlns:p="http://schemas.openxmlformats.org/presentationml/2006/main">
  <p:tag name="AS_UNIQUEID" val="950"/>
</p:tagLst>
</file>

<file path=ppt/tags/tag1189.xml><?xml version="1.0" encoding="utf-8"?>
<p:tagLst xmlns:p="http://schemas.openxmlformats.org/presentationml/2006/main">
  <p:tag name="AS_UNIQUEID" val="951"/>
</p:tagLst>
</file>

<file path=ppt/tags/tag119.xml><?xml version="1.0" encoding="utf-8"?>
<p:tagLst xmlns:p="http://schemas.openxmlformats.org/presentationml/2006/main">
  <p:tag name="AS_UNIQUEID" val="1247"/>
</p:tagLst>
</file>

<file path=ppt/tags/tag1190.xml><?xml version="1.0" encoding="utf-8"?>
<p:tagLst xmlns:p="http://schemas.openxmlformats.org/presentationml/2006/main">
  <p:tag name="AS_UNIQUEID" val="952"/>
</p:tagLst>
</file>

<file path=ppt/tags/tag1191.xml><?xml version="1.0" encoding="utf-8"?>
<p:tagLst xmlns:p="http://schemas.openxmlformats.org/presentationml/2006/main">
  <p:tag name="AS_UNIQUEID" val="953"/>
</p:tagLst>
</file>

<file path=ppt/tags/tag1192.xml><?xml version="1.0" encoding="utf-8"?>
<p:tagLst xmlns:p="http://schemas.openxmlformats.org/presentationml/2006/main">
  <p:tag name="AS_UNIQUEID" val="954"/>
</p:tagLst>
</file>

<file path=ppt/tags/tag1193.xml><?xml version="1.0" encoding="utf-8"?>
<p:tagLst xmlns:p="http://schemas.openxmlformats.org/presentationml/2006/main">
  <p:tag name="AS_UNIQUEID" val="955"/>
</p:tagLst>
</file>

<file path=ppt/tags/tag1194.xml><?xml version="1.0" encoding="utf-8"?>
<p:tagLst xmlns:p="http://schemas.openxmlformats.org/presentationml/2006/main">
  <p:tag name="AS_UNIQUEID" val="956"/>
</p:tagLst>
</file>

<file path=ppt/tags/tag1195.xml><?xml version="1.0" encoding="utf-8"?>
<p:tagLst xmlns:p="http://schemas.openxmlformats.org/presentationml/2006/main">
  <p:tag name="AS_UNIQUEID" val="957"/>
</p:tagLst>
</file>

<file path=ppt/tags/tag1196.xml><?xml version="1.0" encoding="utf-8"?>
<p:tagLst xmlns:p="http://schemas.openxmlformats.org/presentationml/2006/main">
  <p:tag name="AS_UNIQUEID" val="958"/>
</p:tagLst>
</file>

<file path=ppt/tags/tag1197.xml><?xml version="1.0" encoding="utf-8"?>
<p:tagLst xmlns:p="http://schemas.openxmlformats.org/presentationml/2006/main">
  <p:tag name="AS_UNIQUEID" val="959"/>
</p:tagLst>
</file>

<file path=ppt/tags/tag1198.xml><?xml version="1.0" encoding="utf-8"?>
<p:tagLst xmlns:p="http://schemas.openxmlformats.org/presentationml/2006/main">
  <p:tag name="AS_UNIQUEID" val="960"/>
</p:tagLst>
</file>

<file path=ppt/tags/tag1199.xml><?xml version="1.0" encoding="utf-8"?>
<p:tagLst xmlns:p="http://schemas.openxmlformats.org/presentationml/2006/main">
  <p:tag name="AS_UNIQUEID" val="961"/>
</p:tagLst>
</file>

<file path=ppt/tags/tag12.xml><?xml version="1.0" encoding="utf-8"?>
<p:tagLst xmlns:p="http://schemas.openxmlformats.org/presentationml/2006/main">
  <p:tag name="AS_UNIQUEID" val="1140"/>
</p:tagLst>
</file>

<file path=ppt/tags/tag120.xml><?xml version="1.0" encoding="utf-8"?>
<p:tagLst xmlns:p="http://schemas.openxmlformats.org/presentationml/2006/main">
  <p:tag name="AS_UNIQUEID" val="1248"/>
</p:tagLst>
</file>

<file path=ppt/tags/tag1200.xml><?xml version="1.0" encoding="utf-8"?>
<p:tagLst xmlns:p="http://schemas.openxmlformats.org/presentationml/2006/main">
  <p:tag name="AS_UNIQUEID" val="962"/>
  <p:tag name="KSO_WM_UNIT_TABLE_BEAUTIFY" val="smartTable{a282b6d2-97ae-4bce-b763-abf65c4b4fb5}"/>
</p:tagLst>
</file>

<file path=ppt/tags/tag1201.xml><?xml version="1.0" encoding="utf-8"?>
<p:tagLst xmlns:p="http://schemas.openxmlformats.org/presentationml/2006/main">
  <p:tag name="AS_UNIQUEID" val="963"/>
</p:tagLst>
</file>

<file path=ppt/tags/tag1202.xml><?xml version="1.0" encoding="utf-8"?>
<p:tagLst xmlns:p="http://schemas.openxmlformats.org/presentationml/2006/main">
  <p:tag name="AS_UNIQUEID" val="964"/>
</p:tagLst>
</file>

<file path=ppt/tags/tag1203.xml><?xml version="1.0" encoding="utf-8"?>
<p:tagLst xmlns:p="http://schemas.openxmlformats.org/presentationml/2006/main">
  <p:tag name="AS_UNIQUEID" val="965"/>
</p:tagLst>
</file>

<file path=ppt/tags/tag1204.xml><?xml version="1.0" encoding="utf-8"?>
<p:tagLst xmlns:p="http://schemas.openxmlformats.org/presentationml/2006/main">
  <p:tag name="AS_UNIQUEID" val="966"/>
</p:tagLst>
</file>

<file path=ppt/tags/tag1205.xml><?xml version="1.0" encoding="utf-8"?>
<p:tagLst xmlns:p="http://schemas.openxmlformats.org/presentationml/2006/main">
  <p:tag name="AS_UNIQUEID" val="967"/>
</p:tagLst>
</file>

<file path=ppt/tags/tag1206.xml><?xml version="1.0" encoding="utf-8"?>
<p:tagLst xmlns:p="http://schemas.openxmlformats.org/presentationml/2006/main">
  <p:tag name="AS_UNIQUEID" val="968"/>
</p:tagLst>
</file>

<file path=ppt/tags/tag1207.xml><?xml version="1.0" encoding="utf-8"?>
<p:tagLst xmlns:p="http://schemas.openxmlformats.org/presentationml/2006/main">
  <p:tag name="AS_UNIQUEID" val="969"/>
</p:tagLst>
</file>

<file path=ppt/tags/tag1208.xml><?xml version="1.0" encoding="utf-8"?>
<p:tagLst xmlns:p="http://schemas.openxmlformats.org/presentationml/2006/main">
  <p:tag name="AS_UNIQUEID" val="970"/>
</p:tagLst>
</file>

<file path=ppt/tags/tag1209.xml><?xml version="1.0" encoding="utf-8"?>
<p:tagLst xmlns:p="http://schemas.openxmlformats.org/presentationml/2006/main">
  <p:tag name="AS_UNIQUEID" val="971"/>
</p:tagLst>
</file>

<file path=ppt/tags/tag121.xml><?xml version="1.0" encoding="utf-8"?>
<p:tagLst xmlns:p="http://schemas.openxmlformats.org/presentationml/2006/main">
  <p:tag name="AS_UNIQUEID" val="1249"/>
</p:tagLst>
</file>

<file path=ppt/tags/tag1210.xml><?xml version="1.0" encoding="utf-8"?>
<p:tagLst xmlns:p="http://schemas.openxmlformats.org/presentationml/2006/main">
  <p:tag name="AS_UNIQUEID" val="972"/>
</p:tagLst>
</file>

<file path=ppt/tags/tag1211.xml><?xml version="1.0" encoding="utf-8"?>
<p:tagLst xmlns:p="http://schemas.openxmlformats.org/presentationml/2006/main">
  <p:tag name="AS_UNIQUEID" val="973"/>
</p:tagLst>
</file>

<file path=ppt/tags/tag1212.xml><?xml version="1.0" encoding="utf-8"?>
<p:tagLst xmlns:p="http://schemas.openxmlformats.org/presentationml/2006/main">
  <p:tag name="AS_UNIQUEID" val="974"/>
</p:tagLst>
</file>

<file path=ppt/tags/tag1213.xml><?xml version="1.0" encoding="utf-8"?>
<p:tagLst xmlns:p="http://schemas.openxmlformats.org/presentationml/2006/main">
  <p:tag name="AS_UNIQUEID" val="975"/>
</p:tagLst>
</file>

<file path=ppt/tags/tag1214.xml><?xml version="1.0" encoding="utf-8"?>
<p:tagLst xmlns:p="http://schemas.openxmlformats.org/presentationml/2006/main">
  <p:tag name="AS_UNIQUEID" val="976"/>
</p:tagLst>
</file>

<file path=ppt/tags/tag1215.xml><?xml version="1.0" encoding="utf-8"?>
<p:tagLst xmlns:p="http://schemas.openxmlformats.org/presentationml/2006/main">
  <p:tag name="AS_UNIQUEID" val="977"/>
</p:tagLst>
</file>

<file path=ppt/tags/tag1216.xml><?xml version="1.0" encoding="utf-8"?>
<p:tagLst xmlns:p="http://schemas.openxmlformats.org/presentationml/2006/main">
  <p:tag name="AS_UNIQUEID" val="978"/>
</p:tagLst>
</file>

<file path=ppt/tags/tag1217.xml><?xml version="1.0" encoding="utf-8"?>
<p:tagLst xmlns:p="http://schemas.openxmlformats.org/presentationml/2006/main">
  <p:tag name="AS_UNIQUEID" val="979"/>
</p:tagLst>
</file>

<file path=ppt/tags/tag1218.xml><?xml version="1.0" encoding="utf-8"?>
<p:tagLst xmlns:p="http://schemas.openxmlformats.org/presentationml/2006/main">
  <p:tag name="AS_UNIQUEID" val="980"/>
</p:tagLst>
</file>

<file path=ppt/tags/tag1219.xml><?xml version="1.0" encoding="utf-8"?>
<p:tagLst xmlns:p="http://schemas.openxmlformats.org/presentationml/2006/main">
  <p:tag name="AS_UNIQUEID" val="981"/>
</p:tagLst>
</file>

<file path=ppt/tags/tag122.xml><?xml version="1.0" encoding="utf-8"?>
<p:tagLst xmlns:p="http://schemas.openxmlformats.org/presentationml/2006/main">
  <p:tag name="AS_UNIQUEID" val="1250"/>
</p:tagLst>
</file>

<file path=ppt/tags/tag1220.xml><?xml version="1.0" encoding="utf-8"?>
<p:tagLst xmlns:p="http://schemas.openxmlformats.org/presentationml/2006/main">
  <p:tag name="AS_UNIQUEID" val="982"/>
</p:tagLst>
</file>

<file path=ppt/tags/tag1221.xml><?xml version="1.0" encoding="utf-8"?>
<p:tagLst xmlns:p="http://schemas.openxmlformats.org/presentationml/2006/main">
  <p:tag name="AS_UNIQUEID" val="983"/>
</p:tagLst>
</file>

<file path=ppt/tags/tag1222.xml><?xml version="1.0" encoding="utf-8"?>
<p:tagLst xmlns:p="http://schemas.openxmlformats.org/presentationml/2006/main">
  <p:tag name="AS_UNIQUEID" val="984"/>
</p:tagLst>
</file>

<file path=ppt/tags/tag1223.xml><?xml version="1.0" encoding="utf-8"?>
<p:tagLst xmlns:p="http://schemas.openxmlformats.org/presentationml/2006/main">
  <p:tag name="AS_UNIQUEID" val="985"/>
</p:tagLst>
</file>

<file path=ppt/tags/tag1224.xml><?xml version="1.0" encoding="utf-8"?>
<p:tagLst xmlns:p="http://schemas.openxmlformats.org/presentationml/2006/main">
  <p:tag name="AS_UNIQUEID" val="986"/>
</p:tagLst>
</file>

<file path=ppt/tags/tag1225.xml><?xml version="1.0" encoding="utf-8"?>
<p:tagLst xmlns:p="http://schemas.openxmlformats.org/presentationml/2006/main">
  <p:tag name="AS_UNIQUEID" val="987"/>
</p:tagLst>
</file>

<file path=ppt/tags/tag1226.xml><?xml version="1.0" encoding="utf-8"?>
<p:tagLst xmlns:p="http://schemas.openxmlformats.org/presentationml/2006/main">
  <p:tag name="AS_UNIQUEID" val="988"/>
</p:tagLst>
</file>

<file path=ppt/tags/tag1227.xml><?xml version="1.0" encoding="utf-8"?>
<p:tagLst xmlns:p="http://schemas.openxmlformats.org/presentationml/2006/main">
  <p:tag name="AS_UNIQUEID" val="989"/>
</p:tagLst>
</file>

<file path=ppt/tags/tag1228.xml><?xml version="1.0" encoding="utf-8"?>
<p:tagLst xmlns:p="http://schemas.openxmlformats.org/presentationml/2006/main">
  <p:tag name="AS_UNIQUEID" val="990"/>
</p:tagLst>
</file>

<file path=ppt/tags/tag1229.xml><?xml version="1.0" encoding="utf-8"?>
<p:tagLst xmlns:p="http://schemas.openxmlformats.org/presentationml/2006/main">
  <p:tag name="AS_UNIQUEID" val="991"/>
</p:tagLst>
</file>

<file path=ppt/tags/tag123.xml><?xml version="1.0" encoding="utf-8"?>
<p:tagLst xmlns:p="http://schemas.openxmlformats.org/presentationml/2006/main">
  <p:tag name="AS_UNIQUEID" val="1251"/>
</p:tagLst>
</file>

<file path=ppt/tags/tag1230.xml><?xml version="1.0" encoding="utf-8"?>
<p:tagLst xmlns:p="http://schemas.openxmlformats.org/presentationml/2006/main">
  <p:tag name="AS_UNIQUEID" val="992"/>
</p:tagLst>
</file>

<file path=ppt/tags/tag1231.xml><?xml version="1.0" encoding="utf-8"?>
<p:tagLst xmlns:p="http://schemas.openxmlformats.org/presentationml/2006/main">
  <p:tag name="AS_UNIQUEID" val="993"/>
</p:tagLst>
</file>

<file path=ppt/tags/tag1232.xml><?xml version="1.0" encoding="utf-8"?>
<p:tagLst xmlns:p="http://schemas.openxmlformats.org/presentationml/2006/main">
  <p:tag name="AS_UNIQUEID" val="994"/>
</p:tagLst>
</file>

<file path=ppt/tags/tag1233.xml><?xml version="1.0" encoding="utf-8"?>
<p:tagLst xmlns:p="http://schemas.openxmlformats.org/presentationml/2006/main">
  <p:tag name="AS_UNIQUEID" val="995"/>
</p:tagLst>
</file>

<file path=ppt/tags/tag1234.xml><?xml version="1.0" encoding="utf-8"?>
<p:tagLst xmlns:p="http://schemas.openxmlformats.org/presentationml/2006/main">
  <p:tag name="AS_UNIQUEID" val="996"/>
</p:tagLst>
</file>

<file path=ppt/tags/tag1235.xml><?xml version="1.0" encoding="utf-8"?>
<p:tagLst xmlns:p="http://schemas.openxmlformats.org/presentationml/2006/main">
  <p:tag name="AS_UNIQUEID" val="997"/>
</p:tagLst>
</file>

<file path=ppt/tags/tag1236.xml><?xml version="1.0" encoding="utf-8"?>
<p:tagLst xmlns:p="http://schemas.openxmlformats.org/presentationml/2006/main">
  <p:tag name="AS_UNIQUEID" val="998"/>
</p:tagLst>
</file>

<file path=ppt/tags/tag1237.xml><?xml version="1.0" encoding="utf-8"?>
<p:tagLst xmlns:p="http://schemas.openxmlformats.org/presentationml/2006/main">
  <p:tag name="AS_UNIQUEID" val="999"/>
</p:tagLst>
</file>

<file path=ppt/tags/tag1238.xml><?xml version="1.0" encoding="utf-8"?>
<p:tagLst xmlns:p="http://schemas.openxmlformats.org/presentationml/2006/main">
  <p:tag name="AS_UNIQUEID" val="1000"/>
</p:tagLst>
</file>

<file path=ppt/tags/tag1239.xml><?xml version="1.0" encoding="utf-8"?>
<p:tagLst xmlns:p="http://schemas.openxmlformats.org/presentationml/2006/main">
  <p:tag name="AS_UNIQUEID" val="1001"/>
</p:tagLst>
</file>

<file path=ppt/tags/tag124.xml><?xml version="1.0" encoding="utf-8"?>
<p:tagLst xmlns:p="http://schemas.openxmlformats.org/presentationml/2006/main">
  <p:tag name="AS_UNIQUEID" val="1252"/>
</p:tagLst>
</file>

<file path=ppt/tags/tag1240.xml><?xml version="1.0" encoding="utf-8"?>
<p:tagLst xmlns:p="http://schemas.openxmlformats.org/presentationml/2006/main">
  <p:tag name="AS_UNIQUEID" val="1002"/>
</p:tagLst>
</file>

<file path=ppt/tags/tag1241.xml><?xml version="1.0" encoding="utf-8"?>
<p:tagLst xmlns:p="http://schemas.openxmlformats.org/presentationml/2006/main">
  <p:tag name="AS_UNIQUEID" val="1003"/>
</p:tagLst>
</file>

<file path=ppt/tags/tag1242.xml><?xml version="1.0" encoding="utf-8"?>
<p:tagLst xmlns:p="http://schemas.openxmlformats.org/presentationml/2006/main">
  <p:tag name="AS_UNIQUEID" val="1004"/>
</p:tagLst>
</file>

<file path=ppt/tags/tag1243.xml><?xml version="1.0" encoding="utf-8"?>
<p:tagLst xmlns:p="http://schemas.openxmlformats.org/presentationml/2006/main">
  <p:tag name="AS_UNIQUEID" val="1005"/>
</p:tagLst>
</file>

<file path=ppt/tags/tag1244.xml><?xml version="1.0" encoding="utf-8"?>
<p:tagLst xmlns:p="http://schemas.openxmlformats.org/presentationml/2006/main">
  <p:tag name="AS_UNIQUEID" val="1006"/>
</p:tagLst>
</file>

<file path=ppt/tags/tag1245.xml><?xml version="1.0" encoding="utf-8"?>
<p:tagLst xmlns:p="http://schemas.openxmlformats.org/presentationml/2006/main">
  <p:tag name="AS_UNIQUEID" val="1007"/>
</p:tagLst>
</file>

<file path=ppt/tags/tag1246.xml><?xml version="1.0" encoding="utf-8"?>
<p:tagLst xmlns:p="http://schemas.openxmlformats.org/presentationml/2006/main">
  <p:tag name="AS_UNIQUEID" val="1008"/>
</p:tagLst>
</file>

<file path=ppt/tags/tag1247.xml><?xml version="1.0" encoding="utf-8"?>
<p:tagLst xmlns:p="http://schemas.openxmlformats.org/presentationml/2006/main">
  <p:tag name="AS_UNIQUEID" val="1009"/>
</p:tagLst>
</file>

<file path=ppt/tags/tag1248.xml><?xml version="1.0" encoding="utf-8"?>
<p:tagLst xmlns:p="http://schemas.openxmlformats.org/presentationml/2006/main">
  <p:tag name="AS_UNIQUEID" val="1010"/>
</p:tagLst>
</file>

<file path=ppt/tags/tag1249.xml><?xml version="1.0" encoding="utf-8"?>
<p:tagLst xmlns:p="http://schemas.openxmlformats.org/presentationml/2006/main">
  <p:tag name="AS_UNIQUEID" val="1011"/>
</p:tagLst>
</file>

<file path=ppt/tags/tag125.xml><?xml version="1.0" encoding="utf-8"?>
<p:tagLst xmlns:p="http://schemas.openxmlformats.org/presentationml/2006/main">
  <p:tag name="AS_UNIQUEID" val="1253"/>
</p:tagLst>
</file>

<file path=ppt/tags/tag1250.xml><?xml version="1.0" encoding="utf-8"?>
<p:tagLst xmlns:p="http://schemas.openxmlformats.org/presentationml/2006/main">
  <p:tag name="AS_UNIQUEID" val="1012"/>
</p:tagLst>
</file>

<file path=ppt/tags/tag1251.xml><?xml version="1.0" encoding="utf-8"?>
<p:tagLst xmlns:p="http://schemas.openxmlformats.org/presentationml/2006/main">
  <p:tag name="AS_UNIQUEID" val="1013"/>
</p:tagLst>
</file>

<file path=ppt/tags/tag1252.xml><?xml version="1.0" encoding="utf-8"?>
<p:tagLst xmlns:p="http://schemas.openxmlformats.org/presentationml/2006/main">
  <p:tag name="AS_UNIQUEID" val="1014"/>
</p:tagLst>
</file>

<file path=ppt/tags/tag1253.xml><?xml version="1.0" encoding="utf-8"?>
<p:tagLst xmlns:p="http://schemas.openxmlformats.org/presentationml/2006/main">
  <p:tag name="AS_UNIQUEID" val="1015"/>
</p:tagLst>
</file>

<file path=ppt/tags/tag1254.xml><?xml version="1.0" encoding="utf-8"?>
<p:tagLst xmlns:p="http://schemas.openxmlformats.org/presentationml/2006/main">
  <p:tag name="AS_UNIQUEID" val="1016"/>
</p:tagLst>
</file>

<file path=ppt/tags/tag1255.xml><?xml version="1.0" encoding="utf-8"?>
<p:tagLst xmlns:p="http://schemas.openxmlformats.org/presentationml/2006/main">
  <p:tag name="AS_UNIQUEID" val="1017"/>
</p:tagLst>
</file>

<file path=ppt/tags/tag1256.xml><?xml version="1.0" encoding="utf-8"?>
<p:tagLst xmlns:p="http://schemas.openxmlformats.org/presentationml/2006/main">
  <p:tag name="AS_UNIQUEID" val="1018"/>
</p:tagLst>
</file>

<file path=ppt/tags/tag1257.xml><?xml version="1.0" encoding="utf-8"?>
<p:tagLst xmlns:p="http://schemas.openxmlformats.org/presentationml/2006/main">
  <p:tag name="AS_UNIQUEID" val="1019"/>
</p:tagLst>
</file>

<file path=ppt/tags/tag1258.xml><?xml version="1.0" encoding="utf-8"?>
<p:tagLst xmlns:p="http://schemas.openxmlformats.org/presentationml/2006/main">
  <p:tag name="AS_UNIQUEID" val="1020"/>
</p:tagLst>
</file>

<file path=ppt/tags/tag1259.xml><?xml version="1.0" encoding="utf-8"?>
<p:tagLst xmlns:p="http://schemas.openxmlformats.org/presentationml/2006/main">
  <p:tag name="AS_UNIQUEID" val="1021"/>
</p:tagLst>
</file>

<file path=ppt/tags/tag126.xml><?xml version="1.0" encoding="utf-8"?>
<p:tagLst xmlns:p="http://schemas.openxmlformats.org/presentationml/2006/main">
  <p:tag name="AS_UNIQUEID" val="1254"/>
</p:tagLst>
</file>

<file path=ppt/tags/tag1260.xml><?xml version="1.0" encoding="utf-8"?>
<p:tagLst xmlns:p="http://schemas.openxmlformats.org/presentationml/2006/main">
  <p:tag name="AS_UNIQUEID" val="1022"/>
</p:tagLst>
</file>

<file path=ppt/tags/tag1261.xml><?xml version="1.0" encoding="utf-8"?>
<p:tagLst xmlns:p="http://schemas.openxmlformats.org/presentationml/2006/main">
  <p:tag name="AS_UNIQUEID" val="1023"/>
</p:tagLst>
</file>

<file path=ppt/tags/tag1262.xml><?xml version="1.0" encoding="utf-8"?>
<p:tagLst xmlns:p="http://schemas.openxmlformats.org/presentationml/2006/main">
  <p:tag name="AS_UNIQUEID" val="1024"/>
</p:tagLst>
</file>

<file path=ppt/tags/tag1263.xml><?xml version="1.0" encoding="utf-8"?>
<p:tagLst xmlns:p="http://schemas.openxmlformats.org/presentationml/2006/main">
  <p:tag name="AS_UNIQUEID" val="1025"/>
</p:tagLst>
</file>

<file path=ppt/tags/tag1264.xml><?xml version="1.0" encoding="utf-8"?>
<p:tagLst xmlns:p="http://schemas.openxmlformats.org/presentationml/2006/main">
  <p:tag name="AS_UNIQUEID" val="1026"/>
</p:tagLst>
</file>

<file path=ppt/tags/tag1265.xml><?xml version="1.0" encoding="utf-8"?>
<p:tagLst xmlns:p="http://schemas.openxmlformats.org/presentationml/2006/main">
  <p:tag name="AS_UNIQUEID" val="1027"/>
</p:tagLst>
</file>

<file path=ppt/tags/tag1266.xml><?xml version="1.0" encoding="utf-8"?>
<p:tagLst xmlns:p="http://schemas.openxmlformats.org/presentationml/2006/main">
  <p:tag name="AS_UNIQUEID" val="1028"/>
</p:tagLst>
</file>

<file path=ppt/tags/tag1267.xml><?xml version="1.0" encoding="utf-8"?>
<p:tagLst xmlns:p="http://schemas.openxmlformats.org/presentationml/2006/main">
  <p:tag name="AS_UNIQUEID" val="1029"/>
</p:tagLst>
</file>

<file path=ppt/tags/tag1268.xml><?xml version="1.0" encoding="utf-8"?>
<p:tagLst xmlns:p="http://schemas.openxmlformats.org/presentationml/2006/main">
  <p:tag name="AS_UNIQUEID" val="1030"/>
</p:tagLst>
</file>

<file path=ppt/tags/tag1269.xml><?xml version="1.0" encoding="utf-8"?>
<p:tagLst xmlns:p="http://schemas.openxmlformats.org/presentationml/2006/main">
  <p:tag name="AS_UNIQUEID" val="1031"/>
</p:tagLst>
</file>

<file path=ppt/tags/tag127.xml><?xml version="1.0" encoding="utf-8"?>
<p:tagLst xmlns:p="http://schemas.openxmlformats.org/presentationml/2006/main">
  <p:tag name="AS_UNIQUEID" val="1255"/>
</p:tagLst>
</file>

<file path=ppt/tags/tag1270.xml><?xml version="1.0" encoding="utf-8"?>
<p:tagLst xmlns:p="http://schemas.openxmlformats.org/presentationml/2006/main">
  <p:tag name="AS_UNIQUEID" val="1032"/>
</p:tagLst>
</file>

<file path=ppt/tags/tag1271.xml><?xml version="1.0" encoding="utf-8"?>
<p:tagLst xmlns:p="http://schemas.openxmlformats.org/presentationml/2006/main">
  <p:tag name="AS_UNIQUEID" val="1033"/>
</p:tagLst>
</file>

<file path=ppt/tags/tag1272.xml><?xml version="1.0" encoding="utf-8"?>
<p:tagLst xmlns:p="http://schemas.openxmlformats.org/presentationml/2006/main">
  <p:tag name="AS_UNIQUEID" val="1034"/>
</p:tagLst>
</file>

<file path=ppt/tags/tag1273.xml><?xml version="1.0" encoding="utf-8"?>
<p:tagLst xmlns:p="http://schemas.openxmlformats.org/presentationml/2006/main">
  <p:tag name="AS_UNIQUEID" val="1035"/>
</p:tagLst>
</file>

<file path=ppt/tags/tag1274.xml><?xml version="1.0" encoding="utf-8"?>
<p:tagLst xmlns:p="http://schemas.openxmlformats.org/presentationml/2006/main">
  <p:tag name="AS_UNIQUEID" val="1036"/>
</p:tagLst>
</file>

<file path=ppt/tags/tag1275.xml><?xml version="1.0" encoding="utf-8"?>
<p:tagLst xmlns:p="http://schemas.openxmlformats.org/presentationml/2006/main">
  <p:tag name="AS_UNIQUEID" val="1037"/>
</p:tagLst>
</file>

<file path=ppt/tags/tag1276.xml><?xml version="1.0" encoding="utf-8"?>
<p:tagLst xmlns:p="http://schemas.openxmlformats.org/presentationml/2006/main">
  <p:tag name="AS_UNIQUEID" val="1038"/>
</p:tagLst>
</file>

<file path=ppt/tags/tag1277.xml><?xml version="1.0" encoding="utf-8"?>
<p:tagLst xmlns:p="http://schemas.openxmlformats.org/presentationml/2006/main">
  <p:tag name="AS_UNIQUEID" val="1039"/>
</p:tagLst>
</file>

<file path=ppt/tags/tag1278.xml><?xml version="1.0" encoding="utf-8"?>
<p:tagLst xmlns:p="http://schemas.openxmlformats.org/presentationml/2006/main">
  <p:tag name="AS_UNIQUEID" val="1040"/>
</p:tagLst>
</file>

<file path=ppt/tags/tag1279.xml><?xml version="1.0" encoding="utf-8"?>
<p:tagLst xmlns:p="http://schemas.openxmlformats.org/presentationml/2006/main">
  <p:tag name="AS_UNIQUEID" val="1041"/>
</p:tagLst>
</file>

<file path=ppt/tags/tag128.xml><?xml version="1.0" encoding="utf-8"?>
<p:tagLst xmlns:p="http://schemas.openxmlformats.org/presentationml/2006/main">
  <p:tag name="AS_UNIQUEID" val="1256"/>
</p:tagLst>
</file>

<file path=ppt/tags/tag1280.xml><?xml version="1.0" encoding="utf-8"?>
<p:tagLst xmlns:p="http://schemas.openxmlformats.org/presentationml/2006/main">
  <p:tag name="AS_UNIQUEID" val="1042"/>
</p:tagLst>
</file>

<file path=ppt/tags/tag1281.xml><?xml version="1.0" encoding="utf-8"?>
<p:tagLst xmlns:p="http://schemas.openxmlformats.org/presentationml/2006/main">
  <p:tag name="AS_UNIQUEID" val="1043"/>
</p:tagLst>
</file>

<file path=ppt/tags/tag1282.xml><?xml version="1.0" encoding="utf-8"?>
<p:tagLst xmlns:p="http://schemas.openxmlformats.org/presentationml/2006/main">
  <p:tag name="AS_UNIQUEID" val="1044"/>
</p:tagLst>
</file>

<file path=ppt/tags/tag1283.xml><?xml version="1.0" encoding="utf-8"?>
<p:tagLst xmlns:p="http://schemas.openxmlformats.org/presentationml/2006/main">
  <p:tag name="AS_UNIQUEID" val="1045"/>
</p:tagLst>
</file>

<file path=ppt/tags/tag1284.xml><?xml version="1.0" encoding="utf-8"?>
<p:tagLst xmlns:p="http://schemas.openxmlformats.org/presentationml/2006/main">
  <p:tag name="AS_UNIQUEID" val="1046"/>
</p:tagLst>
</file>

<file path=ppt/tags/tag1285.xml><?xml version="1.0" encoding="utf-8"?>
<p:tagLst xmlns:p="http://schemas.openxmlformats.org/presentationml/2006/main">
  <p:tag name="AS_UNIQUEID" val="1047"/>
</p:tagLst>
</file>

<file path=ppt/tags/tag1286.xml><?xml version="1.0" encoding="utf-8"?>
<p:tagLst xmlns:p="http://schemas.openxmlformats.org/presentationml/2006/main">
  <p:tag name="AS_UNIQUEID" val="1048"/>
</p:tagLst>
</file>

<file path=ppt/tags/tag1287.xml><?xml version="1.0" encoding="utf-8"?>
<p:tagLst xmlns:p="http://schemas.openxmlformats.org/presentationml/2006/main">
  <p:tag name="AS_UNIQUEID" val="1049"/>
</p:tagLst>
</file>

<file path=ppt/tags/tag1288.xml><?xml version="1.0" encoding="utf-8"?>
<p:tagLst xmlns:p="http://schemas.openxmlformats.org/presentationml/2006/main">
  <p:tag name="AS_UNIQUEID" val="1050"/>
</p:tagLst>
</file>

<file path=ppt/tags/tag1289.xml><?xml version="1.0" encoding="utf-8"?>
<p:tagLst xmlns:p="http://schemas.openxmlformats.org/presentationml/2006/main">
  <p:tag name="AS_UNIQUEID" val="1051"/>
</p:tagLst>
</file>

<file path=ppt/tags/tag129.xml><?xml version="1.0" encoding="utf-8"?>
<p:tagLst xmlns:p="http://schemas.openxmlformats.org/presentationml/2006/main">
  <p:tag name="AS_UNIQUEID" val="1257"/>
</p:tagLst>
</file>

<file path=ppt/tags/tag1290.xml><?xml version="1.0" encoding="utf-8"?>
<p:tagLst xmlns:p="http://schemas.openxmlformats.org/presentationml/2006/main">
  <p:tag name="AS_UNIQUEID" val="1052"/>
</p:tagLst>
</file>

<file path=ppt/tags/tag1291.xml><?xml version="1.0" encoding="utf-8"?>
<p:tagLst xmlns:p="http://schemas.openxmlformats.org/presentationml/2006/main">
  <p:tag name="AS_UNIQUEID" val="1053"/>
</p:tagLst>
</file>

<file path=ppt/tags/tag1292.xml><?xml version="1.0" encoding="utf-8"?>
<p:tagLst xmlns:p="http://schemas.openxmlformats.org/presentationml/2006/main">
  <p:tag name="AS_UNIQUEID" val="1054"/>
</p:tagLst>
</file>

<file path=ppt/tags/tag1293.xml><?xml version="1.0" encoding="utf-8"?>
<p:tagLst xmlns:p="http://schemas.openxmlformats.org/presentationml/2006/main">
  <p:tag name="AS_UNIQUEID" val="1055"/>
</p:tagLst>
</file>

<file path=ppt/tags/tag1294.xml><?xml version="1.0" encoding="utf-8"?>
<p:tagLst xmlns:p="http://schemas.openxmlformats.org/presentationml/2006/main">
  <p:tag name="AS_UNIQUEID" val="1056"/>
</p:tagLst>
</file>

<file path=ppt/tags/tag1295.xml><?xml version="1.0" encoding="utf-8"?>
<p:tagLst xmlns:p="http://schemas.openxmlformats.org/presentationml/2006/main">
  <p:tag name="AS_UNIQUEID" val="1057"/>
</p:tagLst>
</file>

<file path=ppt/tags/tag1296.xml><?xml version="1.0" encoding="utf-8"?>
<p:tagLst xmlns:p="http://schemas.openxmlformats.org/presentationml/2006/main">
  <p:tag name="AS_UNIQUEID" val="1058"/>
</p:tagLst>
</file>

<file path=ppt/tags/tag1297.xml><?xml version="1.0" encoding="utf-8"?>
<p:tagLst xmlns:p="http://schemas.openxmlformats.org/presentationml/2006/main">
  <p:tag name="AS_UNIQUEID" val="1059"/>
</p:tagLst>
</file>

<file path=ppt/tags/tag1298.xml><?xml version="1.0" encoding="utf-8"?>
<p:tagLst xmlns:p="http://schemas.openxmlformats.org/presentationml/2006/main">
  <p:tag name="AS_UNIQUEID" val="1060"/>
</p:tagLst>
</file>

<file path=ppt/tags/tag1299.xml><?xml version="1.0" encoding="utf-8"?>
<p:tagLst xmlns:p="http://schemas.openxmlformats.org/presentationml/2006/main">
  <p:tag name="AS_UNIQUEID" val="1061"/>
</p:tagLst>
</file>

<file path=ppt/tags/tag13.xml><?xml version="1.0" encoding="utf-8"?>
<p:tagLst xmlns:p="http://schemas.openxmlformats.org/presentationml/2006/main">
  <p:tag name="AS_UNIQUEID" val="1141"/>
</p:tagLst>
</file>

<file path=ppt/tags/tag130.xml><?xml version="1.0" encoding="utf-8"?>
<p:tagLst xmlns:p="http://schemas.openxmlformats.org/presentationml/2006/main">
  <p:tag name="AS_UNIQUEID" val="1258"/>
</p:tagLst>
</file>

<file path=ppt/tags/tag1300.xml><?xml version="1.0" encoding="utf-8"?>
<p:tagLst xmlns:p="http://schemas.openxmlformats.org/presentationml/2006/main">
  <p:tag name="AS_UNIQUEID" val="1062"/>
</p:tagLst>
</file>

<file path=ppt/tags/tag1301.xml><?xml version="1.0" encoding="utf-8"?>
<p:tagLst xmlns:p="http://schemas.openxmlformats.org/presentationml/2006/main">
  <p:tag name="AS_UNIQUEID" val="1063"/>
</p:tagLst>
</file>

<file path=ppt/tags/tag1302.xml><?xml version="1.0" encoding="utf-8"?>
<p:tagLst xmlns:p="http://schemas.openxmlformats.org/presentationml/2006/main">
  <p:tag name="AS_UNIQUEID" val="1064"/>
</p:tagLst>
</file>

<file path=ppt/tags/tag1303.xml><?xml version="1.0" encoding="utf-8"?>
<p:tagLst xmlns:p="http://schemas.openxmlformats.org/presentationml/2006/main">
  <p:tag name="AS_UNIQUEID" val="1065"/>
</p:tagLst>
</file>

<file path=ppt/tags/tag1304.xml><?xml version="1.0" encoding="utf-8"?>
<p:tagLst xmlns:p="http://schemas.openxmlformats.org/presentationml/2006/main">
  <p:tag name="AS_UNIQUEID" val="1066"/>
</p:tagLst>
</file>

<file path=ppt/tags/tag1305.xml><?xml version="1.0" encoding="utf-8"?>
<p:tagLst xmlns:p="http://schemas.openxmlformats.org/presentationml/2006/main">
  <p:tag name="AS_UNIQUEID" val="1067"/>
</p:tagLst>
</file>

<file path=ppt/tags/tag1306.xml><?xml version="1.0" encoding="utf-8"?>
<p:tagLst xmlns:p="http://schemas.openxmlformats.org/presentationml/2006/main">
  <p:tag name="AS_UNIQUEID" val="1068"/>
</p:tagLst>
</file>

<file path=ppt/tags/tag1307.xml><?xml version="1.0" encoding="utf-8"?>
<p:tagLst xmlns:p="http://schemas.openxmlformats.org/presentationml/2006/main">
  <p:tag name="AS_UNIQUEID" val="1069"/>
</p:tagLst>
</file>

<file path=ppt/tags/tag1308.xml><?xml version="1.0" encoding="utf-8"?>
<p:tagLst xmlns:p="http://schemas.openxmlformats.org/presentationml/2006/main">
  <p:tag name="AS_UNIQUEID" val="1070"/>
</p:tagLst>
</file>

<file path=ppt/tags/tag1309.xml><?xml version="1.0" encoding="utf-8"?>
<p:tagLst xmlns:p="http://schemas.openxmlformats.org/presentationml/2006/main">
  <p:tag name="AS_UNIQUEID" val="1071"/>
</p:tagLst>
</file>

<file path=ppt/tags/tag131.xml><?xml version="1.0" encoding="utf-8"?>
<p:tagLst xmlns:p="http://schemas.openxmlformats.org/presentationml/2006/main">
  <p:tag name="AS_UNIQUEID" val="1259"/>
</p:tagLst>
</file>

<file path=ppt/tags/tag1310.xml><?xml version="1.0" encoding="utf-8"?>
<p:tagLst xmlns:p="http://schemas.openxmlformats.org/presentationml/2006/main">
  <p:tag name="AS_UNIQUEID" val="1072"/>
</p:tagLst>
</file>

<file path=ppt/tags/tag1311.xml><?xml version="1.0" encoding="utf-8"?>
<p:tagLst xmlns:p="http://schemas.openxmlformats.org/presentationml/2006/main">
  <p:tag name="AS_UNIQUEID" val="1073"/>
</p:tagLst>
</file>

<file path=ppt/tags/tag1312.xml><?xml version="1.0" encoding="utf-8"?>
<p:tagLst xmlns:p="http://schemas.openxmlformats.org/presentationml/2006/main">
  <p:tag name="AS_UNIQUEID" val="1074"/>
</p:tagLst>
</file>

<file path=ppt/tags/tag1313.xml><?xml version="1.0" encoding="utf-8"?>
<p:tagLst xmlns:p="http://schemas.openxmlformats.org/presentationml/2006/main">
  <p:tag name="AS_UNIQUEID" val="1075"/>
</p:tagLst>
</file>

<file path=ppt/tags/tag1314.xml><?xml version="1.0" encoding="utf-8"?>
<p:tagLst xmlns:p="http://schemas.openxmlformats.org/presentationml/2006/main">
  <p:tag name="AS_UNIQUEID" val="1076"/>
</p:tagLst>
</file>

<file path=ppt/tags/tag1315.xml><?xml version="1.0" encoding="utf-8"?>
<p:tagLst xmlns:p="http://schemas.openxmlformats.org/presentationml/2006/main">
  <p:tag name="AS_UNIQUEID" val="1077"/>
</p:tagLst>
</file>

<file path=ppt/tags/tag1316.xml><?xml version="1.0" encoding="utf-8"?>
<p:tagLst xmlns:p="http://schemas.openxmlformats.org/presentationml/2006/main">
  <p:tag name="AS_UNIQUEID" val="1078"/>
</p:tagLst>
</file>

<file path=ppt/tags/tag1317.xml><?xml version="1.0" encoding="utf-8"?>
<p:tagLst xmlns:p="http://schemas.openxmlformats.org/presentationml/2006/main">
  <p:tag name="AS_UNIQUEID" val="1079"/>
</p:tagLst>
</file>

<file path=ppt/tags/tag1318.xml><?xml version="1.0" encoding="utf-8"?>
<p:tagLst xmlns:p="http://schemas.openxmlformats.org/presentationml/2006/main">
  <p:tag name="AS_UNIQUEID" val="1080"/>
</p:tagLst>
</file>

<file path=ppt/tags/tag1319.xml><?xml version="1.0" encoding="utf-8"?>
<p:tagLst xmlns:p="http://schemas.openxmlformats.org/presentationml/2006/main">
  <p:tag name="AS_UNIQUEID" val="1081"/>
</p:tagLst>
</file>

<file path=ppt/tags/tag132.xml><?xml version="1.0" encoding="utf-8"?>
<p:tagLst xmlns:p="http://schemas.openxmlformats.org/presentationml/2006/main">
  <p:tag name="AS_UNIQUEID" val="1260"/>
</p:tagLst>
</file>

<file path=ppt/tags/tag1320.xml><?xml version="1.0" encoding="utf-8"?>
<p:tagLst xmlns:p="http://schemas.openxmlformats.org/presentationml/2006/main">
  <p:tag name="AS_UNIQUEID" val="1082"/>
</p:tagLst>
</file>

<file path=ppt/tags/tag1321.xml><?xml version="1.0" encoding="utf-8"?>
<p:tagLst xmlns:p="http://schemas.openxmlformats.org/presentationml/2006/main">
  <p:tag name="AS_UNIQUEID" val="1083"/>
</p:tagLst>
</file>

<file path=ppt/tags/tag1322.xml><?xml version="1.0" encoding="utf-8"?>
<p:tagLst xmlns:p="http://schemas.openxmlformats.org/presentationml/2006/main">
  <p:tag name="AS_UNIQUEID" val="1084"/>
</p:tagLst>
</file>

<file path=ppt/tags/tag1323.xml><?xml version="1.0" encoding="utf-8"?>
<p:tagLst xmlns:p="http://schemas.openxmlformats.org/presentationml/2006/main">
  <p:tag name="AS_UNIQUEID" val="1085"/>
</p:tagLst>
</file>

<file path=ppt/tags/tag1324.xml><?xml version="1.0" encoding="utf-8"?>
<p:tagLst xmlns:p="http://schemas.openxmlformats.org/presentationml/2006/main">
  <p:tag name="AS_UNIQUEID" val="1086"/>
</p:tagLst>
</file>

<file path=ppt/tags/tag1325.xml><?xml version="1.0" encoding="utf-8"?>
<p:tagLst xmlns:p="http://schemas.openxmlformats.org/presentationml/2006/main">
  <p:tag name="AS_UNIQUEID" val="1087"/>
</p:tagLst>
</file>

<file path=ppt/tags/tag1326.xml><?xml version="1.0" encoding="utf-8"?>
<p:tagLst xmlns:p="http://schemas.openxmlformats.org/presentationml/2006/main">
  <p:tag name="AS_UNIQUEID" val="1088"/>
</p:tagLst>
</file>

<file path=ppt/tags/tag1327.xml><?xml version="1.0" encoding="utf-8"?>
<p:tagLst xmlns:p="http://schemas.openxmlformats.org/presentationml/2006/main">
  <p:tag name="AS_UNIQUEID" val="1089"/>
</p:tagLst>
</file>

<file path=ppt/tags/tag1328.xml><?xml version="1.0" encoding="utf-8"?>
<p:tagLst xmlns:p="http://schemas.openxmlformats.org/presentationml/2006/main">
  <p:tag name="AS_UNIQUEID" val="1090"/>
</p:tagLst>
</file>

<file path=ppt/tags/tag1329.xml><?xml version="1.0" encoding="utf-8"?>
<p:tagLst xmlns:p="http://schemas.openxmlformats.org/presentationml/2006/main">
  <p:tag name="AS_UNIQUEID" val="1091"/>
</p:tagLst>
</file>

<file path=ppt/tags/tag133.xml><?xml version="1.0" encoding="utf-8"?>
<p:tagLst xmlns:p="http://schemas.openxmlformats.org/presentationml/2006/main">
  <p:tag name="AS_UNIQUEID" val="1261"/>
</p:tagLst>
</file>

<file path=ppt/tags/tag1330.xml><?xml version="1.0" encoding="utf-8"?>
<p:tagLst xmlns:p="http://schemas.openxmlformats.org/presentationml/2006/main">
  <p:tag name="AS_UNIQUEID" val="1092"/>
</p:tagLst>
</file>

<file path=ppt/tags/tag1331.xml><?xml version="1.0" encoding="utf-8"?>
<p:tagLst xmlns:p="http://schemas.openxmlformats.org/presentationml/2006/main">
  <p:tag name="AS_UNIQUEID" val="1093"/>
</p:tagLst>
</file>

<file path=ppt/tags/tag1332.xml><?xml version="1.0" encoding="utf-8"?>
<p:tagLst xmlns:p="http://schemas.openxmlformats.org/presentationml/2006/main">
  <p:tag name="AS_UNIQUEID" val="1094"/>
</p:tagLst>
</file>

<file path=ppt/tags/tag1333.xml><?xml version="1.0" encoding="utf-8"?>
<p:tagLst xmlns:p="http://schemas.openxmlformats.org/presentationml/2006/main">
  <p:tag name="AS_UNIQUEID" val="1095"/>
</p:tagLst>
</file>

<file path=ppt/tags/tag1334.xml><?xml version="1.0" encoding="utf-8"?>
<p:tagLst xmlns:p="http://schemas.openxmlformats.org/presentationml/2006/main">
  <p:tag name="AS_UNIQUEID" val="1096"/>
</p:tagLst>
</file>

<file path=ppt/tags/tag1335.xml><?xml version="1.0" encoding="utf-8"?>
<p:tagLst xmlns:p="http://schemas.openxmlformats.org/presentationml/2006/main">
  <p:tag name="AS_UNIQUEID" val="1097"/>
</p:tagLst>
</file>

<file path=ppt/tags/tag1336.xml><?xml version="1.0" encoding="utf-8"?>
<p:tagLst xmlns:p="http://schemas.openxmlformats.org/presentationml/2006/main">
  <p:tag name="AS_UNIQUEID" val="1098"/>
</p:tagLst>
</file>

<file path=ppt/tags/tag1337.xml><?xml version="1.0" encoding="utf-8"?>
<p:tagLst xmlns:p="http://schemas.openxmlformats.org/presentationml/2006/main">
  <p:tag name="AS_UNIQUEID" val="1099"/>
</p:tagLst>
</file>

<file path=ppt/tags/tag1338.xml><?xml version="1.0" encoding="utf-8"?>
<p:tagLst xmlns:p="http://schemas.openxmlformats.org/presentationml/2006/main">
  <p:tag name="AS_UNIQUEID" val="1100"/>
</p:tagLst>
</file>

<file path=ppt/tags/tag1339.xml><?xml version="1.0" encoding="utf-8"?>
<p:tagLst xmlns:p="http://schemas.openxmlformats.org/presentationml/2006/main">
  <p:tag name="AS_UNIQUEID" val="1101"/>
</p:tagLst>
</file>

<file path=ppt/tags/tag134.xml><?xml version="1.0" encoding="utf-8"?>
<p:tagLst xmlns:p="http://schemas.openxmlformats.org/presentationml/2006/main">
  <p:tag name="AS_UNIQUEID" val="1262"/>
</p:tagLst>
</file>

<file path=ppt/tags/tag1340.xml><?xml version="1.0" encoding="utf-8"?>
<p:tagLst xmlns:p="http://schemas.openxmlformats.org/presentationml/2006/main">
  <p:tag name="AS_UNIQUEID" val="1102"/>
</p:tagLst>
</file>

<file path=ppt/tags/tag1341.xml><?xml version="1.0" encoding="utf-8"?>
<p:tagLst xmlns:p="http://schemas.openxmlformats.org/presentationml/2006/main">
  <p:tag name="AS_UNIQUEID" val="1103"/>
</p:tagLst>
</file>

<file path=ppt/tags/tag1342.xml><?xml version="1.0" encoding="utf-8"?>
<p:tagLst xmlns:p="http://schemas.openxmlformats.org/presentationml/2006/main">
  <p:tag name="AS_UNIQUEID" val="1104"/>
</p:tagLst>
</file>

<file path=ppt/tags/tag1343.xml><?xml version="1.0" encoding="utf-8"?>
<p:tagLst xmlns:p="http://schemas.openxmlformats.org/presentationml/2006/main">
  <p:tag name="AS_UNIQUEID" val="1105"/>
</p:tagLst>
</file>

<file path=ppt/tags/tag1344.xml><?xml version="1.0" encoding="utf-8"?>
<p:tagLst xmlns:p="http://schemas.openxmlformats.org/presentationml/2006/main">
  <p:tag name="AS_UNIQUEID" val="1106"/>
</p:tagLst>
</file>

<file path=ppt/tags/tag1345.xml><?xml version="1.0" encoding="utf-8"?>
<p:tagLst xmlns:p="http://schemas.openxmlformats.org/presentationml/2006/main">
  <p:tag name="AS_UNIQUEID" val="1107"/>
</p:tagLst>
</file>

<file path=ppt/tags/tag1346.xml><?xml version="1.0" encoding="utf-8"?>
<p:tagLst xmlns:p="http://schemas.openxmlformats.org/presentationml/2006/main">
  <p:tag name="AS_UNIQUEID" val="1108"/>
</p:tagLst>
</file>

<file path=ppt/tags/tag1347.xml><?xml version="1.0" encoding="utf-8"?>
<p:tagLst xmlns:p="http://schemas.openxmlformats.org/presentationml/2006/main">
  <p:tag name="AS_UNIQUEID" val="1109"/>
</p:tagLst>
</file>

<file path=ppt/tags/tag1348.xml><?xml version="1.0" encoding="utf-8"?>
<p:tagLst xmlns:p="http://schemas.openxmlformats.org/presentationml/2006/main">
  <p:tag name="AS_UNIQUEID" val="1110"/>
</p:tagLst>
</file>

<file path=ppt/tags/tag1349.xml><?xml version="1.0" encoding="utf-8"?>
<p:tagLst xmlns:p="http://schemas.openxmlformats.org/presentationml/2006/main">
  <p:tag name="AS_UNIQUEID" val="1111"/>
</p:tagLst>
</file>

<file path=ppt/tags/tag135.xml><?xml version="1.0" encoding="utf-8"?>
<p:tagLst xmlns:p="http://schemas.openxmlformats.org/presentationml/2006/main">
  <p:tag name="AS_UNIQUEID" val="1263"/>
</p:tagLst>
</file>

<file path=ppt/tags/tag1350.xml><?xml version="1.0" encoding="utf-8"?>
<p:tagLst xmlns:p="http://schemas.openxmlformats.org/presentationml/2006/main">
  <p:tag name="AS_UNIQUEID" val="1112"/>
</p:tagLst>
</file>

<file path=ppt/tags/tag1351.xml><?xml version="1.0" encoding="utf-8"?>
<p:tagLst xmlns:p="http://schemas.openxmlformats.org/presentationml/2006/main">
  <p:tag name="AS_UNIQUEID" val="1113"/>
</p:tagLst>
</file>

<file path=ppt/tags/tag1352.xml><?xml version="1.0" encoding="utf-8"?>
<p:tagLst xmlns:p="http://schemas.openxmlformats.org/presentationml/2006/main">
  <p:tag name="AS_UNIQUEID" val="1114"/>
</p:tagLst>
</file>

<file path=ppt/tags/tag1353.xml><?xml version="1.0" encoding="utf-8"?>
<p:tagLst xmlns:p="http://schemas.openxmlformats.org/presentationml/2006/main">
  <p:tag name="AS_UNIQUEID" val="1115"/>
</p:tagLst>
</file>

<file path=ppt/tags/tag1354.xml><?xml version="1.0" encoding="utf-8"?>
<p:tagLst xmlns:p="http://schemas.openxmlformats.org/presentationml/2006/main">
  <p:tag name="AS_UNIQUEID" val="1116"/>
</p:tagLst>
</file>

<file path=ppt/tags/tag1355.xml><?xml version="1.0" encoding="utf-8"?>
<p:tagLst xmlns:p="http://schemas.openxmlformats.org/presentationml/2006/main">
  <p:tag name="AS_UNIQUEID" val="1117"/>
</p:tagLst>
</file>

<file path=ppt/tags/tag1356.xml><?xml version="1.0" encoding="utf-8"?>
<p:tagLst xmlns:p="http://schemas.openxmlformats.org/presentationml/2006/main">
  <p:tag name="AS_UNIQUEID" val="1118"/>
</p:tagLst>
</file>

<file path=ppt/tags/tag1357.xml><?xml version="1.0" encoding="utf-8"?>
<p:tagLst xmlns:p="http://schemas.openxmlformats.org/presentationml/2006/main">
  <p:tag name="AS_UNIQUEID" val="1119"/>
</p:tagLst>
</file>

<file path=ppt/tags/tag1358.xml><?xml version="1.0" encoding="utf-8"?>
<p:tagLst xmlns:p="http://schemas.openxmlformats.org/presentationml/2006/main">
  <p:tag name="AS_UNIQUEID" val="1120"/>
</p:tagLst>
</file>

<file path=ppt/tags/tag1359.xml><?xml version="1.0" encoding="utf-8"?>
<p:tagLst xmlns:p="http://schemas.openxmlformats.org/presentationml/2006/main">
  <p:tag name="AS_UNIQUEID" val="1121"/>
</p:tagLst>
</file>

<file path=ppt/tags/tag136.xml><?xml version="1.0" encoding="utf-8"?>
<p:tagLst xmlns:p="http://schemas.openxmlformats.org/presentationml/2006/main">
  <p:tag name="AS_UNIQUEID" val="1264"/>
</p:tagLst>
</file>

<file path=ppt/tags/tag1360.xml><?xml version="1.0" encoding="utf-8"?>
<p:tagLst xmlns:p="http://schemas.openxmlformats.org/presentationml/2006/main">
  <p:tag name="AS_UNIQUEID" val="1122"/>
</p:tagLst>
</file>

<file path=ppt/tags/tag1361.xml><?xml version="1.0" encoding="utf-8"?>
<p:tagLst xmlns:p="http://schemas.openxmlformats.org/presentationml/2006/main">
  <p:tag name="AS_UNIQUEID" val="1123"/>
</p:tagLst>
</file>

<file path=ppt/tags/tag1362.xml><?xml version="1.0" encoding="utf-8"?>
<p:tagLst xmlns:p="http://schemas.openxmlformats.org/presentationml/2006/main">
  <p:tag name="AS_UNIQUEID" val="1124"/>
</p:tagLst>
</file>

<file path=ppt/tags/tag1363.xml><?xml version="1.0" encoding="utf-8"?>
<p:tagLst xmlns:p="http://schemas.openxmlformats.org/presentationml/2006/main">
  <p:tag name="AS_UNIQUEID" val="1125"/>
</p:tagLst>
</file>

<file path=ppt/tags/tag1364.xml><?xml version="1.0" encoding="utf-8"?>
<p:tagLst xmlns:p="http://schemas.openxmlformats.org/presentationml/2006/main">
  <p:tag name="AS_UNIQUEID" val="1126"/>
</p:tagLst>
</file>

<file path=ppt/tags/tag1365.xml><?xml version="1.0" encoding="utf-8"?>
<p:tagLst xmlns:p="http://schemas.openxmlformats.org/presentationml/2006/main">
  <p:tag name="AS_UNIQUEID" val="1127"/>
</p:tagLst>
</file>

<file path=ppt/tags/tag1366.xml><?xml version="1.0" encoding="utf-8"?>
<p:tagLst xmlns:p="http://schemas.openxmlformats.org/presentationml/2006/main">
  <p:tag name="AS_UNIQUEID" val="1128"/>
</p:tagLst>
</file>

<file path=ppt/tags/tag1367.xml><?xml version="1.0" encoding="utf-8"?>
<p:tagLst xmlns:p="http://schemas.openxmlformats.org/presentationml/2006/main">
  <p:tag name="AS_OS" val="Unix 3.10 unknown"/>
  <p:tag name="AS_RELEASE_DATE" val="2020.11.30"/>
  <p:tag name="AS_TITLE" val="Aspose.Slides for Java"/>
  <p:tag name="AS_VERSION" val="20.11"/>
</p:tagLst>
</file>

<file path=ppt/tags/tag137.xml><?xml version="1.0" encoding="utf-8"?>
<p:tagLst xmlns:p="http://schemas.openxmlformats.org/presentationml/2006/main">
  <p:tag name="AS_UNIQUEID" val="1265"/>
</p:tagLst>
</file>

<file path=ppt/tags/tag138.xml><?xml version="1.0" encoding="utf-8"?>
<p:tagLst xmlns:p="http://schemas.openxmlformats.org/presentationml/2006/main">
  <p:tag name="AS_UNIQUEID" val="1266"/>
</p:tagLst>
</file>

<file path=ppt/tags/tag139.xml><?xml version="1.0" encoding="utf-8"?>
<p:tagLst xmlns:p="http://schemas.openxmlformats.org/presentationml/2006/main">
  <p:tag name="AS_UNIQUEID" val="1267"/>
</p:tagLst>
</file>

<file path=ppt/tags/tag14.xml><?xml version="1.0" encoding="utf-8"?>
<p:tagLst xmlns:p="http://schemas.openxmlformats.org/presentationml/2006/main">
  <p:tag name="AS_UNIQUEID" val="1142"/>
</p:tagLst>
</file>

<file path=ppt/tags/tag140.xml><?xml version="1.0" encoding="utf-8"?>
<p:tagLst xmlns:p="http://schemas.openxmlformats.org/presentationml/2006/main">
  <p:tag name="AS_UNIQUEID" val="1268"/>
</p:tagLst>
</file>

<file path=ppt/tags/tag141.xml><?xml version="1.0" encoding="utf-8"?>
<p:tagLst xmlns:p="http://schemas.openxmlformats.org/presentationml/2006/main">
  <p:tag name="AS_UNIQUEID" val="1269"/>
</p:tagLst>
</file>

<file path=ppt/tags/tag142.xml><?xml version="1.0" encoding="utf-8"?>
<p:tagLst xmlns:p="http://schemas.openxmlformats.org/presentationml/2006/main">
  <p:tag name="AS_UNIQUEID" val="1270"/>
</p:tagLst>
</file>

<file path=ppt/tags/tag143.xml><?xml version="1.0" encoding="utf-8"?>
<p:tagLst xmlns:p="http://schemas.openxmlformats.org/presentationml/2006/main">
  <p:tag name="AS_UNIQUEID" val="1271"/>
</p:tagLst>
</file>

<file path=ppt/tags/tag144.xml><?xml version="1.0" encoding="utf-8"?>
<p:tagLst xmlns:p="http://schemas.openxmlformats.org/presentationml/2006/main">
  <p:tag name="AS_UNIQUEID" val="1272"/>
</p:tagLst>
</file>

<file path=ppt/tags/tag145.xml><?xml version="1.0" encoding="utf-8"?>
<p:tagLst xmlns:p="http://schemas.openxmlformats.org/presentationml/2006/main">
  <p:tag name="AS_UNIQUEID" val="1273"/>
</p:tagLst>
</file>

<file path=ppt/tags/tag146.xml><?xml version="1.0" encoding="utf-8"?>
<p:tagLst xmlns:p="http://schemas.openxmlformats.org/presentationml/2006/main">
  <p:tag name="AS_UNIQUEID" val="1274"/>
</p:tagLst>
</file>

<file path=ppt/tags/tag147.xml><?xml version="1.0" encoding="utf-8"?>
<p:tagLst xmlns:p="http://schemas.openxmlformats.org/presentationml/2006/main">
  <p:tag name="AS_UNIQUEID" val="1275"/>
</p:tagLst>
</file>

<file path=ppt/tags/tag148.xml><?xml version="1.0" encoding="utf-8"?>
<p:tagLst xmlns:p="http://schemas.openxmlformats.org/presentationml/2006/main">
  <p:tag name="AS_UNIQUEID" val="1276"/>
</p:tagLst>
</file>

<file path=ppt/tags/tag149.xml><?xml version="1.0" encoding="utf-8"?>
<p:tagLst xmlns:p="http://schemas.openxmlformats.org/presentationml/2006/main">
  <p:tag name="AS_UNIQUEID" val="1277"/>
</p:tagLst>
</file>

<file path=ppt/tags/tag15.xml><?xml version="1.0" encoding="utf-8"?>
<p:tagLst xmlns:p="http://schemas.openxmlformats.org/presentationml/2006/main">
  <p:tag name="AS_UNIQUEID" val="1143"/>
</p:tagLst>
</file>

<file path=ppt/tags/tag150.xml><?xml version="1.0" encoding="utf-8"?>
<p:tagLst xmlns:p="http://schemas.openxmlformats.org/presentationml/2006/main">
  <p:tag name="AS_UNIQUEID" val="1278"/>
</p:tagLst>
</file>

<file path=ppt/tags/tag151.xml><?xml version="1.0" encoding="utf-8"?>
<p:tagLst xmlns:p="http://schemas.openxmlformats.org/presentationml/2006/main">
  <p:tag name="AS_UNIQUEID" val="1279"/>
</p:tagLst>
</file>

<file path=ppt/tags/tag152.xml><?xml version="1.0" encoding="utf-8"?>
<p:tagLst xmlns:p="http://schemas.openxmlformats.org/presentationml/2006/main">
  <p:tag name="AS_UNIQUEID" val="1280"/>
</p:tagLst>
</file>

<file path=ppt/tags/tag153.xml><?xml version="1.0" encoding="utf-8"?>
<p:tagLst xmlns:p="http://schemas.openxmlformats.org/presentationml/2006/main">
  <p:tag name="AS_UNIQUEID" val="1281"/>
</p:tagLst>
</file>

<file path=ppt/tags/tag154.xml><?xml version="1.0" encoding="utf-8"?>
<p:tagLst xmlns:p="http://schemas.openxmlformats.org/presentationml/2006/main">
  <p:tag name="AS_UNIQUEID" val="1282"/>
</p:tagLst>
</file>

<file path=ppt/tags/tag155.xml><?xml version="1.0" encoding="utf-8"?>
<p:tagLst xmlns:p="http://schemas.openxmlformats.org/presentationml/2006/main">
  <p:tag name="AS_UNIQUEID" val="1283"/>
</p:tagLst>
</file>

<file path=ppt/tags/tag156.xml><?xml version="1.0" encoding="utf-8"?>
<p:tagLst xmlns:p="http://schemas.openxmlformats.org/presentationml/2006/main">
  <p:tag name="AS_UNIQUEID" val="1284"/>
</p:tagLst>
</file>

<file path=ppt/tags/tag157.xml><?xml version="1.0" encoding="utf-8"?>
<p:tagLst xmlns:p="http://schemas.openxmlformats.org/presentationml/2006/main">
  <p:tag name="AS_UNIQUEID" val="1285"/>
</p:tagLst>
</file>

<file path=ppt/tags/tag158.xml><?xml version="1.0" encoding="utf-8"?>
<p:tagLst xmlns:p="http://schemas.openxmlformats.org/presentationml/2006/main">
  <p:tag name="AS_UNIQUEID" val="1286"/>
</p:tagLst>
</file>

<file path=ppt/tags/tag159.xml><?xml version="1.0" encoding="utf-8"?>
<p:tagLst xmlns:p="http://schemas.openxmlformats.org/presentationml/2006/main">
  <p:tag name="AS_UNIQUEID" val="1287"/>
</p:tagLst>
</file>

<file path=ppt/tags/tag16.xml><?xml version="1.0" encoding="utf-8"?>
<p:tagLst xmlns:p="http://schemas.openxmlformats.org/presentationml/2006/main">
  <p:tag name="AS_UNIQUEID" val="1144"/>
</p:tagLst>
</file>

<file path=ppt/tags/tag160.xml><?xml version="1.0" encoding="utf-8"?>
<p:tagLst xmlns:p="http://schemas.openxmlformats.org/presentationml/2006/main">
  <p:tag name="AS_UNIQUEID" val="1288"/>
</p:tagLst>
</file>

<file path=ppt/tags/tag161.xml><?xml version="1.0" encoding="utf-8"?>
<p:tagLst xmlns:p="http://schemas.openxmlformats.org/presentationml/2006/main">
  <p:tag name="AS_UNIQUEID" val="1289"/>
</p:tagLst>
</file>

<file path=ppt/tags/tag162.xml><?xml version="1.0" encoding="utf-8"?>
<p:tagLst xmlns:p="http://schemas.openxmlformats.org/presentationml/2006/main">
  <p:tag name="AS_UNIQUEID" val="1290"/>
</p:tagLst>
</file>

<file path=ppt/tags/tag163.xml><?xml version="1.0" encoding="utf-8"?>
<p:tagLst xmlns:p="http://schemas.openxmlformats.org/presentationml/2006/main">
  <p:tag name="AS_UNIQUEID" val="1291"/>
</p:tagLst>
</file>

<file path=ppt/tags/tag164.xml><?xml version="1.0" encoding="utf-8"?>
<p:tagLst xmlns:p="http://schemas.openxmlformats.org/presentationml/2006/main">
  <p:tag name="AS_UNIQUEID" val="1292"/>
</p:tagLst>
</file>

<file path=ppt/tags/tag165.xml><?xml version="1.0" encoding="utf-8"?>
<p:tagLst xmlns:p="http://schemas.openxmlformats.org/presentationml/2006/main">
  <p:tag name="AS_UNIQUEID" val="1293"/>
</p:tagLst>
</file>

<file path=ppt/tags/tag166.xml><?xml version="1.0" encoding="utf-8"?>
<p:tagLst xmlns:p="http://schemas.openxmlformats.org/presentationml/2006/main">
  <p:tag name="AS_UNIQUEID" val="1294"/>
</p:tagLst>
</file>

<file path=ppt/tags/tag167.xml><?xml version="1.0" encoding="utf-8"?>
<p:tagLst xmlns:p="http://schemas.openxmlformats.org/presentationml/2006/main">
  <p:tag name="AS_UNIQUEID" val="1295"/>
</p:tagLst>
</file>

<file path=ppt/tags/tag168.xml><?xml version="1.0" encoding="utf-8"?>
<p:tagLst xmlns:p="http://schemas.openxmlformats.org/presentationml/2006/main">
  <p:tag name="AS_UNIQUEID" val="1296"/>
</p:tagLst>
</file>

<file path=ppt/tags/tag169.xml><?xml version="1.0" encoding="utf-8"?>
<p:tagLst xmlns:p="http://schemas.openxmlformats.org/presentationml/2006/main">
  <p:tag name="AS_UNIQUEID" val="1297"/>
</p:tagLst>
</file>

<file path=ppt/tags/tag17.xml><?xml version="1.0" encoding="utf-8"?>
<p:tagLst xmlns:p="http://schemas.openxmlformats.org/presentationml/2006/main">
  <p:tag name="AS_UNIQUEID" val="1145"/>
</p:tagLst>
</file>

<file path=ppt/tags/tag170.xml><?xml version="1.0" encoding="utf-8"?>
<p:tagLst xmlns:p="http://schemas.openxmlformats.org/presentationml/2006/main">
  <p:tag name="AS_UNIQUEID" val="1298"/>
</p:tagLst>
</file>

<file path=ppt/tags/tag171.xml><?xml version="1.0" encoding="utf-8"?>
<p:tagLst xmlns:p="http://schemas.openxmlformats.org/presentationml/2006/main">
  <p:tag name="AS_UNIQUEID" val="1299"/>
</p:tagLst>
</file>

<file path=ppt/tags/tag172.xml><?xml version="1.0" encoding="utf-8"?>
<p:tagLst xmlns:p="http://schemas.openxmlformats.org/presentationml/2006/main">
  <p:tag name="AS_UNIQUEID" val="1300"/>
</p:tagLst>
</file>

<file path=ppt/tags/tag173.xml><?xml version="1.0" encoding="utf-8"?>
<p:tagLst xmlns:p="http://schemas.openxmlformats.org/presentationml/2006/main">
  <p:tag name="AS_UNIQUEID" val="1301"/>
</p:tagLst>
</file>

<file path=ppt/tags/tag174.xml><?xml version="1.0" encoding="utf-8"?>
<p:tagLst xmlns:p="http://schemas.openxmlformats.org/presentationml/2006/main">
  <p:tag name="AS_UNIQUEID" val="1302"/>
</p:tagLst>
</file>

<file path=ppt/tags/tag175.xml><?xml version="1.0" encoding="utf-8"?>
<p:tagLst xmlns:p="http://schemas.openxmlformats.org/presentationml/2006/main">
  <p:tag name="AS_UNIQUEID" val="1303"/>
</p:tagLst>
</file>

<file path=ppt/tags/tag176.xml><?xml version="1.0" encoding="utf-8"?>
<p:tagLst xmlns:p="http://schemas.openxmlformats.org/presentationml/2006/main">
  <p:tag name="AS_UNIQUEID" val="1304"/>
</p:tagLst>
</file>

<file path=ppt/tags/tag177.xml><?xml version="1.0" encoding="utf-8"?>
<p:tagLst xmlns:p="http://schemas.openxmlformats.org/presentationml/2006/main">
  <p:tag name="AS_UNIQUEID" val="1305"/>
</p:tagLst>
</file>

<file path=ppt/tags/tag178.xml><?xml version="1.0" encoding="utf-8"?>
<p:tagLst xmlns:p="http://schemas.openxmlformats.org/presentationml/2006/main">
  <p:tag name="AS_UNIQUEID" val="1306"/>
</p:tagLst>
</file>

<file path=ppt/tags/tag179.xml><?xml version="1.0" encoding="utf-8"?>
<p:tagLst xmlns:p="http://schemas.openxmlformats.org/presentationml/2006/main">
  <p:tag name="AS_UNIQUEID" val="1307"/>
</p:tagLst>
</file>

<file path=ppt/tags/tag18.xml><?xml version="1.0" encoding="utf-8"?>
<p:tagLst xmlns:p="http://schemas.openxmlformats.org/presentationml/2006/main">
  <p:tag name="AS_UNIQUEID" val="1146"/>
</p:tagLst>
</file>

<file path=ppt/tags/tag180.xml><?xml version="1.0" encoding="utf-8"?>
<p:tagLst xmlns:p="http://schemas.openxmlformats.org/presentationml/2006/main">
  <p:tag name="AS_UNIQUEID" val="1308"/>
</p:tagLst>
</file>

<file path=ppt/tags/tag181.xml><?xml version="1.0" encoding="utf-8"?>
<p:tagLst xmlns:p="http://schemas.openxmlformats.org/presentationml/2006/main">
  <p:tag name="AS_UNIQUEID" val="1309"/>
</p:tagLst>
</file>

<file path=ppt/tags/tag182.xml><?xml version="1.0" encoding="utf-8"?>
<p:tagLst xmlns:p="http://schemas.openxmlformats.org/presentationml/2006/main">
  <p:tag name="AS_UNIQUEID" val="1310"/>
</p:tagLst>
</file>

<file path=ppt/tags/tag183.xml><?xml version="1.0" encoding="utf-8"?>
<p:tagLst xmlns:p="http://schemas.openxmlformats.org/presentationml/2006/main">
  <p:tag name="AS_UNIQUEID" val="1311"/>
</p:tagLst>
</file>

<file path=ppt/tags/tag184.xml><?xml version="1.0" encoding="utf-8"?>
<p:tagLst xmlns:p="http://schemas.openxmlformats.org/presentationml/2006/main">
  <p:tag name="AS_UNIQUEID" val="1312"/>
</p:tagLst>
</file>

<file path=ppt/tags/tag185.xml><?xml version="1.0" encoding="utf-8"?>
<p:tagLst xmlns:p="http://schemas.openxmlformats.org/presentationml/2006/main">
  <p:tag name="AS_UNIQUEID" val="1313"/>
</p:tagLst>
</file>

<file path=ppt/tags/tag186.xml><?xml version="1.0" encoding="utf-8"?>
<p:tagLst xmlns:p="http://schemas.openxmlformats.org/presentationml/2006/main">
  <p:tag name="AS_UNIQUEID" val="1314"/>
</p:tagLst>
</file>

<file path=ppt/tags/tag187.xml><?xml version="1.0" encoding="utf-8"?>
<p:tagLst xmlns:p="http://schemas.openxmlformats.org/presentationml/2006/main">
  <p:tag name="AS_UNIQUEID" val="1315"/>
</p:tagLst>
</file>

<file path=ppt/tags/tag188.xml><?xml version="1.0" encoding="utf-8"?>
<p:tagLst xmlns:p="http://schemas.openxmlformats.org/presentationml/2006/main">
  <p:tag name="AS_UNIQUEID" val="1316"/>
</p:tagLst>
</file>

<file path=ppt/tags/tag189.xml><?xml version="1.0" encoding="utf-8"?>
<p:tagLst xmlns:p="http://schemas.openxmlformats.org/presentationml/2006/main">
  <p:tag name="AS_UNIQUEID" val="1317"/>
</p:tagLst>
</file>

<file path=ppt/tags/tag19.xml><?xml version="1.0" encoding="utf-8"?>
<p:tagLst xmlns:p="http://schemas.openxmlformats.org/presentationml/2006/main">
  <p:tag name="AS_UNIQUEID" val="1147"/>
</p:tagLst>
</file>

<file path=ppt/tags/tag190.xml><?xml version="1.0" encoding="utf-8"?>
<p:tagLst xmlns:p="http://schemas.openxmlformats.org/presentationml/2006/main">
  <p:tag name="AS_UNIQUEID" val="1318"/>
</p:tagLst>
</file>

<file path=ppt/tags/tag191.xml><?xml version="1.0" encoding="utf-8"?>
<p:tagLst xmlns:p="http://schemas.openxmlformats.org/presentationml/2006/main">
  <p:tag name="AS_UNIQUEID" val="1319"/>
</p:tagLst>
</file>

<file path=ppt/tags/tag192.xml><?xml version="1.0" encoding="utf-8"?>
<p:tagLst xmlns:p="http://schemas.openxmlformats.org/presentationml/2006/main">
  <p:tag name="AS_UNIQUEID" val="1320"/>
</p:tagLst>
</file>

<file path=ppt/tags/tag193.xml><?xml version="1.0" encoding="utf-8"?>
<p:tagLst xmlns:p="http://schemas.openxmlformats.org/presentationml/2006/main">
  <p:tag name="AS_UNIQUEID" val="1321"/>
</p:tagLst>
</file>

<file path=ppt/tags/tag194.xml><?xml version="1.0" encoding="utf-8"?>
<p:tagLst xmlns:p="http://schemas.openxmlformats.org/presentationml/2006/main">
  <p:tag name="AS_UNIQUEID" val="1322"/>
</p:tagLst>
</file>

<file path=ppt/tags/tag195.xml><?xml version="1.0" encoding="utf-8"?>
<p:tagLst xmlns:p="http://schemas.openxmlformats.org/presentationml/2006/main">
  <p:tag name="AS_UNIQUEID" val="1323"/>
</p:tagLst>
</file>

<file path=ppt/tags/tag196.xml><?xml version="1.0" encoding="utf-8"?>
<p:tagLst xmlns:p="http://schemas.openxmlformats.org/presentationml/2006/main">
  <p:tag name="AS_UNIQUEID" val="1324"/>
</p:tagLst>
</file>

<file path=ppt/tags/tag197.xml><?xml version="1.0" encoding="utf-8"?>
<p:tagLst xmlns:p="http://schemas.openxmlformats.org/presentationml/2006/main">
  <p:tag name="AS_UNIQUEID" val="1325"/>
</p:tagLst>
</file>

<file path=ppt/tags/tag198.xml><?xml version="1.0" encoding="utf-8"?>
<p:tagLst xmlns:p="http://schemas.openxmlformats.org/presentationml/2006/main">
  <p:tag name="AS_UNIQUEID" val="1326"/>
</p:tagLst>
</file>

<file path=ppt/tags/tag199.xml><?xml version="1.0" encoding="utf-8"?>
<p:tagLst xmlns:p="http://schemas.openxmlformats.org/presentationml/2006/main">
  <p:tag name="AS_UNIQUEID" val="1327"/>
</p:tagLst>
</file>

<file path=ppt/tags/tag2.xml><?xml version="1.0" encoding="utf-8"?>
<p:tagLst xmlns:p="http://schemas.openxmlformats.org/presentationml/2006/main">
  <p:tag name="AS_UNIQUEID" val="1130"/>
</p:tagLst>
</file>

<file path=ppt/tags/tag20.xml><?xml version="1.0" encoding="utf-8"?>
<p:tagLst xmlns:p="http://schemas.openxmlformats.org/presentationml/2006/main">
  <p:tag name="AS_UNIQUEID" val="1148"/>
</p:tagLst>
</file>

<file path=ppt/tags/tag200.xml><?xml version="1.0" encoding="utf-8"?>
<p:tagLst xmlns:p="http://schemas.openxmlformats.org/presentationml/2006/main">
  <p:tag name="AS_UNIQUEID" val="1328"/>
</p:tagLst>
</file>

<file path=ppt/tags/tag201.xml><?xml version="1.0" encoding="utf-8"?>
<p:tagLst xmlns:p="http://schemas.openxmlformats.org/presentationml/2006/main">
  <p:tag name="AS_UNIQUEID" val="1329"/>
</p:tagLst>
</file>

<file path=ppt/tags/tag202.xml><?xml version="1.0" encoding="utf-8"?>
<p:tagLst xmlns:p="http://schemas.openxmlformats.org/presentationml/2006/main">
  <p:tag name="AS_UNIQUEID" val="1330"/>
</p:tagLst>
</file>

<file path=ppt/tags/tag203.xml><?xml version="1.0" encoding="utf-8"?>
<p:tagLst xmlns:p="http://schemas.openxmlformats.org/presentationml/2006/main">
  <p:tag name="AS_UNIQUEID" val="1331"/>
</p:tagLst>
</file>

<file path=ppt/tags/tag204.xml><?xml version="1.0" encoding="utf-8"?>
<p:tagLst xmlns:p="http://schemas.openxmlformats.org/presentationml/2006/main">
  <p:tag name="AS_UNIQUEID" val="1332"/>
</p:tagLst>
</file>

<file path=ppt/tags/tag205.xml><?xml version="1.0" encoding="utf-8"?>
<p:tagLst xmlns:p="http://schemas.openxmlformats.org/presentationml/2006/main">
  <p:tag name="AS_UNIQUEID" val="1333"/>
</p:tagLst>
</file>

<file path=ppt/tags/tag206.xml><?xml version="1.0" encoding="utf-8"?>
<p:tagLst xmlns:p="http://schemas.openxmlformats.org/presentationml/2006/main">
  <p:tag name="AS_UNIQUEID" val="1334"/>
</p:tagLst>
</file>

<file path=ppt/tags/tag207.xml><?xml version="1.0" encoding="utf-8"?>
<p:tagLst xmlns:p="http://schemas.openxmlformats.org/presentationml/2006/main">
  <p:tag name="AS_UNIQUEID" val="1335"/>
</p:tagLst>
</file>

<file path=ppt/tags/tag208.xml><?xml version="1.0" encoding="utf-8"?>
<p:tagLst xmlns:p="http://schemas.openxmlformats.org/presentationml/2006/main">
  <p:tag name="AS_UNIQUEID" val="1336"/>
</p:tagLst>
</file>

<file path=ppt/tags/tag209.xml><?xml version="1.0" encoding="utf-8"?>
<p:tagLst xmlns:p="http://schemas.openxmlformats.org/presentationml/2006/main">
  <p:tag name="AS_UNIQUEID" val="1337"/>
</p:tagLst>
</file>

<file path=ppt/tags/tag21.xml><?xml version="1.0" encoding="utf-8"?>
<p:tagLst xmlns:p="http://schemas.openxmlformats.org/presentationml/2006/main">
  <p:tag name="AS_UNIQUEID" val="1149"/>
</p:tagLst>
</file>

<file path=ppt/tags/tag210.xml><?xml version="1.0" encoding="utf-8"?>
<p:tagLst xmlns:p="http://schemas.openxmlformats.org/presentationml/2006/main">
  <p:tag name="AS_UNIQUEID" val="1338"/>
</p:tagLst>
</file>

<file path=ppt/tags/tag211.xml><?xml version="1.0" encoding="utf-8"?>
<p:tagLst xmlns:p="http://schemas.openxmlformats.org/presentationml/2006/main">
  <p:tag name="AS_UNIQUEID" val="1339"/>
</p:tagLst>
</file>

<file path=ppt/tags/tag212.xml><?xml version="1.0" encoding="utf-8"?>
<p:tagLst xmlns:p="http://schemas.openxmlformats.org/presentationml/2006/main">
  <p:tag name="AS_UNIQUEID" val="1340"/>
</p:tagLst>
</file>

<file path=ppt/tags/tag213.xml><?xml version="1.0" encoding="utf-8"?>
<p:tagLst xmlns:p="http://schemas.openxmlformats.org/presentationml/2006/main">
  <p:tag name="AS_UNIQUEID" val="1341"/>
</p:tagLst>
</file>

<file path=ppt/tags/tag214.xml><?xml version="1.0" encoding="utf-8"?>
<p:tagLst xmlns:p="http://schemas.openxmlformats.org/presentationml/2006/main">
  <p:tag name="AS_UNIQUEID" val="1342"/>
</p:tagLst>
</file>

<file path=ppt/tags/tag215.xml><?xml version="1.0" encoding="utf-8"?>
<p:tagLst xmlns:p="http://schemas.openxmlformats.org/presentationml/2006/main">
  <p:tag name="AS_UNIQUEID" val="1343"/>
</p:tagLst>
</file>

<file path=ppt/tags/tag216.xml><?xml version="1.0" encoding="utf-8"?>
<p:tagLst xmlns:p="http://schemas.openxmlformats.org/presentationml/2006/main">
  <p:tag name="AS_UNIQUEID" val="1344"/>
</p:tagLst>
</file>

<file path=ppt/tags/tag217.xml><?xml version="1.0" encoding="utf-8"?>
<p:tagLst xmlns:p="http://schemas.openxmlformats.org/presentationml/2006/main">
  <p:tag name="AS_UNIQUEID" val="1345"/>
</p:tagLst>
</file>

<file path=ppt/tags/tag218.xml><?xml version="1.0" encoding="utf-8"?>
<p:tagLst xmlns:p="http://schemas.openxmlformats.org/presentationml/2006/main">
  <p:tag name="AS_UNIQUEID" val="1346"/>
</p:tagLst>
</file>

<file path=ppt/tags/tag219.xml><?xml version="1.0" encoding="utf-8"?>
<p:tagLst xmlns:p="http://schemas.openxmlformats.org/presentationml/2006/main">
  <p:tag name="AS_UNIQUEID" val="1347"/>
</p:tagLst>
</file>

<file path=ppt/tags/tag22.xml><?xml version="1.0" encoding="utf-8"?>
<p:tagLst xmlns:p="http://schemas.openxmlformats.org/presentationml/2006/main">
  <p:tag name="AS_UNIQUEID" val="1150"/>
</p:tagLst>
</file>

<file path=ppt/tags/tag220.xml><?xml version="1.0" encoding="utf-8"?>
<p:tagLst xmlns:p="http://schemas.openxmlformats.org/presentationml/2006/main">
  <p:tag name="AS_UNIQUEID" val="1348"/>
</p:tagLst>
</file>

<file path=ppt/tags/tag221.xml><?xml version="1.0" encoding="utf-8"?>
<p:tagLst xmlns:p="http://schemas.openxmlformats.org/presentationml/2006/main">
  <p:tag name="AS_UNIQUEID" val="1349"/>
</p:tagLst>
</file>

<file path=ppt/tags/tag222.xml><?xml version="1.0" encoding="utf-8"?>
<p:tagLst xmlns:p="http://schemas.openxmlformats.org/presentationml/2006/main">
  <p:tag name="AS_UNIQUEID" val="1350"/>
</p:tagLst>
</file>

<file path=ppt/tags/tag223.xml><?xml version="1.0" encoding="utf-8"?>
<p:tagLst xmlns:p="http://schemas.openxmlformats.org/presentationml/2006/main">
  <p:tag name="AS_UNIQUEID" val="1351"/>
</p:tagLst>
</file>

<file path=ppt/tags/tag224.xml><?xml version="1.0" encoding="utf-8"?>
<p:tagLst xmlns:p="http://schemas.openxmlformats.org/presentationml/2006/main">
  <p:tag name="AS_UNIQUEID" val="1352"/>
</p:tagLst>
</file>

<file path=ppt/tags/tag225.xml><?xml version="1.0" encoding="utf-8"?>
<p:tagLst xmlns:p="http://schemas.openxmlformats.org/presentationml/2006/main">
  <p:tag name="AS_UNIQUEID" val="1353"/>
</p:tagLst>
</file>

<file path=ppt/tags/tag226.xml><?xml version="1.0" encoding="utf-8"?>
<p:tagLst xmlns:p="http://schemas.openxmlformats.org/presentationml/2006/main">
  <p:tag name="AS_UNIQUEID" val="1354"/>
</p:tagLst>
</file>

<file path=ppt/tags/tag227.xml><?xml version="1.0" encoding="utf-8"?>
<p:tagLst xmlns:p="http://schemas.openxmlformats.org/presentationml/2006/main">
  <p:tag name="AS_UNIQUEID" val="1355"/>
</p:tagLst>
</file>

<file path=ppt/tags/tag228.xml><?xml version="1.0" encoding="utf-8"?>
<p:tagLst xmlns:p="http://schemas.openxmlformats.org/presentationml/2006/main">
  <p:tag name="AS_UNIQUEID" val="1356"/>
</p:tagLst>
</file>

<file path=ppt/tags/tag229.xml><?xml version="1.0" encoding="utf-8"?>
<p:tagLst xmlns:p="http://schemas.openxmlformats.org/presentationml/2006/main">
  <p:tag name="AS_UNIQUEID" val="1357"/>
</p:tagLst>
</file>

<file path=ppt/tags/tag23.xml><?xml version="1.0" encoding="utf-8"?>
<p:tagLst xmlns:p="http://schemas.openxmlformats.org/presentationml/2006/main">
  <p:tag name="AS_UNIQUEID" val="1151"/>
</p:tagLst>
</file>

<file path=ppt/tags/tag230.xml><?xml version="1.0" encoding="utf-8"?>
<p:tagLst xmlns:p="http://schemas.openxmlformats.org/presentationml/2006/main">
  <p:tag name="AS_UNIQUEID" val="1358"/>
</p:tagLst>
</file>

<file path=ppt/tags/tag231.xml><?xml version="1.0" encoding="utf-8"?>
<p:tagLst xmlns:p="http://schemas.openxmlformats.org/presentationml/2006/main">
  <p:tag name="AS_UNIQUEID" val="1359"/>
</p:tagLst>
</file>

<file path=ppt/tags/tag232.xml><?xml version="1.0" encoding="utf-8"?>
<p:tagLst xmlns:p="http://schemas.openxmlformats.org/presentationml/2006/main">
  <p:tag name="AS_UNIQUEID" val="1360"/>
</p:tagLst>
</file>

<file path=ppt/tags/tag233.xml><?xml version="1.0" encoding="utf-8"?>
<p:tagLst xmlns:p="http://schemas.openxmlformats.org/presentationml/2006/main">
  <p:tag name="AS_UNIQUEID" val="1361"/>
</p:tagLst>
</file>

<file path=ppt/tags/tag234.xml><?xml version="1.0" encoding="utf-8"?>
<p:tagLst xmlns:p="http://schemas.openxmlformats.org/presentationml/2006/main">
  <p:tag name="AS_UNIQUEID" val="1362"/>
</p:tagLst>
</file>

<file path=ppt/tags/tag235.xml><?xml version="1.0" encoding="utf-8"?>
<p:tagLst xmlns:p="http://schemas.openxmlformats.org/presentationml/2006/main">
  <p:tag name="AS_UNIQUEID" val="1363"/>
</p:tagLst>
</file>

<file path=ppt/tags/tag236.xml><?xml version="1.0" encoding="utf-8"?>
<p:tagLst xmlns:p="http://schemas.openxmlformats.org/presentationml/2006/main">
  <p:tag name="AS_UNIQUEID" val="1364"/>
</p:tagLst>
</file>

<file path=ppt/tags/tag237.xml><?xml version="1.0" encoding="utf-8"?>
<p:tagLst xmlns:p="http://schemas.openxmlformats.org/presentationml/2006/main">
  <p:tag name="AS_UNIQUEID" val="0"/>
</p:tagLst>
</file>

<file path=ppt/tags/tag238.xml><?xml version="1.0" encoding="utf-8"?>
<p:tagLst xmlns:p="http://schemas.openxmlformats.org/presentationml/2006/main">
  <p:tag name="AS_UNIQUEID" val="1365"/>
</p:tagLst>
</file>

<file path=ppt/tags/tag239.xml><?xml version="1.0" encoding="utf-8"?>
<p:tagLst xmlns:p="http://schemas.openxmlformats.org/presentationml/2006/main">
  <p:tag name="AS_UNIQUEID" val="1"/>
</p:tagLst>
</file>

<file path=ppt/tags/tag24.xml><?xml version="1.0" encoding="utf-8"?>
<p:tagLst xmlns:p="http://schemas.openxmlformats.org/presentationml/2006/main">
  <p:tag name="AS_UNIQUEID" val="1152"/>
</p:tagLst>
</file>

<file path=ppt/tags/tag240.xml><?xml version="1.0" encoding="utf-8"?>
<p:tagLst xmlns:p="http://schemas.openxmlformats.org/presentationml/2006/main">
  <p:tag name="AS_UNIQUEID" val="2"/>
</p:tagLst>
</file>

<file path=ppt/tags/tag241.xml><?xml version="1.0" encoding="utf-8"?>
<p:tagLst xmlns:p="http://schemas.openxmlformats.org/presentationml/2006/main">
  <p:tag name="AS_UNIQUEID" val="3"/>
</p:tagLst>
</file>

<file path=ppt/tags/tag242.xml><?xml version="1.0" encoding="utf-8"?>
<p:tagLst xmlns:p="http://schemas.openxmlformats.org/presentationml/2006/main">
  <p:tag name="AS_UNIQUEID" val="4"/>
</p:tagLst>
</file>

<file path=ppt/tags/tag243.xml><?xml version="1.0" encoding="utf-8"?>
<p:tagLst xmlns:p="http://schemas.openxmlformats.org/presentationml/2006/main">
  <p:tag name="AS_UNIQUEID" val="5"/>
</p:tagLst>
</file>

<file path=ppt/tags/tag244.xml><?xml version="1.0" encoding="utf-8"?>
<p:tagLst xmlns:p="http://schemas.openxmlformats.org/presentationml/2006/main">
  <p:tag name="AS_UNIQUEID" val="6"/>
</p:tagLst>
</file>

<file path=ppt/tags/tag245.xml><?xml version="1.0" encoding="utf-8"?>
<p:tagLst xmlns:p="http://schemas.openxmlformats.org/presentationml/2006/main">
  <p:tag name="AS_UNIQUEID" val="7"/>
</p:tagLst>
</file>

<file path=ppt/tags/tag246.xml><?xml version="1.0" encoding="utf-8"?>
<p:tagLst xmlns:p="http://schemas.openxmlformats.org/presentationml/2006/main">
  <p:tag name="AS_UNIQUEID" val="8"/>
</p:tagLst>
</file>

<file path=ppt/tags/tag247.xml><?xml version="1.0" encoding="utf-8"?>
<p:tagLst xmlns:p="http://schemas.openxmlformats.org/presentationml/2006/main">
  <p:tag name="AS_UNIQUEID" val="9"/>
</p:tagLst>
</file>

<file path=ppt/tags/tag248.xml><?xml version="1.0" encoding="utf-8"?>
<p:tagLst xmlns:p="http://schemas.openxmlformats.org/presentationml/2006/main">
  <p:tag name="AS_UNIQUEID" val="10"/>
</p:tagLst>
</file>

<file path=ppt/tags/tag249.xml><?xml version="1.0" encoding="utf-8"?>
<p:tagLst xmlns:p="http://schemas.openxmlformats.org/presentationml/2006/main">
  <p:tag name="AS_UNIQUEID" val="11"/>
</p:tagLst>
</file>

<file path=ppt/tags/tag25.xml><?xml version="1.0" encoding="utf-8"?>
<p:tagLst xmlns:p="http://schemas.openxmlformats.org/presentationml/2006/main">
  <p:tag name="AS_UNIQUEID" val="1153"/>
</p:tagLst>
</file>

<file path=ppt/tags/tag250.xml><?xml version="1.0" encoding="utf-8"?>
<p:tagLst xmlns:p="http://schemas.openxmlformats.org/presentationml/2006/main">
  <p:tag name="AS_UNIQUEID" val="12"/>
</p:tagLst>
</file>

<file path=ppt/tags/tag251.xml><?xml version="1.0" encoding="utf-8"?>
<p:tagLst xmlns:p="http://schemas.openxmlformats.org/presentationml/2006/main">
  <p:tag name="AS_UNIQUEID" val="13"/>
</p:tagLst>
</file>

<file path=ppt/tags/tag252.xml><?xml version="1.0" encoding="utf-8"?>
<p:tagLst xmlns:p="http://schemas.openxmlformats.org/presentationml/2006/main">
  <p:tag name="AS_UNIQUEID" val="14"/>
</p:tagLst>
</file>

<file path=ppt/tags/tag253.xml><?xml version="1.0" encoding="utf-8"?>
<p:tagLst xmlns:p="http://schemas.openxmlformats.org/presentationml/2006/main">
  <p:tag name="AS_UNIQUEID" val="15"/>
</p:tagLst>
</file>

<file path=ppt/tags/tag254.xml><?xml version="1.0" encoding="utf-8"?>
<p:tagLst xmlns:p="http://schemas.openxmlformats.org/presentationml/2006/main">
  <p:tag name="AS_UNIQUEID" val="16"/>
</p:tagLst>
</file>

<file path=ppt/tags/tag255.xml><?xml version="1.0" encoding="utf-8"?>
<p:tagLst xmlns:p="http://schemas.openxmlformats.org/presentationml/2006/main">
  <p:tag name="AS_UNIQUEID" val="17"/>
</p:tagLst>
</file>

<file path=ppt/tags/tag256.xml><?xml version="1.0" encoding="utf-8"?>
<p:tagLst xmlns:p="http://schemas.openxmlformats.org/presentationml/2006/main">
  <p:tag name="AS_UNIQUEID" val="18"/>
</p:tagLst>
</file>

<file path=ppt/tags/tag257.xml><?xml version="1.0" encoding="utf-8"?>
<p:tagLst xmlns:p="http://schemas.openxmlformats.org/presentationml/2006/main">
  <p:tag name="AS_UNIQUEID" val="19"/>
</p:tagLst>
</file>

<file path=ppt/tags/tag258.xml><?xml version="1.0" encoding="utf-8"?>
<p:tagLst xmlns:p="http://schemas.openxmlformats.org/presentationml/2006/main">
  <p:tag name="AS_UNIQUEID" val="20"/>
</p:tagLst>
</file>

<file path=ppt/tags/tag259.xml><?xml version="1.0" encoding="utf-8"?>
<p:tagLst xmlns:p="http://schemas.openxmlformats.org/presentationml/2006/main">
  <p:tag name="AS_UNIQUEID" val="21"/>
</p:tagLst>
</file>

<file path=ppt/tags/tag26.xml><?xml version="1.0" encoding="utf-8"?>
<p:tagLst xmlns:p="http://schemas.openxmlformats.org/presentationml/2006/main">
  <p:tag name="AS_UNIQUEID" val="1154"/>
</p:tagLst>
</file>

<file path=ppt/tags/tag260.xml><?xml version="1.0" encoding="utf-8"?>
<p:tagLst xmlns:p="http://schemas.openxmlformats.org/presentationml/2006/main">
  <p:tag name="AS_UNIQUEID" val="22"/>
</p:tagLst>
</file>

<file path=ppt/tags/tag261.xml><?xml version="1.0" encoding="utf-8"?>
<p:tagLst xmlns:p="http://schemas.openxmlformats.org/presentationml/2006/main">
  <p:tag name="AS_UNIQUEID" val="23"/>
</p:tagLst>
</file>

<file path=ppt/tags/tag262.xml><?xml version="1.0" encoding="utf-8"?>
<p:tagLst xmlns:p="http://schemas.openxmlformats.org/presentationml/2006/main">
  <p:tag name="AS_UNIQUEID" val="24"/>
</p:tagLst>
</file>

<file path=ppt/tags/tag263.xml><?xml version="1.0" encoding="utf-8"?>
<p:tagLst xmlns:p="http://schemas.openxmlformats.org/presentationml/2006/main">
  <p:tag name="AS_UNIQUEID" val="25"/>
</p:tagLst>
</file>

<file path=ppt/tags/tag264.xml><?xml version="1.0" encoding="utf-8"?>
<p:tagLst xmlns:p="http://schemas.openxmlformats.org/presentationml/2006/main">
  <p:tag name="AS_UNIQUEID" val="26"/>
</p:tagLst>
</file>

<file path=ppt/tags/tag265.xml><?xml version="1.0" encoding="utf-8"?>
<p:tagLst xmlns:p="http://schemas.openxmlformats.org/presentationml/2006/main">
  <p:tag name="AS_UNIQUEID" val="27"/>
</p:tagLst>
</file>

<file path=ppt/tags/tag266.xml><?xml version="1.0" encoding="utf-8"?>
<p:tagLst xmlns:p="http://schemas.openxmlformats.org/presentationml/2006/main">
  <p:tag name="AS_UNIQUEID" val="28"/>
</p:tagLst>
</file>

<file path=ppt/tags/tag267.xml><?xml version="1.0" encoding="utf-8"?>
<p:tagLst xmlns:p="http://schemas.openxmlformats.org/presentationml/2006/main">
  <p:tag name="AS_UNIQUEID" val="29"/>
</p:tagLst>
</file>

<file path=ppt/tags/tag268.xml><?xml version="1.0" encoding="utf-8"?>
<p:tagLst xmlns:p="http://schemas.openxmlformats.org/presentationml/2006/main">
  <p:tag name="AS_UNIQUEID" val="30"/>
</p:tagLst>
</file>

<file path=ppt/tags/tag269.xml><?xml version="1.0" encoding="utf-8"?>
<p:tagLst xmlns:p="http://schemas.openxmlformats.org/presentationml/2006/main">
  <p:tag name="AS_UNIQUEID" val="31"/>
</p:tagLst>
</file>

<file path=ppt/tags/tag27.xml><?xml version="1.0" encoding="utf-8"?>
<p:tagLst xmlns:p="http://schemas.openxmlformats.org/presentationml/2006/main">
  <p:tag name="AS_UNIQUEID" val="1155"/>
</p:tagLst>
</file>

<file path=ppt/tags/tag270.xml><?xml version="1.0" encoding="utf-8"?>
<p:tagLst xmlns:p="http://schemas.openxmlformats.org/presentationml/2006/main">
  <p:tag name="AS_UNIQUEID" val="32"/>
</p:tagLst>
</file>

<file path=ppt/tags/tag271.xml><?xml version="1.0" encoding="utf-8"?>
<p:tagLst xmlns:p="http://schemas.openxmlformats.org/presentationml/2006/main">
  <p:tag name="AS_UNIQUEID" val="33"/>
</p:tagLst>
</file>

<file path=ppt/tags/tag272.xml><?xml version="1.0" encoding="utf-8"?>
<p:tagLst xmlns:p="http://schemas.openxmlformats.org/presentationml/2006/main">
  <p:tag name="AS_UNIQUEID" val="34"/>
</p:tagLst>
</file>

<file path=ppt/tags/tag273.xml><?xml version="1.0" encoding="utf-8"?>
<p:tagLst xmlns:p="http://schemas.openxmlformats.org/presentationml/2006/main">
  <p:tag name="AS_UNIQUEID" val="35"/>
</p:tagLst>
</file>

<file path=ppt/tags/tag274.xml><?xml version="1.0" encoding="utf-8"?>
<p:tagLst xmlns:p="http://schemas.openxmlformats.org/presentationml/2006/main">
  <p:tag name="AS_UNIQUEID" val="36"/>
</p:tagLst>
</file>

<file path=ppt/tags/tag275.xml><?xml version="1.0" encoding="utf-8"?>
<p:tagLst xmlns:p="http://schemas.openxmlformats.org/presentationml/2006/main">
  <p:tag name="AS_UNIQUEID" val="37"/>
</p:tagLst>
</file>

<file path=ppt/tags/tag276.xml><?xml version="1.0" encoding="utf-8"?>
<p:tagLst xmlns:p="http://schemas.openxmlformats.org/presentationml/2006/main">
  <p:tag name="AS_UNIQUEID" val="38"/>
</p:tagLst>
</file>

<file path=ppt/tags/tag277.xml><?xml version="1.0" encoding="utf-8"?>
<p:tagLst xmlns:p="http://schemas.openxmlformats.org/presentationml/2006/main">
  <p:tag name="AS_UNIQUEID" val="39"/>
</p:tagLst>
</file>

<file path=ppt/tags/tag278.xml><?xml version="1.0" encoding="utf-8"?>
<p:tagLst xmlns:p="http://schemas.openxmlformats.org/presentationml/2006/main">
  <p:tag name="AS_UNIQUEID" val="40"/>
</p:tagLst>
</file>

<file path=ppt/tags/tag279.xml><?xml version="1.0" encoding="utf-8"?>
<p:tagLst xmlns:p="http://schemas.openxmlformats.org/presentationml/2006/main">
  <p:tag name="AS_UNIQUEID" val="41"/>
</p:tagLst>
</file>

<file path=ppt/tags/tag28.xml><?xml version="1.0" encoding="utf-8"?>
<p:tagLst xmlns:p="http://schemas.openxmlformats.org/presentationml/2006/main">
  <p:tag name="AS_UNIQUEID" val="1156"/>
</p:tagLst>
</file>

<file path=ppt/tags/tag280.xml><?xml version="1.0" encoding="utf-8"?>
<p:tagLst xmlns:p="http://schemas.openxmlformats.org/presentationml/2006/main">
  <p:tag name="AS_UNIQUEID" val="42"/>
</p:tagLst>
</file>

<file path=ppt/tags/tag281.xml><?xml version="1.0" encoding="utf-8"?>
<p:tagLst xmlns:p="http://schemas.openxmlformats.org/presentationml/2006/main">
  <p:tag name="AS_UNIQUEID" val="43"/>
</p:tagLst>
</file>

<file path=ppt/tags/tag282.xml><?xml version="1.0" encoding="utf-8"?>
<p:tagLst xmlns:p="http://schemas.openxmlformats.org/presentationml/2006/main">
  <p:tag name="AS_UNIQUEID" val="44"/>
</p:tagLst>
</file>

<file path=ppt/tags/tag283.xml><?xml version="1.0" encoding="utf-8"?>
<p:tagLst xmlns:p="http://schemas.openxmlformats.org/presentationml/2006/main">
  <p:tag name="AS_UNIQUEID" val="45"/>
</p:tagLst>
</file>

<file path=ppt/tags/tag284.xml><?xml version="1.0" encoding="utf-8"?>
<p:tagLst xmlns:p="http://schemas.openxmlformats.org/presentationml/2006/main">
  <p:tag name="AS_UNIQUEID" val="46"/>
</p:tagLst>
</file>

<file path=ppt/tags/tag285.xml><?xml version="1.0" encoding="utf-8"?>
<p:tagLst xmlns:p="http://schemas.openxmlformats.org/presentationml/2006/main">
  <p:tag name="AS_UNIQUEID" val="47"/>
</p:tagLst>
</file>

<file path=ppt/tags/tag286.xml><?xml version="1.0" encoding="utf-8"?>
<p:tagLst xmlns:p="http://schemas.openxmlformats.org/presentationml/2006/main">
  <p:tag name="AS_UNIQUEID" val="48"/>
</p:tagLst>
</file>

<file path=ppt/tags/tag287.xml><?xml version="1.0" encoding="utf-8"?>
<p:tagLst xmlns:p="http://schemas.openxmlformats.org/presentationml/2006/main">
  <p:tag name="AS_UNIQUEID" val="49"/>
</p:tagLst>
</file>

<file path=ppt/tags/tag288.xml><?xml version="1.0" encoding="utf-8"?>
<p:tagLst xmlns:p="http://schemas.openxmlformats.org/presentationml/2006/main">
  <p:tag name="AS_UNIQUEID" val="50"/>
</p:tagLst>
</file>

<file path=ppt/tags/tag289.xml><?xml version="1.0" encoding="utf-8"?>
<p:tagLst xmlns:p="http://schemas.openxmlformats.org/presentationml/2006/main">
  <p:tag name="AS_UNIQUEID" val="51"/>
</p:tagLst>
</file>

<file path=ppt/tags/tag29.xml><?xml version="1.0" encoding="utf-8"?>
<p:tagLst xmlns:p="http://schemas.openxmlformats.org/presentationml/2006/main">
  <p:tag name="AS_UNIQUEID" val="1157"/>
</p:tagLst>
</file>

<file path=ppt/tags/tag290.xml><?xml version="1.0" encoding="utf-8"?>
<p:tagLst xmlns:p="http://schemas.openxmlformats.org/presentationml/2006/main">
  <p:tag name="AS_UNIQUEID" val="52"/>
</p:tagLst>
</file>

<file path=ppt/tags/tag291.xml><?xml version="1.0" encoding="utf-8"?>
<p:tagLst xmlns:p="http://schemas.openxmlformats.org/presentationml/2006/main">
  <p:tag name="AS_UNIQUEID" val="53"/>
</p:tagLst>
</file>

<file path=ppt/tags/tag292.xml><?xml version="1.0" encoding="utf-8"?>
<p:tagLst xmlns:p="http://schemas.openxmlformats.org/presentationml/2006/main">
  <p:tag name="AS_UNIQUEID" val="54"/>
</p:tagLst>
</file>

<file path=ppt/tags/tag293.xml><?xml version="1.0" encoding="utf-8"?>
<p:tagLst xmlns:p="http://schemas.openxmlformats.org/presentationml/2006/main">
  <p:tag name="AS_UNIQUEID" val="55"/>
</p:tagLst>
</file>

<file path=ppt/tags/tag294.xml><?xml version="1.0" encoding="utf-8"?>
<p:tagLst xmlns:p="http://schemas.openxmlformats.org/presentationml/2006/main">
  <p:tag name="AS_UNIQUEID" val="56"/>
</p:tagLst>
</file>

<file path=ppt/tags/tag295.xml><?xml version="1.0" encoding="utf-8"?>
<p:tagLst xmlns:p="http://schemas.openxmlformats.org/presentationml/2006/main">
  <p:tag name="AS_UNIQUEID" val="57"/>
</p:tagLst>
</file>

<file path=ppt/tags/tag296.xml><?xml version="1.0" encoding="utf-8"?>
<p:tagLst xmlns:p="http://schemas.openxmlformats.org/presentationml/2006/main">
  <p:tag name="AS_UNIQUEID" val="58"/>
</p:tagLst>
</file>

<file path=ppt/tags/tag297.xml><?xml version="1.0" encoding="utf-8"?>
<p:tagLst xmlns:p="http://schemas.openxmlformats.org/presentationml/2006/main">
  <p:tag name="AS_UNIQUEID" val="59"/>
</p:tagLst>
</file>

<file path=ppt/tags/tag298.xml><?xml version="1.0" encoding="utf-8"?>
<p:tagLst xmlns:p="http://schemas.openxmlformats.org/presentationml/2006/main">
  <p:tag name="AS_UNIQUEID" val="60"/>
</p:tagLst>
</file>

<file path=ppt/tags/tag299.xml><?xml version="1.0" encoding="utf-8"?>
<p:tagLst xmlns:p="http://schemas.openxmlformats.org/presentationml/2006/main">
  <p:tag name="AS_UNIQUEID" val="61"/>
</p:tagLst>
</file>

<file path=ppt/tags/tag3.xml><?xml version="1.0" encoding="utf-8"?>
<p:tagLst xmlns:p="http://schemas.openxmlformats.org/presentationml/2006/main">
  <p:tag name="AS_UNIQUEID" val="1131"/>
</p:tagLst>
</file>

<file path=ppt/tags/tag30.xml><?xml version="1.0" encoding="utf-8"?>
<p:tagLst xmlns:p="http://schemas.openxmlformats.org/presentationml/2006/main">
  <p:tag name="AS_UNIQUEID" val="1158"/>
</p:tagLst>
</file>

<file path=ppt/tags/tag300.xml><?xml version="1.0" encoding="utf-8"?>
<p:tagLst xmlns:p="http://schemas.openxmlformats.org/presentationml/2006/main">
  <p:tag name="AS_UNIQUEID" val="62"/>
</p:tagLst>
</file>

<file path=ppt/tags/tag301.xml><?xml version="1.0" encoding="utf-8"?>
<p:tagLst xmlns:p="http://schemas.openxmlformats.org/presentationml/2006/main">
  <p:tag name="AS_UNIQUEID" val="63"/>
</p:tagLst>
</file>

<file path=ppt/tags/tag302.xml><?xml version="1.0" encoding="utf-8"?>
<p:tagLst xmlns:p="http://schemas.openxmlformats.org/presentationml/2006/main">
  <p:tag name="AS_UNIQUEID" val="64"/>
</p:tagLst>
</file>

<file path=ppt/tags/tag303.xml><?xml version="1.0" encoding="utf-8"?>
<p:tagLst xmlns:p="http://schemas.openxmlformats.org/presentationml/2006/main">
  <p:tag name="AS_UNIQUEID" val="65"/>
</p:tagLst>
</file>

<file path=ppt/tags/tag304.xml><?xml version="1.0" encoding="utf-8"?>
<p:tagLst xmlns:p="http://schemas.openxmlformats.org/presentationml/2006/main">
  <p:tag name="AS_UNIQUEID" val="66"/>
</p:tagLst>
</file>

<file path=ppt/tags/tag305.xml><?xml version="1.0" encoding="utf-8"?>
<p:tagLst xmlns:p="http://schemas.openxmlformats.org/presentationml/2006/main">
  <p:tag name="AS_UNIQUEID" val="67"/>
</p:tagLst>
</file>

<file path=ppt/tags/tag306.xml><?xml version="1.0" encoding="utf-8"?>
<p:tagLst xmlns:p="http://schemas.openxmlformats.org/presentationml/2006/main">
  <p:tag name="AS_UNIQUEID" val="68"/>
</p:tagLst>
</file>

<file path=ppt/tags/tag307.xml><?xml version="1.0" encoding="utf-8"?>
<p:tagLst xmlns:p="http://schemas.openxmlformats.org/presentationml/2006/main">
  <p:tag name="AS_UNIQUEID" val="69"/>
</p:tagLst>
</file>

<file path=ppt/tags/tag308.xml><?xml version="1.0" encoding="utf-8"?>
<p:tagLst xmlns:p="http://schemas.openxmlformats.org/presentationml/2006/main">
  <p:tag name="AS_UNIQUEID" val="70"/>
</p:tagLst>
</file>

<file path=ppt/tags/tag309.xml><?xml version="1.0" encoding="utf-8"?>
<p:tagLst xmlns:p="http://schemas.openxmlformats.org/presentationml/2006/main">
  <p:tag name="AS_UNIQUEID" val="71"/>
</p:tagLst>
</file>

<file path=ppt/tags/tag31.xml><?xml version="1.0" encoding="utf-8"?>
<p:tagLst xmlns:p="http://schemas.openxmlformats.org/presentationml/2006/main">
  <p:tag name="AS_UNIQUEID" val="1159"/>
</p:tagLst>
</file>

<file path=ppt/tags/tag310.xml><?xml version="1.0" encoding="utf-8"?>
<p:tagLst xmlns:p="http://schemas.openxmlformats.org/presentationml/2006/main">
  <p:tag name="AS_UNIQUEID" val="72"/>
</p:tagLst>
</file>

<file path=ppt/tags/tag311.xml><?xml version="1.0" encoding="utf-8"?>
<p:tagLst xmlns:p="http://schemas.openxmlformats.org/presentationml/2006/main">
  <p:tag name="AS_UNIQUEID" val="73"/>
</p:tagLst>
</file>

<file path=ppt/tags/tag312.xml><?xml version="1.0" encoding="utf-8"?>
<p:tagLst xmlns:p="http://schemas.openxmlformats.org/presentationml/2006/main">
  <p:tag name="AS_UNIQUEID" val="74"/>
</p:tagLst>
</file>

<file path=ppt/tags/tag313.xml><?xml version="1.0" encoding="utf-8"?>
<p:tagLst xmlns:p="http://schemas.openxmlformats.org/presentationml/2006/main">
  <p:tag name="AS_UNIQUEID" val="75"/>
</p:tagLst>
</file>

<file path=ppt/tags/tag314.xml><?xml version="1.0" encoding="utf-8"?>
<p:tagLst xmlns:p="http://schemas.openxmlformats.org/presentationml/2006/main">
  <p:tag name="AS_UNIQUEID" val="76"/>
</p:tagLst>
</file>

<file path=ppt/tags/tag315.xml><?xml version="1.0" encoding="utf-8"?>
<p:tagLst xmlns:p="http://schemas.openxmlformats.org/presentationml/2006/main">
  <p:tag name="AS_UNIQUEID" val="77"/>
</p:tagLst>
</file>

<file path=ppt/tags/tag316.xml><?xml version="1.0" encoding="utf-8"?>
<p:tagLst xmlns:p="http://schemas.openxmlformats.org/presentationml/2006/main">
  <p:tag name="AS_UNIQUEID" val="78"/>
</p:tagLst>
</file>

<file path=ppt/tags/tag317.xml><?xml version="1.0" encoding="utf-8"?>
<p:tagLst xmlns:p="http://schemas.openxmlformats.org/presentationml/2006/main">
  <p:tag name="AS_UNIQUEID" val="79"/>
</p:tagLst>
</file>

<file path=ppt/tags/tag318.xml><?xml version="1.0" encoding="utf-8"?>
<p:tagLst xmlns:p="http://schemas.openxmlformats.org/presentationml/2006/main">
  <p:tag name="AS_UNIQUEID" val="80"/>
</p:tagLst>
</file>

<file path=ppt/tags/tag319.xml><?xml version="1.0" encoding="utf-8"?>
<p:tagLst xmlns:p="http://schemas.openxmlformats.org/presentationml/2006/main">
  <p:tag name="AS_UNIQUEID" val="81"/>
</p:tagLst>
</file>

<file path=ppt/tags/tag32.xml><?xml version="1.0" encoding="utf-8"?>
<p:tagLst xmlns:p="http://schemas.openxmlformats.org/presentationml/2006/main">
  <p:tag name="AS_UNIQUEID" val="1160"/>
</p:tagLst>
</file>

<file path=ppt/tags/tag320.xml><?xml version="1.0" encoding="utf-8"?>
<p:tagLst xmlns:p="http://schemas.openxmlformats.org/presentationml/2006/main">
  <p:tag name="AS_UNIQUEID" val="82"/>
</p:tagLst>
</file>

<file path=ppt/tags/tag321.xml><?xml version="1.0" encoding="utf-8"?>
<p:tagLst xmlns:p="http://schemas.openxmlformats.org/presentationml/2006/main">
  <p:tag name="AS_UNIQUEID" val="83"/>
</p:tagLst>
</file>

<file path=ppt/tags/tag322.xml><?xml version="1.0" encoding="utf-8"?>
<p:tagLst xmlns:p="http://schemas.openxmlformats.org/presentationml/2006/main">
  <p:tag name="AS_UNIQUEID" val="84"/>
</p:tagLst>
</file>

<file path=ppt/tags/tag323.xml><?xml version="1.0" encoding="utf-8"?>
<p:tagLst xmlns:p="http://schemas.openxmlformats.org/presentationml/2006/main">
  <p:tag name="AS_UNIQUEID" val="85"/>
</p:tagLst>
</file>

<file path=ppt/tags/tag324.xml><?xml version="1.0" encoding="utf-8"?>
<p:tagLst xmlns:p="http://schemas.openxmlformats.org/presentationml/2006/main">
  <p:tag name="AS_UNIQUEID" val="86"/>
</p:tagLst>
</file>

<file path=ppt/tags/tag325.xml><?xml version="1.0" encoding="utf-8"?>
<p:tagLst xmlns:p="http://schemas.openxmlformats.org/presentationml/2006/main">
  <p:tag name="AS_UNIQUEID" val="87"/>
</p:tagLst>
</file>

<file path=ppt/tags/tag326.xml><?xml version="1.0" encoding="utf-8"?>
<p:tagLst xmlns:p="http://schemas.openxmlformats.org/presentationml/2006/main">
  <p:tag name="AS_UNIQUEID" val="88"/>
</p:tagLst>
</file>

<file path=ppt/tags/tag327.xml><?xml version="1.0" encoding="utf-8"?>
<p:tagLst xmlns:p="http://schemas.openxmlformats.org/presentationml/2006/main">
  <p:tag name="AS_UNIQUEID" val="89"/>
</p:tagLst>
</file>

<file path=ppt/tags/tag328.xml><?xml version="1.0" encoding="utf-8"?>
<p:tagLst xmlns:p="http://schemas.openxmlformats.org/presentationml/2006/main">
  <p:tag name="AS_UNIQUEID" val="90"/>
</p:tagLst>
</file>

<file path=ppt/tags/tag329.xml><?xml version="1.0" encoding="utf-8"?>
<p:tagLst xmlns:p="http://schemas.openxmlformats.org/presentationml/2006/main">
  <p:tag name="AS_UNIQUEID" val="91"/>
</p:tagLst>
</file>

<file path=ppt/tags/tag33.xml><?xml version="1.0" encoding="utf-8"?>
<p:tagLst xmlns:p="http://schemas.openxmlformats.org/presentationml/2006/main">
  <p:tag name="AS_UNIQUEID" val="1161"/>
</p:tagLst>
</file>

<file path=ppt/tags/tag330.xml><?xml version="1.0" encoding="utf-8"?>
<p:tagLst xmlns:p="http://schemas.openxmlformats.org/presentationml/2006/main">
  <p:tag name="AS_UNIQUEID" val="92"/>
</p:tagLst>
</file>

<file path=ppt/tags/tag331.xml><?xml version="1.0" encoding="utf-8"?>
<p:tagLst xmlns:p="http://schemas.openxmlformats.org/presentationml/2006/main">
  <p:tag name="AS_UNIQUEID" val="93"/>
</p:tagLst>
</file>

<file path=ppt/tags/tag332.xml><?xml version="1.0" encoding="utf-8"?>
<p:tagLst xmlns:p="http://schemas.openxmlformats.org/presentationml/2006/main">
  <p:tag name="AS_UNIQUEID" val="94"/>
</p:tagLst>
</file>

<file path=ppt/tags/tag333.xml><?xml version="1.0" encoding="utf-8"?>
<p:tagLst xmlns:p="http://schemas.openxmlformats.org/presentationml/2006/main">
  <p:tag name="AS_UNIQUEID" val="95"/>
</p:tagLst>
</file>

<file path=ppt/tags/tag334.xml><?xml version="1.0" encoding="utf-8"?>
<p:tagLst xmlns:p="http://schemas.openxmlformats.org/presentationml/2006/main">
  <p:tag name="AS_UNIQUEID" val="96"/>
</p:tagLst>
</file>

<file path=ppt/tags/tag335.xml><?xml version="1.0" encoding="utf-8"?>
<p:tagLst xmlns:p="http://schemas.openxmlformats.org/presentationml/2006/main">
  <p:tag name="AS_UNIQUEID" val="97"/>
</p:tagLst>
</file>

<file path=ppt/tags/tag336.xml><?xml version="1.0" encoding="utf-8"?>
<p:tagLst xmlns:p="http://schemas.openxmlformats.org/presentationml/2006/main">
  <p:tag name="AS_UNIQUEID" val="98"/>
</p:tagLst>
</file>

<file path=ppt/tags/tag337.xml><?xml version="1.0" encoding="utf-8"?>
<p:tagLst xmlns:p="http://schemas.openxmlformats.org/presentationml/2006/main">
  <p:tag name="AS_UNIQUEID" val="99"/>
</p:tagLst>
</file>

<file path=ppt/tags/tag338.xml><?xml version="1.0" encoding="utf-8"?>
<p:tagLst xmlns:p="http://schemas.openxmlformats.org/presentationml/2006/main">
  <p:tag name="AS_UNIQUEID" val="100"/>
</p:tagLst>
</file>

<file path=ppt/tags/tag339.xml><?xml version="1.0" encoding="utf-8"?>
<p:tagLst xmlns:p="http://schemas.openxmlformats.org/presentationml/2006/main">
  <p:tag name="AS_UNIQUEID" val="101"/>
</p:tagLst>
</file>

<file path=ppt/tags/tag34.xml><?xml version="1.0" encoding="utf-8"?>
<p:tagLst xmlns:p="http://schemas.openxmlformats.org/presentationml/2006/main">
  <p:tag name="AS_UNIQUEID" val="1162"/>
</p:tagLst>
</file>

<file path=ppt/tags/tag340.xml><?xml version="1.0" encoding="utf-8"?>
<p:tagLst xmlns:p="http://schemas.openxmlformats.org/presentationml/2006/main">
  <p:tag name="AS_UNIQUEID" val="102"/>
</p:tagLst>
</file>

<file path=ppt/tags/tag341.xml><?xml version="1.0" encoding="utf-8"?>
<p:tagLst xmlns:p="http://schemas.openxmlformats.org/presentationml/2006/main">
  <p:tag name="AS_UNIQUEID" val="103"/>
</p:tagLst>
</file>

<file path=ppt/tags/tag342.xml><?xml version="1.0" encoding="utf-8"?>
<p:tagLst xmlns:p="http://schemas.openxmlformats.org/presentationml/2006/main">
  <p:tag name="AS_UNIQUEID" val="104"/>
</p:tagLst>
</file>

<file path=ppt/tags/tag343.xml><?xml version="1.0" encoding="utf-8"?>
<p:tagLst xmlns:p="http://schemas.openxmlformats.org/presentationml/2006/main">
  <p:tag name="AS_UNIQUEID" val="105"/>
</p:tagLst>
</file>

<file path=ppt/tags/tag344.xml><?xml version="1.0" encoding="utf-8"?>
<p:tagLst xmlns:p="http://schemas.openxmlformats.org/presentationml/2006/main">
  <p:tag name="AS_UNIQUEID" val="106"/>
</p:tagLst>
</file>

<file path=ppt/tags/tag345.xml><?xml version="1.0" encoding="utf-8"?>
<p:tagLst xmlns:p="http://schemas.openxmlformats.org/presentationml/2006/main">
  <p:tag name="AS_UNIQUEID" val="107"/>
</p:tagLst>
</file>

<file path=ppt/tags/tag346.xml><?xml version="1.0" encoding="utf-8"?>
<p:tagLst xmlns:p="http://schemas.openxmlformats.org/presentationml/2006/main">
  <p:tag name="AS_UNIQUEID" val="108"/>
</p:tagLst>
</file>

<file path=ppt/tags/tag347.xml><?xml version="1.0" encoding="utf-8"?>
<p:tagLst xmlns:p="http://schemas.openxmlformats.org/presentationml/2006/main">
  <p:tag name="AS_UNIQUEID" val="109"/>
</p:tagLst>
</file>

<file path=ppt/tags/tag348.xml><?xml version="1.0" encoding="utf-8"?>
<p:tagLst xmlns:p="http://schemas.openxmlformats.org/presentationml/2006/main">
  <p:tag name="AS_UNIQUEID" val="110"/>
</p:tagLst>
</file>

<file path=ppt/tags/tag349.xml><?xml version="1.0" encoding="utf-8"?>
<p:tagLst xmlns:p="http://schemas.openxmlformats.org/presentationml/2006/main">
  <p:tag name="AS_UNIQUEID" val="111"/>
</p:tagLst>
</file>

<file path=ppt/tags/tag35.xml><?xml version="1.0" encoding="utf-8"?>
<p:tagLst xmlns:p="http://schemas.openxmlformats.org/presentationml/2006/main">
  <p:tag name="AS_UNIQUEID" val="1163"/>
</p:tagLst>
</file>

<file path=ppt/tags/tag350.xml><?xml version="1.0" encoding="utf-8"?>
<p:tagLst xmlns:p="http://schemas.openxmlformats.org/presentationml/2006/main">
  <p:tag name="AS_UNIQUEID" val="112"/>
</p:tagLst>
</file>

<file path=ppt/tags/tag351.xml><?xml version="1.0" encoding="utf-8"?>
<p:tagLst xmlns:p="http://schemas.openxmlformats.org/presentationml/2006/main">
  <p:tag name="AS_UNIQUEID" val="113"/>
</p:tagLst>
</file>

<file path=ppt/tags/tag352.xml><?xml version="1.0" encoding="utf-8"?>
<p:tagLst xmlns:p="http://schemas.openxmlformats.org/presentationml/2006/main">
  <p:tag name="AS_UNIQUEID" val="114"/>
</p:tagLst>
</file>

<file path=ppt/tags/tag353.xml><?xml version="1.0" encoding="utf-8"?>
<p:tagLst xmlns:p="http://schemas.openxmlformats.org/presentationml/2006/main">
  <p:tag name="AS_UNIQUEID" val="115"/>
</p:tagLst>
</file>

<file path=ppt/tags/tag354.xml><?xml version="1.0" encoding="utf-8"?>
<p:tagLst xmlns:p="http://schemas.openxmlformats.org/presentationml/2006/main">
  <p:tag name="AS_UNIQUEID" val="116"/>
</p:tagLst>
</file>

<file path=ppt/tags/tag355.xml><?xml version="1.0" encoding="utf-8"?>
<p:tagLst xmlns:p="http://schemas.openxmlformats.org/presentationml/2006/main">
  <p:tag name="AS_UNIQUEID" val="117"/>
</p:tagLst>
</file>

<file path=ppt/tags/tag356.xml><?xml version="1.0" encoding="utf-8"?>
<p:tagLst xmlns:p="http://schemas.openxmlformats.org/presentationml/2006/main">
  <p:tag name="AS_UNIQUEID" val="118"/>
</p:tagLst>
</file>

<file path=ppt/tags/tag357.xml><?xml version="1.0" encoding="utf-8"?>
<p:tagLst xmlns:p="http://schemas.openxmlformats.org/presentationml/2006/main">
  <p:tag name="AS_UNIQUEID" val="119"/>
</p:tagLst>
</file>

<file path=ppt/tags/tag358.xml><?xml version="1.0" encoding="utf-8"?>
<p:tagLst xmlns:p="http://schemas.openxmlformats.org/presentationml/2006/main">
  <p:tag name="AS_UNIQUEID" val="120"/>
</p:tagLst>
</file>

<file path=ppt/tags/tag359.xml><?xml version="1.0" encoding="utf-8"?>
<p:tagLst xmlns:p="http://schemas.openxmlformats.org/presentationml/2006/main">
  <p:tag name="AS_UNIQUEID" val="121"/>
</p:tagLst>
</file>

<file path=ppt/tags/tag36.xml><?xml version="1.0" encoding="utf-8"?>
<p:tagLst xmlns:p="http://schemas.openxmlformats.org/presentationml/2006/main">
  <p:tag name="AS_UNIQUEID" val="1164"/>
</p:tagLst>
</file>

<file path=ppt/tags/tag360.xml><?xml version="1.0" encoding="utf-8"?>
<p:tagLst xmlns:p="http://schemas.openxmlformats.org/presentationml/2006/main">
  <p:tag name="AS_UNIQUEID" val="122"/>
</p:tagLst>
</file>

<file path=ppt/tags/tag361.xml><?xml version="1.0" encoding="utf-8"?>
<p:tagLst xmlns:p="http://schemas.openxmlformats.org/presentationml/2006/main">
  <p:tag name="AS_UNIQUEID" val="123"/>
</p:tagLst>
</file>

<file path=ppt/tags/tag362.xml><?xml version="1.0" encoding="utf-8"?>
<p:tagLst xmlns:p="http://schemas.openxmlformats.org/presentationml/2006/main">
  <p:tag name="AS_UNIQUEID" val="124"/>
</p:tagLst>
</file>

<file path=ppt/tags/tag363.xml><?xml version="1.0" encoding="utf-8"?>
<p:tagLst xmlns:p="http://schemas.openxmlformats.org/presentationml/2006/main">
  <p:tag name="AS_UNIQUEID" val="125"/>
</p:tagLst>
</file>

<file path=ppt/tags/tag364.xml><?xml version="1.0" encoding="utf-8"?>
<p:tagLst xmlns:p="http://schemas.openxmlformats.org/presentationml/2006/main">
  <p:tag name="AS_UNIQUEID" val="126"/>
</p:tagLst>
</file>

<file path=ppt/tags/tag365.xml><?xml version="1.0" encoding="utf-8"?>
<p:tagLst xmlns:p="http://schemas.openxmlformats.org/presentationml/2006/main">
  <p:tag name="AS_UNIQUEID" val="127"/>
</p:tagLst>
</file>

<file path=ppt/tags/tag366.xml><?xml version="1.0" encoding="utf-8"?>
<p:tagLst xmlns:p="http://schemas.openxmlformats.org/presentationml/2006/main">
  <p:tag name="AS_UNIQUEID" val="128"/>
</p:tagLst>
</file>

<file path=ppt/tags/tag367.xml><?xml version="1.0" encoding="utf-8"?>
<p:tagLst xmlns:p="http://schemas.openxmlformats.org/presentationml/2006/main">
  <p:tag name="AS_UNIQUEID" val="129"/>
</p:tagLst>
</file>

<file path=ppt/tags/tag368.xml><?xml version="1.0" encoding="utf-8"?>
<p:tagLst xmlns:p="http://schemas.openxmlformats.org/presentationml/2006/main">
  <p:tag name="AS_UNIQUEID" val="130"/>
</p:tagLst>
</file>

<file path=ppt/tags/tag369.xml><?xml version="1.0" encoding="utf-8"?>
<p:tagLst xmlns:p="http://schemas.openxmlformats.org/presentationml/2006/main">
  <p:tag name="AS_UNIQUEID" val="131"/>
</p:tagLst>
</file>

<file path=ppt/tags/tag37.xml><?xml version="1.0" encoding="utf-8"?>
<p:tagLst xmlns:p="http://schemas.openxmlformats.org/presentationml/2006/main">
  <p:tag name="AS_UNIQUEID" val="1165"/>
</p:tagLst>
</file>

<file path=ppt/tags/tag370.xml><?xml version="1.0" encoding="utf-8"?>
<p:tagLst xmlns:p="http://schemas.openxmlformats.org/presentationml/2006/main">
  <p:tag name="AS_UNIQUEID" val="132"/>
</p:tagLst>
</file>

<file path=ppt/tags/tag371.xml><?xml version="1.0" encoding="utf-8"?>
<p:tagLst xmlns:p="http://schemas.openxmlformats.org/presentationml/2006/main">
  <p:tag name="AS_UNIQUEID" val="133"/>
</p:tagLst>
</file>

<file path=ppt/tags/tag372.xml><?xml version="1.0" encoding="utf-8"?>
<p:tagLst xmlns:p="http://schemas.openxmlformats.org/presentationml/2006/main">
  <p:tag name="AS_UNIQUEID" val="134"/>
</p:tagLst>
</file>

<file path=ppt/tags/tag373.xml><?xml version="1.0" encoding="utf-8"?>
<p:tagLst xmlns:p="http://schemas.openxmlformats.org/presentationml/2006/main">
  <p:tag name="AS_UNIQUEID" val="135"/>
</p:tagLst>
</file>

<file path=ppt/tags/tag374.xml><?xml version="1.0" encoding="utf-8"?>
<p:tagLst xmlns:p="http://schemas.openxmlformats.org/presentationml/2006/main">
  <p:tag name="AS_UNIQUEID" val="136"/>
</p:tagLst>
</file>

<file path=ppt/tags/tag375.xml><?xml version="1.0" encoding="utf-8"?>
<p:tagLst xmlns:p="http://schemas.openxmlformats.org/presentationml/2006/main">
  <p:tag name="AS_UNIQUEID" val="137"/>
</p:tagLst>
</file>

<file path=ppt/tags/tag376.xml><?xml version="1.0" encoding="utf-8"?>
<p:tagLst xmlns:p="http://schemas.openxmlformats.org/presentationml/2006/main">
  <p:tag name="AS_UNIQUEID" val="138"/>
</p:tagLst>
</file>

<file path=ppt/tags/tag377.xml><?xml version="1.0" encoding="utf-8"?>
<p:tagLst xmlns:p="http://schemas.openxmlformats.org/presentationml/2006/main">
  <p:tag name="AS_UNIQUEID" val="139"/>
</p:tagLst>
</file>

<file path=ppt/tags/tag378.xml><?xml version="1.0" encoding="utf-8"?>
<p:tagLst xmlns:p="http://schemas.openxmlformats.org/presentationml/2006/main">
  <p:tag name="AS_UNIQUEID" val="140"/>
</p:tagLst>
</file>

<file path=ppt/tags/tag379.xml><?xml version="1.0" encoding="utf-8"?>
<p:tagLst xmlns:p="http://schemas.openxmlformats.org/presentationml/2006/main">
  <p:tag name="AS_UNIQUEID" val="141"/>
</p:tagLst>
</file>

<file path=ppt/tags/tag38.xml><?xml version="1.0" encoding="utf-8"?>
<p:tagLst xmlns:p="http://schemas.openxmlformats.org/presentationml/2006/main">
  <p:tag name="AS_UNIQUEID" val="1166"/>
</p:tagLst>
</file>

<file path=ppt/tags/tag380.xml><?xml version="1.0" encoding="utf-8"?>
<p:tagLst xmlns:p="http://schemas.openxmlformats.org/presentationml/2006/main">
  <p:tag name="AS_UNIQUEID" val="142"/>
</p:tagLst>
</file>

<file path=ppt/tags/tag381.xml><?xml version="1.0" encoding="utf-8"?>
<p:tagLst xmlns:p="http://schemas.openxmlformats.org/presentationml/2006/main">
  <p:tag name="AS_UNIQUEID" val="143"/>
</p:tagLst>
</file>

<file path=ppt/tags/tag382.xml><?xml version="1.0" encoding="utf-8"?>
<p:tagLst xmlns:p="http://schemas.openxmlformats.org/presentationml/2006/main">
  <p:tag name="AS_UNIQUEID" val="144"/>
</p:tagLst>
</file>

<file path=ppt/tags/tag383.xml><?xml version="1.0" encoding="utf-8"?>
<p:tagLst xmlns:p="http://schemas.openxmlformats.org/presentationml/2006/main">
  <p:tag name="AS_UNIQUEID" val="145"/>
</p:tagLst>
</file>

<file path=ppt/tags/tag384.xml><?xml version="1.0" encoding="utf-8"?>
<p:tagLst xmlns:p="http://schemas.openxmlformats.org/presentationml/2006/main">
  <p:tag name="AS_UNIQUEID" val="146"/>
</p:tagLst>
</file>

<file path=ppt/tags/tag385.xml><?xml version="1.0" encoding="utf-8"?>
<p:tagLst xmlns:p="http://schemas.openxmlformats.org/presentationml/2006/main">
  <p:tag name="AS_UNIQUEID" val="147"/>
</p:tagLst>
</file>

<file path=ppt/tags/tag386.xml><?xml version="1.0" encoding="utf-8"?>
<p:tagLst xmlns:p="http://schemas.openxmlformats.org/presentationml/2006/main">
  <p:tag name="AS_UNIQUEID" val="148"/>
</p:tagLst>
</file>

<file path=ppt/tags/tag387.xml><?xml version="1.0" encoding="utf-8"?>
<p:tagLst xmlns:p="http://schemas.openxmlformats.org/presentationml/2006/main">
  <p:tag name="AS_UNIQUEID" val="149"/>
</p:tagLst>
</file>

<file path=ppt/tags/tag388.xml><?xml version="1.0" encoding="utf-8"?>
<p:tagLst xmlns:p="http://schemas.openxmlformats.org/presentationml/2006/main">
  <p:tag name="AS_UNIQUEID" val="150"/>
</p:tagLst>
</file>

<file path=ppt/tags/tag389.xml><?xml version="1.0" encoding="utf-8"?>
<p:tagLst xmlns:p="http://schemas.openxmlformats.org/presentationml/2006/main">
  <p:tag name="AS_UNIQUEID" val="151"/>
</p:tagLst>
</file>

<file path=ppt/tags/tag39.xml><?xml version="1.0" encoding="utf-8"?>
<p:tagLst xmlns:p="http://schemas.openxmlformats.org/presentationml/2006/main">
  <p:tag name="AS_UNIQUEID" val="1167"/>
</p:tagLst>
</file>

<file path=ppt/tags/tag390.xml><?xml version="1.0" encoding="utf-8"?>
<p:tagLst xmlns:p="http://schemas.openxmlformats.org/presentationml/2006/main">
  <p:tag name="AS_UNIQUEID" val="152"/>
</p:tagLst>
</file>

<file path=ppt/tags/tag391.xml><?xml version="1.0" encoding="utf-8"?>
<p:tagLst xmlns:p="http://schemas.openxmlformats.org/presentationml/2006/main">
  <p:tag name="AS_UNIQUEID" val="153"/>
</p:tagLst>
</file>

<file path=ppt/tags/tag392.xml><?xml version="1.0" encoding="utf-8"?>
<p:tagLst xmlns:p="http://schemas.openxmlformats.org/presentationml/2006/main">
  <p:tag name="AS_UNIQUEID" val="154"/>
</p:tagLst>
</file>

<file path=ppt/tags/tag393.xml><?xml version="1.0" encoding="utf-8"?>
<p:tagLst xmlns:p="http://schemas.openxmlformats.org/presentationml/2006/main">
  <p:tag name="AS_UNIQUEID" val="155"/>
</p:tagLst>
</file>

<file path=ppt/tags/tag394.xml><?xml version="1.0" encoding="utf-8"?>
<p:tagLst xmlns:p="http://schemas.openxmlformats.org/presentationml/2006/main">
  <p:tag name="AS_UNIQUEID" val="156"/>
</p:tagLst>
</file>

<file path=ppt/tags/tag395.xml><?xml version="1.0" encoding="utf-8"?>
<p:tagLst xmlns:p="http://schemas.openxmlformats.org/presentationml/2006/main">
  <p:tag name="AS_UNIQUEID" val="157"/>
</p:tagLst>
</file>

<file path=ppt/tags/tag396.xml><?xml version="1.0" encoding="utf-8"?>
<p:tagLst xmlns:p="http://schemas.openxmlformats.org/presentationml/2006/main">
  <p:tag name="AS_UNIQUEID" val="158"/>
</p:tagLst>
</file>

<file path=ppt/tags/tag397.xml><?xml version="1.0" encoding="utf-8"?>
<p:tagLst xmlns:p="http://schemas.openxmlformats.org/presentationml/2006/main">
  <p:tag name="AS_UNIQUEID" val="159"/>
</p:tagLst>
</file>

<file path=ppt/tags/tag398.xml><?xml version="1.0" encoding="utf-8"?>
<p:tagLst xmlns:p="http://schemas.openxmlformats.org/presentationml/2006/main">
  <p:tag name="AS_UNIQUEID" val="160"/>
</p:tagLst>
</file>

<file path=ppt/tags/tag399.xml><?xml version="1.0" encoding="utf-8"?>
<p:tagLst xmlns:p="http://schemas.openxmlformats.org/presentationml/2006/main">
  <p:tag name="AS_UNIQUEID" val="161"/>
</p:tagLst>
</file>

<file path=ppt/tags/tag4.xml><?xml version="1.0" encoding="utf-8"?>
<p:tagLst xmlns:p="http://schemas.openxmlformats.org/presentationml/2006/main">
  <p:tag name="AS_UNIQUEID" val="1132"/>
</p:tagLst>
</file>

<file path=ppt/tags/tag40.xml><?xml version="1.0" encoding="utf-8"?>
<p:tagLst xmlns:p="http://schemas.openxmlformats.org/presentationml/2006/main">
  <p:tag name="AS_UNIQUEID" val="1168"/>
</p:tagLst>
</file>

<file path=ppt/tags/tag400.xml><?xml version="1.0" encoding="utf-8"?>
<p:tagLst xmlns:p="http://schemas.openxmlformats.org/presentationml/2006/main">
  <p:tag name="AS_UNIQUEID" val="162"/>
</p:tagLst>
</file>

<file path=ppt/tags/tag401.xml><?xml version="1.0" encoding="utf-8"?>
<p:tagLst xmlns:p="http://schemas.openxmlformats.org/presentationml/2006/main">
  <p:tag name="AS_UNIQUEID" val="163"/>
</p:tagLst>
</file>

<file path=ppt/tags/tag402.xml><?xml version="1.0" encoding="utf-8"?>
<p:tagLst xmlns:p="http://schemas.openxmlformats.org/presentationml/2006/main">
  <p:tag name="AS_UNIQUEID" val="164"/>
</p:tagLst>
</file>

<file path=ppt/tags/tag403.xml><?xml version="1.0" encoding="utf-8"?>
<p:tagLst xmlns:p="http://schemas.openxmlformats.org/presentationml/2006/main">
  <p:tag name="AS_UNIQUEID" val="165"/>
</p:tagLst>
</file>

<file path=ppt/tags/tag404.xml><?xml version="1.0" encoding="utf-8"?>
<p:tagLst xmlns:p="http://schemas.openxmlformats.org/presentationml/2006/main">
  <p:tag name="AS_UNIQUEID" val="166"/>
</p:tagLst>
</file>

<file path=ppt/tags/tag405.xml><?xml version="1.0" encoding="utf-8"?>
<p:tagLst xmlns:p="http://schemas.openxmlformats.org/presentationml/2006/main">
  <p:tag name="AS_UNIQUEID" val="167"/>
</p:tagLst>
</file>

<file path=ppt/tags/tag406.xml><?xml version="1.0" encoding="utf-8"?>
<p:tagLst xmlns:p="http://schemas.openxmlformats.org/presentationml/2006/main">
  <p:tag name="AS_UNIQUEID" val="168"/>
</p:tagLst>
</file>

<file path=ppt/tags/tag407.xml><?xml version="1.0" encoding="utf-8"?>
<p:tagLst xmlns:p="http://schemas.openxmlformats.org/presentationml/2006/main">
  <p:tag name="AS_UNIQUEID" val="169"/>
</p:tagLst>
</file>

<file path=ppt/tags/tag408.xml><?xml version="1.0" encoding="utf-8"?>
<p:tagLst xmlns:p="http://schemas.openxmlformats.org/presentationml/2006/main">
  <p:tag name="AS_UNIQUEID" val="170"/>
</p:tagLst>
</file>

<file path=ppt/tags/tag409.xml><?xml version="1.0" encoding="utf-8"?>
<p:tagLst xmlns:p="http://schemas.openxmlformats.org/presentationml/2006/main">
  <p:tag name="AS_UNIQUEID" val="171"/>
</p:tagLst>
</file>

<file path=ppt/tags/tag41.xml><?xml version="1.0" encoding="utf-8"?>
<p:tagLst xmlns:p="http://schemas.openxmlformats.org/presentationml/2006/main">
  <p:tag name="AS_UNIQUEID" val="1169"/>
</p:tagLst>
</file>

<file path=ppt/tags/tag410.xml><?xml version="1.0" encoding="utf-8"?>
<p:tagLst xmlns:p="http://schemas.openxmlformats.org/presentationml/2006/main">
  <p:tag name="AS_UNIQUEID" val="172"/>
</p:tagLst>
</file>

<file path=ppt/tags/tag411.xml><?xml version="1.0" encoding="utf-8"?>
<p:tagLst xmlns:p="http://schemas.openxmlformats.org/presentationml/2006/main">
  <p:tag name="AS_UNIQUEID" val="173"/>
</p:tagLst>
</file>

<file path=ppt/tags/tag412.xml><?xml version="1.0" encoding="utf-8"?>
<p:tagLst xmlns:p="http://schemas.openxmlformats.org/presentationml/2006/main">
  <p:tag name="AS_UNIQUEID" val="174"/>
</p:tagLst>
</file>

<file path=ppt/tags/tag413.xml><?xml version="1.0" encoding="utf-8"?>
<p:tagLst xmlns:p="http://schemas.openxmlformats.org/presentationml/2006/main">
  <p:tag name="AS_UNIQUEID" val="175"/>
</p:tagLst>
</file>

<file path=ppt/tags/tag414.xml><?xml version="1.0" encoding="utf-8"?>
<p:tagLst xmlns:p="http://schemas.openxmlformats.org/presentationml/2006/main">
  <p:tag name="AS_UNIQUEID" val="176"/>
</p:tagLst>
</file>

<file path=ppt/tags/tag415.xml><?xml version="1.0" encoding="utf-8"?>
<p:tagLst xmlns:p="http://schemas.openxmlformats.org/presentationml/2006/main">
  <p:tag name="AS_UNIQUEID" val="177"/>
</p:tagLst>
</file>

<file path=ppt/tags/tag416.xml><?xml version="1.0" encoding="utf-8"?>
<p:tagLst xmlns:p="http://schemas.openxmlformats.org/presentationml/2006/main">
  <p:tag name="AS_UNIQUEID" val="178"/>
</p:tagLst>
</file>

<file path=ppt/tags/tag417.xml><?xml version="1.0" encoding="utf-8"?>
<p:tagLst xmlns:p="http://schemas.openxmlformats.org/presentationml/2006/main">
  <p:tag name="AS_UNIQUEID" val="179"/>
</p:tagLst>
</file>

<file path=ppt/tags/tag418.xml><?xml version="1.0" encoding="utf-8"?>
<p:tagLst xmlns:p="http://schemas.openxmlformats.org/presentationml/2006/main">
  <p:tag name="AS_UNIQUEID" val="180"/>
</p:tagLst>
</file>

<file path=ppt/tags/tag419.xml><?xml version="1.0" encoding="utf-8"?>
<p:tagLst xmlns:p="http://schemas.openxmlformats.org/presentationml/2006/main">
  <p:tag name="AS_UNIQUEID" val="181"/>
</p:tagLst>
</file>

<file path=ppt/tags/tag42.xml><?xml version="1.0" encoding="utf-8"?>
<p:tagLst xmlns:p="http://schemas.openxmlformats.org/presentationml/2006/main">
  <p:tag name="AS_UNIQUEID" val="1170"/>
</p:tagLst>
</file>

<file path=ppt/tags/tag420.xml><?xml version="1.0" encoding="utf-8"?>
<p:tagLst xmlns:p="http://schemas.openxmlformats.org/presentationml/2006/main">
  <p:tag name="AS_UNIQUEID" val="182"/>
</p:tagLst>
</file>

<file path=ppt/tags/tag421.xml><?xml version="1.0" encoding="utf-8"?>
<p:tagLst xmlns:p="http://schemas.openxmlformats.org/presentationml/2006/main">
  <p:tag name="AS_UNIQUEID" val="183"/>
</p:tagLst>
</file>

<file path=ppt/tags/tag422.xml><?xml version="1.0" encoding="utf-8"?>
<p:tagLst xmlns:p="http://schemas.openxmlformats.org/presentationml/2006/main">
  <p:tag name="AS_UNIQUEID" val="184"/>
</p:tagLst>
</file>

<file path=ppt/tags/tag423.xml><?xml version="1.0" encoding="utf-8"?>
<p:tagLst xmlns:p="http://schemas.openxmlformats.org/presentationml/2006/main">
  <p:tag name="AS_UNIQUEID" val="185"/>
</p:tagLst>
</file>

<file path=ppt/tags/tag424.xml><?xml version="1.0" encoding="utf-8"?>
<p:tagLst xmlns:p="http://schemas.openxmlformats.org/presentationml/2006/main">
  <p:tag name="AS_UNIQUEID" val="186"/>
</p:tagLst>
</file>

<file path=ppt/tags/tag425.xml><?xml version="1.0" encoding="utf-8"?>
<p:tagLst xmlns:p="http://schemas.openxmlformats.org/presentationml/2006/main">
  <p:tag name="AS_UNIQUEID" val="187"/>
</p:tagLst>
</file>

<file path=ppt/tags/tag426.xml><?xml version="1.0" encoding="utf-8"?>
<p:tagLst xmlns:p="http://schemas.openxmlformats.org/presentationml/2006/main">
  <p:tag name="AS_UNIQUEID" val="188"/>
</p:tagLst>
</file>

<file path=ppt/tags/tag427.xml><?xml version="1.0" encoding="utf-8"?>
<p:tagLst xmlns:p="http://schemas.openxmlformats.org/presentationml/2006/main">
  <p:tag name="AS_UNIQUEID" val="189"/>
</p:tagLst>
</file>

<file path=ppt/tags/tag428.xml><?xml version="1.0" encoding="utf-8"?>
<p:tagLst xmlns:p="http://schemas.openxmlformats.org/presentationml/2006/main">
  <p:tag name="AS_UNIQUEID" val="190"/>
</p:tagLst>
</file>

<file path=ppt/tags/tag429.xml><?xml version="1.0" encoding="utf-8"?>
<p:tagLst xmlns:p="http://schemas.openxmlformats.org/presentationml/2006/main">
  <p:tag name="AS_UNIQUEID" val="191"/>
</p:tagLst>
</file>

<file path=ppt/tags/tag43.xml><?xml version="1.0" encoding="utf-8"?>
<p:tagLst xmlns:p="http://schemas.openxmlformats.org/presentationml/2006/main">
  <p:tag name="AS_UNIQUEID" val="1171"/>
</p:tagLst>
</file>

<file path=ppt/tags/tag430.xml><?xml version="1.0" encoding="utf-8"?>
<p:tagLst xmlns:p="http://schemas.openxmlformats.org/presentationml/2006/main">
  <p:tag name="AS_UNIQUEID" val="192"/>
</p:tagLst>
</file>

<file path=ppt/tags/tag431.xml><?xml version="1.0" encoding="utf-8"?>
<p:tagLst xmlns:p="http://schemas.openxmlformats.org/presentationml/2006/main">
  <p:tag name="AS_UNIQUEID" val="193"/>
</p:tagLst>
</file>

<file path=ppt/tags/tag432.xml><?xml version="1.0" encoding="utf-8"?>
<p:tagLst xmlns:p="http://schemas.openxmlformats.org/presentationml/2006/main">
  <p:tag name="AS_UNIQUEID" val="194"/>
</p:tagLst>
</file>

<file path=ppt/tags/tag433.xml><?xml version="1.0" encoding="utf-8"?>
<p:tagLst xmlns:p="http://schemas.openxmlformats.org/presentationml/2006/main">
  <p:tag name="AS_UNIQUEID" val="195"/>
</p:tagLst>
</file>

<file path=ppt/tags/tag434.xml><?xml version="1.0" encoding="utf-8"?>
<p:tagLst xmlns:p="http://schemas.openxmlformats.org/presentationml/2006/main">
  <p:tag name="AS_UNIQUEID" val="196"/>
</p:tagLst>
</file>

<file path=ppt/tags/tag435.xml><?xml version="1.0" encoding="utf-8"?>
<p:tagLst xmlns:p="http://schemas.openxmlformats.org/presentationml/2006/main">
  <p:tag name="AS_UNIQUEID" val="197"/>
</p:tagLst>
</file>

<file path=ppt/tags/tag436.xml><?xml version="1.0" encoding="utf-8"?>
<p:tagLst xmlns:p="http://schemas.openxmlformats.org/presentationml/2006/main">
  <p:tag name="AS_UNIQUEID" val="198"/>
</p:tagLst>
</file>

<file path=ppt/tags/tag437.xml><?xml version="1.0" encoding="utf-8"?>
<p:tagLst xmlns:p="http://schemas.openxmlformats.org/presentationml/2006/main">
  <p:tag name="AS_UNIQUEID" val="199"/>
</p:tagLst>
</file>

<file path=ppt/tags/tag438.xml><?xml version="1.0" encoding="utf-8"?>
<p:tagLst xmlns:p="http://schemas.openxmlformats.org/presentationml/2006/main">
  <p:tag name="AS_UNIQUEID" val="200"/>
</p:tagLst>
</file>

<file path=ppt/tags/tag439.xml><?xml version="1.0" encoding="utf-8"?>
<p:tagLst xmlns:p="http://schemas.openxmlformats.org/presentationml/2006/main">
  <p:tag name="AS_UNIQUEID" val="201"/>
</p:tagLst>
</file>

<file path=ppt/tags/tag44.xml><?xml version="1.0" encoding="utf-8"?>
<p:tagLst xmlns:p="http://schemas.openxmlformats.org/presentationml/2006/main">
  <p:tag name="AS_UNIQUEID" val="1172"/>
</p:tagLst>
</file>

<file path=ppt/tags/tag440.xml><?xml version="1.0" encoding="utf-8"?>
<p:tagLst xmlns:p="http://schemas.openxmlformats.org/presentationml/2006/main">
  <p:tag name="AS_UNIQUEID" val="202"/>
</p:tagLst>
</file>

<file path=ppt/tags/tag441.xml><?xml version="1.0" encoding="utf-8"?>
<p:tagLst xmlns:p="http://schemas.openxmlformats.org/presentationml/2006/main">
  <p:tag name="AS_UNIQUEID" val="203"/>
</p:tagLst>
</file>

<file path=ppt/tags/tag442.xml><?xml version="1.0" encoding="utf-8"?>
<p:tagLst xmlns:p="http://schemas.openxmlformats.org/presentationml/2006/main">
  <p:tag name="AS_UNIQUEID" val="204"/>
</p:tagLst>
</file>

<file path=ppt/tags/tag443.xml><?xml version="1.0" encoding="utf-8"?>
<p:tagLst xmlns:p="http://schemas.openxmlformats.org/presentationml/2006/main">
  <p:tag name="AS_UNIQUEID" val="205"/>
</p:tagLst>
</file>

<file path=ppt/tags/tag444.xml><?xml version="1.0" encoding="utf-8"?>
<p:tagLst xmlns:p="http://schemas.openxmlformats.org/presentationml/2006/main">
  <p:tag name="AS_UNIQUEID" val="206"/>
</p:tagLst>
</file>

<file path=ppt/tags/tag445.xml><?xml version="1.0" encoding="utf-8"?>
<p:tagLst xmlns:p="http://schemas.openxmlformats.org/presentationml/2006/main">
  <p:tag name="AS_UNIQUEID" val="207"/>
</p:tagLst>
</file>

<file path=ppt/tags/tag446.xml><?xml version="1.0" encoding="utf-8"?>
<p:tagLst xmlns:p="http://schemas.openxmlformats.org/presentationml/2006/main">
  <p:tag name="AS_UNIQUEID" val="208"/>
</p:tagLst>
</file>

<file path=ppt/tags/tag447.xml><?xml version="1.0" encoding="utf-8"?>
<p:tagLst xmlns:p="http://schemas.openxmlformats.org/presentationml/2006/main">
  <p:tag name="AS_UNIQUEID" val="209"/>
</p:tagLst>
</file>

<file path=ppt/tags/tag448.xml><?xml version="1.0" encoding="utf-8"?>
<p:tagLst xmlns:p="http://schemas.openxmlformats.org/presentationml/2006/main">
  <p:tag name="AS_UNIQUEID" val="210"/>
</p:tagLst>
</file>

<file path=ppt/tags/tag449.xml><?xml version="1.0" encoding="utf-8"?>
<p:tagLst xmlns:p="http://schemas.openxmlformats.org/presentationml/2006/main">
  <p:tag name="AS_UNIQUEID" val="211"/>
</p:tagLst>
</file>

<file path=ppt/tags/tag45.xml><?xml version="1.0" encoding="utf-8"?>
<p:tagLst xmlns:p="http://schemas.openxmlformats.org/presentationml/2006/main">
  <p:tag name="AS_UNIQUEID" val="1173"/>
</p:tagLst>
</file>

<file path=ppt/tags/tag450.xml><?xml version="1.0" encoding="utf-8"?>
<p:tagLst xmlns:p="http://schemas.openxmlformats.org/presentationml/2006/main">
  <p:tag name="AS_UNIQUEID" val="212"/>
</p:tagLst>
</file>

<file path=ppt/tags/tag451.xml><?xml version="1.0" encoding="utf-8"?>
<p:tagLst xmlns:p="http://schemas.openxmlformats.org/presentationml/2006/main">
  <p:tag name="AS_UNIQUEID" val="213"/>
</p:tagLst>
</file>

<file path=ppt/tags/tag452.xml><?xml version="1.0" encoding="utf-8"?>
<p:tagLst xmlns:p="http://schemas.openxmlformats.org/presentationml/2006/main">
  <p:tag name="AS_UNIQUEID" val="214"/>
</p:tagLst>
</file>

<file path=ppt/tags/tag453.xml><?xml version="1.0" encoding="utf-8"?>
<p:tagLst xmlns:p="http://schemas.openxmlformats.org/presentationml/2006/main">
  <p:tag name="AS_UNIQUEID" val="215"/>
</p:tagLst>
</file>

<file path=ppt/tags/tag454.xml><?xml version="1.0" encoding="utf-8"?>
<p:tagLst xmlns:p="http://schemas.openxmlformats.org/presentationml/2006/main">
  <p:tag name="AS_UNIQUEID" val="216"/>
</p:tagLst>
</file>

<file path=ppt/tags/tag455.xml><?xml version="1.0" encoding="utf-8"?>
<p:tagLst xmlns:p="http://schemas.openxmlformats.org/presentationml/2006/main">
  <p:tag name="AS_UNIQUEID" val="217"/>
</p:tagLst>
</file>

<file path=ppt/tags/tag456.xml><?xml version="1.0" encoding="utf-8"?>
<p:tagLst xmlns:p="http://schemas.openxmlformats.org/presentationml/2006/main">
  <p:tag name="AS_UNIQUEID" val="218"/>
</p:tagLst>
</file>

<file path=ppt/tags/tag457.xml><?xml version="1.0" encoding="utf-8"?>
<p:tagLst xmlns:p="http://schemas.openxmlformats.org/presentationml/2006/main">
  <p:tag name="AS_UNIQUEID" val="219"/>
</p:tagLst>
</file>

<file path=ppt/tags/tag458.xml><?xml version="1.0" encoding="utf-8"?>
<p:tagLst xmlns:p="http://schemas.openxmlformats.org/presentationml/2006/main">
  <p:tag name="AS_UNIQUEID" val="220"/>
</p:tagLst>
</file>

<file path=ppt/tags/tag459.xml><?xml version="1.0" encoding="utf-8"?>
<p:tagLst xmlns:p="http://schemas.openxmlformats.org/presentationml/2006/main">
  <p:tag name="AS_UNIQUEID" val="221"/>
</p:tagLst>
</file>

<file path=ppt/tags/tag46.xml><?xml version="1.0" encoding="utf-8"?>
<p:tagLst xmlns:p="http://schemas.openxmlformats.org/presentationml/2006/main">
  <p:tag name="AS_UNIQUEID" val="1174"/>
</p:tagLst>
</file>

<file path=ppt/tags/tag460.xml><?xml version="1.0" encoding="utf-8"?>
<p:tagLst xmlns:p="http://schemas.openxmlformats.org/presentationml/2006/main">
  <p:tag name="AS_UNIQUEID" val="222"/>
</p:tagLst>
</file>

<file path=ppt/tags/tag461.xml><?xml version="1.0" encoding="utf-8"?>
<p:tagLst xmlns:p="http://schemas.openxmlformats.org/presentationml/2006/main">
  <p:tag name="AS_UNIQUEID" val="223"/>
</p:tagLst>
</file>

<file path=ppt/tags/tag462.xml><?xml version="1.0" encoding="utf-8"?>
<p:tagLst xmlns:p="http://schemas.openxmlformats.org/presentationml/2006/main">
  <p:tag name="AS_UNIQUEID" val="224"/>
</p:tagLst>
</file>

<file path=ppt/tags/tag463.xml><?xml version="1.0" encoding="utf-8"?>
<p:tagLst xmlns:p="http://schemas.openxmlformats.org/presentationml/2006/main">
  <p:tag name="AS_UNIQUEID" val="225"/>
</p:tagLst>
</file>

<file path=ppt/tags/tag464.xml><?xml version="1.0" encoding="utf-8"?>
<p:tagLst xmlns:p="http://schemas.openxmlformats.org/presentationml/2006/main">
  <p:tag name="AS_UNIQUEID" val="226"/>
</p:tagLst>
</file>

<file path=ppt/tags/tag465.xml><?xml version="1.0" encoding="utf-8"?>
<p:tagLst xmlns:p="http://schemas.openxmlformats.org/presentationml/2006/main">
  <p:tag name="AS_UNIQUEID" val="227"/>
</p:tagLst>
</file>

<file path=ppt/tags/tag466.xml><?xml version="1.0" encoding="utf-8"?>
<p:tagLst xmlns:p="http://schemas.openxmlformats.org/presentationml/2006/main">
  <p:tag name="AS_UNIQUEID" val="228"/>
</p:tagLst>
</file>

<file path=ppt/tags/tag467.xml><?xml version="1.0" encoding="utf-8"?>
<p:tagLst xmlns:p="http://schemas.openxmlformats.org/presentationml/2006/main">
  <p:tag name="AS_UNIQUEID" val="229"/>
</p:tagLst>
</file>

<file path=ppt/tags/tag468.xml><?xml version="1.0" encoding="utf-8"?>
<p:tagLst xmlns:p="http://schemas.openxmlformats.org/presentationml/2006/main">
  <p:tag name="AS_UNIQUEID" val="230"/>
</p:tagLst>
</file>

<file path=ppt/tags/tag469.xml><?xml version="1.0" encoding="utf-8"?>
<p:tagLst xmlns:p="http://schemas.openxmlformats.org/presentationml/2006/main">
  <p:tag name="AS_UNIQUEID" val="231"/>
</p:tagLst>
</file>

<file path=ppt/tags/tag47.xml><?xml version="1.0" encoding="utf-8"?>
<p:tagLst xmlns:p="http://schemas.openxmlformats.org/presentationml/2006/main">
  <p:tag name="AS_UNIQUEID" val="1175"/>
</p:tagLst>
</file>

<file path=ppt/tags/tag470.xml><?xml version="1.0" encoding="utf-8"?>
<p:tagLst xmlns:p="http://schemas.openxmlformats.org/presentationml/2006/main">
  <p:tag name="AS_UNIQUEID" val="232"/>
</p:tagLst>
</file>

<file path=ppt/tags/tag471.xml><?xml version="1.0" encoding="utf-8"?>
<p:tagLst xmlns:p="http://schemas.openxmlformats.org/presentationml/2006/main">
  <p:tag name="AS_UNIQUEID" val="233"/>
</p:tagLst>
</file>

<file path=ppt/tags/tag472.xml><?xml version="1.0" encoding="utf-8"?>
<p:tagLst xmlns:p="http://schemas.openxmlformats.org/presentationml/2006/main">
  <p:tag name="AS_UNIQUEID" val="234"/>
</p:tagLst>
</file>

<file path=ppt/tags/tag473.xml><?xml version="1.0" encoding="utf-8"?>
<p:tagLst xmlns:p="http://schemas.openxmlformats.org/presentationml/2006/main">
  <p:tag name="AS_UNIQUEID" val="235"/>
</p:tagLst>
</file>

<file path=ppt/tags/tag474.xml><?xml version="1.0" encoding="utf-8"?>
<p:tagLst xmlns:p="http://schemas.openxmlformats.org/presentationml/2006/main">
  <p:tag name="AS_UNIQUEID" val="236"/>
</p:tagLst>
</file>

<file path=ppt/tags/tag475.xml><?xml version="1.0" encoding="utf-8"?>
<p:tagLst xmlns:p="http://schemas.openxmlformats.org/presentationml/2006/main">
  <p:tag name="AS_UNIQUEID" val="237"/>
</p:tagLst>
</file>

<file path=ppt/tags/tag476.xml><?xml version="1.0" encoding="utf-8"?>
<p:tagLst xmlns:p="http://schemas.openxmlformats.org/presentationml/2006/main">
  <p:tag name="AS_UNIQUEID" val="238"/>
</p:tagLst>
</file>

<file path=ppt/tags/tag477.xml><?xml version="1.0" encoding="utf-8"?>
<p:tagLst xmlns:p="http://schemas.openxmlformats.org/presentationml/2006/main">
  <p:tag name="AS_UNIQUEID" val="239"/>
</p:tagLst>
</file>

<file path=ppt/tags/tag478.xml><?xml version="1.0" encoding="utf-8"?>
<p:tagLst xmlns:p="http://schemas.openxmlformats.org/presentationml/2006/main">
  <p:tag name="AS_UNIQUEID" val="240"/>
</p:tagLst>
</file>

<file path=ppt/tags/tag479.xml><?xml version="1.0" encoding="utf-8"?>
<p:tagLst xmlns:p="http://schemas.openxmlformats.org/presentationml/2006/main">
  <p:tag name="AS_UNIQUEID" val="241"/>
</p:tagLst>
</file>

<file path=ppt/tags/tag48.xml><?xml version="1.0" encoding="utf-8"?>
<p:tagLst xmlns:p="http://schemas.openxmlformats.org/presentationml/2006/main">
  <p:tag name="AS_UNIQUEID" val="1176"/>
</p:tagLst>
</file>

<file path=ppt/tags/tag480.xml><?xml version="1.0" encoding="utf-8"?>
<p:tagLst xmlns:p="http://schemas.openxmlformats.org/presentationml/2006/main">
  <p:tag name="AS_UNIQUEID" val="242"/>
</p:tagLst>
</file>

<file path=ppt/tags/tag481.xml><?xml version="1.0" encoding="utf-8"?>
<p:tagLst xmlns:p="http://schemas.openxmlformats.org/presentationml/2006/main">
  <p:tag name="AS_UNIQUEID" val="243"/>
</p:tagLst>
</file>

<file path=ppt/tags/tag482.xml><?xml version="1.0" encoding="utf-8"?>
<p:tagLst xmlns:p="http://schemas.openxmlformats.org/presentationml/2006/main">
  <p:tag name="AS_UNIQUEID" val="244"/>
</p:tagLst>
</file>

<file path=ppt/tags/tag483.xml><?xml version="1.0" encoding="utf-8"?>
<p:tagLst xmlns:p="http://schemas.openxmlformats.org/presentationml/2006/main">
  <p:tag name="AS_UNIQUEID" val="245"/>
</p:tagLst>
</file>

<file path=ppt/tags/tag484.xml><?xml version="1.0" encoding="utf-8"?>
<p:tagLst xmlns:p="http://schemas.openxmlformats.org/presentationml/2006/main">
  <p:tag name="AS_UNIQUEID" val="246"/>
</p:tagLst>
</file>

<file path=ppt/tags/tag485.xml><?xml version="1.0" encoding="utf-8"?>
<p:tagLst xmlns:p="http://schemas.openxmlformats.org/presentationml/2006/main">
  <p:tag name="AS_UNIQUEID" val="247"/>
</p:tagLst>
</file>

<file path=ppt/tags/tag486.xml><?xml version="1.0" encoding="utf-8"?>
<p:tagLst xmlns:p="http://schemas.openxmlformats.org/presentationml/2006/main">
  <p:tag name="AS_UNIQUEID" val="248"/>
</p:tagLst>
</file>

<file path=ppt/tags/tag487.xml><?xml version="1.0" encoding="utf-8"?>
<p:tagLst xmlns:p="http://schemas.openxmlformats.org/presentationml/2006/main">
  <p:tag name="AS_UNIQUEID" val="249"/>
</p:tagLst>
</file>

<file path=ppt/tags/tag488.xml><?xml version="1.0" encoding="utf-8"?>
<p:tagLst xmlns:p="http://schemas.openxmlformats.org/presentationml/2006/main">
  <p:tag name="AS_UNIQUEID" val="250"/>
</p:tagLst>
</file>

<file path=ppt/tags/tag489.xml><?xml version="1.0" encoding="utf-8"?>
<p:tagLst xmlns:p="http://schemas.openxmlformats.org/presentationml/2006/main">
  <p:tag name="AS_UNIQUEID" val="251"/>
</p:tagLst>
</file>

<file path=ppt/tags/tag49.xml><?xml version="1.0" encoding="utf-8"?>
<p:tagLst xmlns:p="http://schemas.openxmlformats.org/presentationml/2006/main">
  <p:tag name="AS_UNIQUEID" val="1177"/>
</p:tagLst>
</file>

<file path=ppt/tags/tag490.xml><?xml version="1.0" encoding="utf-8"?>
<p:tagLst xmlns:p="http://schemas.openxmlformats.org/presentationml/2006/main">
  <p:tag name="AS_UNIQUEID" val="252"/>
</p:tagLst>
</file>

<file path=ppt/tags/tag491.xml><?xml version="1.0" encoding="utf-8"?>
<p:tagLst xmlns:p="http://schemas.openxmlformats.org/presentationml/2006/main">
  <p:tag name="AS_UNIQUEID" val="253"/>
</p:tagLst>
</file>

<file path=ppt/tags/tag492.xml><?xml version="1.0" encoding="utf-8"?>
<p:tagLst xmlns:p="http://schemas.openxmlformats.org/presentationml/2006/main">
  <p:tag name="AS_UNIQUEID" val="254"/>
</p:tagLst>
</file>

<file path=ppt/tags/tag493.xml><?xml version="1.0" encoding="utf-8"?>
<p:tagLst xmlns:p="http://schemas.openxmlformats.org/presentationml/2006/main">
  <p:tag name="AS_UNIQUEID" val="255"/>
</p:tagLst>
</file>

<file path=ppt/tags/tag494.xml><?xml version="1.0" encoding="utf-8"?>
<p:tagLst xmlns:p="http://schemas.openxmlformats.org/presentationml/2006/main">
  <p:tag name="AS_UNIQUEID" val="256"/>
</p:tagLst>
</file>

<file path=ppt/tags/tag495.xml><?xml version="1.0" encoding="utf-8"?>
<p:tagLst xmlns:p="http://schemas.openxmlformats.org/presentationml/2006/main">
  <p:tag name="AS_UNIQUEID" val="257"/>
</p:tagLst>
</file>

<file path=ppt/tags/tag496.xml><?xml version="1.0" encoding="utf-8"?>
<p:tagLst xmlns:p="http://schemas.openxmlformats.org/presentationml/2006/main">
  <p:tag name="AS_UNIQUEID" val="258"/>
</p:tagLst>
</file>

<file path=ppt/tags/tag497.xml><?xml version="1.0" encoding="utf-8"?>
<p:tagLst xmlns:p="http://schemas.openxmlformats.org/presentationml/2006/main">
  <p:tag name="AS_UNIQUEID" val="259"/>
</p:tagLst>
</file>

<file path=ppt/tags/tag498.xml><?xml version="1.0" encoding="utf-8"?>
<p:tagLst xmlns:p="http://schemas.openxmlformats.org/presentationml/2006/main">
  <p:tag name="AS_UNIQUEID" val="260"/>
</p:tagLst>
</file>

<file path=ppt/tags/tag499.xml><?xml version="1.0" encoding="utf-8"?>
<p:tagLst xmlns:p="http://schemas.openxmlformats.org/presentationml/2006/main">
  <p:tag name="AS_UNIQUEID" val="261"/>
</p:tagLst>
</file>

<file path=ppt/tags/tag5.xml><?xml version="1.0" encoding="utf-8"?>
<p:tagLst xmlns:p="http://schemas.openxmlformats.org/presentationml/2006/main">
  <p:tag name="AS_UNIQUEID" val="1133"/>
</p:tagLst>
</file>

<file path=ppt/tags/tag50.xml><?xml version="1.0" encoding="utf-8"?>
<p:tagLst xmlns:p="http://schemas.openxmlformats.org/presentationml/2006/main">
  <p:tag name="AS_UNIQUEID" val="1178"/>
</p:tagLst>
</file>

<file path=ppt/tags/tag500.xml><?xml version="1.0" encoding="utf-8"?>
<p:tagLst xmlns:p="http://schemas.openxmlformats.org/presentationml/2006/main">
  <p:tag name="AS_UNIQUEID" val="262"/>
</p:tagLst>
</file>

<file path=ppt/tags/tag501.xml><?xml version="1.0" encoding="utf-8"?>
<p:tagLst xmlns:p="http://schemas.openxmlformats.org/presentationml/2006/main">
  <p:tag name="AS_UNIQUEID" val="263"/>
</p:tagLst>
</file>

<file path=ppt/tags/tag502.xml><?xml version="1.0" encoding="utf-8"?>
<p:tagLst xmlns:p="http://schemas.openxmlformats.org/presentationml/2006/main">
  <p:tag name="AS_UNIQUEID" val="264"/>
</p:tagLst>
</file>

<file path=ppt/tags/tag503.xml><?xml version="1.0" encoding="utf-8"?>
<p:tagLst xmlns:p="http://schemas.openxmlformats.org/presentationml/2006/main">
  <p:tag name="AS_UNIQUEID" val="265"/>
</p:tagLst>
</file>

<file path=ppt/tags/tag504.xml><?xml version="1.0" encoding="utf-8"?>
<p:tagLst xmlns:p="http://schemas.openxmlformats.org/presentationml/2006/main">
  <p:tag name="AS_UNIQUEID" val="266"/>
</p:tagLst>
</file>

<file path=ppt/tags/tag505.xml><?xml version="1.0" encoding="utf-8"?>
<p:tagLst xmlns:p="http://schemas.openxmlformats.org/presentationml/2006/main">
  <p:tag name="AS_UNIQUEID" val="267"/>
</p:tagLst>
</file>

<file path=ppt/tags/tag506.xml><?xml version="1.0" encoding="utf-8"?>
<p:tagLst xmlns:p="http://schemas.openxmlformats.org/presentationml/2006/main">
  <p:tag name="AS_UNIQUEID" val="268"/>
</p:tagLst>
</file>

<file path=ppt/tags/tag507.xml><?xml version="1.0" encoding="utf-8"?>
<p:tagLst xmlns:p="http://schemas.openxmlformats.org/presentationml/2006/main">
  <p:tag name="AS_UNIQUEID" val="269"/>
</p:tagLst>
</file>

<file path=ppt/tags/tag508.xml><?xml version="1.0" encoding="utf-8"?>
<p:tagLst xmlns:p="http://schemas.openxmlformats.org/presentationml/2006/main">
  <p:tag name="AS_UNIQUEID" val="270"/>
</p:tagLst>
</file>

<file path=ppt/tags/tag509.xml><?xml version="1.0" encoding="utf-8"?>
<p:tagLst xmlns:p="http://schemas.openxmlformats.org/presentationml/2006/main">
  <p:tag name="AS_UNIQUEID" val="271"/>
</p:tagLst>
</file>

<file path=ppt/tags/tag51.xml><?xml version="1.0" encoding="utf-8"?>
<p:tagLst xmlns:p="http://schemas.openxmlformats.org/presentationml/2006/main">
  <p:tag name="AS_UNIQUEID" val="1179"/>
</p:tagLst>
</file>

<file path=ppt/tags/tag510.xml><?xml version="1.0" encoding="utf-8"?>
<p:tagLst xmlns:p="http://schemas.openxmlformats.org/presentationml/2006/main">
  <p:tag name="AS_UNIQUEID" val="272"/>
</p:tagLst>
</file>

<file path=ppt/tags/tag511.xml><?xml version="1.0" encoding="utf-8"?>
<p:tagLst xmlns:p="http://schemas.openxmlformats.org/presentationml/2006/main">
  <p:tag name="AS_UNIQUEID" val="273"/>
</p:tagLst>
</file>

<file path=ppt/tags/tag512.xml><?xml version="1.0" encoding="utf-8"?>
<p:tagLst xmlns:p="http://schemas.openxmlformats.org/presentationml/2006/main">
  <p:tag name="AS_UNIQUEID" val="274"/>
</p:tagLst>
</file>

<file path=ppt/tags/tag513.xml><?xml version="1.0" encoding="utf-8"?>
<p:tagLst xmlns:p="http://schemas.openxmlformats.org/presentationml/2006/main">
  <p:tag name="AS_UNIQUEID" val="275"/>
</p:tagLst>
</file>

<file path=ppt/tags/tag514.xml><?xml version="1.0" encoding="utf-8"?>
<p:tagLst xmlns:p="http://schemas.openxmlformats.org/presentationml/2006/main">
  <p:tag name="AS_UNIQUEID" val="276"/>
</p:tagLst>
</file>

<file path=ppt/tags/tag515.xml><?xml version="1.0" encoding="utf-8"?>
<p:tagLst xmlns:p="http://schemas.openxmlformats.org/presentationml/2006/main">
  <p:tag name="AS_UNIQUEID" val="277"/>
</p:tagLst>
</file>

<file path=ppt/tags/tag516.xml><?xml version="1.0" encoding="utf-8"?>
<p:tagLst xmlns:p="http://schemas.openxmlformats.org/presentationml/2006/main">
  <p:tag name="AS_UNIQUEID" val="278"/>
</p:tagLst>
</file>

<file path=ppt/tags/tag517.xml><?xml version="1.0" encoding="utf-8"?>
<p:tagLst xmlns:p="http://schemas.openxmlformats.org/presentationml/2006/main">
  <p:tag name="AS_UNIQUEID" val="279"/>
</p:tagLst>
</file>

<file path=ppt/tags/tag518.xml><?xml version="1.0" encoding="utf-8"?>
<p:tagLst xmlns:p="http://schemas.openxmlformats.org/presentationml/2006/main">
  <p:tag name="AS_UNIQUEID" val="280"/>
</p:tagLst>
</file>

<file path=ppt/tags/tag519.xml><?xml version="1.0" encoding="utf-8"?>
<p:tagLst xmlns:p="http://schemas.openxmlformats.org/presentationml/2006/main">
  <p:tag name="AS_UNIQUEID" val="281"/>
</p:tagLst>
</file>

<file path=ppt/tags/tag52.xml><?xml version="1.0" encoding="utf-8"?>
<p:tagLst xmlns:p="http://schemas.openxmlformats.org/presentationml/2006/main">
  <p:tag name="AS_UNIQUEID" val="1180"/>
</p:tagLst>
</file>

<file path=ppt/tags/tag520.xml><?xml version="1.0" encoding="utf-8"?>
<p:tagLst xmlns:p="http://schemas.openxmlformats.org/presentationml/2006/main">
  <p:tag name="AS_UNIQUEID" val="282"/>
</p:tagLst>
</file>

<file path=ppt/tags/tag521.xml><?xml version="1.0" encoding="utf-8"?>
<p:tagLst xmlns:p="http://schemas.openxmlformats.org/presentationml/2006/main">
  <p:tag name="AS_UNIQUEID" val="283"/>
</p:tagLst>
</file>

<file path=ppt/tags/tag522.xml><?xml version="1.0" encoding="utf-8"?>
<p:tagLst xmlns:p="http://schemas.openxmlformats.org/presentationml/2006/main">
  <p:tag name="AS_UNIQUEID" val="284"/>
</p:tagLst>
</file>

<file path=ppt/tags/tag523.xml><?xml version="1.0" encoding="utf-8"?>
<p:tagLst xmlns:p="http://schemas.openxmlformats.org/presentationml/2006/main">
  <p:tag name="AS_UNIQUEID" val="285"/>
</p:tagLst>
</file>

<file path=ppt/tags/tag524.xml><?xml version="1.0" encoding="utf-8"?>
<p:tagLst xmlns:p="http://schemas.openxmlformats.org/presentationml/2006/main">
  <p:tag name="AS_UNIQUEID" val="286"/>
</p:tagLst>
</file>

<file path=ppt/tags/tag525.xml><?xml version="1.0" encoding="utf-8"?>
<p:tagLst xmlns:p="http://schemas.openxmlformats.org/presentationml/2006/main">
  <p:tag name="AS_UNIQUEID" val="287"/>
</p:tagLst>
</file>

<file path=ppt/tags/tag526.xml><?xml version="1.0" encoding="utf-8"?>
<p:tagLst xmlns:p="http://schemas.openxmlformats.org/presentationml/2006/main">
  <p:tag name="AS_UNIQUEID" val="288"/>
</p:tagLst>
</file>

<file path=ppt/tags/tag527.xml><?xml version="1.0" encoding="utf-8"?>
<p:tagLst xmlns:p="http://schemas.openxmlformats.org/presentationml/2006/main">
  <p:tag name="AS_UNIQUEID" val="289"/>
</p:tagLst>
</file>

<file path=ppt/tags/tag528.xml><?xml version="1.0" encoding="utf-8"?>
<p:tagLst xmlns:p="http://schemas.openxmlformats.org/presentationml/2006/main">
  <p:tag name="AS_UNIQUEID" val="290"/>
</p:tagLst>
</file>

<file path=ppt/tags/tag529.xml><?xml version="1.0" encoding="utf-8"?>
<p:tagLst xmlns:p="http://schemas.openxmlformats.org/presentationml/2006/main">
  <p:tag name="AS_UNIQUEID" val="291"/>
</p:tagLst>
</file>

<file path=ppt/tags/tag53.xml><?xml version="1.0" encoding="utf-8"?>
<p:tagLst xmlns:p="http://schemas.openxmlformats.org/presentationml/2006/main">
  <p:tag name="AS_UNIQUEID" val="1181"/>
</p:tagLst>
</file>

<file path=ppt/tags/tag530.xml><?xml version="1.0" encoding="utf-8"?>
<p:tagLst xmlns:p="http://schemas.openxmlformats.org/presentationml/2006/main">
  <p:tag name="AS_UNIQUEID" val="292"/>
</p:tagLst>
</file>

<file path=ppt/tags/tag531.xml><?xml version="1.0" encoding="utf-8"?>
<p:tagLst xmlns:p="http://schemas.openxmlformats.org/presentationml/2006/main">
  <p:tag name="AS_UNIQUEID" val="293"/>
</p:tagLst>
</file>

<file path=ppt/tags/tag532.xml><?xml version="1.0" encoding="utf-8"?>
<p:tagLst xmlns:p="http://schemas.openxmlformats.org/presentationml/2006/main">
  <p:tag name="AS_UNIQUEID" val="294"/>
</p:tagLst>
</file>

<file path=ppt/tags/tag533.xml><?xml version="1.0" encoding="utf-8"?>
<p:tagLst xmlns:p="http://schemas.openxmlformats.org/presentationml/2006/main">
  <p:tag name="AS_UNIQUEID" val="295"/>
</p:tagLst>
</file>

<file path=ppt/tags/tag534.xml><?xml version="1.0" encoding="utf-8"?>
<p:tagLst xmlns:p="http://schemas.openxmlformats.org/presentationml/2006/main">
  <p:tag name="AS_UNIQUEID" val="296"/>
</p:tagLst>
</file>

<file path=ppt/tags/tag535.xml><?xml version="1.0" encoding="utf-8"?>
<p:tagLst xmlns:p="http://schemas.openxmlformats.org/presentationml/2006/main">
  <p:tag name="AS_UNIQUEID" val="297"/>
</p:tagLst>
</file>

<file path=ppt/tags/tag536.xml><?xml version="1.0" encoding="utf-8"?>
<p:tagLst xmlns:p="http://schemas.openxmlformats.org/presentationml/2006/main">
  <p:tag name="AS_UNIQUEID" val="298"/>
</p:tagLst>
</file>

<file path=ppt/tags/tag537.xml><?xml version="1.0" encoding="utf-8"?>
<p:tagLst xmlns:p="http://schemas.openxmlformats.org/presentationml/2006/main">
  <p:tag name="AS_UNIQUEID" val="299"/>
</p:tagLst>
</file>

<file path=ppt/tags/tag538.xml><?xml version="1.0" encoding="utf-8"?>
<p:tagLst xmlns:p="http://schemas.openxmlformats.org/presentationml/2006/main">
  <p:tag name="AS_UNIQUEID" val="300"/>
</p:tagLst>
</file>

<file path=ppt/tags/tag539.xml><?xml version="1.0" encoding="utf-8"?>
<p:tagLst xmlns:p="http://schemas.openxmlformats.org/presentationml/2006/main">
  <p:tag name="AS_UNIQUEID" val="301"/>
</p:tagLst>
</file>

<file path=ppt/tags/tag54.xml><?xml version="1.0" encoding="utf-8"?>
<p:tagLst xmlns:p="http://schemas.openxmlformats.org/presentationml/2006/main">
  <p:tag name="AS_UNIQUEID" val="1182"/>
</p:tagLst>
</file>

<file path=ppt/tags/tag540.xml><?xml version="1.0" encoding="utf-8"?>
<p:tagLst xmlns:p="http://schemas.openxmlformats.org/presentationml/2006/main">
  <p:tag name="AS_UNIQUEID" val="302"/>
</p:tagLst>
</file>

<file path=ppt/tags/tag541.xml><?xml version="1.0" encoding="utf-8"?>
<p:tagLst xmlns:p="http://schemas.openxmlformats.org/presentationml/2006/main">
  <p:tag name="AS_UNIQUEID" val="303"/>
</p:tagLst>
</file>

<file path=ppt/tags/tag542.xml><?xml version="1.0" encoding="utf-8"?>
<p:tagLst xmlns:p="http://schemas.openxmlformats.org/presentationml/2006/main">
  <p:tag name="AS_UNIQUEID" val="304"/>
</p:tagLst>
</file>

<file path=ppt/tags/tag543.xml><?xml version="1.0" encoding="utf-8"?>
<p:tagLst xmlns:p="http://schemas.openxmlformats.org/presentationml/2006/main">
  <p:tag name="AS_UNIQUEID" val="305"/>
</p:tagLst>
</file>

<file path=ppt/tags/tag544.xml><?xml version="1.0" encoding="utf-8"?>
<p:tagLst xmlns:p="http://schemas.openxmlformats.org/presentationml/2006/main">
  <p:tag name="AS_UNIQUEID" val="306"/>
</p:tagLst>
</file>

<file path=ppt/tags/tag545.xml><?xml version="1.0" encoding="utf-8"?>
<p:tagLst xmlns:p="http://schemas.openxmlformats.org/presentationml/2006/main">
  <p:tag name="AS_UNIQUEID" val="307"/>
</p:tagLst>
</file>

<file path=ppt/tags/tag546.xml><?xml version="1.0" encoding="utf-8"?>
<p:tagLst xmlns:p="http://schemas.openxmlformats.org/presentationml/2006/main">
  <p:tag name="AS_UNIQUEID" val="308"/>
</p:tagLst>
</file>

<file path=ppt/tags/tag547.xml><?xml version="1.0" encoding="utf-8"?>
<p:tagLst xmlns:p="http://schemas.openxmlformats.org/presentationml/2006/main">
  <p:tag name="AS_UNIQUEID" val="309"/>
</p:tagLst>
</file>

<file path=ppt/tags/tag548.xml><?xml version="1.0" encoding="utf-8"?>
<p:tagLst xmlns:p="http://schemas.openxmlformats.org/presentationml/2006/main">
  <p:tag name="AS_UNIQUEID" val="310"/>
</p:tagLst>
</file>

<file path=ppt/tags/tag549.xml><?xml version="1.0" encoding="utf-8"?>
<p:tagLst xmlns:p="http://schemas.openxmlformats.org/presentationml/2006/main">
  <p:tag name="AS_UNIQUEID" val="311"/>
</p:tagLst>
</file>

<file path=ppt/tags/tag55.xml><?xml version="1.0" encoding="utf-8"?>
<p:tagLst xmlns:p="http://schemas.openxmlformats.org/presentationml/2006/main">
  <p:tag name="AS_UNIQUEID" val="1183"/>
</p:tagLst>
</file>

<file path=ppt/tags/tag550.xml><?xml version="1.0" encoding="utf-8"?>
<p:tagLst xmlns:p="http://schemas.openxmlformats.org/presentationml/2006/main">
  <p:tag name="AS_UNIQUEID" val="312"/>
</p:tagLst>
</file>

<file path=ppt/tags/tag551.xml><?xml version="1.0" encoding="utf-8"?>
<p:tagLst xmlns:p="http://schemas.openxmlformats.org/presentationml/2006/main">
  <p:tag name="AS_UNIQUEID" val="313"/>
</p:tagLst>
</file>

<file path=ppt/tags/tag552.xml><?xml version="1.0" encoding="utf-8"?>
<p:tagLst xmlns:p="http://schemas.openxmlformats.org/presentationml/2006/main">
  <p:tag name="AS_UNIQUEID" val="314"/>
</p:tagLst>
</file>

<file path=ppt/tags/tag553.xml><?xml version="1.0" encoding="utf-8"?>
<p:tagLst xmlns:p="http://schemas.openxmlformats.org/presentationml/2006/main">
  <p:tag name="AS_UNIQUEID" val="315"/>
</p:tagLst>
</file>

<file path=ppt/tags/tag554.xml><?xml version="1.0" encoding="utf-8"?>
<p:tagLst xmlns:p="http://schemas.openxmlformats.org/presentationml/2006/main">
  <p:tag name="AS_UNIQUEID" val="316"/>
</p:tagLst>
</file>

<file path=ppt/tags/tag555.xml><?xml version="1.0" encoding="utf-8"?>
<p:tagLst xmlns:p="http://schemas.openxmlformats.org/presentationml/2006/main">
  <p:tag name="AS_UNIQUEID" val="317"/>
</p:tagLst>
</file>

<file path=ppt/tags/tag556.xml><?xml version="1.0" encoding="utf-8"?>
<p:tagLst xmlns:p="http://schemas.openxmlformats.org/presentationml/2006/main">
  <p:tag name="AS_UNIQUEID" val="318"/>
</p:tagLst>
</file>

<file path=ppt/tags/tag557.xml><?xml version="1.0" encoding="utf-8"?>
<p:tagLst xmlns:p="http://schemas.openxmlformats.org/presentationml/2006/main">
  <p:tag name="AS_UNIQUEID" val="319"/>
</p:tagLst>
</file>

<file path=ppt/tags/tag558.xml><?xml version="1.0" encoding="utf-8"?>
<p:tagLst xmlns:p="http://schemas.openxmlformats.org/presentationml/2006/main">
  <p:tag name="AS_UNIQUEID" val="320"/>
</p:tagLst>
</file>

<file path=ppt/tags/tag559.xml><?xml version="1.0" encoding="utf-8"?>
<p:tagLst xmlns:p="http://schemas.openxmlformats.org/presentationml/2006/main">
  <p:tag name="AS_UNIQUEID" val="321"/>
</p:tagLst>
</file>

<file path=ppt/tags/tag56.xml><?xml version="1.0" encoding="utf-8"?>
<p:tagLst xmlns:p="http://schemas.openxmlformats.org/presentationml/2006/main">
  <p:tag name="AS_UNIQUEID" val="1184"/>
</p:tagLst>
</file>

<file path=ppt/tags/tag560.xml><?xml version="1.0" encoding="utf-8"?>
<p:tagLst xmlns:p="http://schemas.openxmlformats.org/presentationml/2006/main">
  <p:tag name="AS_UNIQUEID" val="322"/>
</p:tagLst>
</file>

<file path=ppt/tags/tag561.xml><?xml version="1.0" encoding="utf-8"?>
<p:tagLst xmlns:p="http://schemas.openxmlformats.org/presentationml/2006/main">
  <p:tag name="AS_UNIQUEID" val="323"/>
</p:tagLst>
</file>

<file path=ppt/tags/tag562.xml><?xml version="1.0" encoding="utf-8"?>
<p:tagLst xmlns:p="http://schemas.openxmlformats.org/presentationml/2006/main">
  <p:tag name="AS_UNIQUEID" val="324"/>
</p:tagLst>
</file>

<file path=ppt/tags/tag563.xml><?xml version="1.0" encoding="utf-8"?>
<p:tagLst xmlns:p="http://schemas.openxmlformats.org/presentationml/2006/main">
  <p:tag name="AS_UNIQUEID" val="325"/>
</p:tagLst>
</file>

<file path=ppt/tags/tag564.xml><?xml version="1.0" encoding="utf-8"?>
<p:tagLst xmlns:p="http://schemas.openxmlformats.org/presentationml/2006/main">
  <p:tag name="AS_UNIQUEID" val="326"/>
</p:tagLst>
</file>

<file path=ppt/tags/tag565.xml><?xml version="1.0" encoding="utf-8"?>
<p:tagLst xmlns:p="http://schemas.openxmlformats.org/presentationml/2006/main">
  <p:tag name="AS_UNIQUEID" val="327"/>
</p:tagLst>
</file>

<file path=ppt/tags/tag566.xml><?xml version="1.0" encoding="utf-8"?>
<p:tagLst xmlns:p="http://schemas.openxmlformats.org/presentationml/2006/main">
  <p:tag name="AS_UNIQUEID" val="328"/>
</p:tagLst>
</file>

<file path=ppt/tags/tag567.xml><?xml version="1.0" encoding="utf-8"?>
<p:tagLst xmlns:p="http://schemas.openxmlformats.org/presentationml/2006/main">
  <p:tag name="AS_UNIQUEID" val="329"/>
</p:tagLst>
</file>

<file path=ppt/tags/tag568.xml><?xml version="1.0" encoding="utf-8"?>
<p:tagLst xmlns:p="http://schemas.openxmlformats.org/presentationml/2006/main">
  <p:tag name="AS_UNIQUEID" val="330"/>
</p:tagLst>
</file>

<file path=ppt/tags/tag569.xml><?xml version="1.0" encoding="utf-8"?>
<p:tagLst xmlns:p="http://schemas.openxmlformats.org/presentationml/2006/main">
  <p:tag name="AS_UNIQUEID" val="331"/>
</p:tagLst>
</file>

<file path=ppt/tags/tag57.xml><?xml version="1.0" encoding="utf-8"?>
<p:tagLst xmlns:p="http://schemas.openxmlformats.org/presentationml/2006/main">
  <p:tag name="AS_UNIQUEID" val="1185"/>
</p:tagLst>
</file>

<file path=ppt/tags/tag570.xml><?xml version="1.0" encoding="utf-8"?>
<p:tagLst xmlns:p="http://schemas.openxmlformats.org/presentationml/2006/main">
  <p:tag name="AS_UNIQUEID" val="332"/>
</p:tagLst>
</file>

<file path=ppt/tags/tag571.xml><?xml version="1.0" encoding="utf-8"?>
<p:tagLst xmlns:p="http://schemas.openxmlformats.org/presentationml/2006/main">
  <p:tag name="AS_UNIQUEID" val="333"/>
</p:tagLst>
</file>

<file path=ppt/tags/tag572.xml><?xml version="1.0" encoding="utf-8"?>
<p:tagLst xmlns:p="http://schemas.openxmlformats.org/presentationml/2006/main">
  <p:tag name="AS_UNIQUEID" val="334"/>
</p:tagLst>
</file>

<file path=ppt/tags/tag573.xml><?xml version="1.0" encoding="utf-8"?>
<p:tagLst xmlns:p="http://schemas.openxmlformats.org/presentationml/2006/main">
  <p:tag name="AS_UNIQUEID" val="335"/>
</p:tagLst>
</file>

<file path=ppt/tags/tag574.xml><?xml version="1.0" encoding="utf-8"?>
<p:tagLst xmlns:p="http://schemas.openxmlformats.org/presentationml/2006/main">
  <p:tag name="AS_UNIQUEID" val="336"/>
</p:tagLst>
</file>

<file path=ppt/tags/tag575.xml><?xml version="1.0" encoding="utf-8"?>
<p:tagLst xmlns:p="http://schemas.openxmlformats.org/presentationml/2006/main">
  <p:tag name="AS_UNIQUEID" val="337"/>
</p:tagLst>
</file>

<file path=ppt/tags/tag576.xml><?xml version="1.0" encoding="utf-8"?>
<p:tagLst xmlns:p="http://schemas.openxmlformats.org/presentationml/2006/main">
  <p:tag name="AS_UNIQUEID" val="338"/>
</p:tagLst>
</file>

<file path=ppt/tags/tag577.xml><?xml version="1.0" encoding="utf-8"?>
<p:tagLst xmlns:p="http://schemas.openxmlformats.org/presentationml/2006/main">
  <p:tag name="AS_UNIQUEID" val="339"/>
</p:tagLst>
</file>

<file path=ppt/tags/tag578.xml><?xml version="1.0" encoding="utf-8"?>
<p:tagLst xmlns:p="http://schemas.openxmlformats.org/presentationml/2006/main">
  <p:tag name="AS_UNIQUEID" val="340"/>
</p:tagLst>
</file>

<file path=ppt/tags/tag579.xml><?xml version="1.0" encoding="utf-8"?>
<p:tagLst xmlns:p="http://schemas.openxmlformats.org/presentationml/2006/main">
  <p:tag name="AS_UNIQUEID" val="341"/>
</p:tagLst>
</file>

<file path=ppt/tags/tag58.xml><?xml version="1.0" encoding="utf-8"?>
<p:tagLst xmlns:p="http://schemas.openxmlformats.org/presentationml/2006/main">
  <p:tag name="AS_UNIQUEID" val="1186"/>
</p:tagLst>
</file>

<file path=ppt/tags/tag580.xml><?xml version="1.0" encoding="utf-8"?>
<p:tagLst xmlns:p="http://schemas.openxmlformats.org/presentationml/2006/main">
  <p:tag name="AS_UNIQUEID" val="342"/>
</p:tagLst>
</file>

<file path=ppt/tags/tag581.xml><?xml version="1.0" encoding="utf-8"?>
<p:tagLst xmlns:p="http://schemas.openxmlformats.org/presentationml/2006/main">
  <p:tag name="AS_UNIQUEID" val="343"/>
</p:tagLst>
</file>

<file path=ppt/tags/tag582.xml><?xml version="1.0" encoding="utf-8"?>
<p:tagLst xmlns:p="http://schemas.openxmlformats.org/presentationml/2006/main">
  <p:tag name="AS_UNIQUEID" val="344"/>
</p:tagLst>
</file>

<file path=ppt/tags/tag583.xml><?xml version="1.0" encoding="utf-8"?>
<p:tagLst xmlns:p="http://schemas.openxmlformats.org/presentationml/2006/main">
  <p:tag name="AS_UNIQUEID" val="345"/>
</p:tagLst>
</file>

<file path=ppt/tags/tag584.xml><?xml version="1.0" encoding="utf-8"?>
<p:tagLst xmlns:p="http://schemas.openxmlformats.org/presentationml/2006/main">
  <p:tag name="AS_UNIQUEID" val="346"/>
</p:tagLst>
</file>

<file path=ppt/tags/tag585.xml><?xml version="1.0" encoding="utf-8"?>
<p:tagLst xmlns:p="http://schemas.openxmlformats.org/presentationml/2006/main">
  <p:tag name="AS_UNIQUEID" val="347"/>
</p:tagLst>
</file>

<file path=ppt/tags/tag586.xml><?xml version="1.0" encoding="utf-8"?>
<p:tagLst xmlns:p="http://schemas.openxmlformats.org/presentationml/2006/main">
  <p:tag name="AS_UNIQUEID" val="348"/>
</p:tagLst>
</file>

<file path=ppt/tags/tag587.xml><?xml version="1.0" encoding="utf-8"?>
<p:tagLst xmlns:p="http://schemas.openxmlformats.org/presentationml/2006/main">
  <p:tag name="AS_UNIQUEID" val="349"/>
</p:tagLst>
</file>

<file path=ppt/tags/tag588.xml><?xml version="1.0" encoding="utf-8"?>
<p:tagLst xmlns:p="http://schemas.openxmlformats.org/presentationml/2006/main">
  <p:tag name="AS_UNIQUEID" val="350"/>
</p:tagLst>
</file>

<file path=ppt/tags/tag589.xml><?xml version="1.0" encoding="utf-8"?>
<p:tagLst xmlns:p="http://schemas.openxmlformats.org/presentationml/2006/main">
  <p:tag name="AS_UNIQUEID" val="351"/>
</p:tagLst>
</file>

<file path=ppt/tags/tag59.xml><?xml version="1.0" encoding="utf-8"?>
<p:tagLst xmlns:p="http://schemas.openxmlformats.org/presentationml/2006/main">
  <p:tag name="AS_UNIQUEID" val="1187"/>
</p:tagLst>
</file>

<file path=ppt/tags/tag590.xml><?xml version="1.0" encoding="utf-8"?>
<p:tagLst xmlns:p="http://schemas.openxmlformats.org/presentationml/2006/main">
  <p:tag name="AS_UNIQUEID" val="352"/>
</p:tagLst>
</file>

<file path=ppt/tags/tag591.xml><?xml version="1.0" encoding="utf-8"?>
<p:tagLst xmlns:p="http://schemas.openxmlformats.org/presentationml/2006/main">
  <p:tag name="AS_UNIQUEID" val="353"/>
</p:tagLst>
</file>

<file path=ppt/tags/tag592.xml><?xml version="1.0" encoding="utf-8"?>
<p:tagLst xmlns:p="http://schemas.openxmlformats.org/presentationml/2006/main">
  <p:tag name="AS_UNIQUEID" val="354"/>
</p:tagLst>
</file>

<file path=ppt/tags/tag593.xml><?xml version="1.0" encoding="utf-8"?>
<p:tagLst xmlns:p="http://schemas.openxmlformats.org/presentationml/2006/main">
  <p:tag name="AS_UNIQUEID" val="355"/>
</p:tagLst>
</file>

<file path=ppt/tags/tag594.xml><?xml version="1.0" encoding="utf-8"?>
<p:tagLst xmlns:p="http://schemas.openxmlformats.org/presentationml/2006/main">
  <p:tag name="AS_UNIQUEID" val="356"/>
</p:tagLst>
</file>

<file path=ppt/tags/tag595.xml><?xml version="1.0" encoding="utf-8"?>
<p:tagLst xmlns:p="http://schemas.openxmlformats.org/presentationml/2006/main">
  <p:tag name="AS_UNIQUEID" val="357"/>
</p:tagLst>
</file>

<file path=ppt/tags/tag596.xml><?xml version="1.0" encoding="utf-8"?>
<p:tagLst xmlns:p="http://schemas.openxmlformats.org/presentationml/2006/main">
  <p:tag name="AS_UNIQUEID" val="358"/>
</p:tagLst>
</file>

<file path=ppt/tags/tag597.xml><?xml version="1.0" encoding="utf-8"?>
<p:tagLst xmlns:p="http://schemas.openxmlformats.org/presentationml/2006/main">
  <p:tag name="AS_UNIQUEID" val="359"/>
</p:tagLst>
</file>

<file path=ppt/tags/tag598.xml><?xml version="1.0" encoding="utf-8"?>
<p:tagLst xmlns:p="http://schemas.openxmlformats.org/presentationml/2006/main">
  <p:tag name="AS_UNIQUEID" val="360"/>
</p:tagLst>
</file>

<file path=ppt/tags/tag599.xml><?xml version="1.0" encoding="utf-8"?>
<p:tagLst xmlns:p="http://schemas.openxmlformats.org/presentationml/2006/main">
  <p:tag name="AS_UNIQUEID" val="361"/>
</p:tagLst>
</file>

<file path=ppt/tags/tag6.xml><?xml version="1.0" encoding="utf-8"?>
<p:tagLst xmlns:p="http://schemas.openxmlformats.org/presentationml/2006/main">
  <p:tag name="AS_UNIQUEID" val="1134"/>
</p:tagLst>
</file>

<file path=ppt/tags/tag60.xml><?xml version="1.0" encoding="utf-8"?>
<p:tagLst xmlns:p="http://schemas.openxmlformats.org/presentationml/2006/main">
  <p:tag name="AS_UNIQUEID" val="1188"/>
</p:tagLst>
</file>

<file path=ppt/tags/tag600.xml><?xml version="1.0" encoding="utf-8"?>
<p:tagLst xmlns:p="http://schemas.openxmlformats.org/presentationml/2006/main">
  <p:tag name="AS_UNIQUEID" val="362"/>
</p:tagLst>
</file>

<file path=ppt/tags/tag601.xml><?xml version="1.0" encoding="utf-8"?>
<p:tagLst xmlns:p="http://schemas.openxmlformats.org/presentationml/2006/main">
  <p:tag name="AS_UNIQUEID" val="363"/>
</p:tagLst>
</file>

<file path=ppt/tags/tag602.xml><?xml version="1.0" encoding="utf-8"?>
<p:tagLst xmlns:p="http://schemas.openxmlformats.org/presentationml/2006/main">
  <p:tag name="AS_UNIQUEID" val="364"/>
</p:tagLst>
</file>

<file path=ppt/tags/tag603.xml><?xml version="1.0" encoding="utf-8"?>
<p:tagLst xmlns:p="http://schemas.openxmlformats.org/presentationml/2006/main">
  <p:tag name="AS_UNIQUEID" val="365"/>
</p:tagLst>
</file>

<file path=ppt/tags/tag604.xml><?xml version="1.0" encoding="utf-8"?>
<p:tagLst xmlns:p="http://schemas.openxmlformats.org/presentationml/2006/main">
  <p:tag name="AS_UNIQUEID" val="366"/>
</p:tagLst>
</file>

<file path=ppt/tags/tag605.xml><?xml version="1.0" encoding="utf-8"?>
<p:tagLst xmlns:p="http://schemas.openxmlformats.org/presentationml/2006/main">
  <p:tag name="AS_UNIQUEID" val="367"/>
</p:tagLst>
</file>

<file path=ppt/tags/tag606.xml><?xml version="1.0" encoding="utf-8"?>
<p:tagLst xmlns:p="http://schemas.openxmlformats.org/presentationml/2006/main">
  <p:tag name="AS_UNIQUEID" val="368"/>
</p:tagLst>
</file>

<file path=ppt/tags/tag607.xml><?xml version="1.0" encoding="utf-8"?>
<p:tagLst xmlns:p="http://schemas.openxmlformats.org/presentationml/2006/main">
  <p:tag name="AS_UNIQUEID" val="369"/>
</p:tagLst>
</file>

<file path=ppt/tags/tag608.xml><?xml version="1.0" encoding="utf-8"?>
<p:tagLst xmlns:p="http://schemas.openxmlformats.org/presentationml/2006/main">
  <p:tag name="AS_UNIQUEID" val="370"/>
</p:tagLst>
</file>

<file path=ppt/tags/tag609.xml><?xml version="1.0" encoding="utf-8"?>
<p:tagLst xmlns:p="http://schemas.openxmlformats.org/presentationml/2006/main">
  <p:tag name="AS_UNIQUEID" val="371"/>
</p:tagLst>
</file>

<file path=ppt/tags/tag61.xml><?xml version="1.0" encoding="utf-8"?>
<p:tagLst xmlns:p="http://schemas.openxmlformats.org/presentationml/2006/main">
  <p:tag name="AS_UNIQUEID" val="1189"/>
</p:tagLst>
</file>

<file path=ppt/tags/tag610.xml><?xml version="1.0" encoding="utf-8"?>
<p:tagLst xmlns:p="http://schemas.openxmlformats.org/presentationml/2006/main">
  <p:tag name="AS_UNIQUEID" val="372"/>
</p:tagLst>
</file>

<file path=ppt/tags/tag611.xml><?xml version="1.0" encoding="utf-8"?>
<p:tagLst xmlns:p="http://schemas.openxmlformats.org/presentationml/2006/main">
  <p:tag name="AS_UNIQUEID" val="373"/>
</p:tagLst>
</file>

<file path=ppt/tags/tag612.xml><?xml version="1.0" encoding="utf-8"?>
<p:tagLst xmlns:p="http://schemas.openxmlformats.org/presentationml/2006/main">
  <p:tag name="AS_UNIQUEID" val="374"/>
</p:tagLst>
</file>

<file path=ppt/tags/tag613.xml><?xml version="1.0" encoding="utf-8"?>
<p:tagLst xmlns:p="http://schemas.openxmlformats.org/presentationml/2006/main">
  <p:tag name="AS_UNIQUEID" val="375"/>
</p:tagLst>
</file>

<file path=ppt/tags/tag614.xml><?xml version="1.0" encoding="utf-8"?>
<p:tagLst xmlns:p="http://schemas.openxmlformats.org/presentationml/2006/main">
  <p:tag name="AS_UNIQUEID" val="376"/>
</p:tagLst>
</file>

<file path=ppt/tags/tag615.xml><?xml version="1.0" encoding="utf-8"?>
<p:tagLst xmlns:p="http://schemas.openxmlformats.org/presentationml/2006/main">
  <p:tag name="AS_UNIQUEID" val="377"/>
</p:tagLst>
</file>

<file path=ppt/tags/tag616.xml><?xml version="1.0" encoding="utf-8"?>
<p:tagLst xmlns:p="http://schemas.openxmlformats.org/presentationml/2006/main">
  <p:tag name="AS_UNIQUEID" val="378"/>
</p:tagLst>
</file>

<file path=ppt/tags/tag617.xml><?xml version="1.0" encoding="utf-8"?>
<p:tagLst xmlns:p="http://schemas.openxmlformats.org/presentationml/2006/main">
  <p:tag name="AS_UNIQUEID" val="379"/>
</p:tagLst>
</file>

<file path=ppt/tags/tag618.xml><?xml version="1.0" encoding="utf-8"?>
<p:tagLst xmlns:p="http://schemas.openxmlformats.org/presentationml/2006/main">
  <p:tag name="AS_UNIQUEID" val="380"/>
</p:tagLst>
</file>

<file path=ppt/tags/tag619.xml><?xml version="1.0" encoding="utf-8"?>
<p:tagLst xmlns:p="http://schemas.openxmlformats.org/presentationml/2006/main">
  <p:tag name="AS_UNIQUEID" val="381"/>
</p:tagLst>
</file>

<file path=ppt/tags/tag62.xml><?xml version="1.0" encoding="utf-8"?>
<p:tagLst xmlns:p="http://schemas.openxmlformats.org/presentationml/2006/main">
  <p:tag name="AS_UNIQUEID" val="1190"/>
</p:tagLst>
</file>

<file path=ppt/tags/tag620.xml><?xml version="1.0" encoding="utf-8"?>
<p:tagLst xmlns:p="http://schemas.openxmlformats.org/presentationml/2006/main">
  <p:tag name="AS_UNIQUEID" val="382"/>
</p:tagLst>
</file>

<file path=ppt/tags/tag621.xml><?xml version="1.0" encoding="utf-8"?>
<p:tagLst xmlns:p="http://schemas.openxmlformats.org/presentationml/2006/main">
  <p:tag name="AS_UNIQUEID" val="383"/>
</p:tagLst>
</file>

<file path=ppt/tags/tag622.xml><?xml version="1.0" encoding="utf-8"?>
<p:tagLst xmlns:p="http://schemas.openxmlformats.org/presentationml/2006/main">
  <p:tag name="AS_UNIQUEID" val="384"/>
</p:tagLst>
</file>

<file path=ppt/tags/tag623.xml><?xml version="1.0" encoding="utf-8"?>
<p:tagLst xmlns:p="http://schemas.openxmlformats.org/presentationml/2006/main">
  <p:tag name="AS_UNIQUEID" val="385"/>
</p:tagLst>
</file>

<file path=ppt/tags/tag624.xml><?xml version="1.0" encoding="utf-8"?>
<p:tagLst xmlns:p="http://schemas.openxmlformats.org/presentationml/2006/main">
  <p:tag name="AS_UNIQUEID" val="386"/>
</p:tagLst>
</file>

<file path=ppt/tags/tag625.xml><?xml version="1.0" encoding="utf-8"?>
<p:tagLst xmlns:p="http://schemas.openxmlformats.org/presentationml/2006/main">
  <p:tag name="AS_UNIQUEID" val="387"/>
</p:tagLst>
</file>

<file path=ppt/tags/tag626.xml><?xml version="1.0" encoding="utf-8"?>
<p:tagLst xmlns:p="http://schemas.openxmlformats.org/presentationml/2006/main">
  <p:tag name="AS_UNIQUEID" val="388"/>
</p:tagLst>
</file>

<file path=ppt/tags/tag627.xml><?xml version="1.0" encoding="utf-8"?>
<p:tagLst xmlns:p="http://schemas.openxmlformats.org/presentationml/2006/main">
  <p:tag name="AS_UNIQUEID" val="389"/>
</p:tagLst>
</file>

<file path=ppt/tags/tag628.xml><?xml version="1.0" encoding="utf-8"?>
<p:tagLst xmlns:p="http://schemas.openxmlformats.org/presentationml/2006/main">
  <p:tag name="AS_UNIQUEID" val="390"/>
</p:tagLst>
</file>

<file path=ppt/tags/tag629.xml><?xml version="1.0" encoding="utf-8"?>
<p:tagLst xmlns:p="http://schemas.openxmlformats.org/presentationml/2006/main">
  <p:tag name="AS_UNIQUEID" val="391"/>
</p:tagLst>
</file>

<file path=ppt/tags/tag63.xml><?xml version="1.0" encoding="utf-8"?>
<p:tagLst xmlns:p="http://schemas.openxmlformats.org/presentationml/2006/main">
  <p:tag name="AS_UNIQUEID" val="1191"/>
</p:tagLst>
</file>

<file path=ppt/tags/tag630.xml><?xml version="1.0" encoding="utf-8"?>
<p:tagLst xmlns:p="http://schemas.openxmlformats.org/presentationml/2006/main">
  <p:tag name="AS_UNIQUEID" val="392"/>
</p:tagLst>
</file>

<file path=ppt/tags/tag631.xml><?xml version="1.0" encoding="utf-8"?>
<p:tagLst xmlns:p="http://schemas.openxmlformats.org/presentationml/2006/main">
  <p:tag name="AS_UNIQUEID" val="393"/>
</p:tagLst>
</file>

<file path=ppt/tags/tag632.xml><?xml version="1.0" encoding="utf-8"?>
<p:tagLst xmlns:p="http://schemas.openxmlformats.org/presentationml/2006/main">
  <p:tag name="AS_UNIQUEID" val="394"/>
</p:tagLst>
</file>

<file path=ppt/tags/tag633.xml><?xml version="1.0" encoding="utf-8"?>
<p:tagLst xmlns:p="http://schemas.openxmlformats.org/presentationml/2006/main">
  <p:tag name="AS_UNIQUEID" val="395"/>
</p:tagLst>
</file>

<file path=ppt/tags/tag634.xml><?xml version="1.0" encoding="utf-8"?>
<p:tagLst xmlns:p="http://schemas.openxmlformats.org/presentationml/2006/main">
  <p:tag name="AS_UNIQUEID" val="396"/>
</p:tagLst>
</file>

<file path=ppt/tags/tag635.xml><?xml version="1.0" encoding="utf-8"?>
<p:tagLst xmlns:p="http://schemas.openxmlformats.org/presentationml/2006/main">
  <p:tag name="AS_UNIQUEID" val="397"/>
</p:tagLst>
</file>

<file path=ppt/tags/tag636.xml><?xml version="1.0" encoding="utf-8"?>
<p:tagLst xmlns:p="http://schemas.openxmlformats.org/presentationml/2006/main">
  <p:tag name="AS_UNIQUEID" val="398"/>
</p:tagLst>
</file>

<file path=ppt/tags/tag637.xml><?xml version="1.0" encoding="utf-8"?>
<p:tagLst xmlns:p="http://schemas.openxmlformats.org/presentationml/2006/main">
  <p:tag name="AS_UNIQUEID" val="399"/>
</p:tagLst>
</file>

<file path=ppt/tags/tag638.xml><?xml version="1.0" encoding="utf-8"?>
<p:tagLst xmlns:p="http://schemas.openxmlformats.org/presentationml/2006/main">
  <p:tag name="AS_UNIQUEID" val="400"/>
</p:tagLst>
</file>

<file path=ppt/tags/tag639.xml><?xml version="1.0" encoding="utf-8"?>
<p:tagLst xmlns:p="http://schemas.openxmlformats.org/presentationml/2006/main">
  <p:tag name="AS_UNIQUEID" val="401"/>
</p:tagLst>
</file>

<file path=ppt/tags/tag64.xml><?xml version="1.0" encoding="utf-8"?>
<p:tagLst xmlns:p="http://schemas.openxmlformats.org/presentationml/2006/main">
  <p:tag name="AS_UNIQUEID" val="1192"/>
</p:tagLst>
</file>

<file path=ppt/tags/tag640.xml><?xml version="1.0" encoding="utf-8"?>
<p:tagLst xmlns:p="http://schemas.openxmlformats.org/presentationml/2006/main">
  <p:tag name="AS_UNIQUEID" val="402"/>
</p:tagLst>
</file>

<file path=ppt/tags/tag641.xml><?xml version="1.0" encoding="utf-8"?>
<p:tagLst xmlns:p="http://schemas.openxmlformats.org/presentationml/2006/main">
  <p:tag name="AS_UNIQUEID" val="403"/>
</p:tagLst>
</file>

<file path=ppt/tags/tag642.xml><?xml version="1.0" encoding="utf-8"?>
<p:tagLst xmlns:p="http://schemas.openxmlformats.org/presentationml/2006/main">
  <p:tag name="AS_UNIQUEID" val="404"/>
</p:tagLst>
</file>

<file path=ppt/tags/tag643.xml><?xml version="1.0" encoding="utf-8"?>
<p:tagLst xmlns:p="http://schemas.openxmlformats.org/presentationml/2006/main">
  <p:tag name="AS_UNIQUEID" val="405"/>
</p:tagLst>
</file>

<file path=ppt/tags/tag644.xml><?xml version="1.0" encoding="utf-8"?>
<p:tagLst xmlns:p="http://schemas.openxmlformats.org/presentationml/2006/main">
  <p:tag name="AS_UNIQUEID" val="406"/>
</p:tagLst>
</file>

<file path=ppt/tags/tag645.xml><?xml version="1.0" encoding="utf-8"?>
<p:tagLst xmlns:p="http://schemas.openxmlformats.org/presentationml/2006/main">
  <p:tag name="AS_UNIQUEID" val="407"/>
</p:tagLst>
</file>

<file path=ppt/tags/tag646.xml><?xml version="1.0" encoding="utf-8"?>
<p:tagLst xmlns:p="http://schemas.openxmlformats.org/presentationml/2006/main">
  <p:tag name="AS_UNIQUEID" val="408"/>
</p:tagLst>
</file>

<file path=ppt/tags/tag647.xml><?xml version="1.0" encoding="utf-8"?>
<p:tagLst xmlns:p="http://schemas.openxmlformats.org/presentationml/2006/main">
  <p:tag name="AS_UNIQUEID" val="409"/>
</p:tagLst>
</file>

<file path=ppt/tags/tag648.xml><?xml version="1.0" encoding="utf-8"?>
<p:tagLst xmlns:p="http://schemas.openxmlformats.org/presentationml/2006/main">
  <p:tag name="AS_UNIQUEID" val="410"/>
</p:tagLst>
</file>

<file path=ppt/tags/tag649.xml><?xml version="1.0" encoding="utf-8"?>
<p:tagLst xmlns:p="http://schemas.openxmlformats.org/presentationml/2006/main">
  <p:tag name="AS_UNIQUEID" val="411"/>
</p:tagLst>
</file>

<file path=ppt/tags/tag65.xml><?xml version="1.0" encoding="utf-8"?>
<p:tagLst xmlns:p="http://schemas.openxmlformats.org/presentationml/2006/main">
  <p:tag name="AS_UNIQUEID" val="1193"/>
</p:tagLst>
</file>

<file path=ppt/tags/tag650.xml><?xml version="1.0" encoding="utf-8"?>
<p:tagLst xmlns:p="http://schemas.openxmlformats.org/presentationml/2006/main">
  <p:tag name="AS_UNIQUEID" val="412"/>
</p:tagLst>
</file>

<file path=ppt/tags/tag651.xml><?xml version="1.0" encoding="utf-8"?>
<p:tagLst xmlns:p="http://schemas.openxmlformats.org/presentationml/2006/main">
  <p:tag name="AS_UNIQUEID" val="413"/>
</p:tagLst>
</file>

<file path=ppt/tags/tag652.xml><?xml version="1.0" encoding="utf-8"?>
<p:tagLst xmlns:p="http://schemas.openxmlformats.org/presentationml/2006/main">
  <p:tag name="AS_UNIQUEID" val="414"/>
</p:tagLst>
</file>

<file path=ppt/tags/tag653.xml><?xml version="1.0" encoding="utf-8"?>
<p:tagLst xmlns:p="http://schemas.openxmlformats.org/presentationml/2006/main">
  <p:tag name="AS_UNIQUEID" val="415"/>
</p:tagLst>
</file>

<file path=ppt/tags/tag654.xml><?xml version="1.0" encoding="utf-8"?>
<p:tagLst xmlns:p="http://schemas.openxmlformats.org/presentationml/2006/main">
  <p:tag name="AS_UNIQUEID" val="416"/>
</p:tagLst>
</file>

<file path=ppt/tags/tag655.xml><?xml version="1.0" encoding="utf-8"?>
<p:tagLst xmlns:p="http://schemas.openxmlformats.org/presentationml/2006/main">
  <p:tag name="AS_UNIQUEID" val="417"/>
</p:tagLst>
</file>

<file path=ppt/tags/tag656.xml><?xml version="1.0" encoding="utf-8"?>
<p:tagLst xmlns:p="http://schemas.openxmlformats.org/presentationml/2006/main">
  <p:tag name="AS_UNIQUEID" val="418"/>
</p:tagLst>
</file>

<file path=ppt/tags/tag657.xml><?xml version="1.0" encoding="utf-8"?>
<p:tagLst xmlns:p="http://schemas.openxmlformats.org/presentationml/2006/main">
  <p:tag name="AS_UNIQUEID" val="419"/>
</p:tagLst>
</file>

<file path=ppt/tags/tag658.xml><?xml version="1.0" encoding="utf-8"?>
<p:tagLst xmlns:p="http://schemas.openxmlformats.org/presentationml/2006/main">
  <p:tag name="AS_UNIQUEID" val="420"/>
</p:tagLst>
</file>

<file path=ppt/tags/tag659.xml><?xml version="1.0" encoding="utf-8"?>
<p:tagLst xmlns:p="http://schemas.openxmlformats.org/presentationml/2006/main">
  <p:tag name="AS_UNIQUEID" val="421"/>
</p:tagLst>
</file>

<file path=ppt/tags/tag66.xml><?xml version="1.0" encoding="utf-8"?>
<p:tagLst xmlns:p="http://schemas.openxmlformats.org/presentationml/2006/main">
  <p:tag name="AS_UNIQUEID" val="1194"/>
</p:tagLst>
</file>

<file path=ppt/tags/tag660.xml><?xml version="1.0" encoding="utf-8"?>
<p:tagLst xmlns:p="http://schemas.openxmlformats.org/presentationml/2006/main">
  <p:tag name="AS_UNIQUEID" val="422"/>
</p:tagLst>
</file>

<file path=ppt/tags/tag661.xml><?xml version="1.0" encoding="utf-8"?>
<p:tagLst xmlns:p="http://schemas.openxmlformats.org/presentationml/2006/main">
  <p:tag name="AS_UNIQUEID" val="423"/>
</p:tagLst>
</file>

<file path=ppt/tags/tag662.xml><?xml version="1.0" encoding="utf-8"?>
<p:tagLst xmlns:p="http://schemas.openxmlformats.org/presentationml/2006/main">
  <p:tag name="AS_UNIQUEID" val="424"/>
</p:tagLst>
</file>

<file path=ppt/tags/tag663.xml><?xml version="1.0" encoding="utf-8"?>
<p:tagLst xmlns:p="http://schemas.openxmlformats.org/presentationml/2006/main">
  <p:tag name="AS_UNIQUEID" val="425"/>
</p:tagLst>
</file>

<file path=ppt/tags/tag664.xml><?xml version="1.0" encoding="utf-8"?>
<p:tagLst xmlns:p="http://schemas.openxmlformats.org/presentationml/2006/main">
  <p:tag name="AS_UNIQUEID" val="426"/>
</p:tagLst>
</file>

<file path=ppt/tags/tag665.xml><?xml version="1.0" encoding="utf-8"?>
<p:tagLst xmlns:p="http://schemas.openxmlformats.org/presentationml/2006/main">
  <p:tag name="AS_UNIQUEID" val="427"/>
</p:tagLst>
</file>

<file path=ppt/tags/tag666.xml><?xml version="1.0" encoding="utf-8"?>
<p:tagLst xmlns:p="http://schemas.openxmlformats.org/presentationml/2006/main">
  <p:tag name="AS_UNIQUEID" val="428"/>
</p:tagLst>
</file>

<file path=ppt/tags/tag667.xml><?xml version="1.0" encoding="utf-8"?>
<p:tagLst xmlns:p="http://schemas.openxmlformats.org/presentationml/2006/main">
  <p:tag name="AS_UNIQUEID" val="429"/>
</p:tagLst>
</file>

<file path=ppt/tags/tag668.xml><?xml version="1.0" encoding="utf-8"?>
<p:tagLst xmlns:p="http://schemas.openxmlformats.org/presentationml/2006/main">
  <p:tag name="AS_UNIQUEID" val="430"/>
</p:tagLst>
</file>

<file path=ppt/tags/tag669.xml><?xml version="1.0" encoding="utf-8"?>
<p:tagLst xmlns:p="http://schemas.openxmlformats.org/presentationml/2006/main">
  <p:tag name="AS_UNIQUEID" val="431"/>
</p:tagLst>
</file>

<file path=ppt/tags/tag67.xml><?xml version="1.0" encoding="utf-8"?>
<p:tagLst xmlns:p="http://schemas.openxmlformats.org/presentationml/2006/main">
  <p:tag name="AS_UNIQUEID" val="1195"/>
</p:tagLst>
</file>

<file path=ppt/tags/tag670.xml><?xml version="1.0" encoding="utf-8"?>
<p:tagLst xmlns:p="http://schemas.openxmlformats.org/presentationml/2006/main">
  <p:tag name="AS_UNIQUEID" val="432"/>
</p:tagLst>
</file>

<file path=ppt/tags/tag671.xml><?xml version="1.0" encoding="utf-8"?>
<p:tagLst xmlns:p="http://schemas.openxmlformats.org/presentationml/2006/main">
  <p:tag name="AS_UNIQUEID" val="433"/>
</p:tagLst>
</file>

<file path=ppt/tags/tag672.xml><?xml version="1.0" encoding="utf-8"?>
<p:tagLst xmlns:p="http://schemas.openxmlformats.org/presentationml/2006/main">
  <p:tag name="AS_UNIQUEID" val="434"/>
</p:tagLst>
</file>

<file path=ppt/tags/tag673.xml><?xml version="1.0" encoding="utf-8"?>
<p:tagLst xmlns:p="http://schemas.openxmlformats.org/presentationml/2006/main">
  <p:tag name="AS_UNIQUEID" val="435"/>
</p:tagLst>
</file>

<file path=ppt/tags/tag674.xml><?xml version="1.0" encoding="utf-8"?>
<p:tagLst xmlns:p="http://schemas.openxmlformats.org/presentationml/2006/main">
  <p:tag name="AS_UNIQUEID" val="436"/>
</p:tagLst>
</file>

<file path=ppt/tags/tag675.xml><?xml version="1.0" encoding="utf-8"?>
<p:tagLst xmlns:p="http://schemas.openxmlformats.org/presentationml/2006/main">
  <p:tag name="AS_UNIQUEID" val="437"/>
</p:tagLst>
</file>

<file path=ppt/tags/tag676.xml><?xml version="1.0" encoding="utf-8"?>
<p:tagLst xmlns:p="http://schemas.openxmlformats.org/presentationml/2006/main">
  <p:tag name="AS_UNIQUEID" val="438"/>
</p:tagLst>
</file>

<file path=ppt/tags/tag677.xml><?xml version="1.0" encoding="utf-8"?>
<p:tagLst xmlns:p="http://schemas.openxmlformats.org/presentationml/2006/main">
  <p:tag name="AS_UNIQUEID" val="439"/>
</p:tagLst>
</file>

<file path=ppt/tags/tag678.xml><?xml version="1.0" encoding="utf-8"?>
<p:tagLst xmlns:p="http://schemas.openxmlformats.org/presentationml/2006/main">
  <p:tag name="AS_UNIQUEID" val="440"/>
</p:tagLst>
</file>

<file path=ppt/tags/tag679.xml><?xml version="1.0" encoding="utf-8"?>
<p:tagLst xmlns:p="http://schemas.openxmlformats.org/presentationml/2006/main">
  <p:tag name="AS_UNIQUEID" val="441"/>
</p:tagLst>
</file>

<file path=ppt/tags/tag68.xml><?xml version="1.0" encoding="utf-8"?>
<p:tagLst xmlns:p="http://schemas.openxmlformats.org/presentationml/2006/main">
  <p:tag name="AS_UNIQUEID" val="1196"/>
</p:tagLst>
</file>

<file path=ppt/tags/tag680.xml><?xml version="1.0" encoding="utf-8"?>
<p:tagLst xmlns:p="http://schemas.openxmlformats.org/presentationml/2006/main">
  <p:tag name="AS_UNIQUEID" val="442"/>
</p:tagLst>
</file>

<file path=ppt/tags/tag681.xml><?xml version="1.0" encoding="utf-8"?>
<p:tagLst xmlns:p="http://schemas.openxmlformats.org/presentationml/2006/main">
  <p:tag name="AS_UNIQUEID" val="443"/>
</p:tagLst>
</file>

<file path=ppt/tags/tag682.xml><?xml version="1.0" encoding="utf-8"?>
<p:tagLst xmlns:p="http://schemas.openxmlformats.org/presentationml/2006/main">
  <p:tag name="AS_UNIQUEID" val="444"/>
</p:tagLst>
</file>

<file path=ppt/tags/tag683.xml><?xml version="1.0" encoding="utf-8"?>
<p:tagLst xmlns:p="http://schemas.openxmlformats.org/presentationml/2006/main">
  <p:tag name="AS_UNIQUEID" val="445"/>
</p:tagLst>
</file>

<file path=ppt/tags/tag684.xml><?xml version="1.0" encoding="utf-8"?>
<p:tagLst xmlns:p="http://schemas.openxmlformats.org/presentationml/2006/main">
  <p:tag name="AS_UNIQUEID" val="446"/>
</p:tagLst>
</file>

<file path=ppt/tags/tag685.xml><?xml version="1.0" encoding="utf-8"?>
<p:tagLst xmlns:p="http://schemas.openxmlformats.org/presentationml/2006/main">
  <p:tag name="AS_UNIQUEID" val="447"/>
</p:tagLst>
</file>

<file path=ppt/tags/tag686.xml><?xml version="1.0" encoding="utf-8"?>
<p:tagLst xmlns:p="http://schemas.openxmlformats.org/presentationml/2006/main">
  <p:tag name="AS_UNIQUEID" val="448"/>
</p:tagLst>
</file>

<file path=ppt/tags/tag687.xml><?xml version="1.0" encoding="utf-8"?>
<p:tagLst xmlns:p="http://schemas.openxmlformats.org/presentationml/2006/main">
  <p:tag name="AS_UNIQUEID" val="449"/>
</p:tagLst>
</file>

<file path=ppt/tags/tag688.xml><?xml version="1.0" encoding="utf-8"?>
<p:tagLst xmlns:p="http://schemas.openxmlformats.org/presentationml/2006/main">
  <p:tag name="AS_UNIQUEID" val="450"/>
</p:tagLst>
</file>

<file path=ppt/tags/tag689.xml><?xml version="1.0" encoding="utf-8"?>
<p:tagLst xmlns:p="http://schemas.openxmlformats.org/presentationml/2006/main">
  <p:tag name="AS_UNIQUEID" val="451"/>
</p:tagLst>
</file>

<file path=ppt/tags/tag69.xml><?xml version="1.0" encoding="utf-8"?>
<p:tagLst xmlns:p="http://schemas.openxmlformats.org/presentationml/2006/main">
  <p:tag name="AS_UNIQUEID" val="1197"/>
</p:tagLst>
</file>

<file path=ppt/tags/tag690.xml><?xml version="1.0" encoding="utf-8"?>
<p:tagLst xmlns:p="http://schemas.openxmlformats.org/presentationml/2006/main">
  <p:tag name="AS_UNIQUEID" val="452"/>
</p:tagLst>
</file>

<file path=ppt/tags/tag691.xml><?xml version="1.0" encoding="utf-8"?>
<p:tagLst xmlns:p="http://schemas.openxmlformats.org/presentationml/2006/main">
  <p:tag name="AS_UNIQUEID" val="453"/>
</p:tagLst>
</file>

<file path=ppt/tags/tag692.xml><?xml version="1.0" encoding="utf-8"?>
<p:tagLst xmlns:p="http://schemas.openxmlformats.org/presentationml/2006/main">
  <p:tag name="AS_UNIQUEID" val="454"/>
</p:tagLst>
</file>

<file path=ppt/tags/tag693.xml><?xml version="1.0" encoding="utf-8"?>
<p:tagLst xmlns:p="http://schemas.openxmlformats.org/presentationml/2006/main">
  <p:tag name="AS_UNIQUEID" val="455"/>
</p:tagLst>
</file>

<file path=ppt/tags/tag694.xml><?xml version="1.0" encoding="utf-8"?>
<p:tagLst xmlns:p="http://schemas.openxmlformats.org/presentationml/2006/main">
  <p:tag name="AS_UNIQUEID" val="456"/>
</p:tagLst>
</file>

<file path=ppt/tags/tag695.xml><?xml version="1.0" encoding="utf-8"?>
<p:tagLst xmlns:p="http://schemas.openxmlformats.org/presentationml/2006/main">
  <p:tag name="AS_UNIQUEID" val="457"/>
</p:tagLst>
</file>

<file path=ppt/tags/tag696.xml><?xml version="1.0" encoding="utf-8"?>
<p:tagLst xmlns:p="http://schemas.openxmlformats.org/presentationml/2006/main">
  <p:tag name="AS_UNIQUEID" val="458"/>
</p:tagLst>
</file>

<file path=ppt/tags/tag697.xml><?xml version="1.0" encoding="utf-8"?>
<p:tagLst xmlns:p="http://schemas.openxmlformats.org/presentationml/2006/main">
  <p:tag name="AS_UNIQUEID" val="459"/>
</p:tagLst>
</file>

<file path=ppt/tags/tag698.xml><?xml version="1.0" encoding="utf-8"?>
<p:tagLst xmlns:p="http://schemas.openxmlformats.org/presentationml/2006/main">
  <p:tag name="AS_UNIQUEID" val="460"/>
</p:tagLst>
</file>

<file path=ppt/tags/tag699.xml><?xml version="1.0" encoding="utf-8"?>
<p:tagLst xmlns:p="http://schemas.openxmlformats.org/presentationml/2006/main">
  <p:tag name="AS_UNIQUEID" val="461"/>
</p:tagLst>
</file>

<file path=ppt/tags/tag7.xml><?xml version="1.0" encoding="utf-8"?>
<p:tagLst xmlns:p="http://schemas.openxmlformats.org/presentationml/2006/main">
  <p:tag name="AS_UNIQUEID" val="1135"/>
</p:tagLst>
</file>

<file path=ppt/tags/tag70.xml><?xml version="1.0" encoding="utf-8"?>
<p:tagLst xmlns:p="http://schemas.openxmlformats.org/presentationml/2006/main">
  <p:tag name="AS_UNIQUEID" val="1198"/>
</p:tagLst>
</file>

<file path=ppt/tags/tag700.xml><?xml version="1.0" encoding="utf-8"?>
<p:tagLst xmlns:p="http://schemas.openxmlformats.org/presentationml/2006/main">
  <p:tag name="AS_UNIQUEID" val="462"/>
</p:tagLst>
</file>

<file path=ppt/tags/tag701.xml><?xml version="1.0" encoding="utf-8"?>
<p:tagLst xmlns:p="http://schemas.openxmlformats.org/presentationml/2006/main">
  <p:tag name="AS_UNIQUEID" val="463"/>
</p:tagLst>
</file>

<file path=ppt/tags/tag702.xml><?xml version="1.0" encoding="utf-8"?>
<p:tagLst xmlns:p="http://schemas.openxmlformats.org/presentationml/2006/main">
  <p:tag name="AS_UNIQUEID" val="464"/>
</p:tagLst>
</file>

<file path=ppt/tags/tag703.xml><?xml version="1.0" encoding="utf-8"?>
<p:tagLst xmlns:p="http://schemas.openxmlformats.org/presentationml/2006/main">
  <p:tag name="AS_UNIQUEID" val="465"/>
</p:tagLst>
</file>

<file path=ppt/tags/tag704.xml><?xml version="1.0" encoding="utf-8"?>
<p:tagLst xmlns:p="http://schemas.openxmlformats.org/presentationml/2006/main">
  <p:tag name="AS_UNIQUEID" val="466"/>
</p:tagLst>
</file>

<file path=ppt/tags/tag705.xml><?xml version="1.0" encoding="utf-8"?>
<p:tagLst xmlns:p="http://schemas.openxmlformats.org/presentationml/2006/main">
  <p:tag name="AS_UNIQUEID" val="467"/>
</p:tagLst>
</file>

<file path=ppt/tags/tag706.xml><?xml version="1.0" encoding="utf-8"?>
<p:tagLst xmlns:p="http://schemas.openxmlformats.org/presentationml/2006/main">
  <p:tag name="AS_UNIQUEID" val="468"/>
</p:tagLst>
</file>

<file path=ppt/tags/tag707.xml><?xml version="1.0" encoding="utf-8"?>
<p:tagLst xmlns:p="http://schemas.openxmlformats.org/presentationml/2006/main">
  <p:tag name="AS_UNIQUEID" val="469"/>
</p:tagLst>
</file>

<file path=ppt/tags/tag708.xml><?xml version="1.0" encoding="utf-8"?>
<p:tagLst xmlns:p="http://schemas.openxmlformats.org/presentationml/2006/main">
  <p:tag name="AS_UNIQUEID" val="470"/>
</p:tagLst>
</file>

<file path=ppt/tags/tag709.xml><?xml version="1.0" encoding="utf-8"?>
<p:tagLst xmlns:p="http://schemas.openxmlformats.org/presentationml/2006/main">
  <p:tag name="AS_UNIQUEID" val="471"/>
</p:tagLst>
</file>

<file path=ppt/tags/tag71.xml><?xml version="1.0" encoding="utf-8"?>
<p:tagLst xmlns:p="http://schemas.openxmlformats.org/presentationml/2006/main">
  <p:tag name="AS_UNIQUEID" val="1199"/>
</p:tagLst>
</file>

<file path=ppt/tags/tag710.xml><?xml version="1.0" encoding="utf-8"?>
<p:tagLst xmlns:p="http://schemas.openxmlformats.org/presentationml/2006/main">
  <p:tag name="AS_UNIQUEID" val="472"/>
</p:tagLst>
</file>

<file path=ppt/tags/tag711.xml><?xml version="1.0" encoding="utf-8"?>
<p:tagLst xmlns:p="http://schemas.openxmlformats.org/presentationml/2006/main">
  <p:tag name="AS_UNIQUEID" val="473"/>
</p:tagLst>
</file>

<file path=ppt/tags/tag712.xml><?xml version="1.0" encoding="utf-8"?>
<p:tagLst xmlns:p="http://schemas.openxmlformats.org/presentationml/2006/main">
  <p:tag name="AS_UNIQUEID" val="474"/>
</p:tagLst>
</file>

<file path=ppt/tags/tag713.xml><?xml version="1.0" encoding="utf-8"?>
<p:tagLst xmlns:p="http://schemas.openxmlformats.org/presentationml/2006/main">
  <p:tag name="AS_UNIQUEID" val="475"/>
</p:tagLst>
</file>

<file path=ppt/tags/tag714.xml><?xml version="1.0" encoding="utf-8"?>
<p:tagLst xmlns:p="http://schemas.openxmlformats.org/presentationml/2006/main">
  <p:tag name="AS_UNIQUEID" val="476"/>
</p:tagLst>
</file>

<file path=ppt/tags/tag715.xml><?xml version="1.0" encoding="utf-8"?>
<p:tagLst xmlns:p="http://schemas.openxmlformats.org/presentationml/2006/main">
  <p:tag name="AS_UNIQUEID" val="477"/>
</p:tagLst>
</file>

<file path=ppt/tags/tag716.xml><?xml version="1.0" encoding="utf-8"?>
<p:tagLst xmlns:p="http://schemas.openxmlformats.org/presentationml/2006/main">
  <p:tag name="AS_UNIQUEID" val="478"/>
</p:tagLst>
</file>

<file path=ppt/tags/tag717.xml><?xml version="1.0" encoding="utf-8"?>
<p:tagLst xmlns:p="http://schemas.openxmlformats.org/presentationml/2006/main">
  <p:tag name="AS_UNIQUEID" val="479"/>
</p:tagLst>
</file>

<file path=ppt/tags/tag718.xml><?xml version="1.0" encoding="utf-8"?>
<p:tagLst xmlns:p="http://schemas.openxmlformats.org/presentationml/2006/main">
  <p:tag name="AS_UNIQUEID" val="480"/>
</p:tagLst>
</file>

<file path=ppt/tags/tag719.xml><?xml version="1.0" encoding="utf-8"?>
<p:tagLst xmlns:p="http://schemas.openxmlformats.org/presentationml/2006/main">
  <p:tag name="AS_UNIQUEID" val="481"/>
</p:tagLst>
</file>

<file path=ppt/tags/tag72.xml><?xml version="1.0" encoding="utf-8"?>
<p:tagLst xmlns:p="http://schemas.openxmlformats.org/presentationml/2006/main">
  <p:tag name="AS_UNIQUEID" val="1200"/>
</p:tagLst>
</file>

<file path=ppt/tags/tag720.xml><?xml version="1.0" encoding="utf-8"?>
<p:tagLst xmlns:p="http://schemas.openxmlformats.org/presentationml/2006/main">
  <p:tag name="AS_UNIQUEID" val="482"/>
</p:tagLst>
</file>

<file path=ppt/tags/tag721.xml><?xml version="1.0" encoding="utf-8"?>
<p:tagLst xmlns:p="http://schemas.openxmlformats.org/presentationml/2006/main">
  <p:tag name="AS_UNIQUEID" val="483"/>
</p:tagLst>
</file>

<file path=ppt/tags/tag722.xml><?xml version="1.0" encoding="utf-8"?>
<p:tagLst xmlns:p="http://schemas.openxmlformats.org/presentationml/2006/main">
  <p:tag name="AS_UNIQUEID" val="484"/>
</p:tagLst>
</file>

<file path=ppt/tags/tag723.xml><?xml version="1.0" encoding="utf-8"?>
<p:tagLst xmlns:p="http://schemas.openxmlformats.org/presentationml/2006/main">
  <p:tag name="AS_UNIQUEID" val="485"/>
</p:tagLst>
</file>

<file path=ppt/tags/tag724.xml><?xml version="1.0" encoding="utf-8"?>
<p:tagLst xmlns:p="http://schemas.openxmlformats.org/presentationml/2006/main">
  <p:tag name="AS_UNIQUEID" val="486"/>
</p:tagLst>
</file>

<file path=ppt/tags/tag725.xml><?xml version="1.0" encoding="utf-8"?>
<p:tagLst xmlns:p="http://schemas.openxmlformats.org/presentationml/2006/main">
  <p:tag name="AS_UNIQUEID" val="487"/>
</p:tagLst>
</file>

<file path=ppt/tags/tag726.xml><?xml version="1.0" encoding="utf-8"?>
<p:tagLst xmlns:p="http://schemas.openxmlformats.org/presentationml/2006/main">
  <p:tag name="AS_UNIQUEID" val="488"/>
</p:tagLst>
</file>

<file path=ppt/tags/tag727.xml><?xml version="1.0" encoding="utf-8"?>
<p:tagLst xmlns:p="http://schemas.openxmlformats.org/presentationml/2006/main">
  <p:tag name="AS_UNIQUEID" val="489"/>
</p:tagLst>
</file>

<file path=ppt/tags/tag728.xml><?xml version="1.0" encoding="utf-8"?>
<p:tagLst xmlns:p="http://schemas.openxmlformats.org/presentationml/2006/main">
  <p:tag name="AS_UNIQUEID" val="490"/>
</p:tagLst>
</file>

<file path=ppt/tags/tag729.xml><?xml version="1.0" encoding="utf-8"?>
<p:tagLst xmlns:p="http://schemas.openxmlformats.org/presentationml/2006/main">
  <p:tag name="AS_UNIQUEID" val="491"/>
</p:tagLst>
</file>

<file path=ppt/tags/tag73.xml><?xml version="1.0" encoding="utf-8"?>
<p:tagLst xmlns:p="http://schemas.openxmlformats.org/presentationml/2006/main">
  <p:tag name="AS_UNIQUEID" val="1201"/>
</p:tagLst>
</file>

<file path=ppt/tags/tag730.xml><?xml version="1.0" encoding="utf-8"?>
<p:tagLst xmlns:p="http://schemas.openxmlformats.org/presentationml/2006/main">
  <p:tag name="AS_UNIQUEID" val="492"/>
</p:tagLst>
</file>

<file path=ppt/tags/tag731.xml><?xml version="1.0" encoding="utf-8"?>
<p:tagLst xmlns:p="http://schemas.openxmlformats.org/presentationml/2006/main">
  <p:tag name="AS_UNIQUEID" val="493"/>
</p:tagLst>
</file>

<file path=ppt/tags/tag732.xml><?xml version="1.0" encoding="utf-8"?>
<p:tagLst xmlns:p="http://schemas.openxmlformats.org/presentationml/2006/main">
  <p:tag name="AS_UNIQUEID" val="494"/>
</p:tagLst>
</file>

<file path=ppt/tags/tag733.xml><?xml version="1.0" encoding="utf-8"?>
<p:tagLst xmlns:p="http://schemas.openxmlformats.org/presentationml/2006/main">
  <p:tag name="AS_UNIQUEID" val="495"/>
</p:tagLst>
</file>

<file path=ppt/tags/tag734.xml><?xml version="1.0" encoding="utf-8"?>
<p:tagLst xmlns:p="http://schemas.openxmlformats.org/presentationml/2006/main">
  <p:tag name="AS_UNIQUEID" val="496"/>
</p:tagLst>
</file>

<file path=ppt/tags/tag735.xml><?xml version="1.0" encoding="utf-8"?>
<p:tagLst xmlns:p="http://schemas.openxmlformats.org/presentationml/2006/main">
  <p:tag name="AS_UNIQUEID" val="497"/>
</p:tagLst>
</file>

<file path=ppt/tags/tag736.xml><?xml version="1.0" encoding="utf-8"?>
<p:tagLst xmlns:p="http://schemas.openxmlformats.org/presentationml/2006/main">
  <p:tag name="AS_UNIQUEID" val="498"/>
</p:tagLst>
</file>

<file path=ppt/tags/tag737.xml><?xml version="1.0" encoding="utf-8"?>
<p:tagLst xmlns:p="http://schemas.openxmlformats.org/presentationml/2006/main">
  <p:tag name="AS_UNIQUEID" val="499"/>
</p:tagLst>
</file>

<file path=ppt/tags/tag738.xml><?xml version="1.0" encoding="utf-8"?>
<p:tagLst xmlns:p="http://schemas.openxmlformats.org/presentationml/2006/main">
  <p:tag name="AS_UNIQUEID" val="500"/>
</p:tagLst>
</file>

<file path=ppt/tags/tag739.xml><?xml version="1.0" encoding="utf-8"?>
<p:tagLst xmlns:p="http://schemas.openxmlformats.org/presentationml/2006/main">
  <p:tag name="AS_UNIQUEID" val="501"/>
</p:tagLst>
</file>

<file path=ppt/tags/tag74.xml><?xml version="1.0" encoding="utf-8"?>
<p:tagLst xmlns:p="http://schemas.openxmlformats.org/presentationml/2006/main">
  <p:tag name="AS_UNIQUEID" val="1202"/>
</p:tagLst>
</file>

<file path=ppt/tags/tag740.xml><?xml version="1.0" encoding="utf-8"?>
<p:tagLst xmlns:p="http://schemas.openxmlformats.org/presentationml/2006/main">
  <p:tag name="AS_UNIQUEID" val="502"/>
</p:tagLst>
</file>

<file path=ppt/tags/tag741.xml><?xml version="1.0" encoding="utf-8"?>
<p:tagLst xmlns:p="http://schemas.openxmlformats.org/presentationml/2006/main">
  <p:tag name="AS_UNIQUEID" val="503"/>
</p:tagLst>
</file>

<file path=ppt/tags/tag742.xml><?xml version="1.0" encoding="utf-8"?>
<p:tagLst xmlns:p="http://schemas.openxmlformats.org/presentationml/2006/main">
  <p:tag name="AS_UNIQUEID" val="504"/>
</p:tagLst>
</file>

<file path=ppt/tags/tag743.xml><?xml version="1.0" encoding="utf-8"?>
<p:tagLst xmlns:p="http://schemas.openxmlformats.org/presentationml/2006/main">
  <p:tag name="AS_UNIQUEID" val="505"/>
</p:tagLst>
</file>

<file path=ppt/tags/tag744.xml><?xml version="1.0" encoding="utf-8"?>
<p:tagLst xmlns:p="http://schemas.openxmlformats.org/presentationml/2006/main">
  <p:tag name="AS_UNIQUEID" val="506"/>
</p:tagLst>
</file>

<file path=ppt/tags/tag745.xml><?xml version="1.0" encoding="utf-8"?>
<p:tagLst xmlns:p="http://schemas.openxmlformats.org/presentationml/2006/main">
  <p:tag name="AS_UNIQUEID" val="507"/>
</p:tagLst>
</file>

<file path=ppt/tags/tag746.xml><?xml version="1.0" encoding="utf-8"?>
<p:tagLst xmlns:p="http://schemas.openxmlformats.org/presentationml/2006/main">
  <p:tag name="AS_UNIQUEID" val="508"/>
</p:tagLst>
</file>

<file path=ppt/tags/tag747.xml><?xml version="1.0" encoding="utf-8"?>
<p:tagLst xmlns:p="http://schemas.openxmlformats.org/presentationml/2006/main">
  <p:tag name="AS_UNIQUEID" val="509"/>
</p:tagLst>
</file>

<file path=ppt/tags/tag748.xml><?xml version="1.0" encoding="utf-8"?>
<p:tagLst xmlns:p="http://schemas.openxmlformats.org/presentationml/2006/main">
  <p:tag name="AS_UNIQUEID" val="510"/>
</p:tagLst>
</file>

<file path=ppt/tags/tag749.xml><?xml version="1.0" encoding="utf-8"?>
<p:tagLst xmlns:p="http://schemas.openxmlformats.org/presentationml/2006/main">
  <p:tag name="AS_UNIQUEID" val="511"/>
</p:tagLst>
</file>

<file path=ppt/tags/tag75.xml><?xml version="1.0" encoding="utf-8"?>
<p:tagLst xmlns:p="http://schemas.openxmlformats.org/presentationml/2006/main">
  <p:tag name="AS_UNIQUEID" val="1203"/>
</p:tagLst>
</file>

<file path=ppt/tags/tag750.xml><?xml version="1.0" encoding="utf-8"?>
<p:tagLst xmlns:p="http://schemas.openxmlformats.org/presentationml/2006/main">
  <p:tag name="AS_UNIQUEID" val="512"/>
</p:tagLst>
</file>

<file path=ppt/tags/tag751.xml><?xml version="1.0" encoding="utf-8"?>
<p:tagLst xmlns:p="http://schemas.openxmlformats.org/presentationml/2006/main">
  <p:tag name="AS_UNIQUEID" val="513"/>
</p:tagLst>
</file>

<file path=ppt/tags/tag752.xml><?xml version="1.0" encoding="utf-8"?>
<p:tagLst xmlns:p="http://schemas.openxmlformats.org/presentationml/2006/main">
  <p:tag name="AS_UNIQUEID" val="514"/>
</p:tagLst>
</file>

<file path=ppt/tags/tag753.xml><?xml version="1.0" encoding="utf-8"?>
<p:tagLst xmlns:p="http://schemas.openxmlformats.org/presentationml/2006/main">
  <p:tag name="AS_UNIQUEID" val="515"/>
</p:tagLst>
</file>

<file path=ppt/tags/tag754.xml><?xml version="1.0" encoding="utf-8"?>
<p:tagLst xmlns:p="http://schemas.openxmlformats.org/presentationml/2006/main">
  <p:tag name="AS_UNIQUEID" val="516"/>
</p:tagLst>
</file>

<file path=ppt/tags/tag755.xml><?xml version="1.0" encoding="utf-8"?>
<p:tagLst xmlns:p="http://schemas.openxmlformats.org/presentationml/2006/main">
  <p:tag name="AS_UNIQUEID" val="517"/>
</p:tagLst>
</file>

<file path=ppt/tags/tag756.xml><?xml version="1.0" encoding="utf-8"?>
<p:tagLst xmlns:p="http://schemas.openxmlformats.org/presentationml/2006/main">
  <p:tag name="AS_UNIQUEID" val="518"/>
</p:tagLst>
</file>

<file path=ppt/tags/tag757.xml><?xml version="1.0" encoding="utf-8"?>
<p:tagLst xmlns:p="http://schemas.openxmlformats.org/presentationml/2006/main">
  <p:tag name="AS_UNIQUEID" val="519"/>
</p:tagLst>
</file>

<file path=ppt/tags/tag758.xml><?xml version="1.0" encoding="utf-8"?>
<p:tagLst xmlns:p="http://schemas.openxmlformats.org/presentationml/2006/main">
  <p:tag name="AS_UNIQUEID" val="520"/>
</p:tagLst>
</file>

<file path=ppt/tags/tag759.xml><?xml version="1.0" encoding="utf-8"?>
<p:tagLst xmlns:p="http://schemas.openxmlformats.org/presentationml/2006/main">
  <p:tag name="AS_UNIQUEID" val="521"/>
</p:tagLst>
</file>

<file path=ppt/tags/tag76.xml><?xml version="1.0" encoding="utf-8"?>
<p:tagLst xmlns:p="http://schemas.openxmlformats.org/presentationml/2006/main">
  <p:tag name="AS_UNIQUEID" val="1204"/>
</p:tagLst>
</file>

<file path=ppt/tags/tag760.xml><?xml version="1.0" encoding="utf-8"?>
<p:tagLst xmlns:p="http://schemas.openxmlformats.org/presentationml/2006/main">
  <p:tag name="AS_UNIQUEID" val="522"/>
</p:tagLst>
</file>

<file path=ppt/tags/tag761.xml><?xml version="1.0" encoding="utf-8"?>
<p:tagLst xmlns:p="http://schemas.openxmlformats.org/presentationml/2006/main">
  <p:tag name="AS_UNIQUEID" val="523"/>
</p:tagLst>
</file>

<file path=ppt/tags/tag762.xml><?xml version="1.0" encoding="utf-8"?>
<p:tagLst xmlns:p="http://schemas.openxmlformats.org/presentationml/2006/main">
  <p:tag name="AS_UNIQUEID" val="524"/>
</p:tagLst>
</file>

<file path=ppt/tags/tag763.xml><?xml version="1.0" encoding="utf-8"?>
<p:tagLst xmlns:p="http://schemas.openxmlformats.org/presentationml/2006/main">
  <p:tag name="AS_UNIQUEID" val="525"/>
</p:tagLst>
</file>

<file path=ppt/tags/tag764.xml><?xml version="1.0" encoding="utf-8"?>
<p:tagLst xmlns:p="http://schemas.openxmlformats.org/presentationml/2006/main">
  <p:tag name="AS_UNIQUEID" val="526"/>
</p:tagLst>
</file>

<file path=ppt/tags/tag765.xml><?xml version="1.0" encoding="utf-8"?>
<p:tagLst xmlns:p="http://schemas.openxmlformats.org/presentationml/2006/main">
  <p:tag name="AS_UNIQUEID" val="527"/>
</p:tagLst>
</file>

<file path=ppt/tags/tag766.xml><?xml version="1.0" encoding="utf-8"?>
<p:tagLst xmlns:p="http://schemas.openxmlformats.org/presentationml/2006/main">
  <p:tag name="AS_UNIQUEID" val="528"/>
</p:tagLst>
</file>

<file path=ppt/tags/tag767.xml><?xml version="1.0" encoding="utf-8"?>
<p:tagLst xmlns:p="http://schemas.openxmlformats.org/presentationml/2006/main">
  <p:tag name="AS_UNIQUEID" val="529"/>
</p:tagLst>
</file>

<file path=ppt/tags/tag768.xml><?xml version="1.0" encoding="utf-8"?>
<p:tagLst xmlns:p="http://schemas.openxmlformats.org/presentationml/2006/main">
  <p:tag name="AS_UNIQUEID" val="530"/>
</p:tagLst>
</file>

<file path=ppt/tags/tag769.xml><?xml version="1.0" encoding="utf-8"?>
<p:tagLst xmlns:p="http://schemas.openxmlformats.org/presentationml/2006/main">
  <p:tag name="AS_UNIQUEID" val="531"/>
</p:tagLst>
</file>

<file path=ppt/tags/tag77.xml><?xml version="1.0" encoding="utf-8"?>
<p:tagLst xmlns:p="http://schemas.openxmlformats.org/presentationml/2006/main">
  <p:tag name="AS_UNIQUEID" val="1205"/>
</p:tagLst>
</file>

<file path=ppt/tags/tag770.xml><?xml version="1.0" encoding="utf-8"?>
<p:tagLst xmlns:p="http://schemas.openxmlformats.org/presentationml/2006/main">
  <p:tag name="AS_UNIQUEID" val="532"/>
</p:tagLst>
</file>

<file path=ppt/tags/tag771.xml><?xml version="1.0" encoding="utf-8"?>
<p:tagLst xmlns:p="http://schemas.openxmlformats.org/presentationml/2006/main">
  <p:tag name="AS_UNIQUEID" val="533"/>
</p:tagLst>
</file>

<file path=ppt/tags/tag772.xml><?xml version="1.0" encoding="utf-8"?>
<p:tagLst xmlns:p="http://schemas.openxmlformats.org/presentationml/2006/main">
  <p:tag name="AS_UNIQUEID" val="534"/>
</p:tagLst>
</file>

<file path=ppt/tags/tag773.xml><?xml version="1.0" encoding="utf-8"?>
<p:tagLst xmlns:p="http://schemas.openxmlformats.org/presentationml/2006/main">
  <p:tag name="AS_UNIQUEID" val="535"/>
</p:tagLst>
</file>

<file path=ppt/tags/tag774.xml><?xml version="1.0" encoding="utf-8"?>
<p:tagLst xmlns:p="http://schemas.openxmlformats.org/presentationml/2006/main">
  <p:tag name="AS_UNIQUEID" val="536"/>
</p:tagLst>
</file>

<file path=ppt/tags/tag775.xml><?xml version="1.0" encoding="utf-8"?>
<p:tagLst xmlns:p="http://schemas.openxmlformats.org/presentationml/2006/main">
  <p:tag name="AS_UNIQUEID" val="537"/>
</p:tagLst>
</file>

<file path=ppt/tags/tag776.xml><?xml version="1.0" encoding="utf-8"?>
<p:tagLst xmlns:p="http://schemas.openxmlformats.org/presentationml/2006/main">
  <p:tag name="AS_UNIQUEID" val="538"/>
</p:tagLst>
</file>

<file path=ppt/tags/tag777.xml><?xml version="1.0" encoding="utf-8"?>
<p:tagLst xmlns:p="http://schemas.openxmlformats.org/presentationml/2006/main">
  <p:tag name="AS_UNIQUEID" val="539"/>
</p:tagLst>
</file>

<file path=ppt/tags/tag778.xml><?xml version="1.0" encoding="utf-8"?>
<p:tagLst xmlns:p="http://schemas.openxmlformats.org/presentationml/2006/main">
  <p:tag name="AS_UNIQUEID" val="540"/>
</p:tagLst>
</file>

<file path=ppt/tags/tag779.xml><?xml version="1.0" encoding="utf-8"?>
<p:tagLst xmlns:p="http://schemas.openxmlformats.org/presentationml/2006/main">
  <p:tag name="AS_UNIQUEID" val="541"/>
</p:tagLst>
</file>

<file path=ppt/tags/tag78.xml><?xml version="1.0" encoding="utf-8"?>
<p:tagLst xmlns:p="http://schemas.openxmlformats.org/presentationml/2006/main">
  <p:tag name="AS_UNIQUEID" val="1206"/>
</p:tagLst>
</file>

<file path=ppt/tags/tag780.xml><?xml version="1.0" encoding="utf-8"?>
<p:tagLst xmlns:p="http://schemas.openxmlformats.org/presentationml/2006/main">
  <p:tag name="AS_UNIQUEID" val="542"/>
</p:tagLst>
</file>

<file path=ppt/tags/tag781.xml><?xml version="1.0" encoding="utf-8"?>
<p:tagLst xmlns:p="http://schemas.openxmlformats.org/presentationml/2006/main">
  <p:tag name="AS_UNIQUEID" val="543"/>
</p:tagLst>
</file>

<file path=ppt/tags/tag782.xml><?xml version="1.0" encoding="utf-8"?>
<p:tagLst xmlns:p="http://schemas.openxmlformats.org/presentationml/2006/main">
  <p:tag name="AS_UNIQUEID" val="544"/>
</p:tagLst>
</file>

<file path=ppt/tags/tag783.xml><?xml version="1.0" encoding="utf-8"?>
<p:tagLst xmlns:p="http://schemas.openxmlformats.org/presentationml/2006/main">
  <p:tag name="AS_UNIQUEID" val="545"/>
</p:tagLst>
</file>

<file path=ppt/tags/tag784.xml><?xml version="1.0" encoding="utf-8"?>
<p:tagLst xmlns:p="http://schemas.openxmlformats.org/presentationml/2006/main">
  <p:tag name="AS_UNIQUEID" val="546"/>
</p:tagLst>
</file>

<file path=ppt/tags/tag785.xml><?xml version="1.0" encoding="utf-8"?>
<p:tagLst xmlns:p="http://schemas.openxmlformats.org/presentationml/2006/main">
  <p:tag name="AS_UNIQUEID" val="547"/>
</p:tagLst>
</file>

<file path=ppt/tags/tag786.xml><?xml version="1.0" encoding="utf-8"?>
<p:tagLst xmlns:p="http://schemas.openxmlformats.org/presentationml/2006/main">
  <p:tag name="AS_UNIQUEID" val="548"/>
</p:tagLst>
</file>

<file path=ppt/tags/tag787.xml><?xml version="1.0" encoding="utf-8"?>
<p:tagLst xmlns:p="http://schemas.openxmlformats.org/presentationml/2006/main">
  <p:tag name="AS_UNIQUEID" val="549"/>
</p:tagLst>
</file>

<file path=ppt/tags/tag788.xml><?xml version="1.0" encoding="utf-8"?>
<p:tagLst xmlns:p="http://schemas.openxmlformats.org/presentationml/2006/main">
  <p:tag name="AS_UNIQUEID" val="550"/>
</p:tagLst>
</file>

<file path=ppt/tags/tag789.xml><?xml version="1.0" encoding="utf-8"?>
<p:tagLst xmlns:p="http://schemas.openxmlformats.org/presentationml/2006/main">
  <p:tag name="AS_UNIQUEID" val="551"/>
</p:tagLst>
</file>

<file path=ppt/tags/tag79.xml><?xml version="1.0" encoding="utf-8"?>
<p:tagLst xmlns:p="http://schemas.openxmlformats.org/presentationml/2006/main">
  <p:tag name="AS_UNIQUEID" val="1207"/>
</p:tagLst>
</file>

<file path=ppt/tags/tag790.xml><?xml version="1.0" encoding="utf-8"?>
<p:tagLst xmlns:p="http://schemas.openxmlformats.org/presentationml/2006/main">
  <p:tag name="AS_UNIQUEID" val="552"/>
</p:tagLst>
</file>

<file path=ppt/tags/tag791.xml><?xml version="1.0" encoding="utf-8"?>
<p:tagLst xmlns:p="http://schemas.openxmlformats.org/presentationml/2006/main">
  <p:tag name="AS_UNIQUEID" val="553"/>
</p:tagLst>
</file>

<file path=ppt/tags/tag792.xml><?xml version="1.0" encoding="utf-8"?>
<p:tagLst xmlns:p="http://schemas.openxmlformats.org/presentationml/2006/main">
  <p:tag name="AS_UNIQUEID" val="554"/>
</p:tagLst>
</file>

<file path=ppt/tags/tag793.xml><?xml version="1.0" encoding="utf-8"?>
<p:tagLst xmlns:p="http://schemas.openxmlformats.org/presentationml/2006/main">
  <p:tag name="AS_UNIQUEID" val="555"/>
</p:tagLst>
</file>

<file path=ppt/tags/tag794.xml><?xml version="1.0" encoding="utf-8"?>
<p:tagLst xmlns:p="http://schemas.openxmlformats.org/presentationml/2006/main">
  <p:tag name="AS_UNIQUEID" val="556"/>
</p:tagLst>
</file>

<file path=ppt/tags/tag795.xml><?xml version="1.0" encoding="utf-8"?>
<p:tagLst xmlns:p="http://schemas.openxmlformats.org/presentationml/2006/main">
  <p:tag name="AS_UNIQUEID" val="557"/>
</p:tagLst>
</file>

<file path=ppt/tags/tag796.xml><?xml version="1.0" encoding="utf-8"?>
<p:tagLst xmlns:p="http://schemas.openxmlformats.org/presentationml/2006/main">
  <p:tag name="AS_UNIQUEID" val="558"/>
</p:tagLst>
</file>

<file path=ppt/tags/tag797.xml><?xml version="1.0" encoding="utf-8"?>
<p:tagLst xmlns:p="http://schemas.openxmlformats.org/presentationml/2006/main">
  <p:tag name="AS_UNIQUEID" val="559"/>
</p:tagLst>
</file>

<file path=ppt/tags/tag798.xml><?xml version="1.0" encoding="utf-8"?>
<p:tagLst xmlns:p="http://schemas.openxmlformats.org/presentationml/2006/main">
  <p:tag name="AS_UNIQUEID" val="560"/>
</p:tagLst>
</file>

<file path=ppt/tags/tag799.xml><?xml version="1.0" encoding="utf-8"?>
<p:tagLst xmlns:p="http://schemas.openxmlformats.org/presentationml/2006/main">
  <p:tag name="AS_UNIQUEID" val="561"/>
</p:tagLst>
</file>

<file path=ppt/tags/tag8.xml><?xml version="1.0" encoding="utf-8"?>
<p:tagLst xmlns:p="http://schemas.openxmlformats.org/presentationml/2006/main">
  <p:tag name="AS_UNIQUEID" val="1136"/>
</p:tagLst>
</file>

<file path=ppt/tags/tag80.xml><?xml version="1.0" encoding="utf-8"?>
<p:tagLst xmlns:p="http://schemas.openxmlformats.org/presentationml/2006/main">
  <p:tag name="AS_UNIQUEID" val="1208"/>
</p:tagLst>
</file>

<file path=ppt/tags/tag800.xml><?xml version="1.0" encoding="utf-8"?>
<p:tagLst xmlns:p="http://schemas.openxmlformats.org/presentationml/2006/main">
  <p:tag name="AS_UNIQUEID" val="562"/>
</p:tagLst>
</file>

<file path=ppt/tags/tag801.xml><?xml version="1.0" encoding="utf-8"?>
<p:tagLst xmlns:p="http://schemas.openxmlformats.org/presentationml/2006/main">
  <p:tag name="AS_UNIQUEID" val="563"/>
</p:tagLst>
</file>

<file path=ppt/tags/tag802.xml><?xml version="1.0" encoding="utf-8"?>
<p:tagLst xmlns:p="http://schemas.openxmlformats.org/presentationml/2006/main">
  <p:tag name="AS_UNIQUEID" val="564"/>
</p:tagLst>
</file>

<file path=ppt/tags/tag803.xml><?xml version="1.0" encoding="utf-8"?>
<p:tagLst xmlns:p="http://schemas.openxmlformats.org/presentationml/2006/main">
  <p:tag name="AS_UNIQUEID" val="565"/>
</p:tagLst>
</file>

<file path=ppt/tags/tag804.xml><?xml version="1.0" encoding="utf-8"?>
<p:tagLst xmlns:p="http://schemas.openxmlformats.org/presentationml/2006/main">
  <p:tag name="AS_UNIQUEID" val="566"/>
</p:tagLst>
</file>

<file path=ppt/tags/tag805.xml><?xml version="1.0" encoding="utf-8"?>
<p:tagLst xmlns:p="http://schemas.openxmlformats.org/presentationml/2006/main">
  <p:tag name="AS_UNIQUEID" val="567"/>
</p:tagLst>
</file>

<file path=ppt/tags/tag806.xml><?xml version="1.0" encoding="utf-8"?>
<p:tagLst xmlns:p="http://schemas.openxmlformats.org/presentationml/2006/main">
  <p:tag name="AS_UNIQUEID" val="568"/>
</p:tagLst>
</file>

<file path=ppt/tags/tag807.xml><?xml version="1.0" encoding="utf-8"?>
<p:tagLst xmlns:p="http://schemas.openxmlformats.org/presentationml/2006/main">
  <p:tag name="AS_UNIQUEID" val="569"/>
</p:tagLst>
</file>

<file path=ppt/tags/tag808.xml><?xml version="1.0" encoding="utf-8"?>
<p:tagLst xmlns:p="http://schemas.openxmlformats.org/presentationml/2006/main">
  <p:tag name="AS_UNIQUEID" val="570"/>
</p:tagLst>
</file>

<file path=ppt/tags/tag809.xml><?xml version="1.0" encoding="utf-8"?>
<p:tagLst xmlns:p="http://schemas.openxmlformats.org/presentationml/2006/main">
  <p:tag name="AS_UNIQUEID" val="571"/>
</p:tagLst>
</file>

<file path=ppt/tags/tag81.xml><?xml version="1.0" encoding="utf-8"?>
<p:tagLst xmlns:p="http://schemas.openxmlformats.org/presentationml/2006/main">
  <p:tag name="AS_UNIQUEID" val="1209"/>
</p:tagLst>
</file>

<file path=ppt/tags/tag810.xml><?xml version="1.0" encoding="utf-8"?>
<p:tagLst xmlns:p="http://schemas.openxmlformats.org/presentationml/2006/main">
  <p:tag name="AS_UNIQUEID" val="572"/>
</p:tagLst>
</file>

<file path=ppt/tags/tag811.xml><?xml version="1.0" encoding="utf-8"?>
<p:tagLst xmlns:p="http://schemas.openxmlformats.org/presentationml/2006/main">
  <p:tag name="AS_UNIQUEID" val="573"/>
</p:tagLst>
</file>

<file path=ppt/tags/tag812.xml><?xml version="1.0" encoding="utf-8"?>
<p:tagLst xmlns:p="http://schemas.openxmlformats.org/presentationml/2006/main">
  <p:tag name="AS_UNIQUEID" val="574"/>
</p:tagLst>
</file>

<file path=ppt/tags/tag813.xml><?xml version="1.0" encoding="utf-8"?>
<p:tagLst xmlns:p="http://schemas.openxmlformats.org/presentationml/2006/main">
  <p:tag name="AS_UNIQUEID" val="575"/>
</p:tagLst>
</file>

<file path=ppt/tags/tag814.xml><?xml version="1.0" encoding="utf-8"?>
<p:tagLst xmlns:p="http://schemas.openxmlformats.org/presentationml/2006/main">
  <p:tag name="AS_UNIQUEID" val="576"/>
</p:tagLst>
</file>

<file path=ppt/tags/tag815.xml><?xml version="1.0" encoding="utf-8"?>
<p:tagLst xmlns:p="http://schemas.openxmlformats.org/presentationml/2006/main">
  <p:tag name="AS_UNIQUEID" val="577"/>
</p:tagLst>
</file>

<file path=ppt/tags/tag816.xml><?xml version="1.0" encoding="utf-8"?>
<p:tagLst xmlns:p="http://schemas.openxmlformats.org/presentationml/2006/main">
  <p:tag name="AS_UNIQUEID" val="578"/>
</p:tagLst>
</file>

<file path=ppt/tags/tag817.xml><?xml version="1.0" encoding="utf-8"?>
<p:tagLst xmlns:p="http://schemas.openxmlformats.org/presentationml/2006/main">
  <p:tag name="AS_UNIQUEID" val="579"/>
</p:tagLst>
</file>

<file path=ppt/tags/tag818.xml><?xml version="1.0" encoding="utf-8"?>
<p:tagLst xmlns:p="http://schemas.openxmlformats.org/presentationml/2006/main">
  <p:tag name="AS_UNIQUEID" val="580"/>
</p:tagLst>
</file>

<file path=ppt/tags/tag819.xml><?xml version="1.0" encoding="utf-8"?>
<p:tagLst xmlns:p="http://schemas.openxmlformats.org/presentationml/2006/main">
  <p:tag name="AS_UNIQUEID" val="581"/>
</p:tagLst>
</file>

<file path=ppt/tags/tag82.xml><?xml version="1.0" encoding="utf-8"?>
<p:tagLst xmlns:p="http://schemas.openxmlformats.org/presentationml/2006/main">
  <p:tag name="AS_UNIQUEID" val="1210"/>
</p:tagLst>
</file>

<file path=ppt/tags/tag820.xml><?xml version="1.0" encoding="utf-8"?>
<p:tagLst xmlns:p="http://schemas.openxmlformats.org/presentationml/2006/main">
  <p:tag name="AS_UNIQUEID" val="582"/>
</p:tagLst>
</file>

<file path=ppt/tags/tag821.xml><?xml version="1.0" encoding="utf-8"?>
<p:tagLst xmlns:p="http://schemas.openxmlformats.org/presentationml/2006/main">
  <p:tag name="AS_UNIQUEID" val="583"/>
</p:tagLst>
</file>

<file path=ppt/tags/tag822.xml><?xml version="1.0" encoding="utf-8"?>
<p:tagLst xmlns:p="http://schemas.openxmlformats.org/presentationml/2006/main">
  <p:tag name="AS_UNIQUEID" val="584"/>
</p:tagLst>
</file>

<file path=ppt/tags/tag823.xml><?xml version="1.0" encoding="utf-8"?>
<p:tagLst xmlns:p="http://schemas.openxmlformats.org/presentationml/2006/main">
  <p:tag name="AS_UNIQUEID" val="585"/>
</p:tagLst>
</file>

<file path=ppt/tags/tag824.xml><?xml version="1.0" encoding="utf-8"?>
<p:tagLst xmlns:p="http://schemas.openxmlformats.org/presentationml/2006/main">
  <p:tag name="AS_UNIQUEID" val="586"/>
</p:tagLst>
</file>

<file path=ppt/tags/tag825.xml><?xml version="1.0" encoding="utf-8"?>
<p:tagLst xmlns:p="http://schemas.openxmlformats.org/presentationml/2006/main">
  <p:tag name="AS_UNIQUEID" val="587"/>
</p:tagLst>
</file>

<file path=ppt/tags/tag826.xml><?xml version="1.0" encoding="utf-8"?>
<p:tagLst xmlns:p="http://schemas.openxmlformats.org/presentationml/2006/main">
  <p:tag name="AS_UNIQUEID" val="588"/>
</p:tagLst>
</file>

<file path=ppt/tags/tag827.xml><?xml version="1.0" encoding="utf-8"?>
<p:tagLst xmlns:p="http://schemas.openxmlformats.org/presentationml/2006/main">
  <p:tag name="AS_UNIQUEID" val="589"/>
</p:tagLst>
</file>

<file path=ppt/tags/tag828.xml><?xml version="1.0" encoding="utf-8"?>
<p:tagLst xmlns:p="http://schemas.openxmlformats.org/presentationml/2006/main">
  <p:tag name="AS_UNIQUEID" val="590"/>
</p:tagLst>
</file>

<file path=ppt/tags/tag829.xml><?xml version="1.0" encoding="utf-8"?>
<p:tagLst xmlns:p="http://schemas.openxmlformats.org/presentationml/2006/main">
  <p:tag name="AS_UNIQUEID" val="591"/>
</p:tagLst>
</file>

<file path=ppt/tags/tag83.xml><?xml version="1.0" encoding="utf-8"?>
<p:tagLst xmlns:p="http://schemas.openxmlformats.org/presentationml/2006/main">
  <p:tag name="AS_UNIQUEID" val="1211"/>
</p:tagLst>
</file>

<file path=ppt/tags/tag830.xml><?xml version="1.0" encoding="utf-8"?>
<p:tagLst xmlns:p="http://schemas.openxmlformats.org/presentationml/2006/main">
  <p:tag name="AS_UNIQUEID" val="592"/>
</p:tagLst>
</file>

<file path=ppt/tags/tag831.xml><?xml version="1.0" encoding="utf-8"?>
<p:tagLst xmlns:p="http://schemas.openxmlformats.org/presentationml/2006/main">
  <p:tag name="AS_UNIQUEID" val="593"/>
</p:tagLst>
</file>

<file path=ppt/tags/tag832.xml><?xml version="1.0" encoding="utf-8"?>
<p:tagLst xmlns:p="http://schemas.openxmlformats.org/presentationml/2006/main">
  <p:tag name="AS_UNIQUEID" val="594"/>
</p:tagLst>
</file>

<file path=ppt/tags/tag833.xml><?xml version="1.0" encoding="utf-8"?>
<p:tagLst xmlns:p="http://schemas.openxmlformats.org/presentationml/2006/main">
  <p:tag name="AS_UNIQUEID" val="595"/>
</p:tagLst>
</file>

<file path=ppt/tags/tag834.xml><?xml version="1.0" encoding="utf-8"?>
<p:tagLst xmlns:p="http://schemas.openxmlformats.org/presentationml/2006/main">
  <p:tag name="AS_UNIQUEID" val="596"/>
</p:tagLst>
</file>

<file path=ppt/tags/tag835.xml><?xml version="1.0" encoding="utf-8"?>
<p:tagLst xmlns:p="http://schemas.openxmlformats.org/presentationml/2006/main">
  <p:tag name="AS_UNIQUEID" val="597"/>
</p:tagLst>
</file>

<file path=ppt/tags/tag836.xml><?xml version="1.0" encoding="utf-8"?>
<p:tagLst xmlns:p="http://schemas.openxmlformats.org/presentationml/2006/main">
  <p:tag name="AS_UNIQUEID" val="598"/>
</p:tagLst>
</file>

<file path=ppt/tags/tag837.xml><?xml version="1.0" encoding="utf-8"?>
<p:tagLst xmlns:p="http://schemas.openxmlformats.org/presentationml/2006/main">
  <p:tag name="AS_UNIQUEID" val="599"/>
</p:tagLst>
</file>

<file path=ppt/tags/tag838.xml><?xml version="1.0" encoding="utf-8"?>
<p:tagLst xmlns:p="http://schemas.openxmlformats.org/presentationml/2006/main">
  <p:tag name="AS_UNIQUEID" val="600"/>
</p:tagLst>
</file>

<file path=ppt/tags/tag839.xml><?xml version="1.0" encoding="utf-8"?>
<p:tagLst xmlns:p="http://schemas.openxmlformats.org/presentationml/2006/main">
  <p:tag name="AS_UNIQUEID" val="601"/>
</p:tagLst>
</file>

<file path=ppt/tags/tag84.xml><?xml version="1.0" encoding="utf-8"?>
<p:tagLst xmlns:p="http://schemas.openxmlformats.org/presentationml/2006/main">
  <p:tag name="AS_UNIQUEID" val="1212"/>
</p:tagLst>
</file>

<file path=ppt/tags/tag840.xml><?xml version="1.0" encoding="utf-8"?>
<p:tagLst xmlns:p="http://schemas.openxmlformats.org/presentationml/2006/main">
  <p:tag name="AS_UNIQUEID" val="602"/>
</p:tagLst>
</file>

<file path=ppt/tags/tag841.xml><?xml version="1.0" encoding="utf-8"?>
<p:tagLst xmlns:p="http://schemas.openxmlformats.org/presentationml/2006/main">
  <p:tag name="AS_UNIQUEID" val="603"/>
</p:tagLst>
</file>

<file path=ppt/tags/tag842.xml><?xml version="1.0" encoding="utf-8"?>
<p:tagLst xmlns:p="http://schemas.openxmlformats.org/presentationml/2006/main">
  <p:tag name="AS_UNIQUEID" val="604"/>
</p:tagLst>
</file>

<file path=ppt/tags/tag843.xml><?xml version="1.0" encoding="utf-8"?>
<p:tagLst xmlns:p="http://schemas.openxmlformats.org/presentationml/2006/main">
  <p:tag name="AS_UNIQUEID" val="605"/>
</p:tagLst>
</file>

<file path=ppt/tags/tag844.xml><?xml version="1.0" encoding="utf-8"?>
<p:tagLst xmlns:p="http://schemas.openxmlformats.org/presentationml/2006/main">
  <p:tag name="AS_UNIQUEID" val="606"/>
</p:tagLst>
</file>

<file path=ppt/tags/tag845.xml><?xml version="1.0" encoding="utf-8"?>
<p:tagLst xmlns:p="http://schemas.openxmlformats.org/presentationml/2006/main">
  <p:tag name="AS_UNIQUEID" val="607"/>
</p:tagLst>
</file>

<file path=ppt/tags/tag846.xml><?xml version="1.0" encoding="utf-8"?>
<p:tagLst xmlns:p="http://schemas.openxmlformats.org/presentationml/2006/main">
  <p:tag name="AS_UNIQUEID" val="608"/>
</p:tagLst>
</file>

<file path=ppt/tags/tag847.xml><?xml version="1.0" encoding="utf-8"?>
<p:tagLst xmlns:p="http://schemas.openxmlformats.org/presentationml/2006/main">
  <p:tag name="AS_UNIQUEID" val="609"/>
</p:tagLst>
</file>

<file path=ppt/tags/tag848.xml><?xml version="1.0" encoding="utf-8"?>
<p:tagLst xmlns:p="http://schemas.openxmlformats.org/presentationml/2006/main">
  <p:tag name="AS_UNIQUEID" val="610"/>
</p:tagLst>
</file>

<file path=ppt/tags/tag849.xml><?xml version="1.0" encoding="utf-8"?>
<p:tagLst xmlns:p="http://schemas.openxmlformats.org/presentationml/2006/main">
  <p:tag name="AS_UNIQUEID" val="611"/>
</p:tagLst>
</file>

<file path=ppt/tags/tag85.xml><?xml version="1.0" encoding="utf-8"?>
<p:tagLst xmlns:p="http://schemas.openxmlformats.org/presentationml/2006/main">
  <p:tag name="AS_UNIQUEID" val="1213"/>
</p:tagLst>
</file>

<file path=ppt/tags/tag850.xml><?xml version="1.0" encoding="utf-8"?>
<p:tagLst xmlns:p="http://schemas.openxmlformats.org/presentationml/2006/main">
  <p:tag name="AS_UNIQUEID" val="612"/>
</p:tagLst>
</file>

<file path=ppt/tags/tag851.xml><?xml version="1.0" encoding="utf-8"?>
<p:tagLst xmlns:p="http://schemas.openxmlformats.org/presentationml/2006/main">
  <p:tag name="AS_UNIQUEID" val="613"/>
</p:tagLst>
</file>

<file path=ppt/tags/tag852.xml><?xml version="1.0" encoding="utf-8"?>
<p:tagLst xmlns:p="http://schemas.openxmlformats.org/presentationml/2006/main">
  <p:tag name="AS_UNIQUEID" val="614"/>
</p:tagLst>
</file>

<file path=ppt/tags/tag853.xml><?xml version="1.0" encoding="utf-8"?>
<p:tagLst xmlns:p="http://schemas.openxmlformats.org/presentationml/2006/main">
  <p:tag name="AS_UNIQUEID" val="615"/>
</p:tagLst>
</file>

<file path=ppt/tags/tag854.xml><?xml version="1.0" encoding="utf-8"?>
<p:tagLst xmlns:p="http://schemas.openxmlformats.org/presentationml/2006/main">
  <p:tag name="AS_UNIQUEID" val="616"/>
</p:tagLst>
</file>

<file path=ppt/tags/tag855.xml><?xml version="1.0" encoding="utf-8"?>
<p:tagLst xmlns:p="http://schemas.openxmlformats.org/presentationml/2006/main">
  <p:tag name="AS_UNIQUEID" val="617"/>
</p:tagLst>
</file>

<file path=ppt/tags/tag856.xml><?xml version="1.0" encoding="utf-8"?>
<p:tagLst xmlns:p="http://schemas.openxmlformats.org/presentationml/2006/main">
  <p:tag name="AS_UNIQUEID" val="618"/>
</p:tagLst>
</file>

<file path=ppt/tags/tag857.xml><?xml version="1.0" encoding="utf-8"?>
<p:tagLst xmlns:p="http://schemas.openxmlformats.org/presentationml/2006/main">
  <p:tag name="AS_UNIQUEID" val="619"/>
</p:tagLst>
</file>

<file path=ppt/tags/tag858.xml><?xml version="1.0" encoding="utf-8"?>
<p:tagLst xmlns:p="http://schemas.openxmlformats.org/presentationml/2006/main">
  <p:tag name="AS_UNIQUEID" val="620"/>
</p:tagLst>
</file>

<file path=ppt/tags/tag859.xml><?xml version="1.0" encoding="utf-8"?>
<p:tagLst xmlns:p="http://schemas.openxmlformats.org/presentationml/2006/main">
  <p:tag name="AS_UNIQUEID" val="621"/>
</p:tagLst>
</file>

<file path=ppt/tags/tag86.xml><?xml version="1.0" encoding="utf-8"?>
<p:tagLst xmlns:p="http://schemas.openxmlformats.org/presentationml/2006/main">
  <p:tag name="AS_UNIQUEID" val="1214"/>
</p:tagLst>
</file>

<file path=ppt/tags/tag860.xml><?xml version="1.0" encoding="utf-8"?>
<p:tagLst xmlns:p="http://schemas.openxmlformats.org/presentationml/2006/main">
  <p:tag name="AS_UNIQUEID" val="622"/>
</p:tagLst>
</file>

<file path=ppt/tags/tag861.xml><?xml version="1.0" encoding="utf-8"?>
<p:tagLst xmlns:p="http://schemas.openxmlformats.org/presentationml/2006/main">
  <p:tag name="AS_UNIQUEID" val="623"/>
</p:tagLst>
</file>

<file path=ppt/tags/tag862.xml><?xml version="1.0" encoding="utf-8"?>
<p:tagLst xmlns:p="http://schemas.openxmlformats.org/presentationml/2006/main">
  <p:tag name="AS_UNIQUEID" val="624"/>
</p:tagLst>
</file>

<file path=ppt/tags/tag863.xml><?xml version="1.0" encoding="utf-8"?>
<p:tagLst xmlns:p="http://schemas.openxmlformats.org/presentationml/2006/main">
  <p:tag name="AS_UNIQUEID" val="625"/>
</p:tagLst>
</file>

<file path=ppt/tags/tag864.xml><?xml version="1.0" encoding="utf-8"?>
<p:tagLst xmlns:p="http://schemas.openxmlformats.org/presentationml/2006/main">
  <p:tag name="AS_UNIQUEID" val="626"/>
</p:tagLst>
</file>

<file path=ppt/tags/tag865.xml><?xml version="1.0" encoding="utf-8"?>
<p:tagLst xmlns:p="http://schemas.openxmlformats.org/presentationml/2006/main">
  <p:tag name="AS_UNIQUEID" val="627"/>
</p:tagLst>
</file>

<file path=ppt/tags/tag866.xml><?xml version="1.0" encoding="utf-8"?>
<p:tagLst xmlns:p="http://schemas.openxmlformats.org/presentationml/2006/main">
  <p:tag name="AS_UNIQUEID" val="628"/>
</p:tagLst>
</file>

<file path=ppt/tags/tag867.xml><?xml version="1.0" encoding="utf-8"?>
<p:tagLst xmlns:p="http://schemas.openxmlformats.org/presentationml/2006/main">
  <p:tag name="AS_UNIQUEID" val="629"/>
</p:tagLst>
</file>

<file path=ppt/tags/tag868.xml><?xml version="1.0" encoding="utf-8"?>
<p:tagLst xmlns:p="http://schemas.openxmlformats.org/presentationml/2006/main">
  <p:tag name="AS_UNIQUEID" val="630"/>
</p:tagLst>
</file>

<file path=ppt/tags/tag869.xml><?xml version="1.0" encoding="utf-8"?>
<p:tagLst xmlns:p="http://schemas.openxmlformats.org/presentationml/2006/main">
  <p:tag name="AS_UNIQUEID" val="631"/>
</p:tagLst>
</file>

<file path=ppt/tags/tag87.xml><?xml version="1.0" encoding="utf-8"?>
<p:tagLst xmlns:p="http://schemas.openxmlformats.org/presentationml/2006/main">
  <p:tag name="AS_UNIQUEID" val="1215"/>
</p:tagLst>
</file>

<file path=ppt/tags/tag870.xml><?xml version="1.0" encoding="utf-8"?>
<p:tagLst xmlns:p="http://schemas.openxmlformats.org/presentationml/2006/main">
  <p:tag name="AS_UNIQUEID" val="632"/>
</p:tagLst>
</file>

<file path=ppt/tags/tag871.xml><?xml version="1.0" encoding="utf-8"?>
<p:tagLst xmlns:p="http://schemas.openxmlformats.org/presentationml/2006/main">
  <p:tag name="AS_UNIQUEID" val="633"/>
</p:tagLst>
</file>

<file path=ppt/tags/tag872.xml><?xml version="1.0" encoding="utf-8"?>
<p:tagLst xmlns:p="http://schemas.openxmlformats.org/presentationml/2006/main">
  <p:tag name="AS_UNIQUEID" val="634"/>
</p:tagLst>
</file>

<file path=ppt/tags/tag873.xml><?xml version="1.0" encoding="utf-8"?>
<p:tagLst xmlns:p="http://schemas.openxmlformats.org/presentationml/2006/main">
  <p:tag name="AS_UNIQUEID" val="635"/>
</p:tagLst>
</file>

<file path=ppt/tags/tag874.xml><?xml version="1.0" encoding="utf-8"?>
<p:tagLst xmlns:p="http://schemas.openxmlformats.org/presentationml/2006/main">
  <p:tag name="AS_UNIQUEID" val="636"/>
</p:tagLst>
</file>

<file path=ppt/tags/tag875.xml><?xml version="1.0" encoding="utf-8"?>
<p:tagLst xmlns:p="http://schemas.openxmlformats.org/presentationml/2006/main">
  <p:tag name="AS_UNIQUEID" val="637"/>
</p:tagLst>
</file>

<file path=ppt/tags/tag876.xml><?xml version="1.0" encoding="utf-8"?>
<p:tagLst xmlns:p="http://schemas.openxmlformats.org/presentationml/2006/main">
  <p:tag name="AS_UNIQUEID" val="638"/>
</p:tagLst>
</file>

<file path=ppt/tags/tag877.xml><?xml version="1.0" encoding="utf-8"?>
<p:tagLst xmlns:p="http://schemas.openxmlformats.org/presentationml/2006/main">
  <p:tag name="AS_UNIQUEID" val="639"/>
</p:tagLst>
</file>

<file path=ppt/tags/tag878.xml><?xml version="1.0" encoding="utf-8"?>
<p:tagLst xmlns:p="http://schemas.openxmlformats.org/presentationml/2006/main">
  <p:tag name="AS_UNIQUEID" val="640"/>
</p:tagLst>
</file>

<file path=ppt/tags/tag879.xml><?xml version="1.0" encoding="utf-8"?>
<p:tagLst xmlns:p="http://schemas.openxmlformats.org/presentationml/2006/main">
  <p:tag name="AS_UNIQUEID" val="641"/>
</p:tagLst>
</file>

<file path=ppt/tags/tag88.xml><?xml version="1.0" encoding="utf-8"?>
<p:tagLst xmlns:p="http://schemas.openxmlformats.org/presentationml/2006/main">
  <p:tag name="AS_UNIQUEID" val="1216"/>
</p:tagLst>
</file>

<file path=ppt/tags/tag880.xml><?xml version="1.0" encoding="utf-8"?>
<p:tagLst xmlns:p="http://schemas.openxmlformats.org/presentationml/2006/main">
  <p:tag name="AS_UNIQUEID" val="642"/>
</p:tagLst>
</file>

<file path=ppt/tags/tag881.xml><?xml version="1.0" encoding="utf-8"?>
<p:tagLst xmlns:p="http://schemas.openxmlformats.org/presentationml/2006/main">
  <p:tag name="AS_UNIQUEID" val="643"/>
</p:tagLst>
</file>

<file path=ppt/tags/tag882.xml><?xml version="1.0" encoding="utf-8"?>
<p:tagLst xmlns:p="http://schemas.openxmlformats.org/presentationml/2006/main">
  <p:tag name="AS_UNIQUEID" val="644"/>
</p:tagLst>
</file>

<file path=ppt/tags/tag883.xml><?xml version="1.0" encoding="utf-8"?>
<p:tagLst xmlns:p="http://schemas.openxmlformats.org/presentationml/2006/main">
  <p:tag name="AS_UNIQUEID" val="645"/>
</p:tagLst>
</file>

<file path=ppt/tags/tag884.xml><?xml version="1.0" encoding="utf-8"?>
<p:tagLst xmlns:p="http://schemas.openxmlformats.org/presentationml/2006/main">
  <p:tag name="AS_UNIQUEID" val="646"/>
</p:tagLst>
</file>

<file path=ppt/tags/tag885.xml><?xml version="1.0" encoding="utf-8"?>
<p:tagLst xmlns:p="http://schemas.openxmlformats.org/presentationml/2006/main">
  <p:tag name="AS_UNIQUEID" val="647"/>
</p:tagLst>
</file>

<file path=ppt/tags/tag886.xml><?xml version="1.0" encoding="utf-8"?>
<p:tagLst xmlns:p="http://schemas.openxmlformats.org/presentationml/2006/main">
  <p:tag name="AS_UNIQUEID" val="648"/>
</p:tagLst>
</file>

<file path=ppt/tags/tag887.xml><?xml version="1.0" encoding="utf-8"?>
<p:tagLst xmlns:p="http://schemas.openxmlformats.org/presentationml/2006/main">
  <p:tag name="AS_UNIQUEID" val="649"/>
</p:tagLst>
</file>

<file path=ppt/tags/tag888.xml><?xml version="1.0" encoding="utf-8"?>
<p:tagLst xmlns:p="http://schemas.openxmlformats.org/presentationml/2006/main">
  <p:tag name="AS_UNIQUEID" val="650"/>
</p:tagLst>
</file>

<file path=ppt/tags/tag889.xml><?xml version="1.0" encoding="utf-8"?>
<p:tagLst xmlns:p="http://schemas.openxmlformats.org/presentationml/2006/main">
  <p:tag name="AS_UNIQUEID" val="651"/>
</p:tagLst>
</file>

<file path=ppt/tags/tag89.xml><?xml version="1.0" encoding="utf-8"?>
<p:tagLst xmlns:p="http://schemas.openxmlformats.org/presentationml/2006/main">
  <p:tag name="AS_UNIQUEID" val="1217"/>
</p:tagLst>
</file>

<file path=ppt/tags/tag890.xml><?xml version="1.0" encoding="utf-8"?>
<p:tagLst xmlns:p="http://schemas.openxmlformats.org/presentationml/2006/main">
  <p:tag name="AS_UNIQUEID" val="652"/>
</p:tagLst>
</file>

<file path=ppt/tags/tag891.xml><?xml version="1.0" encoding="utf-8"?>
<p:tagLst xmlns:p="http://schemas.openxmlformats.org/presentationml/2006/main">
  <p:tag name="AS_UNIQUEID" val="653"/>
</p:tagLst>
</file>

<file path=ppt/tags/tag892.xml><?xml version="1.0" encoding="utf-8"?>
<p:tagLst xmlns:p="http://schemas.openxmlformats.org/presentationml/2006/main">
  <p:tag name="AS_UNIQUEID" val="654"/>
</p:tagLst>
</file>

<file path=ppt/tags/tag893.xml><?xml version="1.0" encoding="utf-8"?>
<p:tagLst xmlns:p="http://schemas.openxmlformats.org/presentationml/2006/main">
  <p:tag name="AS_UNIQUEID" val="655"/>
</p:tagLst>
</file>

<file path=ppt/tags/tag894.xml><?xml version="1.0" encoding="utf-8"?>
<p:tagLst xmlns:p="http://schemas.openxmlformats.org/presentationml/2006/main">
  <p:tag name="AS_UNIQUEID" val="656"/>
</p:tagLst>
</file>

<file path=ppt/tags/tag895.xml><?xml version="1.0" encoding="utf-8"?>
<p:tagLst xmlns:p="http://schemas.openxmlformats.org/presentationml/2006/main">
  <p:tag name="AS_UNIQUEID" val="657"/>
</p:tagLst>
</file>

<file path=ppt/tags/tag896.xml><?xml version="1.0" encoding="utf-8"?>
<p:tagLst xmlns:p="http://schemas.openxmlformats.org/presentationml/2006/main">
  <p:tag name="AS_UNIQUEID" val="658"/>
</p:tagLst>
</file>

<file path=ppt/tags/tag897.xml><?xml version="1.0" encoding="utf-8"?>
<p:tagLst xmlns:p="http://schemas.openxmlformats.org/presentationml/2006/main">
  <p:tag name="AS_UNIQUEID" val="659"/>
</p:tagLst>
</file>

<file path=ppt/tags/tag898.xml><?xml version="1.0" encoding="utf-8"?>
<p:tagLst xmlns:p="http://schemas.openxmlformats.org/presentationml/2006/main">
  <p:tag name="AS_UNIQUEID" val="660"/>
</p:tagLst>
</file>

<file path=ppt/tags/tag899.xml><?xml version="1.0" encoding="utf-8"?>
<p:tagLst xmlns:p="http://schemas.openxmlformats.org/presentationml/2006/main">
  <p:tag name="AS_UNIQUEID" val="661"/>
</p:tagLst>
</file>

<file path=ppt/tags/tag9.xml><?xml version="1.0" encoding="utf-8"?>
<p:tagLst xmlns:p="http://schemas.openxmlformats.org/presentationml/2006/main">
  <p:tag name="AS_UNIQUEID" val="1137"/>
</p:tagLst>
</file>

<file path=ppt/tags/tag90.xml><?xml version="1.0" encoding="utf-8"?>
<p:tagLst xmlns:p="http://schemas.openxmlformats.org/presentationml/2006/main">
  <p:tag name="AS_UNIQUEID" val="1218"/>
</p:tagLst>
</file>

<file path=ppt/tags/tag900.xml><?xml version="1.0" encoding="utf-8"?>
<p:tagLst xmlns:p="http://schemas.openxmlformats.org/presentationml/2006/main">
  <p:tag name="AS_UNIQUEID" val="662"/>
</p:tagLst>
</file>

<file path=ppt/tags/tag901.xml><?xml version="1.0" encoding="utf-8"?>
<p:tagLst xmlns:p="http://schemas.openxmlformats.org/presentationml/2006/main">
  <p:tag name="AS_UNIQUEID" val="663"/>
</p:tagLst>
</file>

<file path=ppt/tags/tag902.xml><?xml version="1.0" encoding="utf-8"?>
<p:tagLst xmlns:p="http://schemas.openxmlformats.org/presentationml/2006/main">
  <p:tag name="AS_UNIQUEID" val="664"/>
</p:tagLst>
</file>

<file path=ppt/tags/tag903.xml><?xml version="1.0" encoding="utf-8"?>
<p:tagLst xmlns:p="http://schemas.openxmlformats.org/presentationml/2006/main">
  <p:tag name="AS_UNIQUEID" val="665"/>
</p:tagLst>
</file>

<file path=ppt/tags/tag904.xml><?xml version="1.0" encoding="utf-8"?>
<p:tagLst xmlns:p="http://schemas.openxmlformats.org/presentationml/2006/main">
  <p:tag name="AS_UNIQUEID" val="666"/>
</p:tagLst>
</file>

<file path=ppt/tags/tag905.xml><?xml version="1.0" encoding="utf-8"?>
<p:tagLst xmlns:p="http://schemas.openxmlformats.org/presentationml/2006/main">
  <p:tag name="AS_UNIQUEID" val="667"/>
</p:tagLst>
</file>

<file path=ppt/tags/tag906.xml><?xml version="1.0" encoding="utf-8"?>
<p:tagLst xmlns:p="http://schemas.openxmlformats.org/presentationml/2006/main">
  <p:tag name="AS_UNIQUEID" val="668"/>
</p:tagLst>
</file>

<file path=ppt/tags/tag907.xml><?xml version="1.0" encoding="utf-8"?>
<p:tagLst xmlns:p="http://schemas.openxmlformats.org/presentationml/2006/main">
  <p:tag name="AS_UNIQUEID" val="669"/>
</p:tagLst>
</file>

<file path=ppt/tags/tag908.xml><?xml version="1.0" encoding="utf-8"?>
<p:tagLst xmlns:p="http://schemas.openxmlformats.org/presentationml/2006/main">
  <p:tag name="AS_UNIQUEID" val="670"/>
</p:tagLst>
</file>

<file path=ppt/tags/tag909.xml><?xml version="1.0" encoding="utf-8"?>
<p:tagLst xmlns:p="http://schemas.openxmlformats.org/presentationml/2006/main">
  <p:tag name="AS_UNIQUEID" val="671"/>
</p:tagLst>
</file>

<file path=ppt/tags/tag91.xml><?xml version="1.0" encoding="utf-8"?>
<p:tagLst xmlns:p="http://schemas.openxmlformats.org/presentationml/2006/main">
  <p:tag name="AS_UNIQUEID" val="1219"/>
</p:tagLst>
</file>

<file path=ppt/tags/tag910.xml><?xml version="1.0" encoding="utf-8"?>
<p:tagLst xmlns:p="http://schemas.openxmlformats.org/presentationml/2006/main">
  <p:tag name="AS_UNIQUEID" val="672"/>
</p:tagLst>
</file>

<file path=ppt/tags/tag911.xml><?xml version="1.0" encoding="utf-8"?>
<p:tagLst xmlns:p="http://schemas.openxmlformats.org/presentationml/2006/main">
  <p:tag name="AS_UNIQUEID" val="673"/>
</p:tagLst>
</file>

<file path=ppt/tags/tag912.xml><?xml version="1.0" encoding="utf-8"?>
<p:tagLst xmlns:p="http://schemas.openxmlformats.org/presentationml/2006/main">
  <p:tag name="AS_UNIQUEID" val="674"/>
</p:tagLst>
</file>

<file path=ppt/tags/tag913.xml><?xml version="1.0" encoding="utf-8"?>
<p:tagLst xmlns:p="http://schemas.openxmlformats.org/presentationml/2006/main">
  <p:tag name="AS_UNIQUEID" val="675"/>
</p:tagLst>
</file>

<file path=ppt/tags/tag914.xml><?xml version="1.0" encoding="utf-8"?>
<p:tagLst xmlns:p="http://schemas.openxmlformats.org/presentationml/2006/main">
  <p:tag name="AS_UNIQUEID" val="676"/>
</p:tagLst>
</file>

<file path=ppt/tags/tag915.xml><?xml version="1.0" encoding="utf-8"?>
<p:tagLst xmlns:p="http://schemas.openxmlformats.org/presentationml/2006/main">
  <p:tag name="AS_UNIQUEID" val="677"/>
</p:tagLst>
</file>

<file path=ppt/tags/tag916.xml><?xml version="1.0" encoding="utf-8"?>
<p:tagLst xmlns:p="http://schemas.openxmlformats.org/presentationml/2006/main">
  <p:tag name="AS_UNIQUEID" val="678"/>
</p:tagLst>
</file>

<file path=ppt/tags/tag917.xml><?xml version="1.0" encoding="utf-8"?>
<p:tagLst xmlns:p="http://schemas.openxmlformats.org/presentationml/2006/main">
  <p:tag name="AS_UNIQUEID" val="679"/>
</p:tagLst>
</file>

<file path=ppt/tags/tag918.xml><?xml version="1.0" encoding="utf-8"?>
<p:tagLst xmlns:p="http://schemas.openxmlformats.org/presentationml/2006/main">
  <p:tag name="AS_UNIQUEID" val="680"/>
</p:tagLst>
</file>

<file path=ppt/tags/tag919.xml><?xml version="1.0" encoding="utf-8"?>
<p:tagLst xmlns:p="http://schemas.openxmlformats.org/presentationml/2006/main">
  <p:tag name="AS_UNIQUEID" val="681"/>
</p:tagLst>
</file>

<file path=ppt/tags/tag92.xml><?xml version="1.0" encoding="utf-8"?>
<p:tagLst xmlns:p="http://schemas.openxmlformats.org/presentationml/2006/main">
  <p:tag name="AS_UNIQUEID" val="1220"/>
</p:tagLst>
</file>

<file path=ppt/tags/tag920.xml><?xml version="1.0" encoding="utf-8"?>
<p:tagLst xmlns:p="http://schemas.openxmlformats.org/presentationml/2006/main">
  <p:tag name="AS_UNIQUEID" val="682"/>
</p:tagLst>
</file>

<file path=ppt/tags/tag921.xml><?xml version="1.0" encoding="utf-8"?>
<p:tagLst xmlns:p="http://schemas.openxmlformats.org/presentationml/2006/main">
  <p:tag name="AS_UNIQUEID" val="683"/>
</p:tagLst>
</file>

<file path=ppt/tags/tag922.xml><?xml version="1.0" encoding="utf-8"?>
<p:tagLst xmlns:p="http://schemas.openxmlformats.org/presentationml/2006/main">
  <p:tag name="AS_UNIQUEID" val="684"/>
</p:tagLst>
</file>

<file path=ppt/tags/tag923.xml><?xml version="1.0" encoding="utf-8"?>
<p:tagLst xmlns:p="http://schemas.openxmlformats.org/presentationml/2006/main">
  <p:tag name="AS_UNIQUEID" val="685"/>
</p:tagLst>
</file>

<file path=ppt/tags/tag924.xml><?xml version="1.0" encoding="utf-8"?>
<p:tagLst xmlns:p="http://schemas.openxmlformats.org/presentationml/2006/main">
  <p:tag name="AS_UNIQUEID" val="686"/>
</p:tagLst>
</file>

<file path=ppt/tags/tag925.xml><?xml version="1.0" encoding="utf-8"?>
<p:tagLst xmlns:p="http://schemas.openxmlformats.org/presentationml/2006/main">
  <p:tag name="AS_UNIQUEID" val="687"/>
</p:tagLst>
</file>

<file path=ppt/tags/tag926.xml><?xml version="1.0" encoding="utf-8"?>
<p:tagLst xmlns:p="http://schemas.openxmlformats.org/presentationml/2006/main">
  <p:tag name="AS_UNIQUEID" val="688"/>
</p:tagLst>
</file>

<file path=ppt/tags/tag927.xml><?xml version="1.0" encoding="utf-8"?>
<p:tagLst xmlns:p="http://schemas.openxmlformats.org/presentationml/2006/main">
  <p:tag name="AS_UNIQUEID" val="689"/>
</p:tagLst>
</file>

<file path=ppt/tags/tag928.xml><?xml version="1.0" encoding="utf-8"?>
<p:tagLst xmlns:p="http://schemas.openxmlformats.org/presentationml/2006/main">
  <p:tag name="AS_UNIQUEID" val="690"/>
</p:tagLst>
</file>

<file path=ppt/tags/tag929.xml><?xml version="1.0" encoding="utf-8"?>
<p:tagLst xmlns:p="http://schemas.openxmlformats.org/presentationml/2006/main">
  <p:tag name="AS_UNIQUEID" val="691"/>
</p:tagLst>
</file>

<file path=ppt/tags/tag93.xml><?xml version="1.0" encoding="utf-8"?>
<p:tagLst xmlns:p="http://schemas.openxmlformats.org/presentationml/2006/main">
  <p:tag name="AS_UNIQUEID" val="1221"/>
</p:tagLst>
</file>

<file path=ppt/tags/tag930.xml><?xml version="1.0" encoding="utf-8"?>
<p:tagLst xmlns:p="http://schemas.openxmlformats.org/presentationml/2006/main">
  <p:tag name="AS_UNIQUEID" val="692"/>
</p:tagLst>
</file>

<file path=ppt/tags/tag931.xml><?xml version="1.0" encoding="utf-8"?>
<p:tagLst xmlns:p="http://schemas.openxmlformats.org/presentationml/2006/main">
  <p:tag name="AS_UNIQUEID" val="693"/>
</p:tagLst>
</file>

<file path=ppt/tags/tag932.xml><?xml version="1.0" encoding="utf-8"?>
<p:tagLst xmlns:p="http://schemas.openxmlformats.org/presentationml/2006/main">
  <p:tag name="AS_UNIQUEID" val="694"/>
</p:tagLst>
</file>

<file path=ppt/tags/tag933.xml><?xml version="1.0" encoding="utf-8"?>
<p:tagLst xmlns:p="http://schemas.openxmlformats.org/presentationml/2006/main">
  <p:tag name="AS_UNIQUEID" val="695"/>
</p:tagLst>
</file>

<file path=ppt/tags/tag934.xml><?xml version="1.0" encoding="utf-8"?>
<p:tagLst xmlns:p="http://schemas.openxmlformats.org/presentationml/2006/main">
  <p:tag name="AS_UNIQUEID" val="696"/>
</p:tagLst>
</file>

<file path=ppt/tags/tag935.xml><?xml version="1.0" encoding="utf-8"?>
<p:tagLst xmlns:p="http://schemas.openxmlformats.org/presentationml/2006/main">
  <p:tag name="AS_UNIQUEID" val="697"/>
</p:tagLst>
</file>

<file path=ppt/tags/tag936.xml><?xml version="1.0" encoding="utf-8"?>
<p:tagLst xmlns:p="http://schemas.openxmlformats.org/presentationml/2006/main">
  <p:tag name="AS_UNIQUEID" val="698"/>
</p:tagLst>
</file>

<file path=ppt/tags/tag937.xml><?xml version="1.0" encoding="utf-8"?>
<p:tagLst xmlns:p="http://schemas.openxmlformats.org/presentationml/2006/main">
  <p:tag name="AS_UNIQUEID" val="699"/>
</p:tagLst>
</file>

<file path=ppt/tags/tag938.xml><?xml version="1.0" encoding="utf-8"?>
<p:tagLst xmlns:p="http://schemas.openxmlformats.org/presentationml/2006/main">
  <p:tag name="AS_UNIQUEID" val="700"/>
</p:tagLst>
</file>

<file path=ppt/tags/tag939.xml><?xml version="1.0" encoding="utf-8"?>
<p:tagLst xmlns:p="http://schemas.openxmlformats.org/presentationml/2006/main">
  <p:tag name="AS_UNIQUEID" val="701"/>
</p:tagLst>
</file>

<file path=ppt/tags/tag94.xml><?xml version="1.0" encoding="utf-8"?>
<p:tagLst xmlns:p="http://schemas.openxmlformats.org/presentationml/2006/main">
  <p:tag name="AS_UNIQUEID" val="1222"/>
</p:tagLst>
</file>

<file path=ppt/tags/tag940.xml><?xml version="1.0" encoding="utf-8"?>
<p:tagLst xmlns:p="http://schemas.openxmlformats.org/presentationml/2006/main">
  <p:tag name="AS_UNIQUEID" val="702"/>
</p:tagLst>
</file>

<file path=ppt/tags/tag941.xml><?xml version="1.0" encoding="utf-8"?>
<p:tagLst xmlns:p="http://schemas.openxmlformats.org/presentationml/2006/main">
  <p:tag name="AS_UNIQUEID" val="703"/>
</p:tagLst>
</file>

<file path=ppt/tags/tag942.xml><?xml version="1.0" encoding="utf-8"?>
<p:tagLst xmlns:p="http://schemas.openxmlformats.org/presentationml/2006/main">
  <p:tag name="AS_UNIQUEID" val="704"/>
</p:tagLst>
</file>

<file path=ppt/tags/tag943.xml><?xml version="1.0" encoding="utf-8"?>
<p:tagLst xmlns:p="http://schemas.openxmlformats.org/presentationml/2006/main">
  <p:tag name="AS_UNIQUEID" val="705"/>
</p:tagLst>
</file>

<file path=ppt/tags/tag944.xml><?xml version="1.0" encoding="utf-8"?>
<p:tagLst xmlns:p="http://schemas.openxmlformats.org/presentationml/2006/main">
  <p:tag name="AS_UNIQUEID" val="706"/>
</p:tagLst>
</file>

<file path=ppt/tags/tag945.xml><?xml version="1.0" encoding="utf-8"?>
<p:tagLst xmlns:p="http://schemas.openxmlformats.org/presentationml/2006/main">
  <p:tag name="AS_UNIQUEID" val="707"/>
</p:tagLst>
</file>

<file path=ppt/tags/tag946.xml><?xml version="1.0" encoding="utf-8"?>
<p:tagLst xmlns:p="http://schemas.openxmlformats.org/presentationml/2006/main">
  <p:tag name="AS_UNIQUEID" val="708"/>
</p:tagLst>
</file>

<file path=ppt/tags/tag947.xml><?xml version="1.0" encoding="utf-8"?>
<p:tagLst xmlns:p="http://schemas.openxmlformats.org/presentationml/2006/main">
  <p:tag name="AS_UNIQUEID" val="709"/>
</p:tagLst>
</file>

<file path=ppt/tags/tag948.xml><?xml version="1.0" encoding="utf-8"?>
<p:tagLst xmlns:p="http://schemas.openxmlformats.org/presentationml/2006/main">
  <p:tag name="AS_UNIQUEID" val="710"/>
</p:tagLst>
</file>

<file path=ppt/tags/tag949.xml><?xml version="1.0" encoding="utf-8"?>
<p:tagLst xmlns:p="http://schemas.openxmlformats.org/presentationml/2006/main">
  <p:tag name="AS_UNIQUEID" val="711"/>
</p:tagLst>
</file>

<file path=ppt/tags/tag95.xml><?xml version="1.0" encoding="utf-8"?>
<p:tagLst xmlns:p="http://schemas.openxmlformats.org/presentationml/2006/main">
  <p:tag name="AS_UNIQUEID" val="1223"/>
</p:tagLst>
</file>

<file path=ppt/tags/tag950.xml><?xml version="1.0" encoding="utf-8"?>
<p:tagLst xmlns:p="http://schemas.openxmlformats.org/presentationml/2006/main">
  <p:tag name="AS_UNIQUEID" val="712"/>
</p:tagLst>
</file>

<file path=ppt/tags/tag951.xml><?xml version="1.0" encoding="utf-8"?>
<p:tagLst xmlns:p="http://schemas.openxmlformats.org/presentationml/2006/main">
  <p:tag name="AS_UNIQUEID" val="713"/>
</p:tagLst>
</file>

<file path=ppt/tags/tag952.xml><?xml version="1.0" encoding="utf-8"?>
<p:tagLst xmlns:p="http://schemas.openxmlformats.org/presentationml/2006/main">
  <p:tag name="AS_UNIQUEID" val="714"/>
</p:tagLst>
</file>

<file path=ppt/tags/tag953.xml><?xml version="1.0" encoding="utf-8"?>
<p:tagLst xmlns:p="http://schemas.openxmlformats.org/presentationml/2006/main">
  <p:tag name="AS_UNIQUEID" val="715"/>
</p:tagLst>
</file>

<file path=ppt/tags/tag954.xml><?xml version="1.0" encoding="utf-8"?>
<p:tagLst xmlns:p="http://schemas.openxmlformats.org/presentationml/2006/main">
  <p:tag name="AS_UNIQUEID" val="716"/>
</p:tagLst>
</file>

<file path=ppt/tags/tag955.xml><?xml version="1.0" encoding="utf-8"?>
<p:tagLst xmlns:p="http://schemas.openxmlformats.org/presentationml/2006/main">
  <p:tag name="AS_UNIQUEID" val="717"/>
</p:tagLst>
</file>

<file path=ppt/tags/tag956.xml><?xml version="1.0" encoding="utf-8"?>
<p:tagLst xmlns:p="http://schemas.openxmlformats.org/presentationml/2006/main">
  <p:tag name="AS_UNIQUEID" val="718"/>
</p:tagLst>
</file>

<file path=ppt/tags/tag957.xml><?xml version="1.0" encoding="utf-8"?>
<p:tagLst xmlns:p="http://schemas.openxmlformats.org/presentationml/2006/main">
  <p:tag name="AS_UNIQUEID" val="719"/>
</p:tagLst>
</file>

<file path=ppt/tags/tag958.xml><?xml version="1.0" encoding="utf-8"?>
<p:tagLst xmlns:p="http://schemas.openxmlformats.org/presentationml/2006/main">
  <p:tag name="AS_UNIQUEID" val="720"/>
</p:tagLst>
</file>

<file path=ppt/tags/tag959.xml><?xml version="1.0" encoding="utf-8"?>
<p:tagLst xmlns:p="http://schemas.openxmlformats.org/presentationml/2006/main">
  <p:tag name="AS_UNIQUEID" val="721"/>
</p:tagLst>
</file>

<file path=ppt/tags/tag96.xml><?xml version="1.0" encoding="utf-8"?>
<p:tagLst xmlns:p="http://schemas.openxmlformats.org/presentationml/2006/main">
  <p:tag name="AS_UNIQUEID" val="1224"/>
</p:tagLst>
</file>

<file path=ppt/tags/tag960.xml><?xml version="1.0" encoding="utf-8"?>
<p:tagLst xmlns:p="http://schemas.openxmlformats.org/presentationml/2006/main">
  <p:tag name="AS_UNIQUEID" val="722"/>
</p:tagLst>
</file>

<file path=ppt/tags/tag961.xml><?xml version="1.0" encoding="utf-8"?>
<p:tagLst xmlns:p="http://schemas.openxmlformats.org/presentationml/2006/main">
  <p:tag name="AS_UNIQUEID" val="723"/>
</p:tagLst>
</file>

<file path=ppt/tags/tag962.xml><?xml version="1.0" encoding="utf-8"?>
<p:tagLst xmlns:p="http://schemas.openxmlformats.org/presentationml/2006/main">
  <p:tag name="AS_UNIQUEID" val="724"/>
</p:tagLst>
</file>

<file path=ppt/tags/tag963.xml><?xml version="1.0" encoding="utf-8"?>
<p:tagLst xmlns:p="http://schemas.openxmlformats.org/presentationml/2006/main">
  <p:tag name="AS_UNIQUEID" val="725"/>
</p:tagLst>
</file>

<file path=ppt/tags/tag964.xml><?xml version="1.0" encoding="utf-8"?>
<p:tagLst xmlns:p="http://schemas.openxmlformats.org/presentationml/2006/main">
  <p:tag name="AS_UNIQUEID" val="726"/>
</p:tagLst>
</file>

<file path=ppt/tags/tag965.xml><?xml version="1.0" encoding="utf-8"?>
<p:tagLst xmlns:p="http://schemas.openxmlformats.org/presentationml/2006/main">
  <p:tag name="AS_UNIQUEID" val="727"/>
</p:tagLst>
</file>

<file path=ppt/tags/tag966.xml><?xml version="1.0" encoding="utf-8"?>
<p:tagLst xmlns:p="http://schemas.openxmlformats.org/presentationml/2006/main">
  <p:tag name="AS_UNIQUEID" val="728"/>
</p:tagLst>
</file>

<file path=ppt/tags/tag967.xml><?xml version="1.0" encoding="utf-8"?>
<p:tagLst xmlns:p="http://schemas.openxmlformats.org/presentationml/2006/main">
  <p:tag name="AS_UNIQUEID" val="729"/>
</p:tagLst>
</file>

<file path=ppt/tags/tag968.xml><?xml version="1.0" encoding="utf-8"?>
<p:tagLst xmlns:p="http://schemas.openxmlformats.org/presentationml/2006/main">
  <p:tag name="AS_UNIQUEID" val="730"/>
</p:tagLst>
</file>

<file path=ppt/tags/tag969.xml><?xml version="1.0" encoding="utf-8"?>
<p:tagLst xmlns:p="http://schemas.openxmlformats.org/presentationml/2006/main">
  <p:tag name="AS_UNIQUEID" val="731"/>
</p:tagLst>
</file>

<file path=ppt/tags/tag97.xml><?xml version="1.0" encoding="utf-8"?>
<p:tagLst xmlns:p="http://schemas.openxmlformats.org/presentationml/2006/main">
  <p:tag name="AS_UNIQUEID" val="1225"/>
</p:tagLst>
</file>

<file path=ppt/tags/tag970.xml><?xml version="1.0" encoding="utf-8"?>
<p:tagLst xmlns:p="http://schemas.openxmlformats.org/presentationml/2006/main">
  <p:tag name="AS_UNIQUEID" val="732"/>
</p:tagLst>
</file>

<file path=ppt/tags/tag971.xml><?xml version="1.0" encoding="utf-8"?>
<p:tagLst xmlns:p="http://schemas.openxmlformats.org/presentationml/2006/main">
  <p:tag name="AS_UNIQUEID" val="733"/>
</p:tagLst>
</file>

<file path=ppt/tags/tag972.xml><?xml version="1.0" encoding="utf-8"?>
<p:tagLst xmlns:p="http://schemas.openxmlformats.org/presentationml/2006/main">
  <p:tag name="AS_UNIQUEID" val="734"/>
</p:tagLst>
</file>

<file path=ppt/tags/tag973.xml><?xml version="1.0" encoding="utf-8"?>
<p:tagLst xmlns:p="http://schemas.openxmlformats.org/presentationml/2006/main">
  <p:tag name="AS_UNIQUEID" val="735"/>
</p:tagLst>
</file>

<file path=ppt/tags/tag974.xml><?xml version="1.0" encoding="utf-8"?>
<p:tagLst xmlns:p="http://schemas.openxmlformats.org/presentationml/2006/main">
  <p:tag name="AS_UNIQUEID" val="736"/>
</p:tagLst>
</file>

<file path=ppt/tags/tag975.xml><?xml version="1.0" encoding="utf-8"?>
<p:tagLst xmlns:p="http://schemas.openxmlformats.org/presentationml/2006/main">
  <p:tag name="AS_UNIQUEID" val="737"/>
</p:tagLst>
</file>

<file path=ppt/tags/tag976.xml><?xml version="1.0" encoding="utf-8"?>
<p:tagLst xmlns:p="http://schemas.openxmlformats.org/presentationml/2006/main">
  <p:tag name="AS_UNIQUEID" val="738"/>
</p:tagLst>
</file>

<file path=ppt/tags/tag977.xml><?xml version="1.0" encoding="utf-8"?>
<p:tagLst xmlns:p="http://schemas.openxmlformats.org/presentationml/2006/main">
  <p:tag name="AS_UNIQUEID" val="739"/>
</p:tagLst>
</file>

<file path=ppt/tags/tag978.xml><?xml version="1.0" encoding="utf-8"?>
<p:tagLst xmlns:p="http://schemas.openxmlformats.org/presentationml/2006/main">
  <p:tag name="AS_UNIQUEID" val="740"/>
</p:tagLst>
</file>

<file path=ppt/tags/tag979.xml><?xml version="1.0" encoding="utf-8"?>
<p:tagLst xmlns:p="http://schemas.openxmlformats.org/presentationml/2006/main">
  <p:tag name="AS_UNIQUEID" val="741"/>
</p:tagLst>
</file>

<file path=ppt/tags/tag98.xml><?xml version="1.0" encoding="utf-8"?>
<p:tagLst xmlns:p="http://schemas.openxmlformats.org/presentationml/2006/main">
  <p:tag name="AS_UNIQUEID" val="1226"/>
</p:tagLst>
</file>

<file path=ppt/tags/tag980.xml><?xml version="1.0" encoding="utf-8"?>
<p:tagLst xmlns:p="http://schemas.openxmlformats.org/presentationml/2006/main">
  <p:tag name="AS_UNIQUEID" val="742"/>
</p:tagLst>
</file>

<file path=ppt/tags/tag981.xml><?xml version="1.0" encoding="utf-8"?>
<p:tagLst xmlns:p="http://schemas.openxmlformats.org/presentationml/2006/main">
  <p:tag name="AS_UNIQUEID" val="743"/>
</p:tagLst>
</file>

<file path=ppt/tags/tag982.xml><?xml version="1.0" encoding="utf-8"?>
<p:tagLst xmlns:p="http://schemas.openxmlformats.org/presentationml/2006/main">
  <p:tag name="AS_UNIQUEID" val="744"/>
</p:tagLst>
</file>

<file path=ppt/tags/tag983.xml><?xml version="1.0" encoding="utf-8"?>
<p:tagLst xmlns:p="http://schemas.openxmlformats.org/presentationml/2006/main">
  <p:tag name="AS_UNIQUEID" val="745"/>
</p:tagLst>
</file>

<file path=ppt/tags/tag984.xml><?xml version="1.0" encoding="utf-8"?>
<p:tagLst xmlns:p="http://schemas.openxmlformats.org/presentationml/2006/main">
  <p:tag name="AS_UNIQUEID" val="746"/>
</p:tagLst>
</file>

<file path=ppt/tags/tag985.xml><?xml version="1.0" encoding="utf-8"?>
<p:tagLst xmlns:p="http://schemas.openxmlformats.org/presentationml/2006/main">
  <p:tag name="AS_UNIQUEID" val="747"/>
</p:tagLst>
</file>

<file path=ppt/tags/tag986.xml><?xml version="1.0" encoding="utf-8"?>
<p:tagLst xmlns:p="http://schemas.openxmlformats.org/presentationml/2006/main">
  <p:tag name="AS_UNIQUEID" val="748"/>
</p:tagLst>
</file>

<file path=ppt/tags/tag987.xml><?xml version="1.0" encoding="utf-8"?>
<p:tagLst xmlns:p="http://schemas.openxmlformats.org/presentationml/2006/main">
  <p:tag name="AS_UNIQUEID" val="749"/>
</p:tagLst>
</file>

<file path=ppt/tags/tag988.xml><?xml version="1.0" encoding="utf-8"?>
<p:tagLst xmlns:p="http://schemas.openxmlformats.org/presentationml/2006/main">
  <p:tag name="AS_UNIQUEID" val="750"/>
</p:tagLst>
</file>

<file path=ppt/tags/tag989.xml><?xml version="1.0" encoding="utf-8"?>
<p:tagLst xmlns:p="http://schemas.openxmlformats.org/presentationml/2006/main">
  <p:tag name="AS_UNIQUEID" val="751"/>
</p:tagLst>
</file>

<file path=ppt/tags/tag99.xml><?xml version="1.0" encoding="utf-8"?>
<p:tagLst xmlns:p="http://schemas.openxmlformats.org/presentationml/2006/main">
  <p:tag name="AS_UNIQUEID" val="1227"/>
</p:tagLst>
</file>

<file path=ppt/tags/tag990.xml><?xml version="1.0" encoding="utf-8"?>
<p:tagLst xmlns:p="http://schemas.openxmlformats.org/presentationml/2006/main">
  <p:tag name="AS_UNIQUEID" val="752"/>
</p:tagLst>
</file>

<file path=ppt/tags/tag991.xml><?xml version="1.0" encoding="utf-8"?>
<p:tagLst xmlns:p="http://schemas.openxmlformats.org/presentationml/2006/main">
  <p:tag name="AS_UNIQUEID" val="753"/>
</p:tagLst>
</file>

<file path=ppt/tags/tag992.xml><?xml version="1.0" encoding="utf-8"?>
<p:tagLst xmlns:p="http://schemas.openxmlformats.org/presentationml/2006/main">
  <p:tag name="AS_UNIQUEID" val="754"/>
</p:tagLst>
</file>

<file path=ppt/tags/tag993.xml><?xml version="1.0" encoding="utf-8"?>
<p:tagLst xmlns:p="http://schemas.openxmlformats.org/presentationml/2006/main">
  <p:tag name="AS_UNIQUEID" val="755"/>
</p:tagLst>
</file>

<file path=ppt/tags/tag994.xml><?xml version="1.0" encoding="utf-8"?>
<p:tagLst xmlns:p="http://schemas.openxmlformats.org/presentationml/2006/main">
  <p:tag name="AS_UNIQUEID" val="756"/>
</p:tagLst>
</file>

<file path=ppt/tags/tag995.xml><?xml version="1.0" encoding="utf-8"?>
<p:tagLst xmlns:p="http://schemas.openxmlformats.org/presentationml/2006/main">
  <p:tag name="AS_UNIQUEID" val="757"/>
</p:tagLst>
</file>

<file path=ppt/tags/tag996.xml><?xml version="1.0" encoding="utf-8"?>
<p:tagLst xmlns:p="http://schemas.openxmlformats.org/presentationml/2006/main">
  <p:tag name="AS_UNIQUEID" val="758"/>
</p:tagLst>
</file>

<file path=ppt/tags/tag997.xml><?xml version="1.0" encoding="utf-8"?>
<p:tagLst xmlns:p="http://schemas.openxmlformats.org/presentationml/2006/main">
  <p:tag name="AS_UNIQUEID" val="759"/>
</p:tagLst>
</file>

<file path=ppt/tags/tag998.xml><?xml version="1.0" encoding="utf-8"?>
<p:tagLst xmlns:p="http://schemas.openxmlformats.org/presentationml/2006/main">
  <p:tag name="AS_UNIQUEID" val="760"/>
</p:tagLst>
</file>

<file path=ppt/tags/tag999.xml><?xml version="1.0" encoding="utf-8"?>
<p:tagLst xmlns:p="http://schemas.openxmlformats.org/presentationml/2006/main">
  <p:tag name="AS_UNIQUEID" val="761"/>
</p:tagLst>
</file>

<file path=ppt/theme/theme1.xml><?xml version="1.0" encoding="utf-8"?>
<a:theme xmlns:r="http://schemas.openxmlformats.org/officeDocument/2006/relationships"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Arial"/>
      </a:majorFont>
      <a:minorFont>
        <a:latin typeface="Arial"/>
        <a:ea typeface="宋体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>学科网</Company>
  <Paragraphs>155</Paragraphs>
  <Slides>22</Slides>
  <Notes>1</Notes>
  <TotalTime>0</TotalTime>
  <HiddenSlides>0</HiddenSlides>
  <MMClips>2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baseType="lpstr" size="35">
      <vt:lpstr>Arial</vt:lpstr>
      <vt:lpstr>宋体</vt:lpstr>
      <vt:lpstr>Calibri</vt:lpstr>
      <vt:lpstr>Impact</vt:lpstr>
      <vt:lpstr>黑体</vt:lpstr>
      <vt:lpstr>Times New Roman</vt:lpstr>
      <vt:lpstr>Tahoma</vt:lpstr>
      <vt:lpstr>华文新魏</vt:lpstr>
      <vt:lpstr>方正硬笔楷书简体</vt:lpstr>
      <vt:lpstr>Comic Sans MS</vt:lpstr>
      <vt:lpstr>方正大黑简体</vt:lpstr>
      <vt:lpstr>隶书</vt:lpstr>
      <vt:lpstr>默认设计模板</vt:lpstr>
      <vt:lpstr>PowerPoint Presentation</vt:lpstr>
      <vt:lpstr>PowerPoint Presentation</vt:lpstr>
      <vt:lpstr>PowerPoint Presentation</vt:lpstr>
      <vt:lpstr>PowerPoint Presentation</vt:lpstr>
      <vt:lpstr>二、晶格能</vt:lpstr>
      <vt:lpstr>PowerPoint Presentation</vt:lpstr>
      <vt:lpstr>萤石  CaF2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</vt:vector>
  </TitlesOfParts>
  <LinksUpToDate>0</LinksUpToDate>
  <SharedDoc>0</SharedDoc>
  <HyperlinksChanged>0</HyperlinksChanged>
  <Application>Aspose.Slides for Java</Application>
  <AppVersion>20.1100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creator>rbm.xkw.com</dc:creator>
  <cp:revision>1</cp:revision>
  <cp:lastPrinted>2021-12-30T09:32:21.881</cp:lastPrinted>
  <dcterms:created xsi:type="dcterms:W3CDTF">2021-12-30T09:32:21Z</dcterms:created>
  <dcterms:modified xsi:type="dcterms:W3CDTF">2021-12-30T01:32:23Z</dcterms:modified>
</cp:coreProperties>
</file>

<file path=docProps/custom.xml><?xml version="1.0" encoding="utf-8"?>
<Properties xmlns:vt="http://schemas.openxmlformats.org/officeDocument/2006/docPropsVTypes" xmlns="http://schemas.openxmlformats.org/officeDocument/2006/custom-properti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</Properties>
</file>