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Java 20.11-->
<p:presentation xmlns:r="http://schemas.openxmlformats.org/officeDocument/2006/relationships" xmlns:a="http://schemas.openxmlformats.org/drawingml/2006/main" xmlns:p="http://schemas.openxmlformats.org/presentationml/2006/main">
  <p:sldMasterIdLst>
    <p:sldMasterId id="2147483648" r:id="rId1"/>
    <p:sldMasterId id="2147483661" r:id="rId2"/>
  </p:sldMasterIdLst>
  <p:sldIdLst>
    <p:sldId id="278" r:id="rId3"/>
    <p:sldId id="279" r:id="rId4"/>
    <p:sldId id="280" r:id="rId5"/>
    <p:sldId id="281" r:id="rId6"/>
    <p:sldId id="282" r:id="rId7"/>
    <p:sldId id="283" r:id="rId8"/>
    <p:sldId id="284" r:id="rId9"/>
    <p:sldId id="285" r:id="rId10"/>
    <p:sldId id="286" r:id="rId11"/>
    <p:sldId id="287" r:id="rId12"/>
    <p:sldId id="288" r:id="rId13"/>
    <p:sldId id="289" r:id="rId14"/>
    <p:sldId id="291" r:id="rId15"/>
    <p:sldId id="292" r:id="rId16"/>
    <p:sldId id="293" r:id="rId17"/>
    <p:sldId id="294" r:id="rId18"/>
  </p:sldIdLst>
  <p:sldSz cx="12192000" cy="6858000"/>
  <p:notesSz cx="6858000" cy="9144000"/>
  <p:custDataLst>
    <p:tags r:id="rId1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tags" Target="tags/tag511.xml" /><Relationship Id="rId2" Type="http://schemas.openxmlformats.org/officeDocument/2006/relationships/slideMaster" Target="slideMasters/slideMaster2.xml" /><Relationship Id="rId20" Type="http://schemas.openxmlformats.org/officeDocument/2006/relationships/presProps" Target="presProps.xml" /><Relationship Id="rId21" Type="http://schemas.openxmlformats.org/officeDocument/2006/relationships/viewProps" Target="viewProps.xml" /><Relationship Id="rId22" Type="http://schemas.openxmlformats.org/officeDocument/2006/relationships/theme" Target="theme/theme1.xml" /><Relationship Id="rId23" Type="http://schemas.openxmlformats.org/officeDocument/2006/relationships/tableStyles" Target="tableStyles.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s>
</file>

<file path=ppt/slideLayouts/_rels/slideLayout1.xml.rels>&#65279;<?xml version="1.0" encoding="utf-8" standalone="yes"?><Relationships xmlns="http://schemas.openxmlformats.org/package/2006/relationships"><Relationship Id="rId1" Type="http://schemas.openxmlformats.org/officeDocument/2006/relationships/tags" Target="../tags/tag1.xml" /><Relationship Id="rId10" Type="http://schemas.openxmlformats.org/officeDocument/2006/relationships/tags" Target="../tags/tag10.xml" /><Relationship Id="rId11" Type="http://schemas.openxmlformats.org/officeDocument/2006/relationships/tags" Target="../tags/tag11.xml" /><Relationship Id="rId12" Type="http://schemas.openxmlformats.org/officeDocument/2006/relationships/tags" Target="../tags/tag12.xml" /><Relationship Id="rId13" Type="http://schemas.openxmlformats.org/officeDocument/2006/relationships/tags" Target="../tags/tag13.xml" /><Relationship Id="rId14" Type="http://schemas.openxmlformats.org/officeDocument/2006/relationships/tags" Target="../tags/tag14.xml" /><Relationship Id="rId15" Type="http://schemas.openxmlformats.org/officeDocument/2006/relationships/tags" Target="../tags/tag15.xml" /><Relationship Id="rId16" Type="http://schemas.openxmlformats.org/officeDocument/2006/relationships/tags" Target="../tags/tag16.xml" /><Relationship Id="rId17" Type="http://schemas.openxmlformats.org/officeDocument/2006/relationships/tags" Target="../tags/tag17.xml" /><Relationship Id="rId18" Type="http://schemas.openxmlformats.org/officeDocument/2006/relationships/slideMaster" Target="../slideMasters/slideMaster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tags" Target="../tags/tag6.xml" /><Relationship Id="rId7" Type="http://schemas.openxmlformats.org/officeDocument/2006/relationships/tags" Target="../tags/tag7.xml" /><Relationship Id="rId8" Type="http://schemas.openxmlformats.org/officeDocument/2006/relationships/tags" Target="../tags/tag8.xml" /><Relationship Id="rId9" Type="http://schemas.openxmlformats.org/officeDocument/2006/relationships/tags" Target="../tags/tag9.xml" /></Relationships>
</file>

<file path=ppt/slideLayouts/_rels/slideLayout10.xml.rels>&#65279;<?xml version="1.0" encoding="utf-8" standalone="yes"?><Relationships xmlns="http://schemas.openxmlformats.org/package/2006/relationships"><Relationship Id="rId1" Type="http://schemas.openxmlformats.org/officeDocument/2006/relationships/tags" Target="../tags/tag83.xml" /><Relationship Id="rId2" Type="http://schemas.openxmlformats.org/officeDocument/2006/relationships/tags" Target="../tags/tag84.xml" /><Relationship Id="rId3" Type="http://schemas.openxmlformats.org/officeDocument/2006/relationships/tags" Target="../tags/tag85.xml" /><Relationship Id="rId4" Type="http://schemas.openxmlformats.org/officeDocument/2006/relationships/tags" Target="../tags/tag86.xml" /><Relationship Id="rId5" Type="http://schemas.openxmlformats.org/officeDocument/2006/relationships/tags" Target="../tags/tag87.xml" /><Relationship Id="rId6"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tags" Target="../tags/tag88.xml" /><Relationship Id="rId10" Type="http://schemas.openxmlformats.org/officeDocument/2006/relationships/tags" Target="../tags/tag97.xml" /><Relationship Id="rId11" Type="http://schemas.openxmlformats.org/officeDocument/2006/relationships/tags" Target="../tags/tag98.xml" /><Relationship Id="rId12" Type="http://schemas.openxmlformats.org/officeDocument/2006/relationships/tags" Target="../tags/tag99.xml" /><Relationship Id="rId13" Type="http://schemas.openxmlformats.org/officeDocument/2006/relationships/tags" Target="../tags/tag100.xml" /><Relationship Id="rId14" Type="http://schemas.openxmlformats.org/officeDocument/2006/relationships/tags" Target="../tags/tag101.xml" /><Relationship Id="rId15" Type="http://schemas.openxmlformats.org/officeDocument/2006/relationships/tags" Target="../tags/tag102.xml" /><Relationship Id="rId16" Type="http://schemas.openxmlformats.org/officeDocument/2006/relationships/slideMaster" Target="../slideMasters/slideMaster1.xml" /><Relationship Id="rId2" Type="http://schemas.openxmlformats.org/officeDocument/2006/relationships/tags" Target="../tags/tag89.xml" /><Relationship Id="rId3" Type="http://schemas.openxmlformats.org/officeDocument/2006/relationships/tags" Target="../tags/tag90.xml" /><Relationship Id="rId4" Type="http://schemas.openxmlformats.org/officeDocument/2006/relationships/tags" Target="../tags/tag91.xml" /><Relationship Id="rId5" Type="http://schemas.openxmlformats.org/officeDocument/2006/relationships/tags" Target="../tags/tag92.xml" /><Relationship Id="rId6" Type="http://schemas.openxmlformats.org/officeDocument/2006/relationships/tags" Target="../tags/tag93.xml" /><Relationship Id="rId7" Type="http://schemas.openxmlformats.org/officeDocument/2006/relationships/tags" Target="../tags/tag94.xml" /><Relationship Id="rId8" Type="http://schemas.openxmlformats.org/officeDocument/2006/relationships/tags" Target="../tags/tag95.xml" /><Relationship Id="rId9" Type="http://schemas.openxmlformats.org/officeDocument/2006/relationships/tags" Target="../tags/tag96.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103.xml" /><Relationship Id="rId2" Type="http://schemas.openxmlformats.org/officeDocument/2006/relationships/tags" Target="../tags/tag104.xml" /><Relationship Id="rId3" Type="http://schemas.openxmlformats.org/officeDocument/2006/relationships/tags" Target="../tags/tag105.xml" /><Relationship Id="rId4" Type="http://schemas.openxmlformats.org/officeDocument/2006/relationships/tags" Target="../tags/tag106.xml" /><Relationship Id="rId5" Type="http://schemas.openxmlformats.org/officeDocument/2006/relationships/tags" Target="../tags/tag107.xml" /><Relationship Id="rId6"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116.xml" /><Relationship Id="rId10" Type="http://schemas.openxmlformats.org/officeDocument/2006/relationships/tags" Target="../tags/tag123.xml" /><Relationship Id="rId11" Type="http://schemas.openxmlformats.org/officeDocument/2006/relationships/tags" Target="../tags/tag124.xml" /><Relationship Id="rId12" Type="http://schemas.openxmlformats.org/officeDocument/2006/relationships/tags" Target="../tags/tag125.xml" /><Relationship Id="rId13" Type="http://schemas.openxmlformats.org/officeDocument/2006/relationships/slideMaster" Target="../slideMasters/slideMaster2.xml" /><Relationship Id="rId2" Type="http://schemas.openxmlformats.org/officeDocument/2006/relationships/image" Target="../media/image2.png" /><Relationship Id="rId3" Type="http://schemas.openxmlformats.org/officeDocument/2006/relationships/tags" Target="../tags/tag117.xml" /><Relationship Id="rId4" Type="http://schemas.openxmlformats.org/officeDocument/2006/relationships/tags" Target="../tags/tag118.xml" /><Relationship Id="rId5" Type="http://schemas.openxmlformats.org/officeDocument/2006/relationships/image" Target="../media/image3.png" /><Relationship Id="rId6" Type="http://schemas.openxmlformats.org/officeDocument/2006/relationships/tags" Target="../tags/tag119.xml" /><Relationship Id="rId7" Type="http://schemas.openxmlformats.org/officeDocument/2006/relationships/tags" Target="../tags/tag120.xml" /><Relationship Id="rId8" Type="http://schemas.openxmlformats.org/officeDocument/2006/relationships/tags" Target="../tags/tag121.xml" /><Relationship Id="rId9" Type="http://schemas.openxmlformats.org/officeDocument/2006/relationships/tags" Target="../tags/tag12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126.xml" /><Relationship Id="rId10" Type="http://schemas.openxmlformats.org/officeDocument/2006/relationships/tags" Target="../tags/tag133.xml" /><Relationship Id="rId11" Type="http://schemas.openxmlformats.org/officeDocument/2006/relationships/tags" Target="../tags/tag134.xml" /><Relationship Id="rId12" Type="http://schemas.openxmlformats.org/officeDocument/2006/relationships/slideMaster" Target="../slideMasters/slideMaster2.xml" /><Relationship Id="rId2" Type="http://schemas.openxmlformats.org/officeDocument/2006/relationships/tags" Target="../tags/tag127.xml" /><Relationship Id="rId3" Type="http://schemas.openxmlformats.org/officeDocument/2006/relationships/image" Target="../media/image4.png" /><Relationship Id="rId4" Type="http://schemas.openxmlformats.org/officeDocument/2006/relationships/tags" Target="../tags/tag128.xml" /><Relationship Id="rId5" Type="http://schemas.openxmlformats.org/officeDocument/2006/relationships/image" Target="../media/image5.png" /><Relationship Id="rId6" Type="http://schemas.openxmlformats.org/officeDocument/2006/relationships/tags" Target="../tags/tag129.xml" /><Relationship Id="rId7" Type="http://schemas.openxmlformats.org/officeDocument/2006/relationships/tags" Target="../tags/tag130.xml" /><Relationship Id="rId8" Type="http://schemas.openxmlformats.org/officeDocument/2006/relationships/tags" Target="../tags/tag131.xml" /><Relationship Id="rId9" Type="http://schemas.openxmlformats.org/officeDocument/2006/relationships/tags" Target="../tags/tag13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135.xml" /><Relationship Id="rId10" Type="http://schemas.openxmlformats.org/officeDocument/2006/relationships/tags" Target="../tags/tag142.xml" /><Relationship Id="rId11" Type="http://schemas.openxmlformats.org/officeDocument/2006/relationships/tags" Target="../tags/tag143.xml" /><Relationship Id="rId12" Type="http://schemas.openxmlformats.org/officeDocument/2006/relationships/slideMaster" Target="../slideMasters/slideMaster2.xml" /><Relationship Id="rId2" Type="http://schemas.openxmlformats.org/officeDocument/2006/relationships/image" Target="../media/image3.png" /><Relationship Id="rId3" Type="http://schemas.openxmlformats.org/officeDocument/2006/relationships/tags" Target="../tags/tag136.xml" /><Relationship Id="rId4" Type="http://schemas.openxmlformats.org/officeDocument/2006/relationships/image" Target="../media/image2.png" /><Relationship Id="rId5" Type="http://schemas.openxmlformats.org/officeDocument/2006/relationships/tags" Target="../tags/tag137.xml" /><Relationship Id="rId6" Type="http://schemas.openxmlformats.org/officeDocument/2006/relationships/tags" Target="../tags/tag138.xml" /><Relationship Id="rId7" Type="http://schemas.openxmlformats.org/officeDocument/2006/relationships/tags" Target="../tags/tag139.xml" /><Relationship Id="rId8" Type="http://schemas.openxmlformats.org/officeDocument/2006/relationships/tags" Target="../tags/tag140.xml" /><Relationship Id="rId9" Type="http://schemas.openxmlformats.org/officeDocument/2006/relationships/tags" Target="../tags/tag141.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144.xml" /><Relationship Id="rId10" Type="http://schemas.openxmlformats.org/officeDocument/2006/relationships/tags" Target="../tags/tag151.xml" /><Relationship Id="rId11" Type="http://schemas.openxmlformats.org/officeDocument/2006/relationships/tags" Target="../tags/tag152.xml" /><Relationship Id="rId12" Type="http://schemas.openxmlformats.org/officeDocument/2006/relationships/tags" Target="../tags/tag153.xml" /><Relationship Id="rId13" Type="http://schemas.openxmlformats.org/officeDocument/2006/relationships/slideMaster" Target="../slideMasters/slideMaster2.xml" /><Relationship Id="rId2" Type="http://schemas.openxmlformats.org/officeDocument/2006/relationships/tags" Target="../tags/tag145.xml" /><Relationship Id="rId3" Type="http://schemas.openxmlformats.org/officeDocument/2006/relationships/image" Target="../media/image4.png" /><Relationship Id="rId4" Type="http://schemas.openxmlformats.org/officeDocument/2006/relationships/tags" Target="../tags/tag146.xml" /><Relationship Id="rId5" Type="http://schemas.openxmlformats.org/officeDocument/2006/relationships/image" Target="../media/image5.png" /><Relationship Id="rId6" Type="http://schemas.openxmlformats.org/officeDocument/2006/relationships/tags" Target="../tags/tag147.xml" /><Relationship Id="rId7" Type="http://schemas.openxmlformats.org/officeDocument/2006/relationships/tags" Target="../tags/tag148.xml" /><Relationship Id="rId8" Type="http://schemas.openxmlformats.org/officeDocument/2006/relationships/tags" Target="../tags/tag149.xml" /><Relationship Id="rId9" Type="http://schemas.openxmlformats.org/officeDocument/2006/relationships/tags" Target="../tags/tag150.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154.xml" /><Relationship Id="rId10" Type="http://schemas.openxmlformats.org/officeDocument/2006/relationships/tags" Target="../tags/tag161.xml" /><Relationship Id="rId11" Type="http://schemas.openxmlformats.org/officeDocument/2006/relationships/tags" Target="../tags/tag162.xml" /><Relationship Id="rId12" Type="http://schemas.openxmlformats.org/officeDocument/2006/relationships/tags" Target="../tags/tag163.xml" /><Relationship Id="rId13" Type="http://schemas.openxmlformats.org/officeDocument/2006/relationships/tags" Target="../tags/tag164.xml" /><Relationship Id="rId14" Type="http://schemas.openxmlformats.org/officeDocument/2006/relationships/tags" Target="../tags/tag165.xml" /><Relationship Id="rId15" Type="http://schemas.openxmlformats.org/officeDocument/2006/relationships/slideMaster" Target="../slideMasters/slideMaster2.xml" /><Relationship Id="rId2" Type="http://schemas.openxmlformats.org/officeDocument/2006/relationships/tags" Target="../tags/tag155.xml" /><Relationship Id="rId3" Type="http://schemas.openxmlformats.org/officeDocument/2006/relationships/image" Target="../media/image4.png" /><Relationship Id="rId4" Type="http://schemas.openxmlformats.org/officeDocument/2006/relationships/tags" Target="../tags/tag156.xml" /><Relationship Id="rId5" Type="http://schemas.openxmlformats.org/officeDocument/2006/relationships/image" Target="../media/image5.png" /><Relationship Id="rId6" Type="http://schemas.openxmlformats.org/officeDocument/2006/relationships/tags" Target="../tags/tag157.xml" /><Relationship Id="rId7" Type="http://schemas.openxmlformats.org/officeDocument/2006/relationships/tags" Target="../tags/tag158.xml" /><Relationship Id="rId8" Type="http://schemas.openxmlformats.org/officeDocument/2006/relationships/tags" Target="../tags/tag159.xml" /><Relationship Id="rId9" Type="http://schemas.openxmlformats.org/officeDocument/2006/relationships/tags" Target="../tags/tag160.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166.xml" /><Relationship Id="rId10" Type="http://schemas.openxmlformats.org/officeDocument/2006/relationships/slideMaster" Target="../slideMasters/slideMaster2.xml" /><Relationship Id="rId2" Type="http://schemas.openxmlformats.org/officeDocument/2006/relationships/tags" Target="../tags/tag167.xml" /><Relationship Id="rId3" Type="http://schemas.openxmlformats.org/officeDocument/2006/relationships/image" Target="../media/image6.png" /><Relationship Id="rId4" Type="http://schemas.openxmlformats.org/officeDocument/2006/relationships/tags" Target="../tags/tag168.xml" /><Relationship Id="rId5" Type="http://schemas.openxmlformats.org/officeDocument/2006/relationships/tags" Target="../tags/tag169.xml" /><Relationship Id="rId6" Type="http://schemas.openxmlformats.org/officeDocument/2006/relationships/tags" Target="../tags/tag170.xml" /><Relationship Id="rId7" Type="http://schemas.openxmlformats.org/officeDocument/2006/relationships/tags" Target="../tags/tag171.xml" /><Relationship Id="rId8" Type="http://schemas.openxmlformats.org/officeDocument/2006/relationships/tags" Target="../tags/tag172.xml" /><Relationship Id="rId9" Type="http://schemas.openxmlformats.org/officeDocument/2006/relationships/tags" Target="../tags/tag173.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174.xml" /><Relationship Id="rId2" Type="http://schemas.openxmlformats.org/officeDocument/2006/relationships/tags" Target="../tags/tag175.xml" /><Relationship Id="rId3" Type="http://schemas.openxmlformats.org/officeDocument/2006/relationships/tags" Target="../tags/tag176.xml" /><Relationship Id="rId4" Type="http://schemas.openxmlformats.org/officeDocument/2006/relationships/tags" Target="../tags/tag177.xml" /><Relationship Id="rId5"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tags" Target="../tags/tag18.xml" /><Relationship Id="rId2" Type="http://schemas.openxmlformats.org/officeDocument/2006/relationships/tags" Target="../tags/tag19.xml" /><Relationship Id="rId3" Type="http://schemas.openxmlformats.org/officeDocument/2006/relationships/tags" Target="../tags/tag20.xml" /><Relationship Id="rId4" Type="http://schemas.openxmlformats.org/officeDocument/2006/relationships/tags" Target="../tags/tag21.xml" /><Relationship Id="rId5" Type="http://schemas.openxmlformats.org/officeDocument/2006/relationships/tags" Target="../tags/tag22.xml" /><Relationship Id="rId6" Type="http://schemas.openxmlformats.org/officeDocument/2006/relationships/tags" Target="../tags/tag23.xml" /><Relationship Id="rId7"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178.xml" /><Relationship Id="rId2" Type="http://schemas.openxmlformats.org/officeDocument/2006/relationships/tags" Target="../tags/tag179.xml" /><Relationship Id="rId3" Type="http://schemas.openxmlformats.org/officeDocument/2006/relationships/tags" Target="../tags/tag180.xml" /><Relationship Id="rId4" Type="http://schemas.openxmlformats.org/officeDocument/2006/relationships/tags" Target="../tags/tag181.xml" /><Relationship Id="rId5" Type="http://schemas.openxmlformats.org/officeDocument/2006/relationships/tags" Target="../tags/tag182.xml" /><Relationship Id="rId6" Type="http://schemas.openxmlformats.org/officeDocument/2006/relationships/tags" Target="../tags/tag183.xml" /><Relationship Id="rId7" Type="http://schemas.openxmlformats.org/officeDocument/2006/relationships/tags" Target="../tags/tag184.xml" /><Relationship Id="rId8"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185.xml" /><Relationship Id="rId2" Type="http://schemas.openxmlformats.org/officeDocument/2006/relationships/tags" Target="../tags/tag186.xml" /><Relationship Id="rId3" Type="http://schemas.openxmlformats.org/officeDocument/2006/relationships/tags" Target="../tags/tag187.xml" /><Relationship Id="rId4" Type="http://schemas.openxmlformats.org/officeDocument/2006/relationships/tags" Target="../tags/tag188.xml" /><Relationship Id="rId5" Type="http://schemas.openxmlformats.org/officeDocument/2006/relationships/tags" Target="../tags/tag189.xml" /><Relationship Id="rId6" Type="http://schemas.openxmlformats.org/officeDocument/2006/relationships/tags" Target="../tags/tag190.xml" /><Relationship Id="rId7"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191.xml" /><Relationship Id="rId2" Type="http://schemas.openxmlformats.org/officeDocument/2006/relationships/image" Target="../media/image7.png" /><Relationship Id="rId3" Type="http://schemas.openxmlformats.org/officeDocument/2006/relationships/tags" Target="../tags/tag192.xml" /><Relationship Id="rId4" Type="http://schemas.openxmlformats.org/officeDocument/2006/relationships/tags" Target="../tags/tag193.xml" /><Relationship Id="rId5" Type="http://schemas.openxmlformats.org/officeDocument/2006/relationships/tags" Target="../tags/tag194.xml" /><Relationship Id="rId6" Type="http://schemas.openxmlformats.org/officeDocument/2006/relationships/tags" Target="../tags/tag195.xml" /><Relationship Id="rId7" Type="http://schemas.openxmlformats.org/officeDocument/2006/relationships/tags" Target="../tags/tag196.xml" /><Relationship Id="rId8" Type="http://schemas.openxmlformats.org/officeDocument/2006/relationships/slideMaster" Target="../slideMasters/slideMaster2.xml" /></Relationships>
</file>

<file path=ppt/slideLayouts/_rels/slideLayout23.xml.rels>&#65279;<?xml version="1.0" encoding="utf-8" standalone="yes"?><Relationships xmlns="http://schemas.openxmlformats.org/package/2006/relationships"><Relationship Id="rId1" Type="http://schemas.openxmlformats.org/officeDocument/2006/relationships/tags" Target="../tags/tag197.xml" /><Relationship Id="rId10" Type="http://schemas.openxmlformats.org/officeDocument/2006/relationships/tags" Target="../tags/tag204.xml" /><Relationship Id="rId11" Type="http://schemas.openxmlformats.org/officeDocument/2006/relationships/tags" Target="../tags/tag205.xml" /><Relationship Id="rId12" Type="http://schemas.openxmlformats.org/officeDocument/2006/relationships/tags" Target="../tags/tag206.xml" /><Relationship Id="rId13" Type="http://schemas.openxmlformats.org/officeDocument/2006/relationships/slideMaster" Target="../slideMasters/slideMaster2.xml" /><Relationship Id="rId2" Type="http://schemas.openxmlformats.org/officeDocument/2006/relationships/image" Target="../media/image2.png" /><Relationship Id="rId3" Type="http://schemas.openxmlformats.org/officeDocument/2006/relationships/tags" Target="../tags/tag198.xml" /><Relationship Id="rId4" Type="http://schemas.openxmlformats.org/officeDocument/2006/relationships/tags" Target="../tags/tag199.xml" /><Relationship Id="rId5" Type="http://schemas.openxmlformats.org/officeDocument/2006/relationships/image" Target="../media/image3.png" /><Relationship Id="rId6" Type="http://schemas.openxmlformats.org/officeDocument/2006/relationships/tags" Target="../tags/tag200.xml" /><Relationship Id="rId7" Type="http://schemas.openxmlformats.org/officeDocument/2006/relationships/tags" Target="../tags/tag201.xml" /><Relationship Id="rId8" Type="http://schemas.openxmlformats.org/officeDocument/2006/relationships/tags" Target="../tags/tag202.xml" /><Relationship Id="rId9" Type="http://schemas.openxmlformats.org/officeDocument/2006/relationships/tags" Target="../tags/tag203.xml" /></Relationships>
</file>

<file path=ppt/slideLayouts/_rels/slideLayout24.xml.rels>&#65279;<?xml version="1.0" encoding="utf-8" standalone="yes"?><Relationships xmlns="http://schemas.openxmlformats.org/package/2006/relationships"><Relationship Id="rId1" Type="http://schemas.openxmlformats.org/officeDocument/2006/relationships/tags" Target="../tags/tag207.xml" /><Relationship Id="rId10" Type="http://schemas.openxmlformats.org/officeDocument/2006/relationships/slideMaster" Target="../slideMasters/slideMaster2.xml" /><Relationship Id="rId2" Type="http://schemas.openxmlformats.org/officeDocument/2006/relationships/image" Target="../media/image4.png" /><Relationship Id="rId3" Type="http://schemas.openxmlformats.org/officeDocument/2006/relationships/tags" Target="../tags/tag208.xml" /><Relationship Id="rId4" Type="http://schemas.openxmlformats.org/officeDocument/2006/relationships/image" Target="../media/image5.png" /><Relationship Id="rId5" Type="http://schemas.openxmlformats.org/officeDocument/2006/relationships/tags" Target="../tags/tag209.xml" /><Relationship Id="rId6" Type="http://schemas.openxmlformats.org/officeDocument/2006/relationships/tags" Target="../tags/tag210.xml" /><Relationship Id="rId7" Type="http://schemas.openxmlformats.org/officeDocument/2006/relationships/tags" Target="../tags/tag211.xml" /><Relationship Id="rId8" Type="http://schemas.openxmlformats.org/officeDocument/2006/relationships/tags" Target="../tags/tag212.xml" /><Relationship Id="rId9" Type="http://schemas.openxmlformats.org/officeDocument/2006/relationships/tags" Target="../tags/tag213.xml" /></Relationships>
</file>

<file path=ppt/slideLayouts/_rels/slideLayout25.xml.rels>&#65279;<?xml version="1.0" encoding="utf-8" standalone="yes"?><Relationships xmlns="http://schemas.openxmlformats.org/package/2006/relationships"><Relationship Id="rId1" Type="http://schemas.openxmlformats.org/officeDocument/2006/relationships/tags" Target="../tags/tag214.xml" /><Relationship Id="rId10" Type="http://schemas.openxmlformats.org/officeDocument/2006/relationships/tags" Target="../tags/tag221.xml" /><Relationship Id="rId11" Type="http://schemas.openxmlformats.org/officeDocument/2006/relationships/tags" Target="../tags/tag222.xml" /><Relationship Id="rId12" Type="http://schemas.openxmlformats.org/officeDocument/2006/relationships/slideMaster" Target="../slideMasters/slideMaster2.xml" /><Relationship Id="rId2" Type="http://schemas.openxmlformats.org/officeDocument/2006/relationships/tags" Target="../tags/tag215.xml" /><Relationship Id="rId3" Type="http://schemas.openxmlformats.org/officeDocument/2006/relationships/image" Target="../media/image4.png" /><Relationship Id="rId4" Type="http://schemas.openxmlformats.org/officeDocument/2006/relationships/tags" Target="../tags/tag216.xml" /><Relationship Id="rId5" Type="http://schemas.openxmlformats.org/officeDocument/2006/relationships/image" Target="../media/image5.png" /><Relationship Id="rId6" Type="http://schemas.openxmlformats.org/officeDocument/2006/relationships/tags" Target="../tags/tag217.xml" /><Relationship Id="rId7" Type="http://schemas.openxmlformats.org/officeDocument/2006/relationships/tags" Target="../tags/tag218.xml" /><Relationship Id="rId8" Type="http://schemas.openxmlformats.org/officeDocument/2006/relationships/tags" Target="../tags/tag219.xml" /><Relationship Id="rId9" Type="http://schemas.openxmlformats.org/officeDocument/2006/relationships/tags" Target="../tags/tag220.xml" /></Relationships>
</file>

<file path=ppt/slideLayouts/_rels/slideLayout26.xml.rels>&#65279;<?xml version="1.0" encoding="utf-8" standalone="yes"?><Relationships xmlns="http://schemas.openxmlformats.org/package/2006/relationships"><Relationship Id="rId1" Type="http://schemas.openxmlformats.org/officeDocument/2006/relationships/tags" Target="../tags/tag223.xml" /><Relationship Id="rId10" Type="http://schemas.openxmlformats.org/officeDocument/2006/relationships/tags" Target="../tags/tag231.xml" /><Relationship Id="rId11" Type="http://schemas.openxmlformats.org/officeDocument/2006/relationships/slideMaster" Target="../slideMasters/slideMaster2.xml" /><Relationship Id="rId2" Type="http://schemas.openxmlformats.org/officeDocument/2006/relationships/image" Target="../media/image8.png" /><Relationship Id="rId3" Type="http://schemas.openxmlformats.org/officeDocument/2006/relationships/tags" Target="../tags/tag224.xml" /><Relationship Id="rId4" Type="http://schemas.openxmlformats.org/officeDocument/2006/relationships/tags" Target="../tags/tag225.xml" /><Relationship Id="rId5" Type="http://schemas.openxmlformats.org/officeDocument/2006/relationships/tags" Target="../tags/tag226.xml" /><Relationship Id="rId6" Type="http://schemas.openxmlformats.org/officeDocument/2006/relationships/tags" Target="../tags/tag227.xml" /><Relationship Id="rId7" Type="http://schemas.openxmlformats.org/officeDocument/2006/relationships/tags" Target="../tags/tag228.xml" /><Relationship Id="rId8" Type="http://schemas.openxmlformats.org/officeDocument/2006/relationships/tags" Target="../tags/tag229.xml" /><Relationship Id="rId9" Type="http://schemas.openxmlformats.org/officeDocument/2006/relationships/tags" Target="../tags/tag230.xml" /></Relationships>
</file>

<file path=ppt/slideLayouts/_rels/slideLayout27.xml.rels>&#65279;<?xml version="1.0" encoding="utf-8" standalone="yes"?><Relationships xmlns="http://schemas.openxmlformats.org/package/2006/relationships"><Relationship Id="rId1" Type="http://schemas.openxmlformats.org/officeDocument/2006/relationships/tags" Target="../tags/tag232.xml" /><Relationship Id="rId10" Type="http://schemas.openxmlformats.org/officeDocument/2006/relationships/tags" Target="../tags/tag240.xml" /><Relationship Id="rId11" Type="http://schemas.openxmlformats.org/officeDocument/2006/relationships/slideMaster" Target="../slideMasters/slideMaster2.xml" /><Relationship Id="rId2" Type="http://schemas.openxmlformats.org/officeDocument/2006/relationships/image" Target="../media/image8.png" /><Relationship Id="rId3" Type="http://schemas.openxmlformats.org/officeDocument/2006/relationships/tags" Target="../tags/tag233.xml" /><Relationship Id="rId4" Type="http://schemas.openxmlformats.org/officeDocument/2006/relationships/tags" Target="../tags/tag234.xml" /><Relationship Id="rId5" Type="http://schemas.openxmlformats.org/officeDocument/2006/relationships/tags" Target="../tags/tag235.xml" /><Relationship Id="rId6" Type="http://schemas.openxmlformats.org/officeDocument/2006/relationships/tags" Target="../tags/tag236.xml" /><Relationship Id="rId7" Type="http://schemas.openxmlformats.org/officeDocument/2006/relationships/tags" Target="../tags/tag237.xml" /><Relationship Id="rId8" Type="http://schemas.openxmlformats.org/officeDocument/2006/relationships/tags" Target="../tags/tag238.xml" /><Relationship Id="rId9" Type="http://schemas.openxmlformats.org/officeDocument/2006/relationships/tags" Target="../tags/tag239.xml" /></Relationships>
</file>

<file path=ppt/slideLayouts/_rels/slideLayout28.xml.rels>&#65279;<?xml version="1.0" encoding="utf-8" standalone="yes"?><Relationships xmlns="http://schemas.openxmlformats.org/package/2006/relationships"><Relationship Id="rId1" Type="http://schemas.openxmlformats.org/officeDocument/2006/relationships/tags" Target="../tags/tag241.xml" /><Relationship Id="rId10" Type="http://schemas.openxmlformats.org/officeDocument/2006/relationships/tags" Target="../tags/tag249.xml" /><Relationship Id="rId11" Type="http://schemas.openxmlformats.org/officeDocument/2006/relationships/slideMaster" Target="../slideMasters/slideMaster2.xml" /><Relationship Id="rId2" Type="http://schemas.openxmlformats.org/officeDocument/2006/relationships/image" Target="../media/image8.png" /><Relationship Id="rId3" Type="http://schemas.openxmlformats.org/officeDocument/2006/relationships/tags" Target="../tags/tag242.xml" /><Relationship Id="rId4" Type="http://schemas.openxmlformats.org/officeDocument/2006/relationships/tags" Target="../tags/tag243.xml" /><Relationship Id="rId5" Type="http://schemas.openxmlformats.org/officeDocument/2006/relationships/tags" Target="../tags/tag244.xml" /><Relationship Id="rId6" Type="http://schemas.openxmlformats.org/officeDocument/2006/relationships/tags" Target="../tags/tag245.xml" /><Relationship Id="rId7" Type="http://schemas.openxmlformats.org/officeDocument/2006/relationships/tags" Target="../tags/tag246.xml" /><Relationship Id="rId8" Type="http://schemas.openxmlformats.org/officeDocument/2006/relationships/tags" Target="../tags/tag247.xml" /><Relationship Id="rId9" Type="http://schemas.openxmlformats.org/officeDocument/2006/relationships/tags" Target="../tags/tag248.xml" /></Relationships>
</file>

<file path=ppt/slideLayouts/_rels/slideLayout29.xml.rels>&#65279;<?xml version="1.0" encoding="utf-8" standalone="yes"?><Relationships xmlns="http://schemas.openxmlformats.org/package/2006/relationships"><Relationship Id="rId1" Type="http://schemas.openxmlformats.org/officeDocument/2006/relationships/tags" Target="../tags/tag250.xml" /><Relationship Id="rId10" Type="http://schemas.openxmlformats.org/officeDocument/2006/relationships/tags" Target="../tags/tag258.xml" /><Relationship Id="rId11" Type="http://schemas.openxmlformats.org/officeDocument/2006/relationships/tags" Target="../tags/tag259.xml" /><Relationship Id="rId12" Type="http://schemas.openxmlformats.org/officeDocument/2006/relationships/tags" Target="../tags/tag260.xml" /><Relationship Id="rId13" Type="http://schemas.openxmlformats.org/officeDocument/2006/relationships/slideMaster" Target="../slideMasters/slideMaster2.xml" /><Relationship Id="rId2" Type="http://schemas.openxmlformats.org/officeDocument/2006/relationships/image" Target="../media/image8.png" /><Relationship Id="rId3" Type="http://schemas.openxmlformats.org/officeDocument/2006/relationships/tags" Target="../tags/tag251.xml" /><Relationship Id="rId4" Type="http://schemas.openxmlformats.org/officeDocument/2006/relationships/tags" Target="../tags/tag252.xml" /><Relationship Id="rId5" Type="http://schemas.openxmlformats.org/officeDocument/2006/relationships/tags" Target="../tags/tag253.xml" /><Relationship Id="rId6" Type="http://schemas.openxmlformats.org/officeDocument/2006/relationships/tags" Target="../tags/tag254.xml" /><Relationship Id="rId7" Type="http://schemas.openxmlformats.org/officeDocument/2006/relationships/tags" Target="../tags/tag255.xml" /><Relationship Id="rId8" Type="http://schemas.openxmlformats.org/officeDocument/2006/relationships/tags" Target="../tags/tag256.xml" /><Relationship Id="rId9" Type="http://schemas.openxmlformats.org/officeDocument/2006/relationships/tags" Target="../tags/tag257.xml" /></Relationships>
</file>

<file path=ppt/slideLayouts/_rels/slideLayout3.xml.rels>&#65279;<?xml version="1.0" encoding="utf-8" standalone="yes"?><Relationships xmlns="http://schemas.openxmlformats.org/package/2006/relationships"><Relationship Id="rId1" Type="http://schemas.openxmlformats.org/officeDocument/2006/relationships/tags" Target="../tags/tag24.xml" /><Relationship Id="rId10" Type="http://schemas.openxmlformats.org/officeDocument/2006/relationships/tags" Target="../tags/tag33.xml" /><Relationship Id="rId11" Type="http://schemas.openxmlformats.org/officeDocument/2006/relationships/tags" Target="../tags/tag34.xml" /><Relationship Id="rId12" Type="http://schemas.openxmlformats.org/officeDocument/2006/relationships/tags" Target="../tags/tag35.xml" /><Relationship Id="rId13" Type="http://schemas.openxmlformats.org/officeDocument/2006/relationships/tags" Target="../tags/tag36.xml" /><Relationship Id="rId14" Type="http://schemas.openxmlformats.org/officeDocument/2006/relationships/tags" Target="../tags/tag37.xml" /><Relationship Id="rId15" Type="http://schemas.openxmlformats.org/officeDocument/2006/relationships/tags" Target="../tags/tag38.xml" /><Relationship Id="rId16" Type="http://schemas.openxmlformats.org/officeDocument/2006/relationships/tags" Target="../tags/tag39.xml" /><Relationship Id="rId17" Type="http://schemas.openxmlformats.org/officeDocument/2006/relationships/tags" Target="../tags/tag40.xml" /><Relationship Id="rId18" Type="http://schemas.openxmlformats.org/officeDocument/2006/relationships/tags" Target="../tags/tag41.xml" /><Relationship Id="rId19" Type="http://schemas.openxmlformats.org/officeDocument/2006/relationships/tags" Target="../tags/tag42.xml" /><Relationship Id="rId2" Type="http://schemas.openxmlformats.org/officeDocument/2006/relationships/tags" Target="../tags/tag25.xml" /><Relationship Id="rId20" Type="http://schemas.openxmlformats.org/officeDocument/2006/relationships/tags" Target="../tags/tag43.xml" /><Relationship Id="rId21" Type="http://schemas.openxmlformats.org/officeDocument/2006/relationships/tags" Target="../tags/tag44.xml" /><Relationship Id="rId22" Type="http://schemas.openxmlformats.org/officeDocument/2006/relationships/slideMaster" Target="../slideMasters/slideMaster1.xml" /><Relationship Id="rId3" Type="http://schemas.openxmlformats.org/officeDocument/2006/relationships/tags" Target="../tags/tag26.xml" /><Relationship Id="rId4" Type="http://schemas.openxmlformats.org/officeDocument/2006/relationships/tags" Target="../tags/tag27.xml" /><Relationship Id="rId5" Type="http://schemas.openxmlformats.org/officeDocument/2006/relationships/tags" Target="../tags/tag28.xml" /><Relationship Id="rId6" Type="http://schemas.openxmlformats.org/officeDocument/2006/relationships/tags" Target="../tags/tag29.xml" /><Relationship Id="rId7" Type="http://schemas.openxmlformats.org/officeDocument/2006/relationships/tags" Target="../tags/tag30.xml" /><Relationship Id="rId8" Type="http://schemas.openxmlformats.org/officeDocument/2006/relationships/tags" Target="../tags/tag31.xml" /><Relationship Id="rId9" Type="http://schemas.openxmlformats.org/officeDocument/2006/relationships/tags" Target="../tags/tag32.xml" /></Relationships>
</file>

<file path=ppt/slideLayouts/_rels/slideLayout30.xml.rels>&#65279;<?xml version="1.0" encoding="utf-8" standalone="yes"?><Relationships xmlns="http://schemas.openxmlformats.org/package/2006/relationships"><Relationship Id="rId1" Type="http://schemas.openxmlformats.org/officeDocument/2006/relationships/tags" Target="../tags/tag261.xml" /><Relationship Id="rId10" Type="http://schemas.openxmlformats.org/officeDocument/2006/relationships/tags" Target="../tags/tag269.xml" /><Relationship Id="rId11" Type="http://schemas.openxmlformats.org/officeDocument/2006/relationships/slideMaster" Target="../slideMasters/slideMaster2.xml" /><Relationship Id="rId2" Type="http://schemas.openxmlformats.org/officeDocument/2006/relationships/tags" Target="../tags/tag262.xml" /><Relationship Id="rId3" Type="http://schemas.openxmlformats.org/officeDocument/2006/relationships/tags" Target="../tags/tag263.xml" /><Relationship Id="rId4" Type="http://schemas.openxmlformats.org/officeDocument/2006/relationships/tags" Target="../tags/tag264.xml" /><Relationship Id="rId5" Type="http://schemas.openxmlformats.org/officeDocument/2006/relationships/tags" Target="../tags/tag265.xml" /><Relationship Id="rId6" Type="http://schemas.openxmlformats.org/officeDocument/2006/relationships/tags" Target="../tags/tag266.xml" /><Relationship Id="rId7" Type="http://schemas.openxmlformats.org/officeDocument/2006/relationships/tags" Target="../tags/tag267.xml" /><Relationship Id="rId8" Type="http://schemas.openxmlformats.org/officeDocument/2006/relationships/image" Target="../media/image9.png" /><Relationship Id="rId9" Type="http://schemas.openxmlformats.org/officeDocument/2006/relationships/tags" Target="../tags/tag268.xml" /></Relationships>
</file>

<file path=ppt/slideLayouts/_rels/slideLayout4.xml.rels>&#65279;<?xml version="1.0" encoding="utf-8" standalone="yes"?><Relationships xmlns="http://schemas.openxmlformats.org/package/2006/relationships"><Relationship Id="rId1" Type="http://schemas.openxmlformats.org/officeDocument/2006/relationships/tags" Target="../tags/tag45.xml" /><Relationship Id="rId2" Type="http://schemas.openxmlformats.org/officeDocument/2006/relationships/tags" Target="../tags/tag46.xml" /><Relationship Id="rId3" Type="http://schemas.openxmlformats.org/officeDocument/2006/relationships/tags" Target="../tags/tag47.xml" /><Relationship Id="rId4" Type="http://schemas.openxmlformats.org/officeDocument/2006/relationships/tags" Target="../tags/tag48.xml" /><Relationship Id="rId5" Type="http://schemas.openxmlformats.org/officeDocument/2006/relationships/tags" Target="../tags/tag49.xml" /><Relationship Id="rId6" Type="http://schemas.openxmlformats.org/officeDocument/2006/relationships/tags" Target="../tags/tag50.xml" /><Relationship Id="rId7" Type="http://schemas.openxmlformats.org/officeDocument/2006/relationships/tags" Target="../tags/tag51.xml" /><Relationship Id="rId8"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tags" Target="../tags/tag52.xml" /><Relationship Id="rId10" Type="http://schemas.openxmlformats.org/officeDocument/2006/relationships/slideMaster" Target="../slideMasters/slideMaster1.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tags" Target="../tags/tag57.xml" /><Relationship Id="rId7" Type="http://schemas.openxmlformats.org/officeDocument/2006/relationships/tags" Target="../tags/tag58.xml" /><Relationship Id="rId8" Type="http://schemas.openxmlformats.org/officeDocument/2006/relationships/tags" Target="../tags/tag59.xml" /><Relationship Id="rId9" Type="http://schemas.openxmlformats.org/officeDocument/2006/relationships/tags" Target="../tags/tag60.xml" /></Relationships>
</file>

<file path=ppt/slideLayouts/_rels/slideLayout6.xml.rels>&#65279;<?xml version="1.0" encoding="utf-8" standalone="yes"?><Relationships xmlns="http://schemas.openxmlformats.org/package/2006/relationships"><Relationship Id="rId1" Type="http://schemas.openxmlformats.org/officeDocument/2006/relationships/tags" Target="../tags/tag61.xml" /><Relationship Id="rId2" Type="http://schemas.openxmlformats.org/officeDocument/2006/relationships/tags" Target="../tags/tag62.xml" /><Relationship Id="rId3" Type="http://schemas.openxmlformats.org/officeDocument/2006/relationships/tags" Target="../tags/tag63.xml" /><Relationship Id="rId4" Type="http://schemas.openxmlformats.org/officeDocument/2006/relationships/tags" Target="../tags/tag64.xml" /><Relationship Id="rId5" Type="http://schemas.openxmlformats.org/officeDocument/2006/relationships/tags" Target="../tags/tag65.xml" /><Relationship Id="rId6"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tags" Target="../tags/tag66.xml" /><Relationship Id="rId2" Type="http://schemas.openxmlformats.org/officeDocument/2006/relationships/tags" Target="../tags/tag67.xml" /><Relationship Id="rId3" Type="http://schemas.openxmlformats.org/officeDocument/2006/relationships/tags" Target="../tags/tag68.xml" /><Relationship Id="rId4" Type="http://schemas.openxmlformats.org/officeDocument/2006/relationships/tags" Target="../tags/tag69.xml" /><Relationship Id="rId5"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tags" Target="../tags/tag70.xml" /><Relationship Id="rId2" Type="http://schemas.openxmlformats.org/officeDocument/2006/relationships/tags" Target="../tags/tag71.xml" /><Relationship Id="rId3" Type="http://schemas.openxmlformats.org/officeDocument/2006/relationships/tags" Target="../tags/tag72.xml" /><Relationship Id="rId4" Type="http://schemas.openxmlformats.org/officeDocument/2006/relationships/tags" Target="../tags/tag73.xml" /><Relationship Id="rId5" Type="http://schemas.openxmlformats.org/officeDocument/2006/relationships/tags" Target="../tags/tag74.xml" /><Relationship Id="rId6" Type="http://schemas.openxmlformats.org/officeDocument/2006/relationships/tags" Target="../tags/tag75.xml" /><Relationship Id="rId7" Type="http://schemas.openxmlformats.org/officeDocument/2006/relationships/tags" Target="../tags/tag76.xml" /><Relationship Id="rId8"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tags" Target="../tags/tag77.xml" /><Relationship Id="rId2" Type="http://schemas.openxmlformats.org/officeDocument/2006/relationships/tags" Target="../tags/tag78.xml" /><Relationship Id="rId3" Type="http://schemas.openxmlformats.org/officeDocument/2006/relationships/tags" Target="../tags/tag79.xml" /><Relationship Id="rId4" Type="http://schemas.openxmlformats.org/officeDocument/2006/relationships/tags" Target="../tags/tag80.xml" /><Relationship Id="rId5" Type="http://schemas.openxmlformats.org/officeDocument/2006/relationships/tags" Target="../tags/tag81.xml" /><Relationship Id="rId6" Type="http://schemas.openxmlformats.org/officeDocument/2006/relationships/tags" Target="../tags/tag82.xml" /><Relationship Id="rId7"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custDataLst>
            <p:tags r:id="rId1"/>
          </p:custDataLst>
        </p:nvPr>
      </p:nvGrpSpPr>
      <p:grpSpPr>
        <a:xfrm>
          <a:off x="0" y="0"/>
          <a:ext cx="0" cy="0"/>
        </a:xfrm>
      </p:grpSpPr>
      <p:sp>
        <p:nvSpPr>
          <p:cNvPr id="4" name="任意多边形: 形状 3"/>
          <p:cNvSpPr/>
          <p:nvPr>
            <p:custDataLst>
              <p:tags r:id="rId2"/>
            </p:custDataLst>
          </p:nvPr>
        </p:nvSpPr>
        <p:spPr>
          <a:xfrm>
            <a:off x="11123613" y="-7938"/>
            <a:ext cx="1068387" cy="1052513"/>
          </a:xfrm>
          <a:custGeom>
            <a:gdLst>
              <a:gd name="connsiteX0" fmla="*/ 65352 w 1068729"/>
              <a:gd name="connsiteY0" fmla="*/ 0 h 1052118"/>
              <a:gd name="connsiteX1" fmla="*/ 1068729 w 1068729"/>
              <a:gd name="connsiteY1" fmla="*/ 0 h 1052118"/>
              <a:gd name="connsiteX2" fmla="*/ 1068729 w 1068729"/>
              <a:gd name="connsiteY2" fmla="*/ 977750 h 1052118"/>
              <a:gd name="connsiteX3" fmla="*/ 1040113 w 1068729"/>
              <a:gd name="connsiteY3" fmla="*/ 993283 h 1052118"/>
              <a:gd name="connsiteX4" fmla="*/ 748689 w 1068729"/>
              <a:gd name="connsiteY4" fmla="*/ 1052118 h 1052118"/>
              <a:gd name="connsiteX5" fmla="*/ 0 w 1068729"/>
              <a:gd name="connsiteY5" fmla="*/ 303429 h 1052118"/>
              <a:gd name="connsiteX6" fmla="*/ 58836 w 1068729"/>
              <a:gd name="connsiteY6" fmla="*/ 12005 h 10521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8729" h="1052118">
                <a:moveTo>
                  <a:pt x="65352" y="0"/>
                </a:moveTo>
                <a:lnTo>
                  <a:pt x="1068729" y="0"/>
                </a:lnTo>
                <a:lnTo>
                  <a:pt x="1068729" y="977750"/>
                </a:lnTo>
                <a:lnTo>
                  <a:pt x="1040113" y="993283"/>
                </a:lnTo>
                <a:cubicBezTo>
                  <a:pt x="950541" y="1031168"/>
                  <a:pt x="852062" y="1052118"/>
                  <a:pt x="748689" y="1052118"/>
                </a:cubicBezTo>
                <a:cubicBezTo>
                  <a:pt x="335199" y="1052118"/>
                  <a:pt x="0" y="716919"/>
                  <a:pt x="0" y="303429"/>
                </a:cubicBezTo>
                <a:cubicBezTo>
                  <a:pt x="0" y="200056"/>
                  <a:pt x="20950" y="101577"/>
                  <a:pt x="58836" y="1200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latin typeface="微软雅黑" panose="020b0503020204020204" charset="-122"/>
              <a:cs typeface="微软雅黑" panose="020b0503020204020204" charset="-122"/>
            </a:endParaRPr>
          </a:p>
        </p:txBody>
      </p:sp>
      <p:sp>
        <p:nvSpPr>
          <p:cNvPr id="5" name="椭圆 4"/>
          <p:cNvSpPr/>
          <p:nvPr>
            <p:custDataLst>
              <p:tags r:id="rId3"/>
            </p:custDataLst>
          </p:nvPr>
        </p:nvSpPr>
        <p:spPr>
          <a:xfrm>
            <a:off x="8029575" y="458788"/>
            <a:ext cx="741363" cy="74136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latin typeface="微软雅黑" panose="020b0503020204020204" charset="-122"/>
              <a:cs typeface="微软雅黑" panose="020b0503020204020204" charset="-122"/>
            </a:endParaRPr>
          </a:p>
        </p:txBody>
      </p:sp>
      <p:sp>
        <p:nvSpPr>
          <p:cNvPr id="6" name="任意多边形: 形状 5"/>
          <p:cNvSpPr/>
          <p:nvPr>
            <p:custDataLst>
              <p:tags r:id="rId4"/>
            </p:custDataLst>
          </p:nvPr>
        </p:nvSpPr>
        <p:spPr>
          <a:xfrm>
            <a:off x="3287713" y="-7938"/>
            <a:ext cx="1457325" cy="584201"/>
          </a:xfrm>
          <a:custGeom>
            <a:gdLst>
              <a:gd name="connsiteX0" fmla="*/ 0 w 1458561"/>
              <a:gd name="connsiteY0" fmla="*/ 0 h 584280"/>
              <a:gd name="connsiteX1" fmla="*/ 1458561 w 1458561"/>
              <a:gd name="connsiteY1" fmla="*/ 0 h 584280"/>
              <a:gd name="connsiteX2" fmla="*/ 1419134 w 1458561"/>
              <a:gd name="connsiteY2" fmla="*/ 127015 h 584280"/>
              <a:gd name="connsiteX3" fmla="*/ 729281 w 1458561"/>
              <a:gd name="connsiteY3" fmla="*/ 584280 h 584280"/>
              <a:gd name="connsiteX4" fmla="*/ 39427 w 1458561"/>
              <a:gd name="connsiteY4" fmla="*/ 127015 h 5842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458561" h="584280">
                <a:moveTo>
                  <a:pt x="0" y="0"/>
                </a:moveTo>
                <a:lnTo>
                  <a:pt x="1458561" y="0"/>
                </a:lnTo>
                <a:lnTo>
                  <a:pt x="1419134" y="127015"/>
                </a:lnTo>
                <a:cubicBezTo>
                  <a:pt x="1305477" y="395731"/>
                  <a:pt x="1039398" y="584280"/>
                  <a:pt x="729281" y="584280"/>
                </a:cubicBezTo>
                <a:cubicBezTo>
                  <a:pt x="419163" y="584280"/>
                  <a:pt x="153084" y="395731"/>
                  <a:pt x="39427" y="12701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latin typeface="微软雅黑" panose="020b0503020204020204" charset="-122"/>
              <a:cs typeface="微软雅黑" panose="020b0503020204020204" charset="-122"/>
            </a:endParaRPr>
          </a:p>
        </p:txBody>
      </p:sp>
      <p:sp>
        <p:nvSpPr>
          <p:cNvPr id="7" name="任意多边形: 形状 6"/>
          <p:cNvSpPr/>
          <p:nvPr>
            <p:custDataLst>
              <p:tags r:id="rId5"/>
            </p:custDataLst>
          </p:nvPr>
        </p:nvSpPr>
        <p:spPr>
          <a:xfrm>
            <a:off x="5199063" y="5929313"/>
            <a:ext cx="1828800" cy="938212"/>
          </a:xfrm>
          <a:custGeom>
            <a:gdLst>
              <a:gd name="connsiteX0" fmla="*/ 1058486 w 2116971"/>
              <a:gd name="connsiteY0" fmla="*/ 0 h 1086707"/>
              <a:gd name="connsiteX1" fmla="*/ 2116971 w 2116971"/>
              <a:gd name="connsiteY1" fmla="*/ 1058486 h 1086707"/>
              <a:gd name="connsiteX2" fmla="*/ 2114126 w 2116971"/>
              <a:gd name="connsiteY2" fmla="*/ 1086707 h 1086707"/>
              <a:gd name="connsiteX3" fmla="*/ 2845 w 2116971"/>
              <a:gd name="connsiteY3" fmla="*/ 1086707 h 1086707"/>
              <a:gd name="connsiteX4" fmla="*/ 0 w 2116971"/>
              <a:gd name="connsiteY4" fmla="*/ 1058486 h 1086707"/>
              <a:gd name="connsiteX5" fmla="*/ 1058486 w 2116971"/>
              <a:gd name="connsiteY5" fmla="*/ 0 h 108670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6971" h="1086707">
                <a:moveTo>
                  <a:pt x="1058486" y="0"/>
                </a:moveTo>
                <a:cubicBezTo>
                  <a:pt x="1643071" y="0"/>
                  <a:pt x="2116971" y="473900"/>
                  <a:pt x="2116971" y="1058486"/>
                </a:cubicBezTo>
                <a:lnTo>
                  <a:pt x="2114126" y="1086707"/>
                </a:lnTo>
                <a:lnTo>
                  <a:pt x="2845" y="1086707"/>
                </a:lnTo>
                <a:lnTo>
                  <a:pt x="0" y="1058486"/>
                </a:lnTo>
                <a:cubicBezTo>
                  <a:pt x="0" y="473900"/>
                  <a:pt x="473899" y="0"/>
                  <a:pt x="105848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latin typeface="微软雅黑" panose="020b0503020204020204" charset="-122"/>
              <a:cs typeface="微软雅黑" panose="020b0503020204020204" charset="-122"/>
            </a:endParaRPr>
          </a:p>
        </p:txBody>
      </p:sp>
      <p:sp>
        <p:nvSpPr>
          <p:cNvPr id="8" name="任意多边形: 形状 7"/>
          <p:cNvSpPr/>
          <p:nvPr>
            <p:custDataLst>
              <p:tags r:id="rId6"/>
            </p:custDataLst>
          </p:nvPr>
        </p:nvSpPr>
        <p:spPr>
          <a:xfrm>
            <a:off x="10945813" y="6275388"/>
            <a:ext cx="1036637" cy="593725"/>
          </a:xfrm>
          <a:custGeom>
            <a:gdLst>
              <a:gd name="connsiteX0" fmla="*/ 517890 w 1035780"/>
              <a:gd name="connsiteY0" fmla="*/ 0 h 593238"/>
              <a:gd name="connsiteX1" fmla="*/ 1035780 w 1035780"/>
              <a:gd name="connsiteY1" fmla="*/ 517890 h 593238"/>
              <a:gd name="connsiteX2" fmla="*/ 1028184 w 1035780"/>
              <a:gd name="connsiteY2" fmla="*/ 593238 h 593238"/>
              <a:gd name="connsiteX3" fmla="*/ 7596 w 1035780"/>
              <a:gd name="connsiteY3" fmla="*/ 593238 h 593238"/>
              <a:gd name="connsiteX4" fmla="*/ 0 w 1035780"/>
              <a:gd name="connsiteY4" fmla="*/ 517890 h 593238"/>
              <a:gd name="connsiteX5" fmla="*/ 517890 w 1035780"/>
              <a:gd name="connsiteY5" fmla="*/ 0 h 59323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5780" h="593238">
                <a:moveTo>
                  <a:pt x="517890" y="0"/>
                </a:moveTo>
                <a:cubicBezTo>
                  <a:pt x="803913" y="0"/>
                  <a:pt x="1035780" y="231867"/>
                  <a:pt x="1035780" y="517890"/>
                </a:cubicBezTo>
                <a:lnTo>
                  <a:pt x="1028184" y="593238"/>
                </a:lnTo>
                <a:lnTo>
                  <a:pt x="7596" y="593238"/>
                </a:lnTo>
                <a:lnTo>
                  <a:pt x="0" y="517890"/>
                </a:lnTo>
                <a:cubicBezTo>
                  <a:pt x="0" y="231867"/>
                  <a:pt x="231867" y="0"/>
                  <a:pt x="51789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latin typeface="微软雅黑" panose="020b0503020204020204" charset="-122"/>
              <a:cs typeface="微软雅黑" panose="020b0503020204020204" charset="-122"/>
            </a:endParaRPr>
          </a:p>
        </p:txBody>
      </p:sp>
      <p:sp>
        <p:nvSpPr>
          <p:cNvPr id="9" name="任意多边形: 形状 8"/>
          <p:cNvSpPr/>
          <p:nvPr>
            <p:custDataLst>
              <p:tags r:id="rId7"/>
            </p:custDataLst>
          </p:nvPr>
        </p:nvSpPr>
        <p:spPr>
          <a:xfrm>
            <a:off x="-19050" y="6184900"/>
            <a:ext cx="787400" cy="673100"/>
          </a:xfrm>
          <a:custGeom>
            <a:gdLst>
              <a:gd name="connsiteX0" fmla="*/ 269296 w 787186"/>
              <a:gd name="connsiteY0" fmla="*/ 0 h 673570"/>
              <a:gd name="connsiteX1" fmla="*/ 787186 w 787186"/>
              <a:gd name="connsiteY1" fmla="*/ 517890 h 673570"/>
              <a:gd name="connsiteX2" fmla="*/ 776665 w 787186"/>
              <a:gd name="connsiteY2" fmla="*/ 622263 h 673570"/>
              <a:gd name="connsiteX3" fmla="*/ 760738 w 787186"/>
              <a:gd name="connsiteY3" fmla="*/ 673570 h 673570"/>
              <a:gd name="connsiteX4" fmla="*/ 0 w 787186"/>
              <a:gd name="connsiteY4" fmla="*/ 673570 h 673570"/>
              <a:gd name="connsiteX5" fmla="*/ 0 w 787186"/>
              <a:gd name="connsiteY5" fmla="*/ 77450 h 673570"/>
              <a:gd name="connsiteX6" fmla="*/ 67710 w 787186"/>
              <a:gd name="connsiteY6" fmla="*/ 40699 h 673570"/>
              <a:gd name="connsiteX7" fmla="*/ 269296 w 787186"/>
              <a:gd name="connsiteY7" fmla="*/ 0 h 67357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7186" h="673570">
                <a:moveTo>
                  <a:pt x="269296" y="0"/>
                </a:moveTo>
                <a:cubicBezTo>
                  <a:pt x="555319" y="0"/>
                  <a:pt x="787186" y="231867"/>
                  <a:pt x="787186" y="517890"/>
                </a:cubicBezTo>
                <a:cubicBezTo>
                  <a:pt x="787186" y="553643"/>
                  <a:pt x="783563" y="588550"/>
                  <a:pt x="776665" y="622263"/>
                </a:cubicBezTo>
                <a:lnTo>
                  <a:pt x="760738" y="673570"/>
                </a:lnTo>
                <a:lnTo>
                  <a:pt x="0" y="673570"/>
                </a:lnTo>
                <a:lnTo>
                  <a:pt x="0" y="77450"/>
                </a:lnTo>
                <a:lnTo>
                  <a:pt x="67710" y="40699"/>
                </a:lnTo>
                <a:cubicBezTo>
                  <a:pt x="129669" y="14492"/>
                  <a:pt x="197790" y="0"/>
                  <a:pt x="26929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latin typeface="微软雅黑" panose="020b0503020204020204" charset="-122"/>
              <a:cs typeface="微软雅黑" panose="020b0503020204020204" charset="-122"/>
            </a:endParaRPr>
          </a:p>
        </p:txBody>
      </p:sp>
      <p:sp>
        <p:nvSpPr>
          <p:cNvPr id="10" name="KSO_Shape"/>
          <p:cNvSpPr/>
          <p:nvPr>
            <p:custDataLst>
              <p:tags r:id="rId8"/>
            </p:custDataLst>
          </p:nvPr>
        </p:nvSpPr>
        <p:spPr>
          <a:xfrm rot="13141020">
            <a:off x="484188" y="1138238"/>
            <a:ext cx="193675" cy="169862"/>
          </a:xfrm>
          <a:custGeom>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0">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buFontTx/>
              <a:buNone/>
              <a:defRPr/>
            </a:pPr>
            <a:endParaRPr lang="zh-CN" altLang="en-US">
              <a:solidFill>
                <a:srgbClr val="FFFFFF"/>
              </a:solidFill>
              <a:latin typeface="微软雅黑" panose="020b0503020204020204" charset="-122"/>
              <a:cs typeface="Arial" panose="020b0604020202020204" pitchFamily="34" charset="0"/>
            </a:endParaRPr>
          </a:p>
        </p:txBody>
      </p:sp>
      <p:sp>
        <p:nvSpPr>
          <p:cNvPr id="11" name="KSO_Shape"/>
          <p:cNvSpPr/>
          <p:nvPr>
            <p:custDataLst>
              <p:tags r:id="rId9"/>
            </p:custDataLst>
          </p:nvPr>
        </p:nvSpPr>
        <p:spPr>
          <a:xfrm rot="17100000">
            <a:off x="822325" y="3236913"/>
            <a:ext cx="215900" cy="190500"/>
          </a:xfrm>
          <a:custGeom>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0">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buFontTx/>
              <a:buNone/>
              <a:defRPr/>
            </a:pPr>
            <a:endParaRPr lang="zh-CN" altLang="en-US">
              <a:solidFill>
                <a:srgbClr val="FFFFFF"/>
              </a:solidFill>
              <a:latin typeface="微软雅黑" panose="020b0503020204020204" charset="-122"/>
              <a:cs typeface="Arial" panose="020b0604020202020204" pitchFamily="34" charset="0"/>
            </a:endParaRPr>
          </a:p>
        </p:txBody>
      </p:sp>
      <p:sp>
        <p:nvSpPr>
          <p:cNvPr id="12" name="KSO_Shape"/>
          <p:cNvSpPr/>
          <p:nvPr>
            <p:custDataLst>
              <p:tags r:id="rId10"/>
            </p:custDataLst>
          </p:nvPr>
        </p:nvSpPr>
        <p:spPr>
          <a:xfrm rot="10154805">
            <a:off x="8432800" y="6116638"/>
            <a:ext cx="314325" cy="276225"/>
          </a:xfrm>
          <a:custGeom>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0">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buFontTx/>
              <a:buNone/>
              <a:defRPr/>
            </a:pPr>
            <a:endParaRPr lang="zh-CN" altLang="en-US">
              <a:solidFill>
                <a:srgbClr val="FFFFFF"/>
              </a:solidFill>
              <a:latin typeface="微软雅黑" panose="020b0503020204020204" charset="-122"/>
              <a:cs typeface="Arial" panose="020b0604020202020204" pitchFamily="34" charset="0"/>
            </a:endParaRPr>
          </a:p>
        </p:txBody>
      </p:sp>
      <p:sp>
        <p:nvSpPr>
          <p:cNvPr id="13" name="KSO_Shape"/>
          <p:cNvSpPr/>
          <p:nvPr>
            <p:custDataLst>
              <p:tags r:id="rId11"/>
            </p:custDataLst>
          </p:nvPr>
        </p:nvSpPr>
        <p:spPr>
          <a:xfrm rot="11738950">
            <a:off x="10777538" y="2560638"/>
            <a:ext cx="314325" cy="276225"/>
          </a:xfrm>
          <a:custGeom>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0">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buFontTx/>
              <a:buNone/>
              <a:defRPr/>
            </a:pPr>
            <a:endParaRPr lang="zh-CN" altLang="en-US">
              <a:solidFill>
                <a:srgbClr val="FFFFFF"/>
              </a:solidFill>
              <a:latin typeface="微软雅黑" panose="020b0503020204020204" charset="-122"/>
              <a:cs typeface="Arial" panose="020b0604020202020204" pitchFamily="34" charset="0"/>
            </a:endParaRPr>
          </a:p>
        </p:txBody>
      </p:sp>
      <p:sp>
        <p:nvSpPr>
          <p:cNvPr id="14" name=" 184"/>
          <p:cNvSpPr/>
          <p:nvPr>
            <p:custDataLst>
              <p:tags r:id="rId12"/>
            </p:custDataLst>
          </p:nvPr>
        </p:nvSpPr>
        <p:spPr>
          <a:xfrm>
            <a:off x="727075" y="1936750"/>
            <a:ext cx="936625" cy="9366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bodyPr>
          <a:lstStyle/>
          <a:p>
            <a:pPr algn="ctr" fontAlgn="auto">
              <a:spcBef>
                <a:spcPct val="0"/>
              </a:spcBef>
              <a:spcAft>
                <a:spcPct val="0"/>
              </a:spcAft>
              <a:buFontTx/>
              <a:buNone/>
              <a:defRPr/>
            </a:pPr>
            <a:endParaRPr lang="zh-CN" altLang="en-US">
              <a:solidFill>
                <a:srgbClr val="FFFFFF"/>
              </a:solidFill>
              <a:latin typeface="微软雅黑" panose="020b0503020204020204" charset="-122"/>
              <a:cs typeface="微软雅黑" panose="020b0503020204020204" charset="-122"/>
            </a:endParaRPr>
          </a:p>
        </p:txBody>
      </p:sp>
      <p:sp>
        <p:nvSpPr>
          <p:cNvPr id="2" name="标题 1"/>
          <p:cNvSpPr>
            <a:spLocks noGrp="1"/>
          </p:cNvSpPr>
          <p:nvPr>
            <p:ph type="ctrTitle" hasCustomPrompt="1"/>
            <p:custDataLst>
              <p:tags r:id="rId13"/>
            </p:custDataLst>
          </p:nvPr>
        </p:nvSpPr>
        <p:spPr>
          <a:xfrm>
            <a:off x="2757714" y="2510565"/>
            <a:ext cx="6676572" cy="902363"/>
          </a:xfrm>
        </p:spPr>
        <p:txBody>
          <a:bodyPr anchor="b">
            <a:normAutofit/>
          </a:bodyPr>
          <a:lstStyle>
            <a:lvl1pPr algn="ctr">
              <a:defRPr sz="4800" b="1">
                <a:solidFill>
                  <a:schemeClr val="tx1">
                    <a:lumMod val="65000"/>
                    <a:lumOff val="35000"/>
                  </a:schemeClr>
                </a:solidFill>
              </a:defRPr>
            </a:lvl1pPr>
          </a:lstStyle>
          <a:p>
            <a:r>
              <a:rPr lang="zh-CN" altLang="en-US" noProof="1"/>
              <a:t>单击此处编辑标题</a:t>
            </a:r>
            <a:endParaRPr lang="zh-CN" altLang="en-US" noProof="1"/>
          </a:p>
        </p:txBody>
      </p:sp>
      <p:sp>
        <p:nvSpPr>
          <p:cNvPr id="3" name="副标题 2"/>
          <p:cNvSpPr>
            <a:spLocks noGrp="1"/>
          </p:cNvSpPr>
          <p:nvPr>
            <p:ph type="subTitle" idx="1"/>
            <p:custDataLst>
              <p:tags r:id="rId14"/>
            </p:custDataLst>
          </p:nvPr>
        </p:nvSpPr>
        <p:spPr>
          <a:xfrm>
            <a:off x="2757714" y="3461461"/>
            <a:ext cx="6676572" cy="590550"/>
          </a:xfrm>
        </p:spPr>
        <p:txBody>
          <a:bodyPr>
            <a:normAutofit/>
          </a:bodyPr>
          <a:lstStyle>
            <a:lvl1pPr marL="0" indent="0" algn="ctr">
              <a:buNone/>
              <a:defRPr sz="20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endParaRPr lang="zh-CN" altLang="en-US" noProof="1"/>
          </a:p>
        </p:txBody>
      </p:sp>
      <p:sp>
        <p:nvSpPr>
          <p:cNvPr id="15" name="日期占位符 3"/>
          <p:cNvSpPr>
            <a:spLocks noGrp="1"/>
          </p:cNvSpPr>
          <p:nvPr>
            <p:ph type="dt" sz="half" idx="10"/>
            <p:custDataLst>
              <p:tags r:id="rId15"/>
            </p:custDataLst>
          </p:nvPr>
        </p:nvSpPr>
        <p:spPr/>
        <p:txBody>
          <a:bodyPr/>
          <a:lstStyle>
            <a:lvl1pPr>
              <a:defRPr>
                <a:latin typeface="微软雅黑" panose="020b0503020204020204" charset="-122"/>
                <a:ea typeface="微软雅黑"/>
                <a:cs typeface="微软雅黑" panose="020b0503020204020204" charset="-122"/>
              </a:defRPr>
            </a:lvl1pPr>
          </a:lstStyle>
          <a:p>
            <a:fld id="{760FBDFE-C587-4B4C-A407-44438C67B59E}" type="datetimeFigureOut">
              <a:rPr lang="zh-CN" altLang="en-US" smtClean="0"/>
              <a:t/>
            </a:fld>
            <a:endParaRPr lang="zh-CN" altLang="en-US"/>
          </a:p>
        </p:txBody>
      </p:sp>
      <p:sp>
        <p:nvSpPr>
          <p:cNvPr id="16" name="页脚占位符 4"/>
          <p:cNvSpPr>
            <a:spLocks noGrp="1"/>
          </p:cNvSpPr>
          <p:nvPr>
            <p:ph type="ftr" sz="quarter" idx="11"/>
            <p:custDataLst>
              <p:tags r:id="rId16"/>
            </p:custDataLst>
          </p:nvPr>
        </p:nvSpPr>
        <p:spPr/>
        <p:txBody>
          <a:bodyPr/>
          <a:lstStyle>
            <a:lvl1pPr>
              <a:defRPr>
                <a:latin typeface="微软雅黑" panose="020b0503020204020204" charset="-122"/>
                <a:ea typeface="微软雅黑"/>
                <a:cs typeface="微软雅黑" panose="020b0503020204020204" charset="-122"/>
              </a:defRPr>
            </a:lvl1pPr>
          </a:lstStyle>
          <a:p>
            <a:endParaRPr lang="zh-CN" altLang="en-US"/>
          </a:p>
        </p:txBody>
      </p:sp>
      <p:sp>
        <p:nvSpPr>
          <p:cNvPr id="17" name="灯片编号占位符 5"/>
          <p:cNvSpPr>
            <a:spLocks noGrp="1"/>
          </p:cNvSpPr>
          <p:nvPr>
            <p:ph type="sldNum" sz="quarter" idx="12"/>
            <p:custDataLst>
              <p:tags r:id="rId17"/>
            </p:custDataLst>
          </p:nvPr>
        </p:nvSpPr>
        <p:spPr/>
        <p:txBody>
          <a:bodyPr/>
          <a:lstStyle>
            <a:lvl1pPr>
              <a:defRPr/>
            </a:lvl1p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custDataLst>
            <p:tags r:id="rId1"/>
          </p:custDataLst>
        </p:nvPr>
      </p:nvGrpSpPr>
      <p:grpSpPr>
        <a:xfrm>
          <a:off x="0" y="0"/>
          <a:ext cx="0" cy="0"/>
        </a:xfrm>
      </p:grpSpPr>
      <p:sp>
        <p:nvSpPr>
          <p:cNvPr id="7" name="内容占位符 6"/>
          <p:cNvSpPr>
            <a:spLocks noGrp="1"/>
          </p:cNvSpPr>
          <p:nvPr>
            <p:ph sz="quarter" idx="13"/>
            <p:custDataLst>
              <p:tags r:id="rId2"/>
            </p:custDataLst>
          </p:nvPr>
        </p:nvSpPr>
        <p:spPr>
          <a:xfrm>
            <a:off x="669930" y="952508"/>
            <a:ext cx="10852237" cy="5388907"/>
          </a:xfrm>
        </p:spPr>
        <p:txBody>
          <a:bodyPr/>
          <a:lstStyle>
            <a:lvl1pPr>
              <a:defRPr/>
            </a:lvl1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3" name="日期占位符 3"/>
          <p:cNvSpPr>
            <a:spLocks noGrp="1"/>
          </p:cNvSpPr>
          <p:nvPr>
            <p:ph type="dt" sz="half" idx="14"/>
            <p:custDataLst>
              <p:tags r:id="rId3"/>
            </p:custDataLst>
          </p:nvPr>
        </p:nvSpPr>
        <p:spPr/>
        <p:txBody>
          <a:bodyPr/>
          <a:lstStyle>
            <a:lvl1pPr>
              <a:defRPr/>
            </a:lvl1pPr>
          </a:lstStyle>
          <a:p>
            <a:fld id="{760FBDFE-C587-4B4C-A407-44438C67B59E}" type="datetimeFigureOut">
              <a:rPr lang="zh-CN" altLang="en-US" smtClean="0"/>
              <a:t/>
            </a:fld>
            <a:endParaRPr lang="zh-CN" altLang="en-US"/>
          </a:p>
        </p:txBody>
      </p:sp>
      <p:sp>
        <p:nvSpPr>
          <p:cNvPr id="4" name="页脚占位符 4"/>
          <p:cNvSpPr>
            <a:spLocks noGrp="1"/>
          </p:cNvSpPr>
          <p:nvPr>
            <p:ph type="ftr" sz="quarter" idx="15"/>
            <p:custDataLst>
              <p:tags r:id="rId4"/>
            </p:custDataLst>
          </p:nvPr>
        </p:nvSpPr>
        <p:spPr/>
        <p:txBody>
          <a:bodyPr/>
          <a:lstStyle>
            <a:lvl1pPr>
              <a:defRPr/>
            </a:lvl1pPr>
          </a:lstStyle>
          <a:p>
            <a:endParaRPr lang="zh-CN" altLang="en-US"/>
          </a:p>
        </p:txBody>
      </p:sp>
      <p:sp>
        <p:nvSpPr>
          <p:cNvPr id="5" name="灯片编号占位符 5"/>
          <p:cNvSpPr>
            <a:spLocks noGrp="1"/>
          </p:cNvSpPr>
          <p:nvPr>
            <p:ph type="sldNum" sz="quarter" idx="16"/>
            <p:custDataLst>
              <p:tags r:id="rId5"/>
            </p:custDataLst>
          </p:nvPr>
        </p:nvSpPr>
        <p:spPr/>
        <p:txBody>
          <a:bodyPr/>
          <a:lstStyle>
            <a:lvl1pPr>
              <a:defRPr/>
            </a:lvl1p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custDataLst>
            <p:tags r:id="rId1"/>
          </p:custDataLst>
        </p:nvPr>
      </p:nvGrpSpPr>
      <p:grpSpPr>
        <a:xfrm>
          <a:off x="0" y="0"/>
          <a:ext cx="0" cy="0"/>
        </a:xfrm>
      </p:grpSpPr>
      <p:sp>
        <p:nvSpPr>
          <p:cNvPr id="3" name="任意多边形: 形状 2"/>
          <p:cNvSpPr/>
          <p:nvPr>
            <p:custDataLst>
              <p:tags r:id="rId2"/>
            </p:custDataLst>
          </p:nvPr>
        </p:nvSpPr>
        <p:spPr>
          <a:xfrm>
            <a:off x="11123613" y="-7938"/>
            <a:ext cx="1068387" cy="1052513"/>
          </a:xfrm>
          <a:custGeom>
            <a:gdLst>
              <a:gd name="connsiteX0" fmla="*/ 65352 w 1068729"/>
              <a:gd name="connsiteY0" fmla="*/ 0 h 1052118"/>
              <a:gd name="connsiteX1" fmla="*/ 1068729 w 1068729"/>
              <a:gd name="connsiteY1" fmla="*/ 0 h 1052118"/>
              <a:gd name="connsiteX2" fmla="*/ 1068729 w 1068729"/>
              <a:gd name="connsiteY2" fmla="*/ 977750 h 1052118"/>
              <a:gd name="connsiteX3" fmla="*/ 1040113 w 1068729"/>
              <a:gd name="connsiteY3" fmla="*/ 993283 h 1052118"/>
              <a:gd name="connsiteX4" fmla="*/ 748689 w 1068729"/>
              <a:gd name="connsiteY4" fmla="*/ 1052118 h 1052118"/>
              <a:gd name="connsiteX5" fmla="*/ 0 w 1068729"/>
              <a:gd name="connsiteY5" fmla="*/ 303429 h 1052118"/>
              <a:gd name="connsiteX6" fmla="*/ 58836 w 1068729"/>
              <a:gd name="connsiteY6" fmla="*/ 12005 h 10521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8729" h="1052118">
                <a:moveTo>
                  <a:pt x="65352" y="0"/>
                </a:moveTo>
                <a:lnTo>
                  <a:pt x="1068729" y="0"/>
                </a:lnTo>
                <a:lnTo>
                  <a:pt x="1068729" y="977750"/>
                </a:lnTo>
                <a:lnTo>
                  <a:pt x="1040113" y="993283"/>
                </a:lnTo>
                <a:cubicBezTo>
                  <a:pt x="950541" y="1031168"/>
                  <a:pt x="852062" y="1052118"/>
                  <a:pt x="748689" y="1052118"/>
                </a:cubicBezTo>
                <a:cubicBezTo>
                  <a:pt x="335199" y="1052118"/>
                  <a:pt x="0" y="716919"/>
                  <a:pt x="0" y="303429"/>
                </a:cubicBezTo>
                <a:cubicBezTo>
                  <a:pt x="0" y="200056"/>
                  <a:pt x="20950" y="101577"/>
                  <a:pt x="58836" y="1200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latin typeface="微软雅黑" panose="020b0503020204020204" charset="-122"/>
              <a:cs typeface="微软雅黑" panose="020b0503020204020204" charset="-122"/>
            </a:endParaRPr>
          </a:p>
        </p:txBody>
      </p:sp>
      <p:sp>
        <p:nvSpPr>
          <p:cNvPr id="4" name="椭圆 3"/>
          <p:cNvSpPr/>
          <p:nvPr>
            <p:custDataLst>
              <p:tags r:id="rId3"/>
            </p:custDataLst>
          </p:nvPr>
        </p:nvSpPr>
        <p:spPr>
          <a:xfrm>
            <a:off x="1481138" y="1231812"/>
            <a:ext cx="1497012" cy="14986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latin typeface="微软雅黑" panose="020b0503020204020204" charset="-122"/>
              <a:cs typeface="微软雅黑" panose="020b0503020204020204" charset="-122"/>
            </a:endParaRPr>
          </a:p>
        </p:txBody>
      </p:sp>
      <p:sp>
        <p:nvSpPr>
          <p:cNvPr id="5" name="任意多边形: 形状 4"/>
          <p:cNvSpPr/>
          <p:nvPr>
            <p:custDataLst>
              <p:tags r:id="rId4"/>
            </p:custDataLst>
          </p:nvPr>
        </p:nvSpPr>
        <p:spPr>
          <a:xfrm>
            <a:off x="8089900" y="-7938"/>
            <a:ext cx="1047750" cy="420688"/>
          </a:xfrm>
          <a:custGeom>
            <a:gdLst>
              <a:gd name="connsiteX0" fmla="*/ 0 w 1458561"/>
              <a:gd name="connsiteY0" fmla="*/ 0 h 584280"/>
              <a:gd name="connsiteX1" fmla="*/ 1458561 w 1458561"/>
              <a:gd name="connsiteY1" fmla="*/ 0 h 584280"/>
              <a:gd name="connsiteX2" fmla="*/ 1419134 w 1458561"/>
              <a:gd name="connsiteY2" fmla="*/ 127015 h 584280"/>
              <a:gd name="connsiteX3" fmla="*/ 729281 w 1458561"/>
              <a:gd name="connsiteY3" fmla="*/ 584280 h 584280"/>
              <a:gd name="connsiteX4" fmla="*/ 39427 w 1458561"/>
              <a:gd name="connsiteY4" fmla="*/ 127015 h 5842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458561" h="584280">
                <a:moveTo>
                  <a:pt x="0" y="0"/>
                </a:moveTo>
                <a:lnTo>
                  <a:pt x="1458561" y="0"/>
                </a:lnTo>
                <a:lnTo>
                  <a:pt x="1419134" y="127015"/>
                </a:lnTo>
                <a:cubicBezTo>
                  <a:pt x="1305477" y="395731"/>
                  <a:pt x="1039398" y="584280"/>
                  <a:pt x="729281" y="584280"/>
                </a:cubicBezTo>
                <a:cubicBezTo>
                  <a:pt x="419163" y="584280"/>
                  <a:pt x="153084" y="395731"/>
                  <a:pt x="39427" y="12701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latin typeface="微软雅黑" panose="020b0503020204020204" charset="-122"/>
              <a:cs typeface="微软雅黑" panose="020b0503020204020204" charset="-122"/>
            </a:endParaRPr>
          </a:p>
        </p:txBody>
      </p:sp>
      <p:sp>
        <p:nvSpPr>
          <p:cNvPr id="6" name="任意多边形: 形状 5"/>
          <p:cNvSpPr/>
          <p:nvPr>
            <p:custDataLst>
              <p:tags r:id="rId5"/>
            </p:custDataLst>
          </p:nvPr>
        </p:nvSpPr>
        <p:spPr>
          <a:xfrm>
            <a:off x="4592638" y="5781675"/>
            <a:ext cx="2116137" cy="1087438"/>
          </a:xfrm>
          <a:custGeom>
            <a:gdLst>
              <a:gd name="connsiteX0" fmla="*/ 1058486 w 2116971"/>
              <a:gd name="connsiteY0" fmla="*/ 0 h 1086707"/>
              <a:gd name="connsiteX1" fmla="*/ 2116971 w 2116971"/>
              <a:gd name="connsiteY1" fmla="*/ 1058486 h 1086707"/>
              <a:gd name="connsiteX2" fmla="*/ 2114126 w 2116971"/>
              <a:gd name="connsiteY2" fmla="*/ 1086707 h 1086707"/>
              <a:gd name="connsiteX3" fmla="*/ 2845 w 2116971"/>
              <a:gd name="connsiteY3" fmla="*/ 1086707 h 1086707"/>
              <a:gd name="connsiteX4" fmla="*/ 0 w 2116971"/>
              <a:gd name="connsiteY4" fmla="*/ 1058486 h 1086707"/>
              <a:gd name="connsiteX5" fmla="*/ 1058486 w 2116971"/>
              <a:gd name="connsiteY5" fmla="*/ 0 h 108670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6971" h="1086707">
                <a:moveTo>
                  <a:pt x="1058486" y="0"/>
                </a:moveTo>
                <a:cubicBezTo>
                  <a:pt x="1643071" y="0"/>
                  <a:pt x="2116971" y="473900"/>
                  <a:pt x="2116971" y="1058486"/>
                </a:cubicBezTo>
                <a:lnTo>
                  <a:pt x="2114126" y="1086707"/>
                </a:lnTo>
                <a:lnTo>
                  <a:pt x="2845" y="1086707"/>
                </a:lnTo>
                <a:lnTo>
                  <a:pt x="0" y="1058486"/>
                </a:lnTo>
                <a:cubicBezTo>
                  <a:pt x="0" y="473900"/>
                  <a:pt x="473899" y="0"/>
                  <a:pt x="105848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latin typeface="微软雅黑" panose="020b0503020204020204" charset="-122"/>
              <a:cs typeface="微软雅黑" panose="020b0503020204020204" charset="-122"/>
            </a:endParaRPr>
          </a:p>
        </p:txBody>
      </p:sp>
      <p:sp>
        <p:nvSpPr>
          <p:cNvPr id="7" name="任意多边形: 形状 6"/>
          <p:cNvSpPr/>
          <p:nvPr>
            <p:custDataLst>
              <p:tags r:id="rId6"/>
            </p:custDataLst>
          </p:nvPr>
        </p:nvSpPr>
        <p:spPr>
          <a:xfrm>
            <a:off x="10945813" y="6275388"/>
            <a:ext cx="1036637" cy="593725"/>
          </a:xfrm>
          <a:custGeom>
            <a:gdLst>
              <a:gd name="connsiteX0" fmla="*/ 517890 w 1035780"/>
              <a:gd name="connsiteY0" fmla="*/ 0 h 593238"/>
              <a:gd name="connsiteX1" fmla="*/ 1035780 w 1035780"/>
              <a:gd name="connsiteY1" fmla="*/ 517890 h 593238"/>
              <a:gd name="connsiteX2" fmla="*/ 1028184 w 1035780"/>
              <a:gd name="connsiteY2" fmla="*/ 593238 h 593238"/>
              <a:gd name="connsiteX3" fmla="*/ 7596 w 1035780"/>
              <a:gd name="connsiteY3" fmla="*/ 593238 h 593238"/>
              <a:gd name="connsiteX4" fmla="*/ 0 w 1035780"/>
              <a:gd name="connsiteY4" fmla="*/ 517890 h 593238"/>
              <a:gd name="connsiteX5" fmla="*/ 517890 w 1035780"/>
              <a:gd name="connsiteY5" fmla="*/ 0 h 59323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5780" h="593238">
                <a:moveTo>
                  <a:pt x="517890" y="0"/>
                </a:moveTo>
                <a:cubicBezTo>
                  <a:pt x="803913" y="0"/>
                  <a:pt x="1035780" y="231867"/>
                  <a:pt x="1035780" y="517890"/>
                </a:cubicBezTo>
                <a:lnTo>
                  <a:pt x="1028184" y="593238"/>
                </a:lnTo>
                <a:lnTo>
                  <a:pt x="7596" y="593238"/>
                </a:lnTo>
                <a:lnTo>
                  <a:pt x="0" y="517890"/>
                </a:lnTo>
                <a:cubicBezTo>
                  <a:pt x="0" y="231867"/>
                  <a:pt x="231867" y="0"/>
                  <a:pt x="51789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latin typeface="微软雅黑" panose="020b0503020204020204" charset="-122"/>
              <a:cs typeface="微软雅黑" panose="020b0503020204020204" charset="-122"/>
            </a:endParaRPr>
          </a:p>
        </p:txBody>
      </p:sp>
      <p:sp>
        <p:nvSpPr>
          <p:cNvPr id="8" name="任意多边形: 形状 7"/>
          <p:cNvSpPr/>
          <p:nvPr>
            <p:custDataLst>
              <p:tags r:id="rId7"/>
            </p:custDataLst>
          </p:nvPr>
        </p:nvSpPr>
        <p:spPr>
          <a:xfrm>
            <a:off x="-19050" y="6184900"/>
            <a:ext cx="787400" cy="673100"/>
          </a:xfrm>
          <a:custGeom>
            <a:gdLst>
              <a:gd name="connsiteX0" fmla="*/ 269296 w 787186"/>
              <a:gd name="connsiteY0" fmla="*/ 0 h 673570"/>
              <a:gd name="connsiteX1" fmla="*/ 787186 w 787186"/>
              <a:gd name="connsiteY1" fmla="*/ 517890 h 673570"/>
              <a:gd name="connsiteX2" fmla="*/ 776665 w 787186"/>
              <a:gd name="connsiteY2" fmla="*/ 622263 h 673570"/>
              <a:gd name="connsiteX3" fmla="*/ 760738 w 787186"/>
              <a:gd name="connsiteY3" fmla="*/ 673570 h 673570"/>
              <a:gd name="connsiteX4" fmla="*/ 0 w 787186"/>
              <a:gd name="connsiteY4" fmla="*/ 673570 h 673570"/>
              <a:gd name="connsiteX5" fmla="*/ 0 w 787186"/>
              <a:gd name="connsiteY5" fmla="*/ 77450 h 673570"/>
              <a:gd name="connsiteX6" fmla="*/ 67710 w 787186"/>
              <a:gd name="connsiteY6" fmla="*/ 40699 h 673570"/>
              <a:gd name="connsiteX7" fmla="*/ 269296 w 787186"/>
              <a:gd name="connsiteY7" fmla="*/ 0 h 67357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7186" h="673570">
                <a:moveTo>
                  <a:pt x="269296" y="0"/>
                </a:moveTo>
                <a:cubicBezTo>
                  <a:pt x="555319" y="0"/>
                  <a:pt x="787186" y="231867"/>
                  <a:pt x="787186" y="517890"/>
                </a:cubicBezTo>
                <a:cubicBezTo>
                  <a:pt x="787186" y="553643"/>
                  <a:pt x="783563" y="588550"/>
                  <a:pt x="776665" y="622263"/>
                </a:cubicBezTo>
                <a:lnTo>
                  <a:pt x="760738" y="673570"/>
                </a:lnTo>
                <a:lnTo>
                  <a:pt x="0" y="673570"/>
                </a:lnTo>
                <a:lnTo>
                  <a:pt x="0" y="77450"/>
                </a:lnTo>
                <a:lnTo>
                  <a:pt x="67710" y="40699"/>
                </a:lnTo>
                <a:cubicBezTo>
                  <a:pt x="129669" y="14492"/>
                  <a:pt x="197790" y="0"/>
                  <a:pt x="26929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latin typeface="微软雅黑" panose="020b0503020204020204" charset="-122"/>
              <a:cs typeface="微软雅黑" panose="020b0503020204020204" charset="-122"/>
            </a:endParaRPr>
          </a:p>
        </p:txBody>
      </p:sp>
      <p:sp>
        <p:nvSpPr>
          <p:cNvPr id="9" name="KSO_Shape"/>
          <p:cNvSpPr/>
          <p:nvPr>
            <p:custDataLst>
              <p:tags r:id="rId8"/>
            </p:custDataLst>
          </p:nvPr>
        </p:nvSpPr>
        <p:spPr>
          <a:xfrm rot="10154805">
            <a:off x="9918700" y="4903788"/>
            <a:ext cx="314325" cy="276225"/>
          </a:xfrm>
          <a:custGeom>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0">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buFontTx/>
              <a:buNone/>
              <a:defRPr/>
            </a:pPr>
            <a:endParaRPr lang="zh-CN" altLang="en-US">
              <a:solidFill>
                <a:srgbClr val="FFFFFF"/>
              </a:solidFill>
              <a:latin typeface="微软雅黑" panose="020b0503020204020204" charset="-122"/>
              <a:cs typeface="Arial" panose="020b0604020202020204" pitchFamily="34" charset="0"/>
            </a:endParaRPr>
          </a:p>
        </p:txBody>
      </p:sp>
      <p:sp>
        <p:nvSpPr>
          <p:cNvPr id="10" name="KSO_Shape"/>
          <p:cNvSpPr/>
          <p:nvPr>
            <p:custDataLst>
              <p:tags r:id="rId9"/>
            </p:custDataLst>
          </p:nvPr>
        </p:nvSpPr>
        <p:spPr>
          <a:xfrm rot="10154805">
            <a:off x="8273266" y="2335838"/>
            <a:ext cx="314325" cy="276225"/>
          </a:xfrm>
          <a:custGeom>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0">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buFontTx/>
              <a:buNone/>
              <a:defRPr/>
            </a:pPr>
            <a:endParaRPr lang="zh-CN" altLang="en-US">
              <a:solidFill>
                <a:srgbClr val="FFFFFF"/>
              </a:solidFill>
              <a:latin typeface="微软雅黑" panose="020b0503020204020204" charset="-122"/>
              <a:cs typeface="Arial" panose="020b0604020202020204" pitchFamily="34" charset="0"/>
            </a:endParaRPr>
          </a:p>
        </p:txBody>
      </p:sp>
      <p:sp>
        <p:nvSpPr>
          <p:cNvPr id="11" name="KSO_Shape"/>
          <p:cNvSpPr/>
          <p:nvPr>
            <p:custDataLst>
              <p:tags r:id="rId10"/>
            </p:custDataLst>
          </p:nvPr>
        </p:nvSpPr>
        <p:spPr>
          <a:xfrm rot="13326744">
            <a:off x="1309688" y="4641850"/>
            <a:ext cx="628650" cy="554038"/>
          </a:xfrm>
          <a:custGeom>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0">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buFontTx/>
              <a:buNone/>
              <a:defRPr/>
            </a:pPr>
            <a:endParaRPr lang="zh-CN" altLang="en-US">
              <a:solidFill>
                <a:srgbClr val="FFFFFF"/>
              </a:solidFill>
              <a:latin typeface="微软雅黑" panose="020b0503020204020204" charset="-122"/>
              <a:cs typeface="Arial" panose="020b0604020202020204" pitchFamily="34" charset="0"/>
            </a:endParaRPr>
          </a:p>
        </p:txBody>
      </p:sp>
      <p:sp>
        <p:nvSpPr>
          <p:cNvPr id="12" name="KSO_Shape"/>
          <p:cNvSpPr/>
          <p:nvPr>
            <p:custDataLst>
              <p:tags r:id="rId11"/>
            </p:custDataLst>
          </p:nvPr>
        </p:nvSpPr>
        <p:spPr>
          <a:xfrm rot="6300000">
            <a:off x="5813425" y="893763"/>
            <a:ext cx="563563" cy="496887"/>
          </a:xfrm>
          <a:custGeom>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0">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buFontTx/>
              <a:buNone/>
              <a:defRPr/>
            </a:pPr>
            <a:endParaRPr lang="zh-CN" altLang="en-US">
              <a:solidFill>
                <a:srgbClr val="FFFFFF"/>
              </a:solidFill>
              <a:latin typeface="微软雅黑" panose="020b0503020204020204" charset="-122"/>
              <a:cs typeface="Arial" panose="020b0604020202020204" pitchFamily="34" charset="0"/>
            </a:endParaRPr>
          </a:p>
        </p:txBody>
      </p:sp>
      <p:sp>
        <p:nvSpPr>
          <p:cNvPr id="2" name="标题 1"/>
          <p:cNvSpPr>
            <a:spLocks noGrp="1"/>
          </p:cNvSpPr>
          <p:nvPr>
            <p:ph type="title" hasCustomPrompt="1"/>
            <p:custDataLst>
              <p:tags r:id="rId12"/>
            </p:custDataLst>
          </p:nvPr>
        </p:nvSpPr>
        <p:spPr>
          <a:xfrm>
            <a:off x="1936564" y="2842161"/>
            <a:ext cx="8318872" cy="1173679"/>
          </a:xfrm>
        </p:spPr>
        <p:txBody>
          <a:bodyPr rIns="25400" rtlCol="0">
            <a:noAutofit/>
          </a:bodyPr>
          <a:lstStyle>
            <a:lvl1pPr marL="0" marR="0" algn="ctr" defTabSz="914400" rtl="0" eaLnBrk="1" fontAlgn="auto" latinLnBrk="0" hangingPunct="1">
              <a:lnSpc>
                <a:spcPct val="100000"/>
              </a:lnSpc>
              <a:buNone/>
              <a:defRPr kumimoji="0" lang="zh-CN" altLang="en-US" sz="8000" b="1" i="0" u="none" strike="noStrike" kern="1200" cap="none" spc="600" normalizeH="0" baseline="0" noProof="1">
                <a:solidFill>
                  <a:schemeClr val="accent5"/>
                </a:solidFill>
                <a:uFillTx/>
                <a:latin typeface="微软雅黑" panose="020b0503020204020204" charset="-122"/>
                <a:ea typeface="微软雅黑"/>
                <a:cs typeface="微软雅黑" panose="020b0503020204020204" charset="-122"/>
                <a:sym typeface="+mn-ea"/>
              </a:defRPr>
            </a:lvl1pPr>
          </a:lstStyle>
          <a:p>
            <a:pPr lvl="0"/>
            <a:r>
              <a:rPr lang="zh-CN" altLang="en-US" noProof="1">
                <a:sym typeface="+mn-ea"/>
              </a:rPr>
              <a:t>编版标题</a:t>
            </a:r>
            <a:endParaRPr noProof="1">
              <a:sym typeface="+mn-ea"/>
            </a:endParaRPr>
          </a:p>
        </p:txBody>
      </p:sp>
      <p:sp>
        <p:nvSpPr>
          <p:cNvPr id="13" name="日期占位符 2"/>
          <p:cNvSpPr>
            <a:spLocks noGrp="1"/>
          </p:cNvSpPr>
          <p:nvPr>
            <p:ph type="dt" sz="half" idx="10"/>
            <p:custDataLst>
              <p:tags r:id="rId13"/>
            </p:custDataLst>
          </p:nvPr>
        </p:nvSpPr>
        <p:spPr/>
        <p:txBody>
          <a:bodyPr/>
          <a:lstStyle>
            <a:lvl1pPr>
              <a:defRPr>
                <a:latin typeface="微软雅黑" panose="020b0503020204020204" charset="-122"/>
                <a:ea typeface="微软雅黑"/>
                <a:cs typeface="微软雅黑" panose="020b0503020204020204" charset="-122"/>
              </a:defRPr>
            </a:lvl1pPr>
          </a:lstStyle>
          <a:p>
            <a:pPr>
              <a:defRPr/>
            </a:pPr>
            <a:endParaRPr lang="zh-CN" altLang="en-US"/>
          </a:p>
        </p:txBody>
      </p:sp>
      <p:sp>
        <p:nvSpPr>
          <p:cNvPr id="14" name="页脚占位符 3"/>
          <p:cNvSpPr>
            <a:spLocks noGrp="1"/>
          </p:cNvSpPr>
          <p:nvPr>
            <p:ph type="ftr" sz="quarter" idx="11"/>
            <p:custDataLst>
              <p:tags r:id="rId14"/>
            </p:custDataLst>
          </p:nvPr>
        </p:nvSpPr>
        <p:spPr/>
        <p:txBody>
          <a:bodyPr/>
          <a:lstStyle>
            <a:lvl1pPr>
              <a:defRPr>
                <a:latin typeface="微软雅黑" panose="020b0503020204020204" charset="-122"/>
                <a:ea typeface="微软雅黑"/>
                <a:cs typeface="微软雅黑" panose="020b0503020204020204" charset="-122"/>
              </a:defRPr>
            </a:lvl1pPr>
          </a:lstStyle>
          <a:p>
            <a:pPr>
              <a:defRPr/>
            </a:pPr>
            <a:endParaRPr lang="zh-CN" altLang="en-US"/>
          </a:p>
        </p:txBody>
      </p:sp>
      <p:sp>
        <p:nvSpPr>
          <p:cNvPr id="15" name="灯片编号占位符 4"/>
          <p:cNvSpPr>
            <a:spLocks noGrp="1"/>
          </p:cNvSpPr>
          <p:nvPr>
            <p:ph type="sldNum" sz="quarter" idx="12"/>
            <p:custDataLst>
              <p:tags r:id="rId15"/>
            </p:custDataLst>
          </p:nvPr>
        </p:nvSpPr>
        <p:spPr/>
        <p:txBody>
          <a:bodyPr/>
          <a:lstStyle>
            <a:lvl1pPr>
              <a:defRPr/>
            </a:lvl1pPr>
          </a:lstStyle>
          <a:p>
            <a:pPr>
              <a:defRPr/>
            </a:pPr>
            <a:fld id="{5589FA83-3AA4-4AB1-AE99-861D1E52AE27}" type="slidenum">
              <a:rPr lang="zh-CN" altLang="en-US"/>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custDataLst>
            <p:tags r:id="rId1"/>
          </p:custDataLst>
        </p:nvPr>
      </p:nvGrpSpPr>
      <p:grpSpPr>
        <a:xfrm>
          <a:off x="0" y="0"/>
          <a:ext cx="0" cy="0"/>
        </a:xfrm>
      </p:grpSpPr>
      <p:pic>
        <p:nvPicPr>
          <p:cNvPr id="7" name="图片 6"/>
          <p:cNvPicPr>
            <a:picLocks noChangeAspect="1"/>
          </p:cNvPicPr>
          <p:nvPr>
            <p:custDataLst>
              <p:tags r:id="rId3"/>
            </p:custDataLst>
          </p:nvPr>
        </p:nvPicPr>
        <p:blipFill>
          <a:blip r:embed="rId2"/>
          <a:stretch>
            <a:fillRect/>
          </a:stretch>
        </p:blipFill>
        <p:spPr>
          <a:xfrm>
            <a:off x="0" y="0"/>
            <a:ext cx="3598632" cy="3429000"/>
          </a:xfrm>
          <a:prstGeom prst="rect">
            <a:avLst/>
          </a:prstGeom>
        </p:spPr>
      </p:pic>
      <p:pic>
        <p:nvPicPr>
          <p:cNvPr id="8" name="图片 7"/>
          <p:cNvPicPr>
            <a:picLocks noChangeAspect="1"/>
          </p:cNvPicPr>
          <p:nvPr>
            <p:custDataLst>
              <p:tags r:id="rId4"/>
            </p:custDataLst>
          </p:nvPr>
        </p:nvPicPr>
        <p:blipFill>
          <a:blip r:embed="rId2"/>
          <a:stretch>
            <a:fillRect/>
          </a:stretch>
        </p:blipFill>
        <p:spPr>
          <a:xfrm rot="10800000">
            <a:off x="8593368" y="3429000"/>
            <a:ext cx="3598632" cy="3429000"/>
          </a:xfrm>
          <a:prstGeom prst="rect">
            <a:avLst/>
          </a:prstGeom>
        </p:spPr>
      </p:pic>
      <p:pic>
        <p:nvPicPr>
          <p:cNvPr id="9" name="图片 8"/>
          <p:cNvPicPr>
            <a:picLocks noChangeAspect="1"/>
          </p:cNvPicPr>
          <p:nvPr>
            <p:custDataLst>
              <p:tags r:id="rId6"/>
            </p:custDataLst>
          </p:nvPr>
        </p:nvPicPr>
        <p:blipFill>
          <a:blip r:embed="rId5"/>
          <a:stretch>
            <a:fillRect/>
          </a:stretch>
        </p:blipFill>
        <p:spPr>
          <a:xfrm>
            <a:off x="5151399" y="4555452"/>
            <a:ext cx="1880585" cy="1513077"/>
          </a:xfrm>
          <a:prstGeom prst="rect">
            <a:avLst/>
          </a:prstGeom>
        </p:spPr>
      </p:pic>
      <p:cxnSp>
        <p:nvCxnSpPr>
          <p:cNvPr id="10" name="直接连接符 9"/>
          <p:cNvCxnSpPr/>
          <p:nvPr>
            <p:custDataLst>
              <p:tags r:id="rId7"/>
            </p:custDataLst>
          </p:nvPr>
        </p:nvCxnSpPr>
        <p:spPr>
          <a:xfrm>
            <a:off x="5917520" y="3296589"/>
            <a:ext cx="348343"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ctrTitle" hasCustomPrompt="1"/>
            <p:custDataLst>
              <p:tags r:id="rId8"/>
            </p:custDataLst>
          </p:nvPr>
        </p:nvSpPr>
        <p:spPr>
          <a:xfrm>
            <a:off x="1810553" y="1600835"/>
            <a:ext cx="8570894" cy="1633855"/>
          </a:xfrm>
        </p:spPr>
        <p:txBody>
          <a:bodyPr lIns="90000" tIns="46800" rIns="90000" bIns="46800" anchor="b" anchorCtr="0">
            <a:normAutofit/>
          </a:bodyPr>
          <a:lstStyle>
            <a:lvl1pPr algn="ctr">
              <a:defRPr sz="6000" u="none" strike="noStrike" kern="1200" cap="none" spc="600" normalizeH="0" baseline="0">
                <a:solidFill>
                  <a:schemeClr val="accent1"/>
                </a:solidFill>
                <a:uFillTx/>
                <a:latin typeface="Arial" panose="020b0604020202020204" pitchFamily="34" charset="0"/>
                <a:ea typeface="汉仪旗黑-85S" panose="00020600040101010101" charset="-122"/>
              </a:defRPr>
            </a:lvl1pPr>
          </a:lstStyle>
          <a:p>
            <a:r>
              <a:rPr lang="zh-CN" altLang="en-US"/>
              <a:t>单击此处编辑标题</a:t>
            </a:r>
            <a:endParaRPr lang="zh-CN" altLang="en-US"/>
          </a:p>
        </p:txBody>
      </p:sp>
      <p:sp>
        <p:nvSpPr>
          <p:cNvPr id="3" name="副标题 2"/>
          <p:cNvSpPr>
            <a:spLocks noGrp="1"/>
          </p:cNvSpPr>
          <p:nvPr>
            <p:ph type="subTitle" idx="1" hasCustomPrompt="1"/>
            <p:custDataLst>
              <p:tags r:id="rId9"/>
            </p:custDataLst>
          </p:nvPr>
        </p:nvSpPr>
        <p:spPr>
          <a:xfrm>
            <a:off x="2929563" y="3329674"/>
            <a:ext cx="6672600" cy="614797"/>
          </a:xfrm>
        </p:spPr>
        <p:txBody>
          <a:bodyPr lIns="90000" tIns="46800" rIns="90000" bIns="46800">
            <a:normAutofit/>
          </a:bodyPr>
          <a:lstStyle>
            <a:lvl1pPr marL="0" indent="0" algn="ctr" eaLnBrk="1" fontAlgn="auto" latinLnBrk="0" hangingPunct="1">
              <a:lnSpc>
                <a:spcPct val="100000"/>
              </a:lnSpc>
              <a:buNone/>
              <a:defRPr sz="1800" u="none" strike="noStrike" kern="1200" cap="none" spc="200" normalizeH="0" baseline="0">
                <a:solidFill>
                  <a:schemeClr val="tx1">
                    <a:lumMod val="85000"/>
                    <a:lumOff val="15000"/>
                  </a:schemeClr>
                </a:solidFill>
                <a:uFillTx/>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单击此处编辑副标题</a:t>
            </a:r>
            <a:endParaRPr lang="zh-CN" altLang="en-US"/>
          </a:p>
        </p:txBody>
      </p:sp>
      <p:sp>
        <p:nvSpPr>
          <p:cNvPr id="16" name="日期占位符 15"/>
          <p:cNvSpPr>
            <a:spLocks noGrp="1"/>
          </p:cNvSpPr>
          <p:nvPr>
            <p:ph type="dt" sz="half" idx="10"/>
            <p:custDataLst>
              <p:tags r:id="rId10"/>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11"/>
            </p:custDataLst>
          </p:nvPr>
        </p:nvSpPr>
        <p:spPr>
          <a:xfrm>
            <a:off x="4116000" y="6349833"/>
            <a:ext cx="3960000" cy="316800"/>
          </a:xfrm>
        </p:spPr>
        <p:txBody>
          <a:bodyPr/>
          <a:lstStyle/>
          <a:p>
            <a:endParaRPr lang="zh-CN" altLang="en-US"/>
          </a:p>
        </p:txBody>
      </p:sp>
      <p:sp>
        <p:nvSpPr>
          <p:cNvPr id="18" name="灯片编号占位符 17"/>
          <p:cNvSpPr>
            <a:spLocks noGrp="1"/>
          </p:cNvSpPr>
          <p:nvPr>
            <p:ph type="sldNum" sz="quarter" idx="12"/>
            <p:custDataLst>
              <p:tags r:id="rId12"/>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custDataLst>
            <p:tags r:id="rId1"/>
          </p:custDataLst>
        </p:nvPr>
      </p:nvGrpSpPr>
      <p:grpSpPr>
        <a:xfrm>
          <a:off x="0" y="0"/>
          <a:ext cx="0" cy="0"/>
        </a:xfrm>
      </p:grpSpPr>
      <p:grpSp>
        <p:nvGrpSpPr>
          <p:cNvPr id="8" name="组合 7"/>
          <p:cNvGrpSpPr/>
          <p:nvPr userDrawn="1">
            <p:custDataLst>
              <p:tags r:id="rId2"/>
            </p:custDataLst>
          </p:nvPr>
        </p:nvGrpSpPr>
        <p:grpSpPr>
          <a:xfrm>
            <a:off x="1" y="0"/>
            <a:ext cx="12191999" cy="6857999"/>
            <a:chOff x="1" y="0"/>
            <a:chExt cx="12191999" cy="6857999"/>
          </a:xfrm>
        </p:grpSpPr>
        <p:pic>
          <p:nvPicPr>
            <p:cNvPr id="10" name="图片 9"/>
            <p:cNvPicPr>
              <a:picLocks noChangeAspect="1"/>
            </p:cNvPicPr>
            <p:nvPr userDrawn="1">
              <p:custDataLst>
                <p:tags r:id="rId4"/>
              </p:custDataLst>
            </p:nvPr>
          </p:nvPicPr>
          <p:blipFill>
            <a:blip r:embed="rId3"/>
            <a:stretch>
              <a:fillRect/>
            </a:stretch>
          </p:blipFill>
          <p:spPr>
            <a:xfrm>
              <a:off x="1" y="0"/>
              <a:ext cx="1867398" cy="1779373"/>
            </a:xfrm>
            <a:prstGeom prst="rect">
              <a:avLst/>
            </a:prstGeom>
          </p:spPr>
        </p:pic>
        <p:pic>
          <p:nvPicPr>
            <p:cNvPr id="11" name="图片 10"/>
            <p:cNvPicPr>
              <a:picLocks noChangeAspect="1"/>
            </p:cNvPicPr>
            <p:nvPr userDrawn="1">
              <p:custDataLst>
                <p:tags r:id="rId6"/>
              </p:custDataLst>
            </p:nvPr>
          </p:nvPicPr>
          <p:blipFill>
            <a:blip r:embed="rId5"/>
            <a:stretch>
              <a:fillRect/>
            </a:stretch>
          </p:blipFill>
          <p:spPr>
            <a:xfrm rot="10800000">
              <a:off x="10416745" y="5166425"/>
              <a:ext cx="1775255" cy="1691574"/>
            </a:xfrm>
            <a:prstGeom prst="rect">
              <a:avLst/>
            </a:prstGeom>
          </p:spPr>
        </p:pic>
      </p:grpSp>
      <p:sp>
        <p:nvSpPr>
          <p:cNvPr id="2" name="标题 1"/>
          <p:cNvSpPr>
            <a:spLocks noGrp="1"/>
          </p:cNvSpPr>
          <p:nvPr>
            <p:ph type="title"/>
            <p:custDataLst>
              <p:tags r:id="rId7"/>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0" normalizeH="0" baseline="0" noProof="1">
                <a:solidFill>
                  <a:schemeClr val="tx1">
                    <a:lumMod val="85000"/>
                    <a:lumOff val="15000"/>
                  </a:schemeClr>
                </a:solidFill>
                <a:uFillTx/>
                <a:latin typeface="Arial" panose="020b0604020202020204" pitchFamily="34" charset="0"/>
                <a:ea typeface="微软雅黑"/>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idx="1"/>
            <p:custDataLst>
              <p:tags r:id="rId8"/>
            </p:custDataLst>
          </p:nvPr>
        </p:nvSpPr>
        <p:spPr>
          <a:xfrm>
            <a:off x="669882" y="952508"/>
            <a:ext cx="10852237"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0" normalizeH="0" baseline="0" noProof="1">
                <a:solidFill>
                  <a:schemeClr val="tx1">
                    <a:lumMod val="85000"/>
                    <a:lumOff val="15000"/>
                  </a:schemeClr>
                </a:solidFill>
                <a:uFillTx/>
                <a:latin typeface="Arial" panose="020b0604020202020204" pitchFamily="34" charset="0"/>
                <a:ea typeface="微软雅黑"/>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tabLst>
              <a:defRPr kumimoji="0" lang="zh-CN" altLang="en-US" sz="1600" b="0" i="0" u="none" strike="noStrike" kern="1200" cap="none" spc="0" normalizeH="0" baseline="0" noProof="1">
                <a:solidFill>
                  <a:schemeClr val="tx1">
                    <a:lumMod val="85000"/>
                    <a:lumOff val="15000"/>
                  </a:schemeClr>
                </a:solidFill>
                <a:uFillTx/>
                <a:latin typeface="Arial" panose="020b0604020202020204" pitchFamily="34" charset="0"/>
                <a:ea typeface="微软雅黑"/>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0" normalizeH="0" baseline="0" noProof="1">
                <a:solidFill>
                  <a:schemeClr val="tx1">
                    <a:lumMod val="85000"/>
                    <a:lumOff val="15000"/>
                  </a:schemeClr>
                </a:solidFill>
                <a:uFillTx/>
                <a:latin typeface="Arial" panose="020b0604020202020204" pitchFamily="34" charset="0"/>
                <a:ea typeface="微软雅黑"/>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0" normalizeH="0" baseline="0" noProof="1">
                <a:solidFill>
                  <a:schemeClr val="tx1">
                    <a:lumMod val="85000"/>
                    <a:lumOff val="15000"/>
                  </a:schemeClr>
                </a:solidFill>
                <a:uFillTx/>
                <a:latin typeface="Arial" panose="020b0604020202020204" pitchFamily="34" charset="0"/>
                <a:ea typeface="微软雅黑"/>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0" normalizeH="0" baseline="0" noProof="1">
                <a:solidFill>
                  <a:schemeClr val="tx1">
                    <a:lumMod val="85000"/>
                    <a:lumOff val="15000"/>
                  </a:schemeClr>
                </a:solidFill>
                <a:uFillTx/>
                <a:latin typeface="Arial" panose="020b0604020202020204" pitchFamily="34" charset="0"/>
                <a:ea typeface="微软雅黑"/>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日期占位符 3"/>
          <p:cNvSpPr>
            <a:spLocks noGrp="1"/>
          </p:cNvSpPr>
          <p:nvPr>
            <p:ph type="dt" sz="half" idx="10"/>
            <p:custDataLst>
              <p:tags r:id="rId9"/>
            </p:custDataLst>
          </p:nvPr>
        </p:nvSpPr>
        <p:spPr/>
        <p:txBody>
          <a:bodyPr/>
          <a:lstStyle>
            <a:lvl1pPr>
              <a:defRPr baseline="0">
                <a:latin typeface="Arial" panose="020b0604020202020204" pitchFamily="34" charset="0"/>
                <a:ea typeface="微软雅黑"/>
              </a:defRPr>
            </a:lvl1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10"/>
            </p:custDataLst>
          </p:nvPr>
        </p:nvSpPr>
        <p:spPr/>
        <p:txBody>
          <a:bodyPr/>
          <a:lstStyle>
            <a:lvl1pPr>
              <a:defRPr baseline="0">
                <a:latin typeface="Arial" panose="020b0604020202020204" pitchFamily="34" charset="0"/>
                <a:ea typeface="微软雅黑"/>
              </a:defRPr>
            </a:lvl1pPr>
          </a:lstStyle>
          <a:p>
            <a:endParaRPr lang="zh-CN" altLang="en-US"/>
          </a:p>
        </p:txBody>
      </p:sp>
      <p:sp>
        <p:nvSpPr>
          <p:cNvPr id="6" name="灯片编号占位符 5"/>
          <p:cNvSpPr>
            <a:spLocks noGrp="1"/>
          </p:cNvSpPr>
          <p:nvPr>
            <p:ph type="sldNum" sz="quarter" idx="12"/>
            <p:custDataLst>
              <p:tags r:id="rId11"/>
            </p:custDataLst>
          </p:nvPr>
        </p:nvSpPr>
        <p:spPr/>
        <p:txBody>
          <a:bodyPr/>
          <a:lstStyle>
            <a:lvl1pPr>
              <a:defRPr baseline="0">
                <a:latin typeface="Arial" panose="020b0604020202020204" pitchFamily="34" charset="0"/>
                <a:ea typeface="微软雅黑"/>
              </a:defRPr>
            </a:lvl1p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节标题">
    <p:spTree>
      <p:nvGrpSpPr>
        <p:cNvPr id="1" name=""/>
        <p:cNvGrpSpPr/>
        <p:nvPr>
          <p:custDataLst>
            <p:tags r:id="rId1"/>
          </p:custDataLst>
        </p:nvPr>
      </p:nvGrpSpPr>
      <p:grpSpPr>
        <a:xfrm>
          <a:off x="0" y="0"/>
          <a:ext cx="0" cy="0"/>
        </a:xfrm>
      </p:grpSpPr>
      <p:pic>
        <p:nvPicPr>
          <p:cNvPr id="9" name="图片 8"/>
          <p:cNvPicPr>
            <a:picLocks noChangeAspect="1"/>
          </p:cNvPicPr>
          <p:nvPr>
            <p:custDataLst>
              <p:tags r:id="rId3"/>
            </p:custDataLst>
          </p:nvPr>
        </p:nvPicPr>
        <p:blipFill>
          <a:blip r:embed="rId2"/>
          <a:stretch>
            <a:fillRect/>
          </a:stretch>
        </p:blipFill>
        <p:spPr>
          <a:xfrm>
            <a:off x="5155706" y="4555452"/>
            <a:ext cx="1880585" cy="1513077"/>
          </a:xfrm>
          <a:prstGeom prst="rect">
            <a:avLst/>
          </a:prstGeom>
        </p:spPr>
      </p:pic>
      <p:pic>
        <p:nvPicPr>
          <p:cNvPr id="7" name="图片 6"/>
          <p:cNvPicPr>
            <a:picLocks noChangeAspect="1"/>
          </p:cNvPicPr>
          <p:nvPr>
            <p:custDataLst>
              <p:tags r:id="rId5"/>
            </p:custDataLst>
          </p:nvPr>
        </p:nvPicPr>
        <p:blipFill>
          <a:blip r:embed="rId4"/>
          <a:stretch>
            <a:fillRect/>
          </a:stretch>
        </p:blipFill>
        <p:spPr>
          <a:xfrm>
            <a:off x="0" y="0"/>
            <a:ext cx="3598632" cy="3429000"/>
          </a:xfrm>
          <a:prstGeom prst="rect">
            <a:avLst/>
          </a:prstGeom>
        </p:spPr>
      </p:pic>
      <p:pic>
        <p:nvPicPr>
          <p:cNvPr id="8" name="图片 7"/>
          <p:cNvPicPr>
            <a:picLocks noChangeAspect="1"/>
          </p:cNvPicPr>
          <p:nvPr>
            <p:custDataLst>
              <p:tags r:id="rId6"/>
            </p:custDataLst>
          </p:nvPr>
        </p:nvPicPr>
        <p:blipFill>
          <a:blip r:embed="rId4"/>
          <a:stretch>
            <a:fillRect/>
          </a:stretch>
        </p:blipFill>
        <p:spPr>
          <a:xfrm rot="10800000">
            <a:off x="8593368" y="3429000"/>
            <a:ext cx="3598632" cy="3429000"/>
          </a:xfrm>
          <a:prstGeom prst="rect">
            <a:avLst/>
          </a:prstGeom>
        </p:spPr>
      </p:pic>
      <p:sp>
        <p:nvSpPr>
          <p:cNvPr id="4" name="日期占位符 3"/>
          <p:cNvSpPr>
            <a:spLocks noGrp="1"/>
          </p:cNvSpPr>
          <p:nvPr>
            <p:ph type="dt" sz="half" idx="10"/>
            <p:custDataLst>
              <p:tags r:id="rId7"/>
            </p:custDataLst>
          </p:nvPr>
        </p:nvSpPr>
        <p:spPr/>
        <p:txBody>
          <a:bodyPr/>
          <a:lstStyle>
            <a:lvl1pPr>
              <a:defRPr baseline="0">
                <a:latin typeface="Arial" panose="020b0604020202020204" pitchFamily="34" charset="0"/>
                <a:ea typeface="微软雅黑"/>
              </a:defRPr>
            </a:lvl1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8"/>
            </p:custDataLst>
          </p:nvPr>
        </p:nvSpPr>
        <p:spPr/>
        <p:txBody>
          <a:bodyPr/>
          <a:lstStyle>
            <a:lvl1pPr>
              <a:defRPr baseline="0">
                <a:latin typeface="Arial" panose="020b0604020202020204" pitchFamily="34" charset="0"/>
                <a:ea typeface="微软雅黑"/>
              </a:defRPr>
            </a:lvl1pPr>
          </a:lstStyle>
          <a:p>
            <a:endParaRPr lang="zh-CN" altLang="en-US"/>
          </a:p>
        </p:txBody>
      </p:sp>
      <p:sp>
        <p:nvSpPr>
          <p:cNvPr id="6" name="灯片编号占位符 5"/>
          <p:cNvSpPr>
            <a:spLocks noGrp="1"/>
          </p:cNvSpPr>
          <p:nvPr>
            <p:ph type="sldNum" sz="quarter" idx="12"/>
            <p:custDataLst>
              <p:tags r:id="rId9"/>
            </p:custDataLst>
          </p:nvPr>
        </p:nvSpPr>
        <p:spPr/>
        <p:txBody>
          <a:bodyPr/>
          <a:lstStyle>
            <a:lvl1pPr>
              <a:defRPr baseline="0">
                <a:latin typeface="Arial" panose="020b0604020202020204" pitchFamily="34" charset="0"/>
                <a:ea typeface="微软雅黑"/>
              </a:defRPr>
            </a:lvl1p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10"/>
            </p:custDataLst>
          </p:nvPr>
        </p:nvSpPr>
        <p:spPr>
          <a:xfrm>
            <a:off x="2939598" y="2172132"/>
            <a:ext cx="6508750" cy="1152524"/>
          </a:xfrm>
          <a:noFill/>
        </p:spPr>
        <p:txBody>
          <a:bodyPr lIns="90000" tIns="46800" rIns="90000" bIns="46800" anchor="b" anchorCtr="0">
            <a:normAutofit/>
          </a:bodyPr>
          <a:lstStyle>
            <a:lvl1pPr algn="ctr">
              <a:defRPr sz="4800" u="none" strike="noStrike" kern="1200" cap="none" spc="300" normalizeH="0" baseline="0">
                <a:solidFill>
                  <a:schemeClr val="accent1"/>
                </a:solidFill>
                <a:uFillTx/>
                <a:latin typeface="Arial" panose="020b0604020202020204" pitchFamily="34" charset="0"/>
                <a:ea typeface="汉仪旗黑-85S" panose="00020600040101010101" charset="-122"/>
              </a:defRPr>
            </a:lvl1pPr>
          </a:lstStyle>
          <a:p>
            <a:r>
              <a:rPr lang="zh-CN" altLang="en-US"/>
              <a:t>单击此处编辑标题</a:t>
            </a:r>
            <a:endParaRPr lang="zh-CN" altLang="en-US"/>
          </a:p>
        </p:txBody>
      </p:sp>
      <p:sp>
        <p:nvSpPr>
          <p:cNvPr id="3" name="文本占位符 2"/>
          <p:cNvSpPr>
            <a:spLocks noGrp="1"/>
          </p:cNvSpPr>
          <p:nvPr>
            <p:ph type="body" idx="1"/>
            <p:custDataLst>
              <p:tags r:id="rId11"/>
            </p:custDataLst>
          </p:nvPr>
        </p:nvSpPr>
        <p:spPr>
          <a:xfrm>
            <a:off x="2939598" y="3441935"/>
            <a:ext cx="6508750" cy="695957"/>
          </a:xfrm>
        </p:spPr>
        <p:txBody>
          <a:bodyPr lIns="90000" tIns="46800" rIns="90000" bIns="46800" anchor="t">
            <a:normAutofit/>
          </a:bodyPr>
          <a:lstStyle>
            <a:lvl1pPr marL="0" indent="0" algn="ctr" eaLnBrk="1" fontAlgn="auto" latinLnBrk="0" hangingPunct="1">
              <a:buNone/>
              <a:defRPr kumimoji="0" lang="zh-CN" altLang="en-US" sz="2000" b="0" i="0" u="none" strike="noStrike" kern="1200" cap="none" spc="150" normalizeH="0" baseline="0" noProof="1">
                <a:solidFill>
                  <a:schemeClr val="accent1"/>
                </a:solidFill>
                <a:uFillTx/>
                <a:latin typeface="Arial" panose="020b0604020202020204" pitchFamily="34" charset="0"/>
                <a:ea typeface="微软雅黑"/>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custDataLst>
            <p:tags r:id="rId1"/>
          </p:custDataLst>
        </p:nvPr>
      </p:nvGrpSpPr>
      <p:grpSpPr>
        <a:xfrm>
          <a:off x="0" y="0"/>
          <a:ext cx="0" cy="0"/>
        </a:xfrm>
      </p:grpSpPr>
      <p:grpSp>
        <p:nvGrpSpPr>
          <p:cNvPr id="9" name="组合 8"/>
          <p:cNvGrpSpPr/>
          <p:nvPr userDrawn="1">
            <p:custDataLst>
              <p:tags r:id="rId2"/>
            </p:custDataLst>
          </p:nvPr>
        </p:nvGrpSpPr>
        <p:grpSpPr>
          <a:xfrm>
            <a:off x="1" y="0"/>
            <a:ext cx="12191999" cy="6857999"/>
            <a:chOff x="1" y="0"/>
            <a:chExt cx="12191999" cy="6857999"/>
          </a:xfrm>
        </p:grpSpPr>
        <p:pic>
          <p:nvPicPr>
            <p:cNvPr id="11" name="图片 10"/>
            <p:cNvPicPr>
              <a:picLocks noChangeAspect="1"/>
            </p:cNvPicPr>
            <p:nvPr userDrawn="1">
              <p:custDataLst>
                <p:tags r:id="rId4"/>
              </p:custDataLst>
            </p:nvPr>
          </p:nvPicPr>
          <p:blipFill>
            <a:blip r:embed="rId3"/>
            <a:stretch>
              <a:fillRect/>
            </a:stretch>
          </p:blipFill>
          <p:spPr>
            <a:xfrm>
              <a:off x="1" y="0"/>
              <a:ext cx="1867398" cy="1779373"/>
            </a:xfrm>
            <a:prstGeom prst="rect">
              <a:avLst/>
            </a:prstGeom>
          </p:spPr>
        </p:pic>
        <p:pic>
          <p:nvPicPr>
            <p:cNvPr id="12" name="图片 11"/>
            <p:cNvPicPr>
              <a:picLocks noChangeAspect="1"/>
            </p:cNvPicPr>
            <p:nvPr userDrawn="1">
              <p:custDataLst>
                <p:tags r:id="rId6"/>
              </p:custDataLst>
            </p:nvPr>
          </p:nvPicPr>
          <p:blipFill>
            <a:blip r:embed="rId5"/>
            <a:stretch>
              <a:fillRect/>
            </a:stretch>
          </p:blipFill>
          <p:spPr>
            <a:xfrm rot="10800000">
              <a:off x="10416745" y="5166425"/>
              <a:ext cx="1775255" cy="1691574"/>
            </a:xfrm>
            <a:prstGeom prst="rect">
              <a:avLst/>
            </a:prstGeom>
          </p:spPr>
        </p:pic>
      </p:grpSp>
      <p:sp>
        <p:nvSpPr>
          <p:cNvPr id="2" name="标题 1"/>
          <p:cNvSpPr>
            <a:spLocks noGrp="1"/>
          </p:cNvSpPr>
          <p:nvPr>
            <p:ph type="title"/>
            <p:custDataLst>
              <p:tags r:id="rId7"/>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0" normalizeH="0" baseline="0" noProof="1">
                <a:solidFill>
                  <a:schemeClr val="tx1">
                    <a:lumMod val="85000"/>
                    <a:lumOff val="15000"/>
                  </a:schemeClr>
                </a:solidFill>
                <a:uFillTx/>
                <a:latin typeface="Arial" panose="020b0604020202020204" pitchFamily="34" charset="0"/>
                <a:ea typeface="微软雅黑"/>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8"/>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0" normalizeH="0" baseline="0" noProof="1">
                <a:solidFill>
                  <a:schemeClr val="tx1">
                    <a:lumMod val="85000"/>
                    <a:lumOff val="15000"/>
                  </a:schemeClr>
                </a:solidFill>
                <a:uFillTx/>
                <a:latin typeface="Arial" panose="020b0604020202020204" pitchFamily="34" charset="0"/>
                <a:ea typeface="微软雅黑"/>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tabLst>
              <a:defRPr kumimoji="0" lang="zh-CN" altLang="en-US" sz="1600" b="0" i="0" u="none" strike="noStrike" kern="1200" cap="none" spc="0" normalizeH="0" baseline="0" noProof="1">
                <a:solidFill>
                  <a:schemeClr val="tx1">
                    <a:lumMod val="85000"/>
                    <a:lumOff val="15000"/>
                  </a:schemeClr>
                </a:solidFill>
                <a:uFillTx/>
                <a:latin typeface="Arial" panose="020b0604020202020204" pitchFamily="34" charset="0"/>
                <a:ea typeface="微软雅黑"/>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0" normalizeH="0" baseline="0" noProof="1">
                <a:solidFill>
                  <a:schemeClr val="tx1">
                    <a:lumMod val="85000"/>
                    <a:lumOff val="15000"/>
                  </a:schemeClr>
                </a:solidFill>
                <a:uFillTx/>
                <a:latin typeface="Arial" panose="020b0604020202020204" pitchFamily="34" charset="0"/>
                <a:ea typeface="微软雅黑"/>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0" normalizeH="0" baseline="0" noProof="1">
                <a:solidFill>
                  <a:schemeClr val="tx1">
                    <a:lumMod val="85000"/>
                    <a:lumOff val="15000"/>
                  </a:schemeClr>
                </a:solidFill>
                <a:uFillTx/>
                <a:latin typeface="Arial" panose="020b0604020202020204" pitchFamily="34" charset="0"/>
                <a:ea typeface="微软雅黑"/>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0" normalizeH="0" baseline="0" noProof="1">
                <a:solidFill>
                  <a:schemeClr val="tx1">
                    <a:lumMod val="85000"/>
                    <a:lumOff val="15000"/>
                  </a:schemeClr>
                </a:solidFill>
                <a:uFillTx/>
                <a:latin typeface="Arial" panose="020b0604020202020204" pitchFamily="34" charset="0"/>
                <a:ea typeface="微软雅黑"/>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9"/>
            </p:custDataLst>
          </p:nvPr>
        </p:nvSpPr>
        <p:spPr>
          <a:xfrm>
            <a:off x="6238877" y="952508"/>
            <a:ext cx="5283242" cy="5388907"/>
          </a:xfrm>
        </p:spPr>
        <p:txBody>
          <a:bodyPr>
            <a:noAutofit/>
          </a:bodyPr>
          <a:lstStyle>
            <a:lvl1pPr>
              <a:defRPr sz="1600" u="none" strike="noStrike" kern="1200" cap="none" spc="0" normalizeH="0" baseline="0">
                <a:solidFill>
                  <a:schemeClr val="tx1">
                    <a:lumMod val="85000"/>
                    <a:lumOff val="15000"/>
                  </a:schemeClr>
                </a:solidFill>
                <a:uFillTx/>
                <a:latin typeface="Arial" panose="020b0604020202020204" pitchFamily="34" charset="0"/>
                <a:ea typeface="微软雅黑"/>
              </a:defRPr>
            </a:lvl1pPr>
            <a:lvl2pPr>
              <a:defRPr sz="1600" u="none" strike="noStrike" kern="1200" cap="none" spc="0" normalizeH="0" baseline="0">
                <a:solidFill>
                  <a:schemeClr val="tx1">
                    <a:lumMod val="85000"/>
                    <a:lumOff val="15000"/>
                  </a:schemeClr>
                </a:solidFill>
                <a:uFillTx/>
                <a:latin typeface="Arial" panose="020b0604020202020204" pitchFamily="34" charset="0"/>
                <a:ea typeface="微软雅黑"/>
              </a:defRPr>
            </a:lvl2pPr>
            <a:lvl3pPr>
              <a:defRPr sz="1600" u="none" strike="noStrike" kern="1200" cap="none" spc="0" normalizeH="0" baseline="0">
                <a:solidFill>
                  <a:schemeClr val="tx1">
                    <a:lumMod val="85000"/>
                    <a:lumOff val="15000"/>
                  </a:schemeClr>
                </a:solidFill>
                <a:uFillTx/>
                <a:latin typeface="Arial" panose="020b0604020202020204" pitchFamily="34" charset="0"/>
                <a:ea typeface="微软雅黑"/>
              </a:defRPr>
            </a:lvl3pPr>
            <a:lvl4pPr>
              <a:defRPr sz="1600" u="none" strike="noStrike" kern="1200" cap="none" spc="0" normalizeH="0" baseline="0">
                <a:solidFill>
                  <a:schemeClr val="tx1">
                    <a:lumMod val="85000"/>
                    <a:lumOff val="15000"/>
                  </a:schemeClr>
                </a:solidFill>
                <a:uFillTx/>
                <a:latin typeface="Arial" panose="020b0604020202020204" pitchFamily="34" charset="0"/>
                <a:ea typeface="微软雅黑"/>
              </a:defRPr>
            </a:lvl4pPr>
            <a:lvl5pPr>
              <a:defRPr sz="1600" u="none" strike="noStrike" kern="1200" cap="none" spc="0" normalizeH="0" baseline="0">
                <a:solidFill>
                  <a:schemeClr val="tx1">
                    <a:lumMod val="85000"/>
                    <a:lumOff val="15000"/>
                  </a:schemeClr>
                </a:solidFill>
                <a:uFillTx/>
                <a:latin typeface="Arial" panose="020b0604020202020204" pitchFamily="34" charset="0"/>
                <a:ea typeface="微软雅黑"/>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10"/>
            </p:custDataLst>
          </p:nvPr>
        </p:nvSpPr>
        <p:spPr/>
        <p:txBody>
          <a:bodyPr/>
          <a:lstStyle>
            <a:lvl1pPr>
              <a:defRPr baseline="0">
                <a:solidFill>
                  <a:schemeClr val="tx1">
                    <a:lumMod val="75000"/>
                    <a:lumOff val="25000"/>
                  </a:schemeClr>
                </a:solidFill>
                <a:latin typeface="Arial" panose="020b0604020202020204" pitchFamily="34" charset="0"/>
                <a:ea typeface="微软雅黑"/>
              </a:defRPr>
            </a:lvl1p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11"/>
            </p:custDataLst>
          </p:nvPr>
        </p:nvSpPr>
        <p:spPr/>
        <p:txBody>
          <a:bodyPr/>
          <a:lstStyle>
            <a:lvl1pPr>
              <a:defRPr baseline="0">
                <a:solidFill>
                  <a:schemeClr val="tx1">
                    <a:lumMod val="75000"/>
                    <a:lumOff val="25000"/>
                  </a:schemeClr>
                </a:solidFill>
                <a:latin typeface="Arial" panose="020b0604020202020204" pitchFamily="34" charset="0"/>
                <a:ea typeface="微软雅黑"/>
              </a:defRPr>
            </a:lvl1pPr>
          </a:lstStyle>
          <a:p>
            <a:endParaRPr lang="zh-CN" altLang="en-US"/>
          </a:p>
        </p:txBody>
      </p:sp>
      <p:sp>
        <p:nvSpPr>
          <p:cNvPr id="7" name="灯片编号占位符 6"/>
          <p:cNvSpPr>
            <a:spLocks noGrp="1"/>
          </p:cNvSpPr>
          <p:nvPr>
            <p:ph type="sldNum" sz="quarter" idx="12"/>
            <p:custDataLst>
              <p:tags r:id="rId12"/>
            </p:custDataLst>
          </p:nvPr>
        </p:nvSpPr>
        <p:spPr/>
        <p:txBody>
          <a:bodyPr/>
          <a:lstStyle>
            <a:lvl1pPr>
              <a:defRPr baseline="0">
                <a:solidFill>
                  <a:schemeClr val="tx1">
                    <a:lumMod val="75000"/>
                    <a:lumOff val="25000"/>
                  </a:schemeClr>
                </a:solidFill>
                <a:latin typeface="Arial" panose="020b0604020202020204" pitchFamily="34" charset="0"/>
                <a:ea typeface="微软雅黑"/>
              </a:defRPr>
            </a:lvl1p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custDataLst>
            <p:tags r:id="rId1"/>
          </p:custDataLst>
        </p:nvPr>
      </p:nvGrpSpPr>
      <p:grpSpPr>
        <a:xfrm>
          <a:off x="0" y="0"/>
          <a:ext cx="0" cy="0"/>
        </a:xfrm>
      </p:grpSpPr>
      <p:grpSp>
        <p:nvGrpSpPr>
          <p:cNvPr id="11" name="组合 10"/>
          <p:cNvGrpSpPr/>
          <p:nvPr userDrawn="1">
            <p:custDataLst>
              <p:tags r:id="rId2"/>
            </p:custDataLst>
          </p:nvPr>
        </p:nvGrpSpPr>
        <p:grpSpPr>
          <a:xfrm>
            <a:off x="1" y="0"/>
            <a:ext cx="12191999" cy="6857999"/>
            <a:chOff x="1" y="0"/>
            <a:chExt cx="12191999" cy="6857999"/>
          </a:xfrm>
        </p:grpSpPr>
        <p:pic>
          <p:nvPicPr>
            <p:cNvPr id="12" name="图片 11"/>
            <p:cNvPicPr>
              <a:picLocks noChangeAspect="1"/>
            </p:cNvPicPr>
            <p:nvPr userDrawn="1">
              <p:custDataLst>
                <p:tags r:id="rId4"/>
              </p:custDataLst>
            </p:nvPr>
          </p:nvPicPr>
          <p:blipFill>
            <a:blip r:embed="rId3"/>
            <a:stretch>
              <a:fillRect/>
            </a:stretch>
          </p:blipFill>
          <p:spPr>
            <a:xfrm>
              <a:off x="1" y="0"/>
              <a:ext cx="1867398" cy="1779373"/>
            </a:xfrm>
            <a:prstGeom prst="rect">
              <a:avLst/>
            </a:prstGeom>
          </p:spPr>
        </p:pic>
        <p:pic>
          <p:nvPicPr>
            <p:cNvPr id="13" name="图片 12"/>
            <p:cNvPicPr>
              <a:picLocks noChangeAspect="1"/>
            </p:cNvPicPr>
            <p:nvPr userDrawn="1">
              <p:custDataLst>
                <p:tags r:id="rId6"/>
              </p:custDataLst>
            </p:nvPr>
          </p:nvPicPr>
          <p:blipFill>
            <a:blip r:embed="rId5"/>
            <a:stretch>
              <a:fillRect/>
            </a:stretch>
          </p:blipFill>
          <p:spPr>
            <a:xfrm rot="10800000">
              <a:off x="10416745" y="5166425"/>
              <a:ext cx="1775255" cy="1691574"/>
            </a:xfrm>
            <a:prstGeom prst="rect">
              <a:avLst/>
            </a:prstGeom>
          </p:spPr>
        </p:pic>
      </p:grpSp>
      <p:sp>
        <p:nvSpPr>
          <p:cNvPr id="2" name="标题 1"/>
          <p:cNvSpPr>
            <a:spLocks noGrp="1"/>
          </p:cNvSpPr>
          <p:nvPr>
            <p:ph type="title"/>
            <p:custDataLst>
              <p:tags r:id="rId7"/>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0" normalizeH="0" baseline="0" noProof="1">
                <a:solidFill>
                  <a:schemeClr val="tx1">
                    <a:lumMod val="85000"/>
                    <a:lumOff val="15000"/>
                  </a:schemeClr>
                </a:solidFill>
                <a:uFillTx/>
                <a:latin typeface="Arial" panose="020b0604020202020204" pitchFamily="34" charset="0"/>
                <a:ea typeface="微软雅黑"/>
                <a:cs typeface="+mj-cs"/>
                <a:sym typeface="+mn-ea"/>
              </a:defRPr>
            </a:lvl1pPr>
          </a:lstStyle>
          <a:p>
            <a:pPr lvl="0"/>
            <a:r>
              <a:rPr>
                <a:sym typeface="+mn-ea"/>
              </a:rPr>
              <a:t>单击此处编辑母版标题样式</a:t>
            </a:r>
            <a:endParaRPr>
              <a:sym typeface="+mn-ea"/>
            </a:endParaRPr>
          </a:p>
        </p:txBody>
      </p:sp>
      <p:sp>
        <p:nvSpPr>
          <p:cNvPr id="3" name="文本占位符 2"/>
          <p:cNvSpPr>
            <a:spLocks noGrp="1"/>
          </p:cNvSpPr>
          <p:nvPr>
            <p:ph type="body" idx="1" hasCustomPrompt="1"/>
            <p:custDataLst>
              <p:tags r:id="rId8"/>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ct val="0"/>
              </a:spcAft>
              <a:buNone/>
              <a:defRPr sz="2000" b="0" u="none" strike="noStrike" kern="1200" cap="none" spc="0" normalizeH="0" baseline="0">
                <a:solidFill>
                  <a:schemeClr val="tx1">
                    <a:lumMod val="85000"/>
                    <a:lumOff val="15000"/>
                  </a:schemeClr>
                </a:solidFill>
                <a:uFillTx/>
                <a:latin typeface="Arial" panose="020b0604020202020204" pitchFamily="34" charset="0"/>
                <a:ea typeface="微软雅黑"/>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9"/>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0" normalizeH="0" baseline="0" noProof="1">
                <a:solidFill>
                  <a:schemeClr val="tx1">
                    <a:lumMod val="85000"/>
                    <a:lumOff val="15000"/>
                  </a:schemeClr>
                </a:solidFill>
                <a:uFillTx/>
                <a:latin typeface="Arial" panose="020b0604020202020204" pitchFamily="34" charset="0"/>
                <a:ea typeface="微软雅黑"/>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tabLst>
              <a:defRPr kumimoji="0" lang="zh-CN" altLang="en-US" sz="1600" b="0" i="0" u="none" strike="noStrike" kern="1200" cap="none" spc="0" normalizeH="0" baseline="0" noProof="1">
                <a:solidFill>
                  <a:schemeClr val="tx1">
                    <a:lumMod val="85000"/>
                    <a:lumOff val="15000"/>
                  </a:schemeClr>
                </a:solidFill>
                <a:uFillTx/>
                <a:latin typeface="Arial" panose="020b0604020202020204" pitchFamily="34" charset="0"/>
                <a:ea typeface="微软雅黑"/>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0" normalizeH="0" baseline="0" noProof="1">
                <a:solidFill>
                  <a:schemeClr val="tx1">
                    <a:lumMod val="85000"/>
                    <a:lumOff val="15000"/>
                  </a:schemeClr>
                </a:solidFill>
                <a:uFillTx/>
                <a:latin typeface="Arial" panose="020b0604020202020204" pitchFamily="34" charset="0"/>
                <a:ea typeface="微软雅黑"/>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0" normalizeH="0" baseline="0" noProof="1">
                <a:solidFill>
                  <a:schemeClr val="tx1">
                    <a:lumMod val="85000"/>
                    <a:lumOff val="15000"/>
                  </a:schemeClr>
                </a:solidFill>
                <a:uFillTx/>
                <a:latin typeface="Arial" panose="020b0604020202020204" pitchFamily="34" charset="0"/>
                <a:ea typeface="微软雅黑"/>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0" normalizeH="0" baseline="0" noProof="1">
                <a:solidFill>
                  <a:schemeClr val="tx1">
                    <a:lumMod val="85000"/>
                    <a:lumOff val="15000"/>
                  </a:schemeClr>
                </a:solidFill>
                <a:uFillTx/>
                <a:latin typeface="Arial" panose="020b0604020202020204" pitchFamily="34" charset="0"/>
                <a:ea typeface="微软雅黑"/>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5" name="文本占位符 4"/>
          <p:cNvSpPr>
            <a:spLocks noGrp="1"/>
          </p:cNvSpPr>
          <p:nvPr>
            <p:ph type="body" sz="quarter" idx="3" hasCustomPrompt="1"/>
            <p:custDataLst>
              <p:tags r:id="rId10"/>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ct val="0"/>
              </a:spcBef>
              <a:spcAft>
                <a:spcPct val="0"/>
              </a:spcAft>
              <a:buFont typeface="Arial" panose="020b0604020202020204" pitchFamily="34" charset="0"/>
              <a:buNone/>
              <a:defRPr kumimoji="0" lang="zh-CN" altLang="en-US" sz="2000" b="0" i="0" u="none" strike="noStrike" kern="1200" cap="none" spc="0" normalizeH="0" baseline="0" noProof="1">
                <a:solidFill>
                  <a:schemeClr val="tx1">
                    <a:lumMod val="85000"/>
                    <a:lumOff val="15000"/>
                  </a:schemeClr>
                </a:solidFill>
                <a:uFillTx/>
                <a:latin typeface="Arial" panose="020b0604020202020204" pitchFamily="34" charset="0"/>
                <a:ea typeface="微软雅黑"/>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1"/>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0" normalizeH="0" baseline="0" noProof="1">
                <a:solidFill>
                  <a:schemeClr val="tx1">
                    <a:lumMod val="85000"/>
                    <a:lumOff val="15000"/>
                  </a:schemeClr>
                </a:solidFill>
                <a:uFillTx/>
                <a:latin typeface="Arial" panose="020b0604020202020204" pitchFamily="34" charset="0"/>
                <a:ea typeface="微软雅黑"/>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tabLst>
              <a:defRPr kumimoji="0" lang="zh-CN" altLang="en-US" sz="1600" b="0" i="0" u="none" strike="noStrike" kern="1200" cap="none" spc="0" normalizeH="0" baseline="0" noProof="1">
                <a:solidFill>
                  <a:schemeClr val="tx1">
                    <a:lumMod val="85000"/>
                    <a:lumOff val="15000"/>
                  </a:schemeClr>
                </a:solidFill>
                <a:uFillTx/>
                <a:latin typeface="Arial" panose="020b0604020202020204" pitchFamily="34" charset="0"/>
                <a:ea typeface="微软雅黑"/>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0" normalizeH="0" baseline="0" noProof="1">
                <a:solidFill>
                  <a:schemeClr val="tx1">
                    <a:lumMod val="85000"/>
                    <a:lumOff val="15000"/>
                  </a:schemeClr>
                </a:solidFill>
                <a:uFillTx/>
                <a:latin typeface="Arial" panose="020b0604020202020204" pitchFamily="34" charset="0"/>
                <a:ea typeface="微软雅黑"/>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0" normalizeH="0" baseline="0" noProof="1">
                <a:solidFill>
                  <a:schemeClr val="tx1">
                    <a:lumMod val="85000"/>
                    <a:lumOff val="15000"/>
                  </a:schemeClr>
                </a:solidFill>
                <a:uFillTx/>
                <a:latin typeface="Arial" panose="020b0604020202020204" pitchFamily="34" charset="0"/>
                <a:ea typeface="微软雅黑"/>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0" normalizeH="0" baseline="0" noProof="1">
                <a:solidFill>
                  <a:schemeClr val="tx1">
                    <a:lumMod val="85000"/>
                    <a:lumOff val="15000"/>
                  </a:schemeClr>
                </a:solidFill>
                <a:uFillTx/>
                <a:latin typeface="Arial" panose="020b0604020202020204" pitchFamily="34" charset="0"/>
                <a:ea typeface="微软雅黑"/>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7" name="日期占位符 6"/>
          <p:cNvSpPr>
            <a:spLocks noGrp="1"/>
          </p:cNvSpPr>
          <p:nvPr>
            <p:ph type="dt" sz="half" idx="10"/>
            <p:custDataLst>
              <p:tags r:id="rId12"/>
            </p:custDataLst>
          </p:nvPr>
        </p:nvSpPr>
        <p:spPr/>
        <p:txBody>
          <a:bodyPr/>
          <a:lstStyle>
            <a:lvl1pPr>
              <a:defRPr>
                <a:solidFill>
                  <a:schemeClr val="tx1">
                    <a:lumMod val="75000"/>
                    <a:lumOff val="25000"/>
                  </a:schemeClr>
                </a:solidFill>
              </a:defRPr>
            </a:lvl1p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13"/>
            </p:custDataLst>
          </p:nvPr>
        </p:nvSpPr>
        <p:spPr/>
        <p:txBody>
          <a:bodyPr/>
          <a:lstStyle>
            <a:lvl1pPr>
              <a:defRPr>
                <a:solidFill>
                  <a:schemeClr val="tx1">
                    <a:lumMod val="75000"/>
                    <a:lumOff val="25000"/>
                  </a:schemeClr>
                </a:solidFill>
              </a:defRPr>
            </a:lvl1pPr>
          </a:lstStyle>
          <a:p>
            <a:endParaRPr lang="zh-CN" altLang="en-US"/>
          </a:p>
        </p:txBody>
      </p:sp>
      <p:sp>
        <p:nvSpPr>
          <p:cNvPr id="9" name="灯片编号占位符 8"/>
          <p:cNvSpPr>
            <a:spLocks noGrp="1"/>
          </p:cNvSpPr>
          <p:nvPr>
            <p:ph type="sldNum" sz="quarter" idx="12"/>
            <p:custDataLst>
              <p:tags r:id="rId14"/>
            </p:custDataLst>
          </p:nvPr>
        </p:nvSpPr>
        <p:spPr/>
        <p:txBody>
          <a:bodyPr/>
          <a:lstStyle>
            <a:lvl1pPr>
              <a:defRPr>
                <a:solidFill>
                  <a:schemeClr val="tx1">
                    <a:lumMod val="75000"/>
                    <a:lumOff val="25000"/>
                  </a:schemeClr>
                </a:solidFill>
              </a:defRPr>
            </a:lvl1p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custDataLst>
            <p:tags r:id="rId1"/>
          </p:custDataLst>
        </p:nvPr>
      </p:nvGrpSpPr>
      <p:grpSpPr>
        <a:xfrm>
          <a:off x="0" y="0"/>
          <a:ext cx="0" cy="0"/>
        </a:xfrm>
      </p:grpSpPr>
      <p:grpSp>
        <p:nvGrpSpPr>
          <p:cNvPr id="8" name="组合 7"/>
          <p:cNvGrpSpPr/>
          <p:nvPr userDrawn="1">
            <p:custDataLst>
              <p:tags r:id="rId2"/>
            </p:custDataLst>
          </p:nvPr>
        </p:nvGrpSpPr>
        <p:grpSpPr>
          <a:xfrm>
            <a:off x="1" y="0"/>
            <a:ext cx="12192000" cy="6858000"/>
            <a:chOff x="1" y="0"/>
            <a:chExt cx="12192000" cy="6858000"/>
          </a:xfrm>
        </p:grpSpPr>
        <p:pic>
          <p:nvPicPr>
            <p:cNvPr id="6" name="图片 5"/>
            <p:cNvPicPr>
              <a:picLocks noChangeAspect="1"/>
            </p:cNvPicPr>
            <p:nvPr>
              <p:custDataLst>
                <p:tags r:id="rId4"/>
              </p:custDataLst>
            </p:nvPr>
          </p:nvPicPr>
          <p:blipFill>
            <a:blip r:embed="rId3"/>
            <a:stretch>
              <a:fillRect/>
            </a:stretch>
          </p:blipFill>
          <p:spPr>
            <a:xfrm>
              <a:off x="1" y="0"/>
              <a:ext cx="2420164" cy="2306083"/>
            </a:xfrm>
            <a:prstGeom prst="rect">
              <a:avLst/>
            </a:prstGeom>
          </p:spPr>
        </p:pic>
        <p:pic>
          <p:nvPicPr>
            <p:cNvPr id="7" name="图片 6"/>
            <p:cNvPicPr>
              <a:picLocks noChangeAspect="1"/>
            </p:cNvPicPr>
            <p:nvPr>
              <p:custDataLst>
                <p:tags r:id="rId5"/>
              </p:custDataLst>
            </p:nvPr>
          </p:nvPicPr>
          <p:blipFill>
            <a:blip r:embed="rId3"/>
            <a:stretch>
              <a:fillRect/>
            </a:stretch>
          </p:blipFill>
          <p:spPr>
            <a:xfrm rot="10800000">
              <a:off x="9771837" y="4551917"/>
              <a:ext cx="2420164" cy="2306083"/>
            </a:xfrm>
            <a:prstGeom prst="rect">
              <a:avLst/>
            </a:prstGeom>
          </p:spPr>
        </p:pic>
      </p:grpSp>
      <p:sp>
        <p:nvSpPr>
          <p:cNvPr id="2" name="标题 1"/>
          <p:cNvSpPr>
            <a:spLocks noGrp="1"/>
          </p:cNvSpPr>
          <p:nvPr>
            <p:ph type="title"/>
            <p:custDataLst>
              <p:tags r:id="rId6"/>
            </p:custDataLst>
          </p:nvPr>
        </p:nvSpPr>
        <p:spPr/>
        <p:txBody>
          <a:bodyPr vert="horz" lIns="101600" tIns="38100" rIns="76200" bIns="38100" rtlCol="0" anchor="t" anchorCtr="0">
            <a:noAutofit/>
          </a:bodyPr>
          <a:lstStyle>
            <a:lvl1pPr marL="0" marR="0" lvl="0" algn="ctr" defTabSz="914400" rtl="0" eaLnBrk="1" fontAlgn="auto" latinLnBrk="0" hangingPunct="1">
              <a:lnSpc>
                <a:spcPct val="100000"/>
              </a:lnSpc>
              <a:buNone/>
              <a:defRPr kumimoji="0" lang="zh-CN" altLang="en-US" sz="2400" b="1" i="0" u="none" strike="noStrike" kern="1200" cap="none" spc="0" normalizeH="0" baseline="0" noProof="1">
                <a:solidFill>
                  <a:schemeClr val="tx1">
                    <a:lumMod val="85000"/>
                    <a:lumOff val="15000"/>
                  </a:schemeClr>
                </a:solidFill>
                <a:uFillTx/>
                <a:latin typeface="Arial" panose="020b0604020202020204" pitchFamily="34" charset="0"/>
                <a:ea typeface="微软雅黑"/>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custDataLst>
            <p:tags r:id="rId1"/>
          </p:custDataLst>
        </p:nvPr>
      </p:nvGrpSpPr>
      <p:grpSpPr>
        <a:xfrm>
          <a:off x="0" y="0"/>
          <a: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669882" y="443234"/>
            <a:ext cx="10852237" cy="441964"/>
          </a:xfrm>
        </p:spPr>
        <p:txBody>
          <a:bodyPr rtlCol="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a:solidFill>
                  <a:schemeClr val="tx1"/>
                </a:solidFill>
                <a:uFillTx/>
                <a:latin typeface="微软雅黑" panose="020b0503020204020204" charset="-122"/>
                <a:ea typeface="微软雅黑"/>
                <a:cs typeface="微软雅黑" panose="020b0503020204020204" charset="-122"/>
                <a:sym typeface="+mn-ea"/>
              </a:defRPr>
            </a:lvl1pPr>
          </a:lstStyle>
          <a:p>
            <a:pPr lvl="0"/>
            <a:r>
              <a:rPr lang="zh-CN" altLang="en-US" noProof="1">
                <a:sym typeface="+mn-ea"/>
              </a:rPr>
              <a:t>单击此处编辑母版标题样式</a:t>
            </a:r>
            <a:endParaRPr noProof="1">
              <a:sym typeface="+mn-ea"/>
            </a:endParaRPr>
          </a:p>
        </p:txBody>
      </p:sp>
      <p:sp>
        <p:nvSpPr>
          <p:cNvPr id="3" name="内容占位符 2"/>
          <p:cNvSpPr>
            <a:spLocks noGrp="1"/>
          </p:cNvSpPr>
          <p:nvPr>
            <p:ph idx="1"/>
            <p:custDataLst>
              <p:tags r:id="rId3"/>
            </p:custDataLst>
          </p:nvPr>
        </p:nvSpPr>
        <p:spPr>
          <a:xfrm>
            <a:off x="669882" y="952508"/>
            <a:ext cx="10852237" cy="5388907"/>
          </a:xfrm>
        </p:spPr>
        <p:txBody>
          <a:bodyPr rtlCol="0">
            <a:no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微软雅黑" panose="020b0503020204020204" charset="-122"/>
                <a:ea typeface="微软雅黑"/>
                <a:cs typeface="微软雅黑" panose="020b0503020204020204" charset="-122"/>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tabLst>
              <a:defRPr kumimoji="0" lang="zh-CN" altLang="en-US" sz="1600" b="0" i="0" u="none" strike="noStrike" kern="1200" cap="none" spc="150" normalizeH="0" baseline="0" noProof="1">
                <a:solidFill>
                  <a:schemeClr val="tx1"/>
                </a:solidFill>
                <a:uFillTx/>
                <a:latin typeface="微软雅黑" panose="020b0503020204020204" charset="-122"/>
                <a:ea typeface="微软雅黑"/>
                <a:cs typeface="微软雅黑" panose="020b0503020204020204" charset="-122"/>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微软雅黑" panose="020b0503020204020204" charset="-122"/>
                <a:ea typeface="微软雅黑"/>
                <a:cs typeface="微软雅黑" panose="020b0503020204020204" charset="-122"/>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微软雅黑" panose="020b0503020204020204" charset="-122"/>
                <a:ea typeface="微软雅黑"/>
                <a:cs typeface="微软雅黑" panose="020b0503020204020204" charset="-122"/>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微软雅黑" panose="020b0503020204020204" charset="-122"/>
                <a:ea typeface="微软雅黑"/>
                <a:cs typeface="微软雅黑" panose="020b0503020204020204" charset="-122"/>
                <a:sym typeface="+mn-ea"/>
              </a:defRPr>
            </a:lvl5pPr>
          </a:lstStyle>
          <a:p>
            <a:pPr lvl="0"/>
            <a:r>
              <a:rPr lang="zh-CN" altLang="en-US" noProof="1"/>
              <a:t>单击此处</a:t>
            </a:r>
            <a:r>
              <a:rPr lang="zh-CN" altLang="en-US" noProof="1">
                <a:sym typeface="+mn-ea"/>
              </a:rPr>
              <a:t>编辑母版文本样式</a:t>
            </a:r>
            <a:endParaRPr lang="zh-CN" altLang="en-US" noProof="1">
              <a:sym typeface="+mn-ea"/>
            </a:endParaRPr>
          </a:p>
          <a:p>
            <a:pPr lvl="1"/>
            <a:r>
              <a:rPr lang="zh-CN" altLang="en-US" noProof="1">
                <a:sym typeface="+mn-ea"/>
              </a:rPr>
              <a:t>第二级</a:t>
            </a:r>
            <a:endParaRPr lang="zh-CN" altLang="en-US" noProof="1">
              <a:sym typeface="+mn-ea"/>
            </a:endParaRPr>
          </a:p>
          <a:p>
            <a:pPr lvl="2"/>
            <a:r>
              <a:rPr lang="zh-CN" altLang="en-US" noProof="1">
                <a:sym typeface="+mn-ea"/>
              </a:rPr>
              <a:t>第三级</a:t>
            </a:r>
            <a:endParaRPr lang="zh-CN" altLang="en-US" noProof="1">
              <a:sym typeface="+mn-ea"/>
            </a:endParaRPr>
          </a:p>
          <a:p>
            <a:pPr lvl="3"/>
            <a:r>
              <a:rPr lang="zh-CN" altLang="en-US" noProof="1">
                <a:sym typeface="+mn-ea"/>
              </a:rPr>
              <a:t>第四级</a:t>
            </a:r>
            <a:endParaRPr lang="zh-CN" altLang="en-US" noProof="1">
              <a:sym typeface="+mn-ea"/>
            </a:endParaRPr>
          </a:p>
          <a:p>
            <a:pPr lvl="4"/>
            <a:r>
              <a:rPr lang="zh-CN" altLang="en-US" noProof="1">
                <a:sym typeface="+mn-ea"/>
              </a:rPr>
              <a:t>第五级</a:t>
            </a:r>
            <a:endParaRPr noProof="1">
              <a:sym typeface="+mn-ea"/>
            </a:endParaRPr>
          </a:p>
        </p:txBody>
      </p:sp>
      <p:sp>
        <p:nvSpPr>
          <p:cNvPr id="4" name="日期占位符 3"/>
          <p:cNvSpPr>
            <a:spLocks noGrp="1"/>
          </p:cNvSpPr>
          <p:nvPr>
            <p:ph type="dt" sz="half" idx="10"/>
            <p:custDataLst>
              <p:tags r:id="rId4"/>
            </p:custDataLst>
          </p:nvPr>
        </p:nvSpPr>
        <p:spPr/>
        <p:txBody>
          <a:bodyPr/>
          <a:lstStyle>
            <a:lvl1pPr>
              <a:defRPr/>
            </a:lvl1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5"/>
            </p:custDataLst>
          </p:nvPr>
        </p:nvSpPr>
        <p:spPr/>
        <p:txBody>
          <a:bodyPr/>
          <a:lstStyle>
            <a:lvl1pPr>
              <a:defRPr/>
            </a:lvl1pPr>
          </a:lstStyle>
          <a:p>
            <a:endParaRPr lang="zh-CN" altLang="en-US"/>
          </a:p>
        </p:txBody>
      </p:sp>
      <p:sp>
        <p:nvSpPr>
          <p:cNvPr id="6" name="灯片编号占位符 5"/>
          <p:cNvSpPr>
            <a:spLocks noGrp="1"/>
          </p:cNvSpPr>
          <p:nvPr>
            <p:ph type="sldNum" sz="quarter" idx="12"/>
            <p:custDataLst>
              <p:tags r:id="rId6"/>
            </p:custDataLst>
          </p:nvPr>
        </p:nvSpPr>
        <p:spPr/>
        <p:txBody>
          <a:bodyPr/>
          <a:lstStyle>
            <a:lvl1pPr>
              <a:defRPr/>
            </a:lvl1p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bg>
      <p:bgPr>
        <a:solidFill>
          <a:schemeClr val="tx2"/>
        </a:solidFill>
        <a:effectLst/>
      </p:bgPr>
    </p:bg>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0" normalizeH="0" baseline="0" noProof="1">
                <a:solidFill>
                  <a:schemeClr val="tx1">
                    <a:lumMod val="85000"/>
                    <a:lumOff val="15000"/>
                  </a:schemeClr>
                </a:solidFill>
                <a:uFillTx/>
                <a:latin typeface="Arial" panose="020b0604020202020204" pitchFamily="34" charset="0"/>
                <a:ea typeface="微软雅黑"/>
                <a:cs typeface="+mj-cs"/>
                <a:sym typeface="+mn-ea"/>
              </a:defRPr>
            </a:lvl1pPr>
          </a:lstStyle>
          <a:p>
            <a:pPr lvl="0"/>
            <a:r>
              <a:rPr>
                <a:sym typeface="+mn-ea"/>
              </a:rPr>
              <a:t>单击此处编辑母版标题样式</a:t>
            </a:r>
            <a:endParaRPr>
              <a:sym typeface="+mn-ea"/>
            </a:endParaRPr>
          </a:p>
        </p:txBody>
      </p:sp>
      <p:sp>
        <p:nvSpPr>
          <p:cNvPr id="3" name="图片占位符 2"/>
          <p:cNvSpPr>
            <a:spLocks noGrp="1"/>
          </p:cNvSpPr>
          <p:nvPr>
            <p:ph type="pic" idx="1"/>
            <p:custDataLst>
              <p:tags r:id="rId3"/>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ct val="0"/>
              </a:spcBef>
              <a:spcAft>
                <a:spcPts val="1000"/>
              </a:spcAft>
              <a:buFont typeface="Arial" panose="020b0604020202020204" pitchFamily="34" charset="0"/>
              <a:buNone/>
              <a:defRPr kumimoji="0" lang="zh-CN" altLang="en-US" sz="1600" b="0" i="0" u="none" strike="noStrike" kern="1200" cap="none" spc="0" normalizeH="0" baseline="0" noProof="1">
                <a:solidFill>
                  <a:schemeClr val="tx1">
                    <a:lumMod val="85000"/>
                    <a:lumOff val="15000"/>
                  </a:schemeClr>
                </a:solidFill>
                <a:uFillTx/>
                <a:latin typeface="Arial" panose="020b0604020202020204" pitchFamily="34" charset="0"/>
                <a:ea typeface="微软雅黑"/>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tabLst>
              <a:defRPr kumimoji="0" lang="zh-CN" altLang="en-US" sz="1600" b="0" i="0" u="none" strike="noStrike" kern="1200" cap="none" spc="150" normalizeH="0" baseline="0" noProof="1">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5pPr>
          </a:lstStyle>
          <a:p>
            <a:pPr lvl="0"/>
            <a:endParaRPr>
              <a:sym typeface="+mn-ea"/>
            </a:endParaRPr>
          </a:p>
        </p:txBody>
      </p:sp>
      <p:sp>
        <p:nvSpPr>
          <p:cNvPr id="4" name="文本占位符 3"/>
          <p:cNvSpPr>
            <a:spLocks noGrp="1"/>
          </p:cNvSpPr>
          <p:nvPr>
            <p:ph type="body" sz="half" idx="2"/>
            <p:custDataLst>
              <p:tags r:id="rId4"/>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0" normalizeH="0" baseline="0" noProof="1">
                <a:solidFill>
                  <a:schemeClr val="tx1">
                    <a:lumMod val="85000"/>
                    <a:lumOff val="15000"/>
                  </a:schemeClr>
                </a:solidFill>
                <a:uFillTx/>
                <a:latin typeface="Arial" panose="020b0604020202020204" pitchFamily="34" charset="0"/>
                <a:ea typeface="微软雅黑"/>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a:lstStyle>
            <a:lvl1pPr>
              <a:defRPr>
                <a:solidFill>
                  <a:schemeClr val="tx1">
                    <a:lumMod val="75000"/>
                    <a:lumOff val="25000"/>
                  </a:schemeClr>
                </a:solidFill>
              </a:defRPr>
            </a:lvl1p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6"/>
            </p:custDataLst>
          </p:nvPr>
        </p:nvSpPr>
        <p:spPr/>
        <p:txBody>
          <a:bodyPr/>
          <a:lstStyle>
            <a:lvl1pPr>
              <a:defRPr>
                <a:solidFill>
                  <a:schemeClr val="tx1">
                    <a:lumMod val="75000"/>
                    <a:lumOff val="25000"/>
                  </a:schemeClr>
                </a:solidFill>
              </a:defRPr>
            </a:lvl1pPr>
          </a:lstStyle>
          <a:p>
            <a:endParaRPr lang="zh-CN" altLang="en-US"/>
          </a:p>
        </p:txBody>
      </p:sp>
      <p:sp>
        <p:nvSpPr>
          <p:cNvPr id="7" name="灯片编号占位符 6"/>
          <p:cNvSpPr>
            <a:spLocks noGrp="1"/>
          </p:cNvSpPr>
          <p:nvPr>
            <p:ph type="sldNum" sz="quarter" idx="12"/>
            <p:custDataLst>
              <p:tags r:id="rId7"/>
            </p:custDataLst>
          </p:nvPr>
        </p:nvSpPr>
        <p:spPr/>
        <p:txBody>
          <a:bodyPr/>
          <a:lstStyle>
            <a:lvl1pPr>
              <a:defRPr>
                <a:solidFill>
                  <a:schemeClr val="tx1">
                    <a:lumMod val="75000"/>
                    <a:lumOff val="25000"/>
                  </a:schemeClr>
                </a:solidFill>
              </a:defRPr>
            </a:lvl1pPr>
          </a:lstStyle>
          <a:p>
            <a:fld id="{FABC47A4-756D-490B-A52F-7D9E2C9FC05F}" type="slidenum">
              <a:rPr lang="zh-CN" altLang="en-US" smtClean="0"/>
              <a:t/>
            </a:fld>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bg>
      <p:bgPr>
        <a:solidFill>
          <a:schemeClr val="tx2"/>
        </a:solidFill>
        <a:effectLst/>
      </p:bgPr>
    </p:bg>
    <p:spTree>
      <p:nvGrpSpPr>
        <p:cNvPr id="1" name=""/>
        <p:cNvGrpSpPr/>
        <p:nvPr>
          <p:custDataLst>
            <p:tags r:id="rId1"/>
          </p:custDataLst>
        </p:nvPr>
      </p:nvGrpSpPr>
      <p:grpSpPr>
        <a:xfrm>
          <a:off x="0" y="0"/>
          <a: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ct val="0"/>
              </a:spcAft>
              <a:buNone/>
              <a:defRPr kumimoji="0" lang="zh-CN" altLang="en-US" sz="2400" b="1" i="0" u="none" strike="noStrike" kern="1200" cap="none" spc="0" normalizeH="0" baseline="0" noProof="1">
                <a:solidFill>
                  <a:schemeClr val="tx1">
                    <a:lumMod val="85000"/>
                    <a:lumOff val="15000"/>
                  </a:schemeClr>
                </a:solidFill>
                <a:uFillTx/>
                <a:latin typeface="Arial" panose="020b0604020202020204" pitchFamily="34" charset="0"/>
                <a:ea typeface="微软雅黑"/>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u="none" strike="noStrike" kern="1200" cap="none" spc="0" normalizeH="0" baseline="0">
                <a:solidFill>
                  <a:schemeClr val="tx1">
                    <a:lumMod val="85000"/>
                    <a:lumOff val="15000"/>
                  </a:schemeClr>
                </a:solidFill>
                <a:uFillTx/>
                <a:latin typeface="Arial" panose="020b0604020202020204" pitchFamily="34" charset="0"/>
                <a:ea typeface="微软雅黑"/>
              </a:defRPr>
            </a:lvl1pPr>
            <a:lvl2pPr indent="0" eaLnBrk="1" fontAlgn="auto" latinLnBrk="0" hangingPunct="1">
              <a:defRPr u="none" strike="noStrike" kern="1200" cap="none" spc="0" normalizeH="0" baseline="0">
                <a:solidFill>
                  <a:schemeClr val="tx1">
                    <a:lumMod val="85000"/>
                    <a:lumOff val="15000"/>
                  </a:schemeClr>
                </a:solidFill>
                <a:uFillTx/>
                <a:latin typeface="Arial" panose="020b0604020202020204" pitchFamily="34" charset="0"/>
                <a:ea typeface="微软雅黑"/>
              </a:defRPr>
            </a:lvl2pPr>
            <a:lvl3pPr indent="0" eaLnBrk="1" fontAlgn="auto" latinLnBrk="0" hangingPunct="1">
              <a:defRPr u="none" strike="noStrike" kern="1200" cap="none" spc="0" normalizeH="0" baseline="0">
                <a:solidFill>
                  <a:schemeClr val="tx1">
                    <a:lumMod val="85000"/>
                    <a:lumOff val="15000"/>
                  </a:schemeClr>
                </a:solidFill>
                <a:uFillTx/>
                <a:latin typeface="Arial" panose="020b0604020202020204" pitchFamily="34" charset="0"/>
                <a:ea typeface="微软雅黑"/>
              </a:defRPr>
            </a:lvl3pPr>
            <a:lvl4pPr indent="0" eaLnBrk="1" fontAlgn="auto" latinLnBrk="0" hangingPunct="1">
              <a:defRPr u="none" strike="noStrike" kern="1200" cap="none" spc="0" normalizeH="0" baseline="0">
                <a:solidFill>
                  <a:schemeClr val="tx1">
                    <a:lumMod val="85000"/>
                    <a:lumOff val="15000"/>
                  </a:schemeClr>
                </a:solidFill>
                <a:uFillTx/>
                <a:latin typeface="Arial" panose="020b0604020202020204" pitchFamily="34" charset="0"/>
                <a:ea typeface="微软雅黑"/>
              </a:defRPr>
            </a:lvl4pPr>
            <a:lvl5pPr indent="0" eaLnBrk="1" fontAlgn="auto" latinLnBrk="0" hangingPunct="1">
              <a:defRPr u="none" strike="noStrike" kern="1200" cap="none" spc="0" normalizeH="0" baseline="0">
                <a:solidFill>
                  <a:schemeClr val="tx1">
                    <a:lumMod val="85000"/>
                    <a:lumOff val="15000"/>
                  </a:schemeClr>
                </a:solidFill>
                <a:uFillTx/>
                <a:latin typeface="Arial" panose="020b0604020202020204" pitchFamily="34" charset="0"/>
                <a:ea typeface="微软雅黑"/>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lvl1pPr>
              <a:defRPr>
                <a:solidFill>
                  <a:schemeClr val="tx1">
                    <a:lumMod val="75000"/>
                    <a:lumOff val="25000"/>
                  </a:schemeClr>
                </a:solidFill>
              </a:defRPr>
            </a:lvl1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5"/>
            </p:custDataLst>
          </p:nvPr>
        </p:nvSpPr>
        <p:spPr/>
        <p:txBody>
          <a:bodyPr/>
          <a:lstStyle>
            <a:lvl1pPr>
              <a:defRPr>
                <a:solidFill>
                  <a:schemeClr val="tx1">
                    <a:lumMod val="75000"/>
                    <a:lumOff val="25000"/>
                  </a:schemeClr>
                </a:solidFill>
              </a:defRPr>
            </a:lvl1pPr>
          </a:lstStyle>
          <a:p>
            <a:endParaRPr lang="zh-CN" altLang="en-US"/>
          </a:p>
        </p:txBody>
      </p:sp>
      <p:sp>
        <p:nvSpPr>
          <p:cNvPr id="6" name="灯片编号占位符 5"/>
          <p:cNvSpPr>
            <a:spLocks noGrp="1"/>
          </p:cNvSpPr>
          <p:nvPr>
            <p:ph type="sldNum" sz="quarter" idx="12"/>
            <p:custDataLst>
              <p:tags r:id="rId6"/>
            </p:custDataLst>
          </p:nvPr>
        </p:nvSpPr>
        <p:spPr/>
        <p:txBody>
          <a:bodyPr/>
          <a:lstStyle>
            <a:lvl1pPr>
              <a:defRPr>
                <a:solidFill>
                  <a:schemeClr val="tx1">
                    <a:lumMod val="75000"/>
                    <a:lumOff val="25000"/>
                  </a:schemeClr>
                </a:solidFill>
              </a:defRPr>
            </a:lvl1p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custDataLst>
            <p:tags r:id="rId1"/>
          </p:custDataLst>
        </p:nvPr>
      </p:nvGrpSpPr>
      <p:grpSpPr>
        <a:xfrm>
          <a:off x="0" y="0"/>
          <a:ext cx="0" cy="0"/>
        </a:xfrm>
      </p:grpSpPr>
      <p:pic>
        <p:nvPicPr>
          <p:cNvPr id="9" name="图片 8"/>
          <p:cNvPicPr>
            <a:picLocks noChangeAspect="1"/>
          </p:cNvPicPr>
          <p:nvPr>
            <p:custDataLst>
              <p:tags r:id="rId3"/>
            </p:custDataLst>
          </p:nvPr>
        </p:nvPicPr>
        <p:blipFill>
          <a:blip r:embed="rId2"/>
          <a:stretch>
            <a:fillRect/>
          </a:stretch>
        </p:blipFill>
        <p:spPr>
          <a:xfrm>
            <a:off x="0" y="0"/>
            <a:ext cx="2939415" cy="2800350"/>
          </a:xfrm>
          <a:prstGeom prst="rect">
            <a:avLst/>
          </a:prstGeom>
        </p:spPr>
      </p:pic>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7"/>
            </p:custDataLst>
          </p:nvPr>
        </p:nvSpPr>
        <p:spPr>
          <a:xfrm>
            <a:off x="669930" y="952508"/>
            <a:ext cx="10852237" cy="5388907"/>
          </a:xfrm>
        </p:spPr>
        <p:txBody>
          <a:bodyPr/>
          <a:lstStyle>
            <a:lvl1pPr>
              <a:defRPr u="none" strike="noStrike" kern="1200" cap="none" spc="0" normalizeH="0" baseline="0">
                <a:solidFill>
                  <a:schemeClr val="tx1">
                    <a:lumMod val="85000"/>
                    <a:lumOff val="15000"/>
                  </a:schemeClr>
                </a:solidFill>
                <a:uFillTx/>
                <a:latin typeface="Arial" panose="020b0604020202020204" pitchFamily="34" charset="0"/>
              </a:defRPr>
            </a:lvl1pPr>
            <a:lvl2pPr>
              <a:defRPr u="none" strike="noStrike" kern="1200" cap="none" spc="0" normalizeH="0" baseline="0">
                <a:solidFill>
                  <a:schemeClr val="tx1">
                    <a:lumMod val="85000"/>
                    <a:lumOff val="15000"/>
                  </a:schemeClr>
                </a:solidFill>
                <a:uFillTx/>
                <a:latin typeface="Arial" panose="020b0604020202020204" pitchFamily="34" charset="0"/>
              </a:defRPr>
            </a:lvl2pPr>
            <a:lvl3pPr>
              <a:defRPr u="none" strike="noStrike" kern="1200" cap="none" spc="0" normalizeH="0" baseline="0">
                <a:solidFill>
                  <a:schemeClr val="tx1">
                    <a:lumMod val="85000"/>
                    <a:lumOff val="15000"/>
                  </a:schemeClr>
                </a:solidFill>
                <a:uFillTx/>
                <a:latin typeface="Arial" panose="020b0604020202020204" pitchFamily="34" charset="0"/>
              </a:defRPr>
            </a:lvl3pPr>
            <a:lvl4pPr>
              <a:defRPr u="none" strike="noStrike" kern="1200" cap="none" spc="0" normalizeH="0" baseline="0">
                <a:solidFill>
                  <a:schemeClr val="tx1">
                    <a:lumMod val="85000"/>
                    <a:lumOff val="15000"/>
                  </a:schemeClr>
                </a:solidFill>
                <a:uFillTx/>
                <a:latin typeface="Arial" panose="020b0604020202020204" pitchFamily="34" charset="0"/>
              </a:defRPr>
            </a:lvl4pPr>
            <a:lvl5pPr>
              <a:defRPr u="none" strike="noStrike" kern="1200" cap="none" spc="0" normalizeH="0" baseline="0">
                <a:solidFill>
                  <a:schemeClr val="tx1">
                    <a:lumMod val="85000"/>
                    <a:lumOff val="15000"/>
                  </a:schemeClr>
                </a:solidFill>
                <a:uFillTx/>
                <a:latin typeface="Arial" panose="020b0604020202020204" pitchFamily="34" charset="0"/>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bg>
      <p:bgPr>
        <a:solidFill>
          <a:schemeClr val="bg2"/>
        </a:solidFill>
        <a:effectLst/>
      </p:bgPr>
    </p:bg>
    <p:spTree>
      <p:nvGrpSpPr>
        <p:cNvPr id="1" name=""/>
        <p:cNvGrpSpPr/>
        <p:nvPr>
          <p:custDataLst>
            <p:tags r:id="rId1"/>
          </p:custDataLst>
        </p:nvPr>
      </p:nvGrpSpPr>
      <p:grpSpPr>
        <a:xfrm>
          <a:off x="0" y="0"/>
          <a:ext cx="0" cy="0"/>
        </a:xfrm>
      </p:grpSpPr>
      <p:pic>
        <p:nvPicPr>
          <p:cNvPr id="6" name="图片 5"/>
          <p:cNvPicPr>
            <a:picLocks noChangeAspect="1"/>
          </p:cNvPicPr>
          <p:nvPr>
            <p:custDataLst>
              <p:tags r:id="rId3"/>
            </p:custDataLst>
          </p:nvPr>
        </p:nvPicPr>
        <p:blipFill>
          <a:blip r:embed="rId2"/>
          <a:stretch>
            <a:fillRect/>
          </a:stretch>
        </p:blipFill>
        <p:spPr>
          <a:xfrm>
            <a:off x="0" y="0"/>
            <a:ext cx="3598632" cy="3429000"/>
          </a:xfrm>
          <a:prstGeom prst="rect">
            <a:avLst/>
          </a:prstGeom>
        </p:spPr>
      </p:pic>
      <p:pic>
        <p:nvPicPr>
          <p:cNvPr id="7" name="图片 6"/>
          <p:cNvPicPr>
            <a:picLocks noChangeAspect="1"/>
          </p:cNvPicPr>
          <p:nvPr>
            <p:custDataLst>
              <p:tags r:id="rId4"/>
            </p:custDataLst>
          </p:nvPr>
        </p:nvPicPr>
        <p:blipFill>
          <a:blip r:embed="rId2"/>
          <a:stretch>
            <a:fillRect/>
          </a:stretch>
        </p:blipFill>
        <p:spPr>
          <a:xfrm rot="10800000">
            <a:off x="8593368" y="3429000"/>
            <a:ext cx="3598632" cy="3429000"/>
          </a:xfrm>
          <a:prstGeom prst="rect">
            <a:avLst/>
          </a:prstGeom>
        </p:spPr>
      </p:pic>
      <p:pic>
        <p:nvPicPr>
          <p:cNvPr id="8" name="图片 7"/>
          <p:cNvPicPr>
            <a:picLocks noChangeAspect="1"/>
          </p:cNvPicPr>
          <p:nvPr>
            <p:custDataLst>
              <p:tags r:id="rId6"/>
            </p:custDataLst>
          </p:nvPr>
        </p:nvPicPr>
        <p:blipFill>
          <a:blip r:embed="rId5"/>
          <a:stretch>
            <a:fillRect/>
          </a:stretch>
        </p:blipFill>
        <p:spPr>
          <a:xfrm>
            <a:off x="5151399" y="4555452"/>
            <a:ext cx="1880585" cy="1513077"/>
          </a:xfrm>
          <a:prstGeom prst="rect">
            <a:avLst/>
          </a:prstGeom>
        </p:spPr>
      </p:pic>
      <p:cxnSp>
        <p:nvCxnSpPr>
          <p:cNvPr id="9" name="直接连接符 8"/>
          <p:cNvCxnSpPr/>
          <p:nvPr>
            <p:custDataLst>
              <p:tags r:id="rId7"/>
            </p:custDataLst>
          </p:nvPr>
        </p:nvCxnSpPr>
        <p:spPr>
          <a:xfrm>
            <a:off x="5917520" y="3611901"/>
            <a:ext cx="348343"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hasCustomPrompt="1"/>
            <p:custDataLst>
              <p:tags r:id="rId8"/>
            </p:custDataLst>
          </p:nvPr>
        </p:nvSpPr>
        <p:spPr>
          <a:xfrm>
            <a:off x="2440373" y="2222401"/>
            <a:ext cx="7486644" cy="1313240"/>
          </a:xfrm>
        </p:spPr>
        <p:txBody>
          <a:bodyPr vert="horz" lIns="90000" tIns="46800" rIns="90000" bIns="46800" rtlCol="0" anchor="ctr"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a:solidFill>
                  <a:schemeClr val="accent1"/>
                </a:solidFill>
                <a:uFillTx/>
                <a:latin typeface="Arial" panose="020b0604020202020204" pitchFamily="34" charset="0"/>
                <a:ea typeface="汉仪旗黑-85S" panose="00020600040101010101" charset="-122"/>
                <a:cs typeface="+mj-cs"/>
                <a:sym typeface="+mn-ea"/>
              </a:defRPr>
            </a:lvl1pPr>
          </a:lstStyle>
          <a:p>
            <a:pPr lvl="0"/>
            <a:r>
              <a:rPr>
                <a:sym typeface="+mn-ea"/>
              </a:rPr>
              <a:t>编辑标题</a:t>
            </a:r>
            <a:endParaRPr>
              <a:sym typeface="+mn-ea"/>
            </a:endParaRPr>
          </a:p>
        </p:txBody>
      </p:sp>
      <p:sp>
        <p:nvSpPr>
          <p:cNvPr id="3" name="日期占位符 2"/>
          <p:cNvSpPr>
            <a:spLocks noGrp="1"/>
          </p:cNvSpPr>
          <p:nvPr>
            <p:ph type="dt" sz="half" idx="10"/>
            <p:custDataLst>
              <p:tags r:id="rId9"/>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10"/>
            </p:custDataLst>
          </p:nvPr>
        </p:nvSpPr>
        <p:spPr/>
        <p:txBody>
          <a:bodyPr/>
          <a:lstStyle/>
          <a:p>
            <a:endParaRPr lang="zh-CN" altLang="en-US"/>
          </a:p>
        </p:txBody>
      </p:sp>
      <p:sp>
        <p:nvSpPr>
          <p:cNvPr id="5" name="灯片编号占位符 4"/>
          <p:cNvSpPr>
            <a:spLocks noGrp="1"/>
          </p:cNvSpPr>
          <p:nvPr>
            <p:ph type="sldNum" sz="quarter" idx="12"/>
            <p:custDataLst>
              <p:tags r:id="rId11"/>
            </p:custDataLst>
          </p:nvPr>
        </p:nvSpPr>
        <p:spPr/>
        <p:txBody>
          <a:bodyPr/>
          <a:lstStyle/>
          <a:p>
            <a:fld id="{49AE70B2-8BF9-45C0-BB95-33D1B9D3A854}" type="slidenum">
              <a:rPr lang="zh-CN" altLang="en-US" smtClean="0"/>
              <a:t/>
            </a:fld>
            <a:endParaRPr lang="zh-CN" altLang="en-US"/>
          </a:p>
        </p:txBody>
      </p:sp>
      <p:sp>
        <p:nvSpPr>
          <p:cNvPr id="13" name="文本占位符 12"/>
          <p:cNvSpPr>
            <a:spLocks noGrp="1"/>
          </p:cNvSpPr>
          <p:nvPr>
            <p:ph type="body" sz="quarter" idx="13" hasCustomPrompt="1"/>
            <p:custDataLst>
              <p:tags r:id="rId12"/>
            </p:custDataLst>
          </p:nvPr>
        </p:nvSpPr>
        <p:spPr>
          <a:xfrm>
            <a:off x="2440373" y="3675442"/>
            <a:ext cx="7486644" cy="665592"/>
          </a:xfrm>
        </p:spPr>
        <p:txBody>
          <a:bodyPr lIns="90000" tIns="46800" rIns="90000" bIns="46800" anchor="ctr">
            <a:normAutofit/>
          </a:bodyPr>
          <a:lstStyle>
            <a:lvl1pPr marL="0" indent="0" algn="ctr">
              <a:buNone/>
              <a:defRPr sz="2400" baseline="0">
                <a:solidFill>
                  <a:schemeClr val="accent1"/>
                </a:solidFill>
                <a:latin typeface="Arial" panose="020b0604020202020204" pitchFamily="34" charset="0"/>
              </a:defRPr>
            </a:lvl1pPr>
          </a:lstStyle>
          <a:p>
            <a:pPr lvl="0"/>
            <a:r>
              <a:rPr lang="zh-CN" altLang="en-US"/>
              <a:t>单击此处编辑副标题</a:t>
            </a:r>
            <a:endParaRPr lang="zh-CN" altLang="en-US"/>
          </a:p>
        </p:txBody>
      </p:sp>
    </p:spTree>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通用">
    <p:bg>
      <p:bgPr>
        <a:solidFill>
          <a:schemeClr val="tx2"/>
        </a:solidFill>
        <a:effectLst/>
      </p:bgPr>
    </p:bg>
    <p:spTree>
      <p:nvGrpSpPr>
        <p:cNvPr id="1" name=""/>
        <p:cNvGrpSpPr/>
        <p:nvPr>
          <p:custDataLst>
            <p:tags r:id="rId1"/>
          </p:custDataLst>
        </p:nvPr>
      </p:nvGrpSpPr>
      <p:grpSpPr>
        <a:xfrm>
          <a:off x="0" y="0"/>
          <a:ext cx="0" cy="0"/>
        </a:xfrm>
      </p:grpSpPr>
      <p:pic>
        <p:nvPicPr>
          <p:cNvPr id="6" name="图片 5"/>
          <p:cNvPicPr>
            <a:picLocks noChangeAspect="1"/>
          </p:cNvPicPr>
          <p:nvPr userDrawn="1">
            <p:custDataLst>
              <p:tags r:id="rId3"/>
            </p:custDataLst>
          </p:nvPr>
        </p:nvPicPr>
        <p:blipFill>
          <a:blip r:embed="rId2"/>
          <a:stretch>
            <a:fillRect/>
          </a:stretch>
        </p:blipFill>
        <p:spPr>
          <a:xfrm>
            <a:off x="0" y="0"/>
            <a:ext cx="1867535" cy="1779270"/>
          </a:xfrm>
          <a:prstGeom prst="rect">
            <a:avLst/>
          </a:prstGeom>
        </p:spPr>
      </p:pic>
      <p:pic>
        <p:nvPicPr>
          <p:cNvPr id="7" name="图片 6"/>
          <p:cNvPicPr>
            <a:picLocks noChangeAspect="1"/>
          </p:cNvPicPr>
          <p:nvPr userDrawn="1">
            <p:custDataLst>
              <p:tags r:id="rId5"/>
            </p:custDataLst>
          </p:nvPr>
        </p:nvPicPr>
        <p:blipFill>
          <a:blip r:embed="rId4"/>
          <a:stretch>
            <a:fillRect/>
          </a:stretch>
        </p:blipFill>
        <p:spPr>
          <a:xfrm rot="10800000">
            <a:off x="10416540" y="5166360"/>
            <a:ext cx="1775460" cy="1691640"/>
          </a:xfrm>
          <a:prstGeom prst="rect">
            <a:avLst/>
          </a:prstGeom>
        </p:spPr>
      </p:pic>
      <p:sp>
        <p:nvSpPr>
          <p:cNvPr id="2" name="标题 1"/>
          <p:cNvSpPr>
            <a:spLocks noGrp="1"/>
          </p:cNvSpPr>
          <p:nvPr>
            <p:ph type="title"/>
            <p:custDataLst>
              <p:tags r:id="rId6"/>
            </p:custDataLst>
          </p:nvPr>
        </p:nvSpPr>
        <p:spPr/>
        <p:txBody>
          <a:bodyPr lIns="90000" tIns="46800" rIns="90000" bIns="46800">
            <a:normAutofit/>
          </a:bodyPr>
          <a:lstStyle>
            <a:lvl1pPr>
              <a:defRPr u="none" strike="noStrike" kern="1200" cap="none" spc="0" normalizeH="0" baseline="0">
                <a:solidFill>
                  <a:schemeClr val="tx1">
                    <a:lumMod val="85000"/>
                    <a:lumOff val="15000"/>
                  </a:schemeClr>
                </a:solidFill>
                <a:uFillTx/>
                <a:latin typeface="Arial" panose="020b0604020202020204" pitchFamily="34" charset="0"/>
                <a:ea typeface="微软雅黑"/>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相框">
    <p:bg>
      <p:bgPr>
        <a:solidFill>
          <a:schemeClr val="tx2"/>
        </a:solidFill>
        <a:effectLst/>
      </p:bgPr>
    </p:bg>
    <p:spTree>
      <p:nvGrpSpPr>
        <p:cNvPr id="1" name=""/>
        <p:cNvGrpSpPr/>
        <p:nvPr>
          <p:custDataLst>
            <p:tags r:id="rId1"/>
          </p:custDataLst>
        </p:nvPr>
      </p:nvGrpSpPr>
      <p:grpSpPr>
        <a:xfrm>
          <a:off x="0" y="0"/>
          <a:ext cx="0" cy="0"/>
        </a:xfrm>
      </p:grpSpPr>
      <p:sp>
        <p:nvSpPr>
          <p:cNvPr id="8" name="矩形 7"/>
          <p:cNvSpPr/>
          <p:nvPr userDrawn="1">
            <p:custDataLst>
              <p:tags r:id="rId2"/>
            </p:custDataLst>
          </p:nvPr>
        </p:nvSpPr>
        <p:spPr>
          <a:xfrm>
            <a:off x="292735" y="304165"/>
            <a:ext cx="11606530" cy="62496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custDataLst>
              <p:tags r:id="rId4"/>
            </p:custDataLst>
          </p:nvPr>
        </p:nvPicPr>
        <p:blipFill>
          <a:blip r:embed="rId3"/>
          <a:stretch>
            <a:fillRect/>
          </a:stretch>
        </p:blipFill>
        <p:spPr>
          <a:xfrm>
            <a:off x="0" y="0"/>
            <a:ext cx="1867535" cy="1779270"/>
          </a:xfrm>
          <a:prstGeom prst="rect">
            <a:avLst/>
          </a:prstGeom>
        </p:spPr>
      </p:pic>
      <p:pic>
        <p:nvPicPr>
          <p:cNvPr id="10" name="图片 9"/>
          <p:cNvPicPr>
            <a:picLocks noChangeAspect="1"/>
          </p:cNvPicPr>
          <p:nvPr userDrawn="1">
            <p:custDataLst>
              <p:tags r:id="rId6"/>
            </p:custDataLst>
          </p:nvPr>
        </p:nvPicPr>
        <p:blipFill>
          <a:blip r:embed="rId5"/>
          <a:stretch>
            <a:fillRect/>
          </a:stretch>
        </p:blipFill>
        <p:spPr>
          <a:xfrm rot="10800000">
            <a:off x="10416540" y="5166360"/>
            <a:ext cx="1775460" cy="1691640"/>
          </a:xfrm>
          <a:prstGeom prst="rect">
            <a:avLst/>
          </a:prstGeom>
        </p:spPr>
      </p:pic>
      <p:sp>
        <p:nvSpPr>
          <p:cNvPr id="2" name="标题 1"/>
          <p:cNvSpPr>
            <a:spLocks noGrp="1"/>
          </p:cNvSpPr>
          <p:nvPr>
            <p:ph type="title" hasCustomPrompt="1"/>
            <p:custDataLst>
              <p:tags r:id="rId7"/>
            </p:custDataLst>
          </p:nvPr>
        </p:nvSpPr>
        <p:spPr>
          <a:xfrm>
            <a:off x="1281600" y="1249200"/>
            <a:ext cx="9626400" cy="723600"/>
          </a:xfrm>
        </p:spPr>
        <p:txBody>
          <a:bodyPr lIns="90000" tIns="46800" rIns="90000" bIns="46800" anchor="ctr">
            <a:normAutofit/>
          </a:bodyPr>
          <a:lstStyle>
            <a:lvl1pPr>
              <a:defRPr sz="3200" u="none" strike="noStrike" kern="1200" cap="none" spc="0" normalizeH="0" baseline="0">
                <a:solidFill>
                  <a:schemeClr val="tx1">
                    <a:lumMod val="85000"/>
                    <a:lumOff val="15000"/>
                  </a:schemeClr>
                </a:solidFill>
                <a:uFillTx/>
                <a:latin typeface="Arial" panose="020b0604020202020204" pitchFamily="34" charset="0"/>
                <a:ea typeface="微软雅黑"/>
              </a:defRPr>
            </a:lvl1pPr>
          </a:lstStyle>
          <a:p>
            <a:r>
              <a:rPr lang="zh-CN" altLang="en-US"/>
              <a:t>单击此处编辑标题</a:t>
            </a:r>
            <a:endParaRPr lang="zh-CN" altLang="en-US"/>
          </a:p>
        </p:txBody>
      </p:sp>
      <p:sp>
        <p:nvSpPr>
          <p:cNvPr id="7" name="内容占位符 6"/>
          <p:cNvSpPr>
            <a:spLocks noGrp="1"/>
          </p:cNvSpPr>
          <p:nvPr>
            <p:ph sz="quarter" idx="13"/>
            <p:custDataLst>
              <p:tags r:id="rId8"/>
            </p:custDataLst>
          </p:nvPr>
        </p:nvSpPr>
        <p:spPr>
          <a:xfrm>
            <a:off x="1281113" y="2163600"/>
            <a:ext cx="9626600" cy="3445200"/>
          </a:xfrm>
        </p:spPr>
        <p:txBody>
          <a:bodyPr lIns="90000" tIns="46800" rIns="90000" bIns="46800">
            <a:normAutofit/>
          </a:bodyPr>
          <a:lstStyle>
            <a:lvl1pPr>
              <a:defRPr u="none" strike="noStrike" kern="1200" cap="none" spc="0" normalizeH="0" baseline="0">
                <a:solidFill>
                  <a:schemeClr val="tx1">
                    <a:lumMod val="85000"/>
                    <a:lumOff val="15000"/>
                  </a:schemeClr>
                </a:solidFill>
                <a:uFillTx/>
                <a:latin typeface="Arial" panose="020b0604020202020204" pitchFamily="34" charset="0"/>
                <a:ea typeface="微软雅黑"/>
              </a:defRPr>
            </a:lvl1pPr>
            <a:lvl2pPr>
              <a:defRPr u="none" strike="noStrike" kern="1200" cap="none" spc="0" normalizeH="0" baseline="0">
                <a:solidFill>
                  <a:schemeClr val="tx1">
                    <a:lumMod val="85000"/>
                    <a:lumOff val="15000"/>
                  </a:schemeClr>
                </a:solidFill>
                <a:uFillTx/>
                <a:latin typeface="Arial" panose="020b0604020202020204" pitchFamily="34" charset="0"/>
                <a:ea typeface="微软雅黑"/>
              </a:defRPr>
            </a:lvl2pPr>
            <a:lvl3pPr>
              <a:defRPr u="none" strike="noStrike" kern="1200" cap="none" spc="0" normalizeH="0" baseline="0">
                <a:solidFill>
                  <a:schemeClr val="tx1">
                    <a:lumMod val="85000"/>
                    <a:lumOff val="15000"/>
                  </a:schemeClr>
                </a:solidFill>
                <a:uFillTx/>
                <a:latin typeface="Arial" panose="020b0604020202020204" pitchFamily="34" charset="0"/>
                <a:ea typeface="微软雅黑"/>
              </a:defRPr>
            </a:lvl3pPr>
            <a:lvl4pPr>
              <a:defRPr u="none" strike="noStrike" kern="1200" cap="none" spc="0" normalizeH="0" baseline="0">
                <a:solidFill>
                  <a:schemeClr val="tx1">
                    <a:lumMod val="85000"/>
                    <a:lumOff val="15000"/>
                  </a:schemeClr>
                </a:solidFill>
                <a:uFillTx/>
                <a:latin typeface="Arial" panose="020b0604020202020204" pitchFamily="34" charset="0"/>
                <a:ea typeface="微软雅黑"/>
              </a:defRPr>
            </a:lvl4pPr>
            <a:lvl5pPr>
              <a:defRPr u="none" strike="noStrike" kern="1200" cap="none" spc="0" normalizeH="0" baseline="0">
                <a:solidFill>
                  <a:schemeClr val="tx1">
                    <a:lumMod val="85000"/>
                    <a:lumOff val="15000"/>
                  </a:schemeClr>
                </a:solidFill>
                <a:uFillTx/>
                <a:latin typeface="Arial" panose="020b0604020202020204" pitchFamily="34" charset="0"/>
                <a:ea typeface="微软雅黑"/>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 name="日期占位符 2"/>
          <p:cNvSpPr>
            <a:spLocks noGrp="1"/>
          </p:cNvSpPr>
          <p:nvPr>
            <p:ph type="dt" sz="half" idx="10"/>
            <p:custDataLst>
              <p:tags r:id="rId9"/>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10"/>
            </p:custDataLst>
          </p:nvPr>
        </p:nvSpPr>
        <p:spPr/>
        <p:txBody>
          <a:bodyPr/>
          <a:lstStyle/>
          <a:p>
            <a:endParaRPr lang="zh-CN" altLang="en-US"/>
          </a:p>
        </p:txBody>
      </p:sp>
      <p:sp>
        <p:nvSpPr>
          <p:cNvPr id="5" name="灯片编号占位符 4"/>
          <p:cNvSpPr>
            <a:spLocks noGrp="1"/>
          </p:cNvSpPr>
          <p:nvPr>
            <p:ph type="sldNum" sz="quarter" idx="12"/>
            <p:custDataLst>
              <p:tags r:id="rId11"/>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左右">
    <p:bg>
      <p:bgPr>
        <a:solidFill>
          <a:schemeClr val="bg2"/>
        </a:solidFill>
        <a:effectLst/>
      </p:bgPr>
    </p:bg>
    <p:spTree>
      <p:nvGrpSpPr>
        <p:cNvPr id="1" name=""/>
        <p:cNvGrpSpPr/>
        <p:nvPr>
          <p:custDataLst>
            <p:tags r:id="rId1"/>
          </p:custDataLst>
        </p:nvPr>
      </p:nvGrpSpPr>
      <p:grpSpPr>
        <a:xfrm>
          <a:off x="0" y="0"/>
          <a:ext cx="0" cy="0"/>
        </a:xfrm>
      </p:grpSpPr>
      <p:pic>
        <p:nvPicPr>
          <p:cNvPr id="11" name="图片 10"/>
          <p:cNvPicPr>
            <a:picLocks noChangeAspect="1"/>
          </p:cNvPicPr>
          <p:nvPr userDrawn="1">
            <p:custDataLst>
              <p:tags r:id="rId3"/>
            </p:custDataLst>
          </p:nvPr>
        </p:nvPicPr>
        <p:blipFill>
          <a:blip r:embed="rId2"/>
          <a:stretch>
            <a:fillRect/>
          </a:stretch>
        </p:blipFill>
        <p:spPr>
          <a:xfrm rot="10800000">
            <a:off x="10667365" y="5405120"/>
            <a:ext cx="1524635" cy="1452880"/>
          </a:xfrm>
          <a:prstGeom prst="rect">
            <a:avLst/>
          </a:prstGeom>
        </p:spPr>
      </p:pic>
      <p:sp>
        <p:nvSpPr>
          <p:cNvPr id="8" name="矩形 7"/>
          <p:cNvSpPr/>
          <p:nvPr userDrawn="1">
            <p:custDataLst>
              <p:tags r:id="rId4"/>
            </p:custDataLst>
          </p:nvPr>
        </p:nvSpPr>
        <p:spPr>
          <a:xfrm>
            <a:off x="0" y="0"/>
            <a:ext cx="4823460" cy="6858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hasCustomPrompt="1"/>
            <p:custDataLst>
              <p:tags r:id="rId5"/>
            </p:custDataLst>
          </p:nvPr>
        </p:nvSpPr>
        <p:spPr>
          <a:xfrm>
            <a:off x="583200" y="770400"/>
            <a:ext cx="3960000" cy="882000"/>
          </a:xfrm>
        </p:spPr>
        <p:txBody>
          <a:bodyPr lIns="90000" tIns="46800" rIns="90000" bIns="46800" anchor="ctr">
            <a:normAutofit/>
          </a:bodyPr>
          <a:lstStyle>
            <a:lvl1pPr>
              <a:defRPr sz="3600" u="none" strike="noStrike" kern="1200" cap="none" spc="0" normalizeH="0" baseline="0">
                <a:solidFill>
                  <a:schemeClr val="tx1">
                    <a:lumMod val="85000"/>
                    <a:lumOff val="15000"/>
                  </a:schemeClr>
                </a:solidFill>
                <a:uFillTx/>
                <a:latin typeface="Arial" panose="020b0604020202020204" pitchFamily="34" charset="0"/>
                <a:ea typeface="微软雅黑"/>
                <a:cs typeface="Arial" panose="020b0604020202020204" pitchFamily="34" charset="0"/>
              </a:defRPr>
            </a:lvl1pPr>
          </a:lstStyle>
          <a:p>
            <a:r>
              <a:rPr lang="zh-CN" altLang="en-US"/>
              <a:t>单击编辑标题</a:t>
            </a:r>
            <a:endParaRPr lang="zh-CN" altLang="en-US"/>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
        <p:nvSpPr>
          <p:cNvPr id="7" name="文本占位符 6"/>
          <p:cNvSpPr>
            <a:spLocks noGrp="1"/>
          </p:cNvSpPr>
          <p:nvPr>
            <p:ph type="body" sz="quarter" idx="13"/>
            <p:custDataLst>
              <p:tags r:id="rId9"/>
            </p:custDataLst>
          </p:nvPr>
        </p:nvSpPr>
        <p:spPr>
          <a:xfrm>
            <a:off x="586800" y="1763999"/>
            <a:ext cx="3956400" cy="4093200"/>
          </a:xfrm>
        </p:spPr>
        <p:txBody>
          <a:bodyPr lIns="90000" tIns="46800" rIns="90000" bIns="46800">
            <a:normAutofit/>
          </a:bodyPr>
          <a:lstStyle>
            <a:lvl1pPr>
              <a:defRPr u="none" strike="noStrike" kern="1200" cap="none" spc="0" normalizeH="0" baseline="0">
                <a:solidFill>
                  <a:schemeClr val="tx1">
                    <a:lumMod val="85000"/>
                    <a:lumOff val="15000"/>
                  </a:schemeClr>
                </a:solidFill>
                <a:uFillTx/>
                <a:latin typeface="Arial" panose="020b0604020202020204" pitchFamily="34" charset="0"/>
                <a:ea typeface="微软雅黑"/>
                <a:cs typeface="Arial" panose="020b0604020202020204" pitchFamily="34" charset="0"/>
              </a:defRPr>
            </a:lvl1pPr>
            <a:lvl2pPr>
              <a:defRPr u="none" strike="noStrike" kern="1200" cap="none" spc="0" normalizeH="0" baseline="0">
                <a:solidFill>
                  <a:schemeClr val="tx1">
                    <a:lumMod val="85000"/>
                    <a:lumOff val="15000"/>
                  </a:schemeClr>
                </a:solidFill>
                <a:uFillTx/>
                <a:latin typeface="Arial" panose="020b0604020202020204" pitchFamily="34" charset="0"/>
                <a:ea typeface="微软雅黑"/>
                <a:cs typeface="Arial" panose="020b0604020202020204" pitchFamily="34" charset="0"/>
              </a:defRPr>
            </a:lvl2pPr>
            <a:lvl3pPr>
              <a:defRPr u="none" strike="noStrike" kern="1200" cap="none" spc="0" normalizeH="0" baseline="0">
                <a:solidFill>
                  <a:schemeClr val="tx1">
                    <a:lumMod val="85000"/>
                    <a:lumOff val="15000"/>
                  </a:schemeClr>
                </a:solidFill>
                <a:uFillTx/>
                <a:latin typeface="Arial" panose="020b0604020202020204" pitchFamily="34" charset="0"/>
                <a:ea typeface="微软雅黑"/>
                <a:cs typeface="Arial" panose="020b0604020202020204" pitchFamily="34" charset="0"/>
              </a:defRPr>
            </a:lvl3pPr>
            <a:lvl4pPr>
              <a:defRPr u="none" strike="noStrike" kern="1200" cap="none" spc="0" normalizeH="0" baseline="0">
                <a:solidFill>
                  <a:schemeClr val="tx1">
                    <a:lumMod val="85000"/>
                    <a:lumOff val="15000"/>
                  </a:schemeClr>
                </a:solidFill>
                <a:uFillTx/>
                <a:latin typeface="Arial" panose="020b0604020202020204" pitchFamily="34" charset="0"/>
                <a:ea typeface="微软雅黑"/>
                <a:cs typeface="Arial" panose="020b0604020202020204" pitchFamily="34" charset="0"/>
              </a:defRPr>
            </a:lvl4pPr>
            <a:lvl5pPr>
              <a:defRPr u="none" strike="noStrike" kern="1200" cap="none" spc="0" normalizeH="0" baseline="0">
                <a:solidFill>
                  <a:schemeClr val="tx1">
                    <a:lumMod val="85000"/>
                    <a:lumOff val="15000"/>
                  </a:schemeClr>
                </a:solidFill>
                <a:uFillTx/>
                <a:latin typeface="Arial" panose="020b0604020202020204" pitchFamily="34" charset="0"/>
                <a:ea typeface="微软雅黑"/>
                <a:cs typeface="Arial" panose="020b0604020202020204" pitchFamily="34" charset="0"/>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9" name="内容占位符 8"/>
          <p:cNvSpPr>
            <a:spLocks noGrp="1"/>
          </p:cNvSpPr>
          <p:nvPr>
            <p:ph sz="quarter" idx="14"/>
            <p:custDataLst>
              <p:tags r:id="rId10"/>
            </p:custDataLst>
          </p:nvPr>
        </p:nvSpPr>
        <p:spPr>
          <a:xfrm>
            <a:off x="5101200" y="769937"/>
            <a:ext cx="6480000" cy="5087937"/>
          </a:xfrm>
        </p:spPr>
        <p:txBody>
          <a:bodyPr lIns="90000" tIns="46800" rIns="90000" bIns="46800">
            <a:normAutofit/>
          </a:bodyPr>
          <a:lstStyle>
            <a:lvl1pPr>
              <a:defRPr u="none" strike="noStrike" kern="1200" cap="none" spc="0" normalizeH="0" baseline="0">
                <a:solidFill>
                  <a:schemeClr val="tx1">
                    <a:lumMod val="85000"/>
                    <a:lumOff val="15000"/>
                  </a:schemeClr>
                </a:solidFill>
                <a:uFillTx/>
                <a:latin typeface="Arial" panose="020b0604020202020204" pitchFamily="34" charset="0"/>
                <a:ea typeface="微软雅黑"/>
                <a:cs typeface="Arial" panose="020b0604020202020204" pitchFamily="34" charset="0"/>
              </a:defRPr>
            </a:lvl1pPr>
            <a:lvl2pPr>
              <a:defRPr u="none" strike="noStrike" kern="1200" cap="none" spc="0" normalizeH="0" baseline="0">
                <a:solidFill>
                  <a:schemeClr val="tx1">
                    <a:lumMod val="85000"/>
                    <a:lumOff val="15000"/>
                  </a:schemeClr>
                </a:solidFill>
                <a:uFillTx/>
                <a:latin typeface="Arial" panose="020b0604020202020204" pitchFamily="34" charset="0"/>
                <a:ea typeface="微软雅黑"/>
                <a:cs typeface="Arial" panose="020b0604020202020204" pitchFamily="34" charset="0"/>
              </a:defRPr>
            </a:lvl2pPr>
            <a:lvl3pPr>
              <a:defRPr u="none" strike="noStrike" kern="1200" cap="none" spc="0" normalizeH="0" baseline="0">
                <a:solidFill>
                  <a:schemeClr val="tx1">
                    <a:lumMod val="85000"/>
                    <a:lumOff val="15000"/>
                  </a:schemeClr>
                </a:solidFill>
                <a:uFillTx/>
                <a:latin typeface="Arial" panose="020b0604020202020204" pitchFamily="34" charset="0"/>
                <a:ea typeface="微软雅黑"/>
                <a:cs typeface="Arial" panose="020b0604020202020204" pitchFamily="34" charset="0"/>
              </a:defRPr>
            </a:lvl3pPr>
            <a:lvl4pPr>
              <a:defRPr u="none" strike="noStrike" kern="1200" cap="none" spc="0" normalizeH="0" baseline="0">
                <a:solidFill>
                  <a:schemeClr val="tx1">
                    <a:lumMod val="85000"/>
                    <a:lumOff val="15000"/>
                  </a:schemeClr>
                </a:solidFill>
                <a:uFillTx/>
                <a:latin typeface="Arial" panose="020b0604020202020204" pitchFamily="34" charset="0"/>
                <a:ea typeface="微软雅黑"/>
                <a:cs typeface="Arial" panose="020b0604020202020204" pitchFamily="34" charset="0"/>
              </a:defRPr>
            </a:lvl4pPr>
            <a:lvl5pPr>
              <a:defRPr u="none" strike="noStrike" kern="1200" cap="none" spc="0" normalizeH="0" baseline="0">
                <a:solidFill>
                  <a:schemeClr val="tx1">
                    <a:lumMod val="85000"/>
                    <a:lumOff val="15000"/>
                  </a:schemeClr>
                </a:solidFill>
                <a:uFillTx/>
                <a:latin typeface="Arial" panose="020b0604020202020204" pitchFamily="34" charset="0"/>
                <a:ea typeface="微软雅黑"/>
                <a:cs typeface="Arial" panose="020b0604020202020204" pitchFamily="34" charset="0"/>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上下">
    <p:bg>
      <p:bgPr>
        <a:solidFill>
          <a:schemeClr val="bg2"/>
        </a:solidFill>
        <a:effectLst/>
      </p:bgPr>
    </p:bg>
    <p:spTree>
      <p:nvGrpSpPr>
        <p:cNvPr id="1" name=""/>
        <p:cNvGrpSpPr/>
        <p:nvPr>
          <p:custDataLst>
            <p:tags r:id="rId1"/>
          </p:custDataLst>
        </p:nvPr>
      </p:nvGrpSpPr>
      <p:grpSpPr>
        <a:xfrm>
          <a:off x="0" y="0"/>
          <a:ext cx="0" cy="0"/>
        </a:xfrm>
      </p:grpSpPr>
      <p:pic>
        <p:nvPicPr>
          <p:cNvPr id="11" name="图片 10"/>
          <p:cNvPicPr>
            <a:picLocks noChangeAspect="1"/>
          </p:cNvPicPr>
          <p:nvPr userDrawn="1">
            <p:custDataLst>
              <p:tags r:id="rId3"/>
            </p:custDataLst>
          </p:nvPr>
        </p:nvPicPr>
        <p:blipFill>
          <a:blip r:embed="rId2"/>
          <a:stretch>
            <a:fillRect/>
          </a:stretch>
        </p:blipFill>
        <p:spPr>
          <a:xfrm rot="10800000">
            <a:off x="10667365" y="5405120"/>
            <a:ext cx="1524635" cy="1452880"/>
          </a:xfrm>
          <a:prstGeom prst="rect">
            <a:avLst/>
          </a:prstGeom>
        </p:spPr>
      </p:pic>
      <p:sp>
        <p:nvSpPr>
          <p:cNvPr id="10" name="矩形 9"/>
          <p:cNvSpPr/>
          <p:nvPr userDrawn="1">
            <p:custDataLst>
              <p:tags r:id="rId4"/>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5"/>
            </p:custDataLst>
          </p:nvPr>
        </p:nvSpPr>
        <p:spPr>
          <a:xfrm>
            <a:off x="612000" y="781200"/>
            <a:ext cx="10976400" cy="626400"/>
          </a:xfrm>
        </p:spPr>
        <p:txBody>
          <a:bodyPr lIns="90000" tIns="46800" rIns="90000" bIns="46800" anchor="ctr">
            <a:normAutofit/>
          </a:bodyPr>
          <a:lstStyle>
            <a:lvl1pPr algn="ctr">
              <a:defRPr sz="3600" u="none" strike="noStrike" kern="1200" cap="none" spc="0" normalizeH="0" baseline="0">
                <a:solidFill>
                  <a:schemeClr val="tx1">
                    <a:lumMod val="85000"/>
                    <a:lumOff val="15000"/>
                  </a:schemeClr>
                </a:solidFill>
                <a:uFillTx/>
                <a:latin typeface="Arial" panose="020b0604020202020204" pitchFamily="34" charset="0"/>
                <a:ea typeface="微软雅黑"/>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
        <p:nvSpPr>
          <p:cNvPr id="7" name="文本占位符 6"/>
          <p:cNvSpPr>
            <a:spLocks noGrp="1"/>
          </p:cNvSpPr>
          <p:nvPr>
            <p:ph type="body" sz="quarter" idx="13"/>
            <p:custDataLst>
              <p:tags r:id="rId9"/>
            </p:custDataLst>
          </p:nvPr>
        </p:nvSpPr>
        <p:spPr>
          <a:xfrm>
            <a:off x="612000" y="1659600"/>
            <a:ext cx="10975975" cy="828000"/>
          </a:xfrm>
        </p:spPr>
        <p:txBody>
          <a:bodyPr lIns="90000" tIns="46800" rIns="90000" bIns="46800">
            <a:normAutofit/>
          </a:bodyPr>
          <a:lstStyle>
            <a:lvl1pPr algn="ctr">
              <a:defRPr u="none" strike="noStrike" kern="1200" cap="none" spc="0" normalizeH="0" baseline="0">
                <a:solidFill>
                  <a:schemeClr val="tx1">
                    <a:lumMod val="85000"/>
                    <a:lumOff val="15000"/>
                  </a:schemeClr>
                </a:solidFill>
                <a:uFillTx/>
                <a:latin typeface="Arial" panose="020b0604020202020204" pitchFamily="34" charset="0"/>
                <a:ea typeface="微软雅黑"/>
              </a:defRPr>
            </a:lvl1pPr>
          </a:lstStyle>
          <a:p>
            <a:pPr lvl="0"/>
            <a:r>
              <a:rPr lang="zh-CN" altLang="en-US"/>
              <a:t>单击此处编辑母版文本样式</a:t>
            </a:r>
            <a:endParaRPr lang="zh-CN" altLang="en-US"/>
          </a:p>
        </p:txBody>
      </p:sp>
      <p:sp>
        <p:nvSpPr>
          <p:cNvPr id="9" name="内容占位符 8"/>
          <p:cNvSpPr>
            <a:spLocks noGrp="1"/>
          </p:cNvSpPr>
          <p:nvPr>
            <p:ph sz="quarter" idx="14"/>
            <p:custDataLst>
              <p:tags r:id="rId10"/>
            </p:custDataLst>
          </p:nvPr>
        </p:nvSpPr>
        <p:spPr>
          <a:xfrm>
            <a:off x="612775" y="2808000"/>
            <a:ext cx="10965600" cy="3430800"/>
          </a:xfrm>
        </p:spPr>
        <p:txBody>
          <a:bodyPr lIns="90000" tIns="46800" rIns="90000" bIns="46800">
            <a:normAutofit/>
          </a:bodyPr>
          <a:lstStyle>
            <a:lvl1pPr>
              <a:defRPr u="none" strike="noStrike" kern="1200" cap="none" spc="0" normalizeH="0" baseline="0">
                <a:solidFill>
                  <a:schemeClr val="tx1">
                    <a:lumMod val="85000"/>
                    <a:lumOff val="15000"/>
                  </a:schemeClr>
                </a:solidFill>
                <a:uFillTx/>
                <a:latin typeface="Arial" panose="020b0604020202020204" pitchFamily="34" charset="0"/>
                <a:ea typeface="微软雅黑"/>
              </a:defRPr>
            </a:lvl1pPr>
            <a:lvl2pPr>
              <a:defRPr u="none" strike="noStrike" kern="1200" cap="none" spc="0" normalizeH="0" baseline="0">
                <a:solidFill>
                  <a:schemeClr val="tx1">
                    <a:lumMod val="85000"/>
                    <a:lumOff val="15000"/>
                  </a:schemeClr>
                </a:solidFill>
                <a:uFillTx/>
                <a:latin typeface="Arial" panose="020b0604020202020204" pitchFamily="34" charset="0"/>
                <a:ea typeface="微软雅黑"/>
              </a:defRPr>
            </a:lvl2pPr>
            <a:lvl3pPr>
              <a:defRPr u="none" strike="noStrike" kern="1200" cap="none" spc="0" normalizeH="0" baseline="0">
                <a:solidFill>
                  <a:schemeClr val="tx1">
                    <a:lumMod val="85000"/>
                    <a:lumOff val="15000"/>
                  </a:schemeClr>
                </a:solidFill>
                <a:uFillTx/>
                <a:latin typeface="Arial" panose="020b0604020202020204" pitchFamily="34" charset="0"/>
                <a:ea typeface="微软雅黑"/>
              </a:defRPr>
            </a:lvl3pPr>
            <a:lvl4pPr>
              <a:defRPr u="none" strike="noStrike" kern="1200" cap="none" spc="0" normalizeH="0" baseline="0">
                <a:solidFill>
                  <a:schemeClr val="tx1">
                    <a:lumMod val="85000"/>
                    <a:lumOff val="15000"/>
                  </a:schemeClr>
                </a:solidFill>
                <a:uFillTx/>
                <a:latin typeface="Arial" panose="020b0604020202020204" pitchFamily="34" charset="0"/>
                <a:ea typeface="微软雅黑"/>
              </a:defRPr>
            </a:lvl4pPr>
            <a:lvl5pPr>
              <a:defRPr u="none" strike="noStrike" kern="1200" cap="none" spc="0" normalizeH="0" baseline="0">
                <a:solidFill>
                  <a:schemeClr val="tx1">
                    <a:lumMod val="85000"/>
                    <a:lumOff val="15000"/>
                  </a:schemeClr>
                </a:solidFill>
                <a:uFillTx/>
                <a:latin typeface="Arial" panose="020b0604020202020204" pitchFamily="34" charset="0"/>
                <a:ea typeface="微软雅黑"/>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下上">
    <p:bg>
      <p:bgPr>
        <a:solidFill>
          <a:schemeClr val="bg2"/>
        </a:solidFill>
        <a:effectLst/>
      </p:bgPr>
    </p:bg>
    <p:spTree>
      <p:nvGrpSpPr>
        <p:cNvPr id="1" name=""/>
        <p:cNvGrpSpPr/>
        <p:nvPr>
          <p:custDataLst>
            <p:tags r:id="rId1"/>
          </p:custDataLst>
        </p:nvPr>
      </p:nvGrpSpPr>
      <p:grpSpPr>
        <a:xfrm>
          <a:off x="0" y="0"/>
          <a:ext cx="0" cy="0"/>
        </a:xfrm>
      </p:grpSpPr>
      <p:pic>
        <p:nvPicPr>
          <p:cNvPr id="10" name="图片 9"/>
          <p:cNvPicPr>
            <a:picLocks noChangeAspect="1"/>
          </p:cNvPicPr>
          <p:nvPr userDrawn="1">
            <p:custDataLst>
              <p:tags r:id="rId3"/>
            </p:custDataLst>
          </p:nvPr>
        </p:nvPicPr>
        <p:blipFill>
          <a:blip r:embed="rId2"/>
          <a:stretch>
            <a:fillRect/>
          </a:stretch>
        </p:blipFill>
        <p:spPr>
          <a:xfrm>
            <a:off x="0" y="-9525"/>
            <a:ext cx="1524635" cy="1452880"/>
          </a:xfrm>
          <a:prstGeom prst="rect">
            <a:avLst/>
          </a:prstGeom>
        </p:spPr>
      </p:pic>
      <p:sp>
        <p:nvSpPr>
          <p:cNvPr id="8" name="矩形 7"/>
          <p:cNvSpPr/>
          <p:nvPr userDrawn="1">
            <p:custDataLst>
              <p:tags r:id="rId4"/>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5"/>
            </p:custDataLst>
          </p:nvPr>
        </p:nvSpPr>
        <p:spPr>
          <a:xfrm>
            <a:off x="604800" y="669600"/>
            <a:ext cx="10976400" cy="565200"/>
          </a:xfrm>
        </p:spPr>
        <p:txBody>
          <a:bodyPr lIns="90000" tIns="46800" rIns="90000" bIns="46800" anchor="ctr">
            <a:normAutofit/>
          </a:bodyPr>
          <a:lstStyle>
            <a:lvl1pPr algn="ctr">
              <a:defRPr sz="3200" u="none" strike="noStrike" kern="1200" cap="none" spc="0" normalizeH="0" baseline="0">
                <a:solidFill>
                  <a:schemeClr val="tx1">
                    <a:lumMod val="85000"/>
                    <a:lumOff val="15000"/>
                  </a:schemeClr>
                </a:solidFill>
                <a:uFillTx/>
                <a:latin typeface="Arial" panose="020b0604020202020204" pitchFamily="34" charset="0"/>
                <a:ea typeface="微软雅黑"/>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9"/>
            </p:custDataLst>
          </p:nvPr>
        </p:nvSpPr>
        <p:spPr>
          <a:xfrm>
            <a:off x="604837" y="1681200"/>
            <a:ext cx="10990800" cy="3211200"/>
          </a:xfrm>
        </p:spPr>
        <p:txBody>
          <a:bodyPr lIns="90000" tIns="46800" rIns="90000" bIns="46800">
            <a:normAutofit/>
          </a:bodyPr>
          <a:lstStyle>
            <a:lvl1pPr>
              <a:defRPr u="none" strike="noStrike" kern="1200" cap="none" spc="0" normalizeH="0" baseline="0">
                <a:solidFill>
                  <a:schemeClr val="tx1">
                    <a:lumMod val="85000"/>
                    <a:lumOff val="15000"/>
                  </a:schemeClr>
                </a:solidFill>
                <a:uFillTx/>
                <a:latin typeface="Arial" panose="020b0604020202020204" pitchFamily="34" charset="0"/>
                <a:ea typeface="微软雅黑"/>
              </a:defRPr>
            </a:lvl1pPr>
            <a:lvl2pPr>
              <a:defRPr u="none" strike="noStrike" kern="1200" cap="none" spc="0" normalizeH="0" baseline="0">
                <a:solidFill>
                  <a:schemeClr val="tx1">
                    <a:lumMod val="85000"/>
                    <a:lumOff val="15000"/>
                  </a:schemeClr>
                </a:solidFill>
                <a:uFillTx/>
                <a:latin typeface="Arial" panose="020b0604020202020204" pitchFamily="34" charset="0"/>
                <a:ea typeface="微软雅黑"/>
              </a:defRPr>
            </a:lvl2pPr>
            <a:lvl3pPr>
              <a:defRPr u="none" strike="noStrike" kern="1200" cap="none" spc="0" normalizeH="0" baseline="0">
                <a:solidFill>
                  <a:schemeClr val="tx1">
                    <a:lumMod val="85000"/>
                    <a:lumOff val="15000"/>
                  </a:schemeClr>
                </a:solidFill>
                <a:uFillTx/>
                <a:latin typeface="Arial" panose="020b0604020202020204" pitchFamily="34" charset="0"/>
                <a:ea typeface="微软雅黑"/>
              </a:defRPr>
            </a:lvl3pPr>
            <a:lvl4pPr>
              <a:defRPr u="none" strike="noStrike" kern="1200" cap="none" spc="0" normalizeH="0" baseline="0">
                <a:solidFill>
                  <a:schemeClr val="tx1">
                    <a:lumMod val="85000"/>
                    <a:lumOff val="15000"/>
                  </a:schemeClr>
                </a:solidFill>
                <a:uFillTx/>
                <a:latin typeface="Arial" panose="020b0604020202020204" pitchFamily="34" charset="0"/>
                <a:ea typeface="微软雅黑"/>
              </a:defRPr>
            </a:lvl4pPr>
            <a:lvl5pPr>
              <a:defRPr u="none" strike="noStrike" kern="1200" cap="none" spc="0" normalizeH="0" baseline="0">
                <a:solidFill>
                  <a:schemeClr val="tx1">
                    <a:lumMod val="85000"/>
                    <a:lumOff val="15000"/>
                  </a:schemeClr>
                </a:solidFill>
                <a:uFillTx/>
                <a:latin typeface="Arial" panose="020b0604020202020204" pitchFamily="34" charset="0"/>
                <a:ea typeface="微软雅黑"/>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9" name="文本占位符 8"/>
          <p:cNvSpPr>
            <a:spLocks noGrp="1"/>
          </p:cNvSpPr>
          <p:nvPr>
            <p:ph type="body" sz="quarter" idx="14"/>
            <p:custDataLst>
              <p:tags r:id="rId10"/>
            </p:custDataLst>
          </p:nvPr>
        </p:nvSpPr>
        <p:spPr>
          <a:xfrm>
            <a:off x="594000" y="5180400"/>
            <a:ext cx="11001600" cy="1011600"/>
          </a:xfrm>
        </p:spPr>
        <p:txBody>
          <a:bodyPr lIns="90000" tIns="46800" rIns="90000" bIns="46800">
            <a:normAutofit/>
          </a:bodyPr>
          <a:lstStyle>
            <a:lvl1pPr>
              <a:defRPr u="none" strike="noStrike" kern="1200" cap="none" spc="0" normalizeH="0" baseline="0">
                <a:solidFill>
                  <a:schemeClr val="tx1">
                    <a:lumMod val="85000"/>
                    <a:lumOff val="15000"/>
                  </a:schemeClr>
                </a:solidFill>
                <a:uFillTx/>
                <a:latin typeface="Arial" panose="020b0604020202020204" pitchFamily="34" charset="0"/>
                <a:ea typeface="微软雅黑"/>
              </a:defRPr>
            </a:lvl1pPr>
          </a:lstStyle>
          <a:p>
            <a:pPr lvl="0"/>
            <a:r>
              <a:rPr lang="zh-CN" altLang="en-US"/>
              <a:t>单击此处编辑母版文本样式</a:t>
            </a:r>
            <a:endParaRPr lang="zh-CN" altLang="en-US"/>
          </a:p>
        </p:txBody>
      </p:sp>
    </p:spTree>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导航">
    <p:bg>
      <p:bgPr>
        <a:solidFill>
          <a:schemeClr val="bg2"/>
        </a:solidFill>
        <a:effectLst/>
      </p:bgPr>
    </p:bg>
    <p:spTree>
      <p:nvGrpSpPr>
        <p:cNvPr id="1" name=""/>
        <p:cNvGrpSpPr/>
        <p:nvPr>
          <p:custDataLst>
            <p:tags r:id="rId1"/>
          </p:custDataLst>
        </p:nvPr>
      </p:nvGrpSpPr>
      <p:grpSpPr>
        <a:xfrm>
          <a:off x="0" y="0"/>
          <a:ext cx="0" cy="0"/>
        </a:xfrm>
      </p:grpSpPr>
      <p:pic>
        <p:nvPicPr>
          <p:cNvPr id="12" name="图片 11"/>
          <p:cNvPicPr>
            <a:picLocks noChangeAspect="1"/>
          </p:cNvPicPr>
          <p:nvPr userDrawn="1">
            <p:custDataLst>
              <p:tags r:id="rId3"/>
            </p:custDataLst>
          </p:nvPr>
        </p:nvPicPr>
        <p:blipFill>
          <a:blip r:embed="rId2"/>
          <a:stretch>
            <a:fillRect/>
          </a:stretch>
        </p:blipFill>
        <p:spPr>
          <a:xfrm rot="10800000">
            <a:off x="10667365" y="5405120"/>
            <a:ext cx="1524635" cy="1452880"/>
          </a:xfrm>
          <a:prstGeom prst="rect">
            <a:avLst/>
          </a:prstGeom>
        </p:spPr>
      </p:pic>
      <p:sp>
        <p:nvSpPr>
          <p:cNvPr id="10" name="矩形 9"/>
          <p:cNvSpPr/>
          <p:nvPr userDrawn="1">
            <p:custDataLst>
              <p:tags r:id="rId4"/>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olidFill>
                <a:schemeClr val="tx1">
                  <a:lumMod val="75000"/>
                  <a:lumOff val="25000"/>
                </a:schemeClr>
              </a:solidFill>
              <a:sym typeface="+mn-ea"/>
            </a:endParaRPr>
          </a:p>
        </p:txBody>
      </p:sp>
      <p:sp>
        <p:nvSpPr>
          <p:cNvPr id="2" name="标题 1"/>
          <p:cNvSpPr>
            <a:spLocks noGrp="1"/>
          </p:cNvSpPr>
          <p:nvPr>
            <p:ph type="title"/>
            <p:custDataLst>
              <p:tags r:id="rId5"/>
            </p:custDataLst>
          </p:nvPr>
        </p:nvSpPr>
        <p:spPr>
          <a:xfrm>
            <a:off x="579600" y="237600"/>
            <a:ext cx="11037600" cy="441964"/>
          </a:xfrm>
        </p:spPr>
        <p:txBody>
          <a:bodyPr lIns="90000" tIns="46800" rIns="90000" bIns="46800">
            <a:normAutofit/>
          </a:bodyPr>
          <a:lstStyle>
            <a:lvl1pPr>
              <a:defRPr u="none" strike="noStrike" kern="1200" cap="none" spc="0" normalizeH="0" baseline="0">
                <a:solidFill>
                  <a:schemeClr val="tx1">
                    <a:lumMod val="85000"/>
                    <a:lumOff val="15000"/>
                  </a:schemeClr>
                </a:solidFill>
                <a:uFillTx/>
                <a:latin typeface="Arial" panose="020b0604020202020204" pitchFamily="34" charset="0"/>
                <a:ea typeface="微软雅黑"/>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6"/>
            </p:custDataLst>
          </p:nvPr>
        </p:nvSpPr>
        <p:spPr/>
        <p:txBody>
          <a:bodyPr/>
          <a:lstStyle>
            <a:lvl1pPr>
              <a:defRPr>
                <a:solidFill>
                  <a:schemeClr val="tx1">
                    <a:lumMod val="75000"/>
                    <a:lumOff val="25000"/>
                  </a:schemeClr>
                </a:solidFill>
              </a:defRPr>
            </a:lvl1p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7"/>
            </p:custDataLst>
          </p:nvPr>
        </p:nvSpPr>
        <p:spPr/>
        <p:txBody>
          <a:bodyPr/>
          <a:lstStyle>
            <a:lvl1pPr>
              <a:defRPr>
                <a:solidFill>
                  <a:schemeClr val="tx1">
                    <a:lumMod val="75000"/>
                    <a:lumOff val="25000"/>
                  </a:schemeClr>
                </a:solidFill>
              </a:defRPr>
            </a:lvl1pPr>
          </a:lstStyle>
          <a:p>
            <a:endParaRPr lang="zh-CN" altLang="en-US"/>
          </a:p>
        </p:txBody>
      </p:sp>
      <p:sp>
        <p:nvSpPr>
          <p:cNvPr id="5" name="灯片编号占位符 4"/>
          <p:cNvSpPr>
            <a:spLocks noGrp="1"/>
          </p:cNvSpPr>
          <p:nvPr>
            <p:ph type="sldNum" sz="quarter" idx="12"/>
            <p:custDataLst>
              <p:tags r:id="rId8"/>
            </p:custDataLst>
          </p:nvPr>
        </p:nvSpPr>
        <p:spPr/>
        <p:txBody>
          <a:bodyPr/>
          <a:lstStyle>
            <a:lvl1pPr>
              <a:defRPr>
                <a:solidFill>
                  <a:schemeClr val="tx1">
                    <a:lumMod val="75000"/>
                    <a:lumOff val="25000"/>
                  </a:schemeClr>
                </a:solidFill>
              </a:defRPr>
            </a:lvl1p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9"/>
            </p:custDataLst>
          </p:nvPr>
        </p:nvSpPr>
        <p:spPr>
          <a:xfrm>
            <a:off x="579600" y="1663200"/>
            <a:ext cx="5342400" cy="2894400"/>
          </a:xfrm>
        </p:spPr>
        <p:txBody>
          <a:bodyPr lIns="90000" tIns="46800" rIns="90000" bIns="46800">
            <a:normAutofit/>
          </a:bodyPr>
          <a:lstStyle>
            <a:lvl1pPr>
              <a:defRPr u="none" strike="noStrike" kern="1200" cap="none" spc="0" normalizeH="0" baseline="0">
                <a:solidFill>
                  <a:schemeClr val="tx1">
                    <a:lumMod val="85000"/>
                    <a:lumOff val="15000"/>
                  </a:schemeClr>
                </a:solidFill>
                <a:uFillTx/>
                <a:latin typeface="Arial" panose="020b0604020202020204" pitchFamily="34" charset="0"/>
                <a:ea typeface="微软雅黑"/>
              </a:defRPr>
            </a:lvl1pPr>
            <a:lvl2pPr>
              <a:defRPr u="none" strike="noStrike" kern="1200" cap="none" spc="0" normalizeH="0" baseline="0">
                <a:solidFill>
                  <a:schemeClr val="tx1">
                    <a:lumMod val="85000"/>
                    <a:lumOff val="15000"/>
                  </a:schemeClr>
                </a:solidFill>
                <a:uFillTx/>
                <a:latin typeface="Arial" panose="020b0604020202020204" pitchFamily="34" charset="0"/>
                <a:ea typeface="微软雅黑"/>
              </a:defRPr>
            </a:lvl2pPr>
            <a:lvl3pPr>
              <a:defRPr u="none" strike="noStrike" kern="1200" cap="none" spc="0" normalizeH="0" baseline="0">
                <a:solidFill>
                  <a:schemeClr val="tx1">
                    <a:lumMod val="85000"/>
                    <a:lumOff val="15000"/>
                  </a:schemeClr>
                </a:solidFill>
                <a:uFillTx/>
                <a:latin typeface="Arial" panose="020b0604020202020204" pitchFamily="34" charset="0"/>
                <a:ea typeface="微软雅黑"/>
              </a:defRPr>
            </a:lvl3pPr>
            <a:lvl4pPr>
              <a:defRPr u="none" strike="noStrike" kern="1200" cap="none" spc="0" normalizeH="0" baseline="0">
                <a:solidFill>
                  <a:schemeClr val="tx1">
                    <a:lumMod val="85000"/>
                    <a:lumOff val="15000"/>
                  </a:schemeClr>
                </a:solidFill>
                <a:uFillTx/>
                <a:latin typeface="Arial" panose="020b0604020202020204" pitchFamily="34" charset="0"/>
                <a:ea typeface="微软雅黑"/>
              </a:defRPr>
            </a:lvl4pPr>
            <a:lvl5pPr>
              <a:defRPr u="none" strike="noStrike" kern="1200" cap="none" spc="0" normalizeH="0" baseline="0">
                <a:solidFill>
                  <a:schemeClr val="tx1">
                    <a:lumMod val="85000"/>
                    <a:lumOff val="15000"/>
                  </a:schemeClr>
                </a:solidFill>
                <a:uFillTx/>
                <a:latin typeface="Arial" panose="020b0604020202020204" pitchFamily="34" charset="0"/>
                <a:ea typeface="微软雅黑"/>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9" name="内容占位符 8"/>
          <p:cNvSpPr>
            <a:spLocks noGrp="1"/>
          </p:cNvSpPr>
          <p:nvPr>
            <p:ph sz="quarter" idx="14"/>
            <p:custDataLst>
              <p:tags r:id="rId10"/>
            </p:custDataLst>
          </p:nvPr>
        </p:nvSpPr>
        <p:spPr>
          <a:xfrm>
            <a:off x="6242400" y="1663200"/>
            <a:ext cx="5367600" cy="2894400"/>
          </a:xfrm>
        </p:spPr>
        <p:txBody>
          <a:bodyPr lIns="90000" tIns="46800" rIns="90000" bIns="46800">
            <a:normAutofit/>
          </a:bodyPr>
          <a:lstStyle>
            <a:lvl1pPr>
              <a:defRPr u="none" strike="noStrike" kern="1200" cap="none" spc="0" normalizeH="0" baseline="0">
                <a:solidFill>
                  <a:schemeClr val="tx1">
                    <a:lumMod val="85000"/>
                    <a:lumOff val="15000"/>
                  </a:schemeClr>
                </a:solidFill>
                <a:uFillTx/>
                <a:latin typeface="Arial" panose="020b0604020202020204" pitchFamily="34" charset="0"/>
                <a:ea typeface="微软雅黑"/>
              </a:defRPr>
            </a:lvl1pPr>
            <a:lvl2pPr>
              <a:defRPr u="none" strike="noStrike" kern="1200" cap="none" spc="0" normalizeH="0" baseline="0">
                <a:solidFill>
                  <a:schemeClr val="tx1">
                    <a:lumMod val="85000"/>
                    <a:lumOff val="15000"/>
                  </a:schemeClr>
                </a:solidFill>
                <a:uFillTx/>
                <a:latin typeface="Arial" panose="020b0604020202020204" pitchFamily="34" charset="0"/>
                <a:ea typeface="微软雅黑"/>
              </a:defRPr>
            </a:lvl2pPr>
            <a:lvl3pPr>
              <a:defRPr u="none" strike="noStrike" kern="1200" cap="none" spc="0" normalizeH="0" baseline="0">
                <a:solidFill>
                  <a:schemeClr val="tx1">
                    <a:lumMod val="85000"/>
                    <a:lumOff val="15000"/>
                  </a:schemeClr>
                </a:solidFill>
                <a:uFillTx/>
                <a:latin typeface="Arial" panose="020b0604020202020204" pitchFamily="34" charset="0"/>
                <a:ea typeface="微软雅黑"/>
              </a:defRPr>
            </a:lvl3pPr>
            <a:lvl4pPr>
              <a:defRPr u="none" strike="noStrike" kern="1200" cap="none" spc="0" normalizeH="0" baseline="0">
                <a:solidFill>
                  <a:schemeClr val="tx1">
                    <a:lumMod val="85000"/>
                    <a:lumOff val="15000"/>
                  </a:schemeClr>
                </a:solidFill>
                <a:uFillTx/>
                <a:latin typeface="Arial" panose="020b0604020202020204" pitchFamily="34" charset="0"/>
                <a:ea typeface="微软雅黑"/>
              </a:defRPr>
            </a:lvl4pPr>
            <a:lvl5pPr>
              <a:defRPr u="none" strike="noStrike" kern="1200" cap="none" spc="0" normalizeH="0" baseline="0">
                <a:solidFill>
                  <a:schemeClr val="tx1">
                    <a:lumMod val="85000"/>
                    <a:lumOff val="15000"/>
                  </a:schemeClr>
                </a:solidFill>
                <a:uFillTx/>
                <a:latin typeface="Arial" panose="020b0604020202020204" pitchFamily="34" charset="0"/>
                <a:ea typeface="微软雅黑"/>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1" name="文本占位符 10"/>
          <p:cNvSpPr>
            <a:spLocks noGrp="1"/>
          </p:cNvSpPr>
          <p:nvPr>
            <p:ph type="body" sz="quarter" idx="15"/>
            <p:custDataLst>
              <p:tags r:id="rId11"/>
            </p:custDataLst>
          </p:nvPr>
        </p:nvSpPr>
        <p:spPr>
          <a:xfrm>
            <a:off x="572400" y="4816800"/>
            <a:ext cx="5342400" cy="781200"/>
          </a:xfrm>
        </p:spPr>
        <p:txBody>
          <a:bodyPr lIns="90000" tIns="46800" rIns="90000" bIns="46800">
            <a:normAutofit/>
          </a:bodyPr>
          <a:lstStyle>
            <a:lvl1pPr>
              <a:defRPr u="none" strike="noStrike" kern="1200" cap="none" spc="0" normalizeH="0" baseline="0">
                <a:solidFill>
                  <a:schemeClr val="tx1">
                    <a:lumMod val="85000"/>
                    <a:lumOff val="15000"/>
                  </a:schemeClr>
                </a:solidFill>
                <a:uFillTx/>
                <a:latin typeface="Arial" panose="020b0604020202020204" pitchFamily="34" charset="0"/>
                <a:ea typeface="微软雅黑"/>
              </a:defRPr>
            </a:lvl1pPr>
          </a:lstStyle>
          <a:p>
            <a:pPr lvl="0"/>
            <a:r>
              <a:rPr lang="zh-CN" altLang="en-US"/>
              <a:t>单击此处编辑母版文本样式</a:t>
            </a:r>
            <a:endParaRPr lang="zh-CN" altLang="en-US"/>
          </a:p>
        </p:txBody>
      </p:sp>
      <p:sp>
        <p:nvSpPr>
          <p:cNvPr id="13" name="文本占位符 12"/>
          <p:cNvSpPr>
            <a:spLocks noGrp="1"/>
          </p:cNvSpPr>
          <p:nvPr>
            <p:ph type="body" sz="quarter" idx="16"/>
            <p:custDataLst>
              <p:tags r:id="rId12"/>
            </p:custDataLst>
          </p:nvPr>
        </p:nvSpPr>
        <p:spPr>
          <a:xfrm>
            <a:off x="6253200" y="4813200"/>
            <a:ext cx="5367600" cy="781200"/>
          </a:xfrm>
        </p:spPr>
        <p:txBody>
          <a:bodyPr lIns="90000" tIns="46800" rIns="90000" bIns="46800">
            <a:normAutofit/>
          </a:bodyPr>
          <a:lstStyle>
            <a:lvl1pPr>
              <a:defRPr u="none" strike="noStrike" kern="1200" cap="none" spc="0" normalizeH="0" baseline="0">
                <a:solidFill>
                  <a:schemeClr val="tx1">
                    <a:lumMod val="85000"/>
                    <a:lumOff val="15000"/>
                  </a:schemeClr>
                </a:solidFill>
                <a:uFillTx/>
                <a:latin typeface="Arial" panose="020b0604020202020204" pitchFamily="34" charset="0"/>
                <a:ea typeface="微软雅黑"/>
              </a:defRPr>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custDataLst>
            <p:tags r:id="rId1"/>
          </p:custDataLst>
        </p:nvPr>
      </p:nvGrpSpPr>
      <p:grpSpPr>
        <a:xfrm>
          <a:off x="0" y="0"/>
          <a:ext cx="0" cy="0"/>
        </a:xfrm>
      </p:grpSpPr>
      <p:sp>
        <p:nvSpPr>
          <p:cNvPr id="4" name="椭圆 3"/>
          <p:cNvSpPr/>
          <p:nvPr>
            <p:custDataLst>
              <p:tags r:id="rId2"/>
            </p:custDataLst>
          </p:nvPr>
        </p:nvSpPr>
        <p:spPr>
          <a:xfrm>
            <a:off x="1408113" y="2114550"/>
            <a:ext cx="2681287" cy="2681288"/>
          </a:xfrm>
          <a:prstGeom prst="ellipse">
            <a:avLst/>
          </a:prstGeom>
          <a:solidFill>
            <a:schemeClr val="bg1">
              <a:lumMod val="95000"/>
            </a:schemeClr>
          </a:solidFill>
          <a:ln>
            <a:noFill/>
          </a:ln>
          <a:effectLst>
            <a:outerShdw blurRad="3302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latin typeface="微软雅黑" panose="020b0503020204020204" charset="-122"/>
              <a:cs typeface="Arial" panose="020b0604020202020204" pitchFamily="34" charset="0"/>
              <a:sym typeface="+mn-ea"/>
            </a:endParaRPr>
          </a:p>
        </p:txBody>
      </p:sp>
      <p:sp>
        <p:nvSpPr>
          <p:cNvPr id="5" name="椭圆 4"/>
          <p:cNvSpPr/>
          <p:nvPr>
            <p:custDataLst>
              <p:tags r:id="rId3"/>
            </p:custDataLst>
          </p:nvPr>
        </p:nvSpPr>
        <p:spPr>
          <a:xfrm>
            <a:off x="1574800" y="2266950"/>
            <a:ext cx="2378075" cy="237648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latin typeface="微软雅黑" panose="020b0503020204020204" charset="-122"/>
              <a:cs typeface="Arial" panose="020b0604020202020204" pitchFamily="34" charset="0"/>
            </a:endParaRPr>
          </a:p>
        </p:txBody>
      </p:sp>
      <p:cxnSp>
        <p:nvCxnSpPr>
          <p:cNvPr id="6" name="直接连接符 5"/>
          <p:cNvCxnSpPr/>
          <p:nvPr>
            <p:custDataLst>
              <p:tags r:id="rId4"/>
            </p:custDataLst>
          </p:nvPr>
        </p:nvCxnSpPr>
        <p:spPr>
          <a:xfrm>
            <a:off x="4762500" y="3602038"/>
            <a:ext cx="4948238"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 name="椭圆 6"/>
          <p:cNvSpPr/>
          <p:nvPr>
            <p:custDataLst>
              <p:tags r:id="rId5"/>
            </p:custDataLst>
          </p:nvPr>
        </p:nvSpPr>
        <p:spPr>
          <a:xfrm>
            <a:off x="9802813" y="3541713"/>
            <a:ext cx="115887" cy="11588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latin typeface="微软雅黑" panose="020b0503020204020204" charset="-122"/>
              <a:cs typeface="Arial" panose="020b0604020202020204" pitchFamily="34" charset="0"/>
            </a:endParaRPr>
          </a:p>
        </p:txBody>
      </p:sp>
      <p:sp>
        <p:nvSpPr>
          <p:cNvPr id="8" name="椭圆 7"/>
          <p:cNvSpPr/>
          <p:nvPr>
            <p:custDataLst>
              <p:tags r:id="rId6"/>
            </p:custDataLst>
          </p:nvPr>
        </p:nvSpPr>
        <p:spPr>
          <a:xfrm>
            <a:off x="10299700" y="3541713"/>
            <a:ext cx="115888" cy="11588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latin typeface="微软雅黑" panose="020b0503020204020204" charset="-122"/>
              <a:cs typeface="Arial" panose="020b0604020202020204" pitchFamily="34" charset="0"/>
            </a:endParaRPr>
          </a:p>
        </p:txBody>
      </p:sp>
      <p:sp>
        <p:nvSpPr>
          <p:cNvPr id="9" name="椭圆 8"/>
          <p:cNvSpPr/>
          <p:nvPr>
            <p:custDataLst>
              <p:tags r:id="rId7"/>
            </p:custDataLst>
          </p:nvPr>
        </p:nvSpPr>
        <p:spPr>
          <a:xfrm>
            <a:off x="9967913" y="3541713"/>
            <a:ext cx="115887" cy="1158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latin typeface="微软雅黑" panose="020b0503020204020204" charset="-122"/>
              <a:cs typeface="Arial" panose="020b0604020202020204" pitchFamily="34" charset="0"/>
            </a:endParaRPr>
          </a:p>
        </p:txBody>
      </p:sp>
      <p:sp>
        <p:nvSpPr>
          <p:cNvPr id="10" name="椭圆 9"/>
          <p:cNvSpPr/>
          <p:nvPr>
            <p:custDataLst>
              <p:tags r:id="rId8"/>
            </p:custDataLst>
          </p:nvPr>
        </p:nvSpPr>
        <p:spPr>
          <a:xfrm>
            <a:off x="10134600" y="3541713"/>
            <a:ext cx="115888" cy="11588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latin typeface="微软雅黑" panose="020b0503020204020204" charset="-122"/>
              <a:cs typeface="Arial" panose="020b0604020202020204" pitchFamily="34" charset="0"/>
            </a:endParaRPr>
          </a:p>
        </p:txBody>
      </p:sp>
      <p:sp>
        <p:nvSpPr>
          <p:cNvPr id="11" name="KSO_Shape"/>
          <p:cNvSpPr/>
          <p:nvPr>
            <p:custDataLst>
              <p:tags r:id="rId9"/>
            </p:custDataLst>
          </p:nvPr>
        </p:nvSpPr>
        <p:spPr>
          <a:xfrm rot="237355">
            <a:off x="2771775" y="2308225"/>
            <a:ext cx="193675" cy="169863"/>
          </a:xfrm>
          <a:custGeom>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0">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buFontTx/>
              <a:buNone/>
              <a:defRPr/>
            </a:pPr>
            <a:endParaRPr lang="zh-CN" altLang="en-US">
              <a:solidFill>
                <a:srgbClr val="FFFFFF"/>
              </a:solidFill>
              <a:latin typeface="微软雅黑" panose="020b0503020204020204" charset="-122"/>
              <a:cs typeface="Arial" panose="020b0604020202020204" pitchFamily="34" charset="0"/>
            </a:endParaRPr>
          </a:p>
        </p:txBody>
      </p:sp>
      <p:sp>
        <p:nvSpPr>
          <p:cNvPr id="12" name="KSO_Shape"/>
          <p:cNvSpPr/>
          <p:nvPr>
            <p:custDataLst>
              <p:tags r:id="rId10"/>
            </p:custDataLst>
          </p:nvPr>
        </p:nvSpPr>
        <p:spPr>
          <a:xfrm rot="1275228">
            <a:off x="3003550" y="2360613"/>
            <a:ext cx="193675" cy="169862"/>
          </a:xfrm>
          <a:custGeom>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0">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buFontTx/>
              <a:buNone/>
              <a:defRPr/>
            </a:pPr>
            <a:endParaRPr lang="zh-CN" altLang="en-US">
              <a:solidFill>
                <a:srgbClr val="FFFFFF"/>
              </a:solidFill>
              <a:latin typeface="微软雅黑" panose="020b0503020204020204" charset="-122"/>
              <a:cs typeface="Arial" panose="020b0604020202020204" pitchFamily="34" charset="0"/>
            </a:endParaRPr>
          </a:p>
        </p:txBody>
      </p:sp>
      <p:sp>
        <p:nvSpPr>
          <p:cNvPr id="13" name="KSO_Shape"/>
          <p:cNvSpPr/>
          <p:nvPr>
            <p:custDataLst>
              <p:tags r:id="rId11"/>
            </p:custDataLst>
          </p:nvPr>
        </p:nvSpPr>
        <p:spPr>
          <a:xfrm rot="2175228">
            <a:off x="3209925" y="2478088"/>
            <a:ext cx="193675" cy="171450"/>
          </a:xfrm>
          <a:custGeom>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0">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buFontTx/>
              <a:buNone/>
              <a:defRPr/>
            </a:pPr>
            <a:endParaRPr lang="zh-CN" altLang="en-US">
              <a:solidFill>
                <a:srgbClr val="FFFFFF"/>
              </a:solidFill>
              <a:latin typeface="微软雅黑" panose="020b0503020204020204" charset="-122"/>
              <a:cs typeface="Arial" panose="020b0604020202020204" pitchFamily="34" charset="0"/>
            </a:endParaRPr>
          </a:p>
        </p:txBody>
      </p:sp>
      <p:sp>
        <p:nvSpPr>
          <p:cNvPr id="14" name="KSO_Shape"/>
          <p:cNvSpPr/>
          <p:nvPr>
            <p:custDataLst>
              <p:tags r:id="rId12"/>
            </p:custDataLst>
          </p:nvPr>
        </p:nvSpPr>
        <p:spPr>
          <a:xfrm rot="3075228">
            <a:off x="3363119" y="2640806"/>
            <a:ext cx="193675" cy="169863"/>
          </a:xfrm>
          <a:custGeom>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0">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buFontTx/>
              <a:buNone/>
              <a:defRPr/>
            </a:pPr>
            <a:endParaRPr lang="zh-CN" altLang="en-US">
              <a:solidFill>
                <a:srgbClr val="FFFFFF"/>
              </a:solidFill>
              <a:latin typeface="微软雅黑" panose="020b0503020204020204" charset="-122"/>
              <a:cs typeface="Arial" panose="020b0604020202020204" pitchFamily="34" charset="0"/>
            </a:endParaRPr>
          </a:p>
        </p:txBody>
      </p:sp>
      <p:sp>
        <p:nvSpPr>
          <p:cNvPr id="15" name="KSO_Shape"/>
          <p:cNvSpPr/>
          <p:nvPr>
            <p:custDataLst>
              <p:tags r:id="rId13"/>
            </p:custDataLst>
          </p:nvPr>
        </p:nvSpPr>
        <p:spPr>
          <a:xfrm rot="298659" flipH="1" flipV="1">
            <a:off x="2470150" y="4416425"/>
            <a:ext cx="193675" cy="171450"/>
          </a:xfrm>
          <a:custGeom>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0">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buFontTx/>
              <a:buNone/>
              <a:defRPr/>
            </a:pPr>
            <a:endParaRPr lang="zh-CN" altLang="en-US">
              <a:solidFill>
                <a:srgbClr val="FFFFFF"/>
              </a:solidFill>
              <a:latin typeface="微软雅黑" panose="020b0503020204020204" charset="-122"/>
              <a:cs typeface="Arial" panose="020b0604020202020204" pitchFamily="34" charset="0"/>
            </a:endParaRPr>
          </a:p>
        </p:txBody>
      </p:sp>
      <p:sp>
        <p:nvSpPr>
          <p:cNvPr id="16" name="KSO_Shape"/>
          <p:cNvSpPr/>
          <p:nvPr>
            <p:custDataLst>
              <p:tags r:id="rId14"/>
            </p:custDataLst>
          </p:nvPr>
        </p:nvSpPr>
        <p:spPr>
          <a:xfrm rot="1336532" flipH="1" flipV="1">
            <a:off x="2243138" y="4365625"/>
            <a:ext cx="193675" cy="169863"/>
          </a:xfrm>
          <a:custGeom>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0">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buFontTx/>
              <a:buNone/>
              <a:defRPr/>
            </a:pPr>
            <a:endParaRPr lang="zh-CN" altLang="en-US">
              <a:solidFill>
                <a:srgbClr val="FFFFFF"/>
              </a:solidFill>
              <a:latin typeface="微软雅黑" panose="020b0503020204020204" charset="-122"/>
              <a:cs typeface="Arial" panose="020b0604020202020204" pitchFamily="34" charset="0"/>
            </a:endParaRPr>
          </a:p>
        </p:txBody>
      </p:sp>
      <p:sp>
        <p:nvSpPr>
          <p:cNvPr id="17" name="KSO_Shape"/>
          <p:cNvSpPr/>
          <p:nvPr>
            <p:custDataLst>
              <p:tags r:id="rId15"/>
            </p:custDataLst>
          </p:nvPr>
        </p:nvSpPr>
        <p:spPr>
          <a:xfrm rot="2236532" flipH="1" flipV="1">
            <a:off x="2039938" y="4243388"/>
            <a:ext cx="193675" cy="169862"/>
          </a:xfrm>
          <a:custGeom>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0">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buFontTx/>
              <a:buNone/>
              <a:defRPr/>
            </a:pPr>
            <a:endParaRPr lang="zh-CN" altLang="en-US">
              <a:solidFill>
                <a:srgbClr val="FFFFFF"/>
              </a:solidFill>
              <a:latin typeface="微软雅黑" panose="020b0503020204020204" charset="-122"/>
              <a:cs typeface="Arial" panose="020b0604020202020204" pitchFamily="34" charset="0"/>
            </a:endParaRPr>
          </a:p>
        </p:txBody>
      </p:sp>
      <p:sp>
        <p:nvSpPr>
          <p:cNvPr id="18" name="KSO_Shape"/>
          <p:cNvSpPr/>
          <p:nvPr>
            <p:custDataLst>
              <p:tags r:id="rId16"/>
            </p:custDataLst>
          </p:nvPr>
        </p:nvSpPr>
        <p:spPr>
          <a:xfrm rot="3136532" flipH="1" flipV="1">
            <a:off x="1889919" y="4079081"/>
            <a:ext cx="193675" cy="169863"/>
          </a:xfrm>
          <a:custGeom>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0">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buFontTx/>
              <a:buNone/>
              <a:defRPr/>
            </a:pPr>
            <a:endParaRPr lang="zh-CN" altLang="en-US">
              <a:solidFill>
                <a:srgbClr val="FFFFFF"/>
              </a:solidFill>
              <a:latin typeface="微软雅黑" panose="020b0503020204020204" charset="-122"/>
              <a:cs typeface="Arial" panose="020b0604020202020204" pitchFamily="34" charset="0"/>
            </a:endParaRPr>
          </a:p>
        </p:txBody>
      </p:sp>
      <p:sp>
        <p:nvSpPr>
          <p:cNvPr id="2" name="标题 1"/>
          <p:cNvSpPr>
            <a:spLocks noGrp="1"/>
          </p:cNvSpPr>
          <p:nvPr>
            <p:ph type="title"/>
            <p:custDataLst>
              <p:tags r:id="rId17"/>
            </p:custDataLst>
          </p:nvPr>
        </p:nvSpPr>
        <p:spPr>
          <a:xfrm>
            <a:off x="4730750" y="2895613"/>
            <a:ext cx="4979670" cy="564898"/>
          </a:xfrm>
        </p:spPr>
        <p:txBody>
          <a:bodyPr anchor="b">
            <a:normAutofit/>
          </a:bodyPr>
          <a:lstStyle>
            <a:lvl1pPr>
              <a:defRPr sz="2800" b="1">
                <a:solidFill>
                  <a:schemeClr val="tx1">
                    <a:lumMod val="65000"/>
                    <a:lumOff val="35000"/>
                  </a:schemeClr>
                </a:solidFill>
              </a:defRPr>
            </a:lvl1pPr>
          </a:lstStyle>
          <a:p>
            <a:r>
              <a:rPr lang="zh-CN" altLang="en-US" noProof="1"/>
              <a:t>单击此处编辑母版标题样式</a:t>
            </a:r>
            <a:endParaRPr lang="zh-CN" altLang="en-US" noProof="1"/>
          </a:p>
        </p:txBody>
      </p:sp>
      <p:sp>
        <p:nvSpPr>
          <p:cNvPr id="3" name="文本占位符 2"/>
          <p:cNvSpPr>
            <a:spLocks noGrp="1"/>
          </p:cNvSpPr>
          <p:nvPr>
            <p:ph type="body" idx="1"/>
            <p:custDataLst>
              <p:tags r:id="rId18"/>
            </p:custDataLst>
          </p:nvPr>
        </p:nvSpPr>
        <p:spPr>
          <a:xfrm>
            <a:off x="4730750" y="3753579"/>
            <a:ext cx="4979670" cy="581108"/>
          </a:xfrm>
        </p:spPr>
        <p:txBody>
          <a:bodyPr>
            <a:normAutofit/>
          </a:bodyPr>
          <a:lstStyle>
            <a:lvl1pPr marL="0" indent="0">
              <a:buNone/>
              <a:defRPr sz="14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a:t>单击此处编辑母版文本样式</a:t>
            </a:r>
            <a:endParaRPr lang="zh-CN" altLang="en-US" noProof="1"/>
          </a:p>
        </p:txBody>
      </p:sp>
      <p:sp>
        <p:nvSpPr>
          <p:cNvPr id="19" name="日期占位符 3"/>
          <p:cNvSpPr>
            <a:spLocks noGrp="1"/>
          </p:cNvSpPr>
          <p:nvPr>
            <p:ph type="dt" sz="half" idx="10"/>
            <p:custDataLst>
              <p:tags r:id="rId19"/>
            </p:custDataLst>
          </p:nvPr>
        </p:nvSpPr>
        <p:spPr/>
        <p:txBody>
          <a:bodyPr/>
          <a:lstStyle>
            <a:lvl1pPr>
              <a:defRPr>
                <a:latin typeface="微软雅黑" panose="020b0503020204020204" charset="-122"/>
                <a:ea typeface="微软雅黑"/>
                <a:cs typeface="微软雅黑" panose="020b0503020204020204" charset="-122"/>
              </a:defRPr>
            </a:lvl1pPr>
          </a:lstStyle>
          <a:p>
            <a:fld id="{760FBDFE-C587-4B4C-A407-44438C67B59E}" type="datetimeFigureOut">
              <a:rPr lang="zh-CN" altLang="en-US" smtClean="0"/>
              <a:t/>
            </a:fld>
            <a:endParaRPr lang="zh-CN" altLang="en-US"/>
          </a:p>
        </p:txBody>
      </p:sp>
      <p:sp>
        <p:nvSpPr>
          <p:cNvPr id="20" name="页脚占位符 4"/>
          <p:cNvSpPr>
            <a:spLocks noGrp="1"/>
          </p:cNvSpPr>
          <p:nvPr>
            <p:ph type="ftr" sz="quarter" idx="11"/>
            <p:custDataLst>
              <p:tags r:id="rId20"/>
            </p:custDataLst>
          </p:nvPr>
        </p:nvSpPr>
        <p:spPr/>
        <p:txBody>
          <a:bodyPr/>
          <a:lstStyle>
            <a:lvl1pPr>
              <a:defRPr>
                <a:latin typeface="微软雅黑" panose="020b0503020204020204" charset="-122"/>
                <a:ea typeface="微软雅黑"/>
                <a:cs typeface="微软雅黑" panose="020b0503020204020204" charset="-122"/>
              </a:defRPr>
            </a:lvl1pPr>
          </a:lstStyle>
          <a:p>
            <a:endParaRPr lang="zh-CN" altLang="en-US"/>
          </a:p>
        </p:txBody>
      </p:sp>
      <p:sp>
        <p:nvSpPr>
          <p:cNvPr id="21" name="灯片编号占位符 5"/>
          <p:cNvSpPr>
            <a:spLocks noGrp="1"/>
          </p:cNvSpPr>
          <p:nvPr>
            <p:ph type="sldNum" sz="quarter" idx="12"/>
            <p:custDataLst>
              <p:tags r:id="rId21"/>
            </p:custDataLst>
          </p:nvPr>
        </p:nvSpPr>
        <p:spPr/>
        <p:txBody>
          <a:bodyPr/>
          <a:lstStyle>
            <a:lvl1pPr>
              <a:defRPr/>
            </a:lvl1p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腰带">
    <p:bg>
      <p:bgPr>
        <a:solidFill>
          <a:schemeClr val="tx2"/>
        </a:solidFill>
        <a:effectLst/>
      </p:bgPr>
    </p:bg>
    <p:spTree>
      <p:nvGrpSpPr>
        <p:cNvPr id="1" name=""/>
        <p:cNvGrpSpPr/>
        <p:nvPr>
          <p:custDataLst>
            <p:tags r:id="rId1"/>
          </p:custDataLst>
        </p:nvPr>
      </p:nvGrpSpPr>
      <p:grpSpPr>
        <a:xfrm>
          <a:off x="0" y="0"/>
          <a:ext cx="0" cy="0"/>
        </a:xfrm>
      </p:grpSpPr>
      <p:sp>
        <p:nvSpPr>
          <p:cNvPr id="10" name="矩形 9"/>
          <p:cNvSpPr/>
          <p:nvPr userDrawn="1">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olidFill>
                <a:schemeClr val="tx1">
                  <a:lumMod val="75000"/>
                  <a:lumOff val="25000"/>
                </a:schemeClr>
              </a:solidFill>
              <a:sym typeface="+mn-ea"/>
            </a:endParaRPr>
          </a:p>
        </p:txBody>
      </p:sp>
      <p:sp>
        <p:nvSpPr>
          <p:cNvPr id="2" name="标题 1"/>
          <p:cNvSpPr>
            <a:spLocks noGrp="1"/>
          </p:cNvSpPr>
          <p:nvPr>
            <p:ph type="title" hasCustomPrompt="1"/>
            <p:custDataLst>
              <p:tags r:id="rId3"/>
            </p:custDataLst>
          </p:nvPr>
        </p:nvSpPr>
        <p:spPr>
          <a:xfrm>
            <a:off x="1522800" y="1339200"/>
            <a:ext cx="9144000" cy="2386800"/>
          </a:xfrm>
        </p:spPr>
        <p:txBody>
          <a:bodyPr lIns="90000" tIns="46800" rIns="90000" bIns="46800" anchor="b">
            <a:normAutofit/>
          </a:bodyPr>
          <a:lstStyle>
            <a:lvl1pPr algn="ctr">
              <a:defRPr sz="6000" u="none" strike="noStrike" kern="1200" cap="none" spc="0" normalizeH="0" baseline="0">
                <a:solidFill>
                  <a:schemeClr val="tx1">
                    <a:lumMod val="85000"/>
                    <a:lumOff val="15000"/>
                  </a:schemeClr>
                </a:solidFill>
                <a:uFillTx/>
                <a:latin typeface="Arial" panose="020b0604020202020204" pitchFamily="34" charset="0"/>
                <a:ea typeface="微软雅黑"/>
              </a:defRPr>
            </a:lvl1pPr>
          </a:lstStyle>
          <a:p>
            <a:r>
              <a:rPr lang="zh-CN" altLang="en-US"/>
              <a:t>单击此处编辑标题</a:t>
            </a:r>
            <a:endParaRPr lang="zh-CN" altLang="en-US"/>
          </a:p>
        </p:txBody>
      </p:sp>
      <p:sp>
        <p:nvSpPr>
          <p:cNvPr id="3" name="日期占位符 2"/>
          <p:cNvSpPr>
            <a:spLocks noGrp="1"/>
          </p:cNvSpPr>
          <p:nvPr>
            <p:ph type="dt" sz="half" idx="10"/>
            <p:custDataLst>
              <p:tags r:id="rId4"/>
            </p:custDataLst>
          </p:nvPr>
        </p:nvSpPr>
        <p:spPr/>
        <p:txBody>
          <a:bodyPr/>
          <a:lstStyle>
            <a:lvl1pPr>
              <a:defRPr>
                <a:solidFill>
                  <a:schemeClr val="tx1">
                    <a:lumMod val="75000"/>
                    <a:lumOff val="25000"/>
                  </a:schemeClr>
                </a:solidFill>
              </a:defRPr>
            </a:lvl1p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5"/>
            </p:custDataLst>
          </p:nvPr>
        </p:nvSpPr>
        <p:spPr/>
        <p:txBody>
          <a:bodyPr/>
          <a:lstStyle>
            <a:lvl1pPr>
              <a:defRPr>
                <a:solidFill>
                  <a:schemeClr val="tx1">
                    <a:lumMod val="75000"/>
                    <a:lumOff val="25000"/>
                  </a:schemeClr>
                </a:solidFill>
              </a:defRPr>
            </a:lvl1pPr>
          </a:lstStyle>
          <a:p>
            <a:endParaRPr lang="zh-CN" altLang="en-US"/>
          </a:p>
        </p:txBody>
      </p:sp>
      <p:sp>
        <p:nvSpPr>
          <p:cNvPr id="5" name="灯片编号占位符 4"/>
          <p:cNvSpPr>
            <a:spLocks noGrp="1"/>
          </p:cNvSpPr>
          <p:nvPr>
            <p:ph type="sldNum" sz="quarter" idx="12"/>
            <p:custDataLst>
              <p:tags r:id="rId6"/>
            </p:custDataLst>
          </p:nvPr>
        </p:nvSpPr>
        <p:spPr/>
        <p:txBody>
          <a:bodyPr/>
          <a:lstStyle>
            <a:lvl1pPr>
              <a:defRPr>
                <a:solidFill>
                  <a:schemeClr val="tx1">
                    <a:lumMod val="75000"/>
                    <a:lumOff val="25000"/>
                  </a:schemeClr>
                </a:solidFill>
              </a:defRPr>
            </a:lvl1pPr>
          </a:lstStyle>
          <a:p>
            <a:fld id="{49AE70B2-8BF9-45C0-BB95-33D1B9D3A854}" type="slidenum">
              <a:rPr lang="zh-CN" altLang="en-US" smtClean="0"/>
              <a:t/>
            </a:fld>
            <a:endParaRPr lang="zh-CN" altLang="en-US"/>
          </a:p>
        </p:txBody>
      </p:sp>
      <p:sp>
        <p:nvSpPr>
          <p:cNvPr id="7" name="文本占位符 6"/>
          <p:cNvSpPr>
            <a:spLocks noGrp="1"/>
          </p:cNvSpPr>
          <p:nvPr>
            <p:ph type="body" sz="quarter" idx="13"/>
            <p:custDataLst>
              <p:tags r:id="rId7"/>
            </p:custDataLst>
          </p:nvPr>
        </p:nvSpPr>
        <p:spPr>
          <a:xfrm>
            <a:off x="1522413" y="3862800"/>
            <a:ext cx="9144000" cy="1656000"/>
          </a:xfrm>
        </p:spPr>
        <p:txBody>
          <a:bodyPr lIns="90000" tIns="46800" rIns="90000" bIns="46800">
            <a:normAutofit/>
          </a:bodyPr>
          <a:lstStyle>
            <a:lvl1pPr algn="ctr">
              <a:defRPr u="none" strike="noStrike" kern="1200" cap="none" spc="0" normalizeH="0" baseline="0">
                <a:solidFill>
                  <a:schemeClr val="tx1">
                    <a:lumMod val="85000"/>
                    <a:lumOff val="15000"/>
                  </a:schemeClr>
                </a:solidFill>
                <a:uFillTx/>
                <a:latin typeface="Arial" panose="020b0604020202020204" pitchFamily="34" charset="0"/>
                <a:ea typeface="微软雅黑"/>
              </a:defRPr>
            </a:lvl1pPr>
          </a:lstStyle>
          <a:p>
            <a:pPr lvl="0"/>
            <a:r>
              <a:rPr lang="zh-CN" altLang="en-US"/>
              <a:t>单击此处编辑母版文本样式</a:t>
            </a:r>
            <a:endParaRPr lang="zh-CN" altLang="en-US"/>
          </a:p>
        </p:txBody>
      </p:sp>
      <p:pic>
        <p:nvPicPr>
          <p:cNvPr id="8" name="图片 7"/>
          <p:cNvPicPr>
            <a:picLocks noChangeAspect="1"/>
          </p:cNvPicPr>
          <p:nvPr userDrawn="1">
            <p:custDataLst>
              <p:tags r:id="rId9"/>
            </p:custDataLst>
          </p:nvPr>
        </p:nvPicPr>
        <p:blipFill>
          <a:blip r:embed="rId8"/>
          <a:stretch>
            <a:fillRect/>
          </a:stretch>
        </p:blipFill>
        <p:spPr>
          <a:xfrm>
            <a:off x="0" y="0"/>
            <a:ext cx="3143250" cy="2995295"/>
          </a:xfrm>
          <a:prstGeom prst="rect">
            <a:avLst/>
          </a:prstGeom>
        </p:spPr>
      </p:pic>
      <p:pic>
        <p:nvPicPr>
          <p:cNvPr id="11" name="图片 10"/>
          <p:cNvPicPr>
            <a:picLocks noChangeAspect="1"/>
          </p:cNvPicPr>
          <p:nvPr userDrawn="1">
            <p:custDataLst>
              <p:tags r:id="rId10"/>
            </p:custDataLst>
          </p:nvPr>
        </p:nvPicPr>
        <p:blipFill>
          <a:blip r:embed="rId8"/>
          <a:stretch>
            <a:fillRect/>
          </a:stretch>
        </p:blipFill>
        <p:spPr>
          <a:xfrm rot="10800000">
            <a:off x="9048750" y="3862705"/>
            <a:ext cx="3143250" cy="2995295"/>
          </a:xfrm>
          <a:prstGeom prst="rect">
            <a:avLst/>
          </a:prstGeom>
        </p:spPr>
      </p:pic>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669882" y="443234"/>
            <a:ext cx="10852237" cy="441964"/>
          </a:xfrm>
        </p:spPr>
        <p:txBody>
          <a:bodyPr rtlCol="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a:solidFill>
                  <a:schemeClr val="tx1"/>
                </a:solidFill>
                <a:uFillTx/>
                <a:latin typeface="微软雅黑" panose="020b0503020204020204" charset="-122"/>
                <a:ea typeface="微软雅黑"/>
                <a:cs typeface="微软雅黑" panose="020b0503020204020204" charset="-122"/>
                <a:sym typeface="+mn-ea"/>
              </a:defRPr>
            </a:lvl1pPr>
          </a:lstStyle>
          <a:p>
            <a:pPr lvl="0"/>
            <a:r>
              <a:rPr lang="zh-CN" altLang="en-US" noProof="1">
                <a:sym typeface="+mn-ea"/>
              </a:rPr>
              <a:t>单击此处编辑母版标题样式</a:t>
            </a:r>
            <a:endParaRPr noProof="1">
              <a:sym typeface="+mn-ea"/>
            </a:endParaRPr>
          </a:p>
        </p:txBody>
      </p:sp>
      <p:sp>
        <p:nvSpPr>
          <p:cNvPr id="3" name="内容占位符 2"/>
          <p:cNvSpPr>
            <a:spLocks noGrp="1"/>
          </p:cNvSpPr>
          <p:nvPr>
            <p:ph sz="half" idx="1"/>
            <p:custDataLst>
              <p:tags r:id="rId3"/>
            </p:custDataLst>
          </p:nvPr>
        </p:nvSpPr>
        <p:spPr>
          <a:xfrm>
            <a:off x="669930" y="952508"/>
            <a:ext cx="5283242" cy="5388907"/>
          </a:xfrm>
        </p:spPr>
        <p:txBody>
          <a:bodyPr rtlCol="0">
            <a:no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微软雅黑" panose="020b0503020204020204" charset="-122"/>
                <a:ea typeface="微软雅黑"/>
                <a:cs typeface="微软雅黑" panose="020b0503020204020204" charset="-122"/>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tabLst>
              <a:defRPr kumimoji="0" lang="zh-CN" altLang="en-US" sz="1600" b="0" i="0" u="none" strike="noStrike" kern="1200" cap="none" spc="150" normalizeH="0" baseline="0" noProof="1">
                <a:solidFill>
                  <a:schemeClr val="tx1"/>
                </a:solidFill>
                <a:uFillTx/>
                <a:latin typeface="微软雅黑" panose="020b0503020204020204" charset="-122"/>
                <a:ea typeface="微软雅黑"/>
                <a:cs typeface="微软雅黑" panose="020b0503020204020204" charset="-122"/>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微软雅黑" panose="020b0503020204020204" charset="-122"/>
                <a:ea typeface="微软雅黑"/>
                <a:cs typeface="微软雅黑" panose="020b0503020204020204" charset="-122"/>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微软雅黑" panose="020b0503020204020204" charset="-122"/>
                <a:ea typeface="微软雅黑"/>
                <a:cs typeface="微软雅黑" panose="020b0503020204020204" charset="-122"/>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微软雅黑" panose="020b0503020204020204" charset="-122"/>
                <a:ea typeface="微软雅黑"/>
                <a:cs typeface="微软雅黑" panose="020b0503020204020204" charset="-122"/>
                <a:sym typeface="+mn-ea"/>
              </a:defRPr>
            </a:lvl5pPr>
          </a:lstStyle>
          <a:p>
            <a:pPr lvl="0"/>
            <a:r>
              <a:rPr lang="zh-CN" altLang="en-US" noProof="1"/>
              <a:t>单击此处</a:t>
            </a:r>
            <a:r>
              <a:rPr lang="zh-CN" altLang="en-US" noProof="1">
                <a:sym typeface="+mn-ea"/>
              </a:rPr>
              <a:t>编辑母版文本样式</a:t>
            </a:r>
            <a:endParaRPr lang="zh-CN" altLang="en-US" noProof="1">
              <a:sym typeface="+mn-ea"/>
            </a:endParaRPr>
          </a:p>
          <a:p>
            <a:pPr lvl="1"/>
            <a:r>
              <a:rPr lang="zh-CN" altLang="en-US" noProof="1">
                <a:sym typeface="+mn-ea"/>
              </a:rPr>
              <a:t>第二级</a:t>
            </a:r>
            <a:endParaRPr lang="zh-CN" altLang="en-US" noProof="1">
              <a:sym typeface="+mn-ea"/>
            </a:endParaRPr>
          </a:p>
          <a:p>
            <a:pPr lvl="2"/>
            <a:r>
              <a:rPr lang="zh-CN" altLang="en-US" noProof="1">
                <a:sym typeface="+mn-ea"/>
              </a:rPr>
              <a:t>第三级</a:t>
            </a:r>
            <a:endParaRPr lang="zh-CN" altLang="en-US" noProof="1">
              <a:sym typeface="+mn-ea"/>
            </a:endParaRPr>
          </a:p>
          <a:p>
            <a:pPr lvl="3"/>
            <a:r>
              <a:rPr lang="zh-CN" altLang="en-US" noProof="1">
                <a:sym typeface="+mn-ea"/>
              </a:rPr>
              <a:t>第四级</a:t>
            </a:r>
            <a:endParaRPr lang="zh-CN" altLang="en-US" noProof="1">
              <a:sym typeface="+mn-ea"/>
            </a:endParaRPr>
          </a:p>
          <a:p>
            <a:pPr lvl="4"/>
            <a:r>
              <a:rPr lang="zh-CN" altLang="en-US" noProof="1">
                <a:sym typeface="+mn-ea"/>
              </a:rPr>
              <a:t>第五级</a:t>
            </a:r>
            <a:endParaRPr noProof="1">
              <a:sym typeface="+mn-ea"/>
            </a:endParaRPr>
          </a:p>
        </p:txBody>
      </p:sp>
      <p:sp>
        <p:nvSpPr>
          <p:cNvPr id="4" name="内容占位符 3"/>
          <p:cNvSpPr>
            <a:spLocks noGrp="1"/>
          </p:cNvSpPr>
          <p:nvPr>
            <p:ph sz="half" idx="2"/>
            <p:custDataLst>
              <p:tags r:id="rId4"/>
            </p:custDataLst>
          </p:nvPr>
        </p:nvSpPr>
        <p:spPr>
          <a:xfrm>
            <a:off x="6238877" y="952508"/>
            <a:ext cx="5283242" cy="5388907"/>
          </a:xfrm>
        </p:spPr>
        <p:txBody>
          <a:bodyPr>
            <a:noAutofit/>
          </a:bodyPr>
          <a:lstStyle>
            <a:lvl1pPr>
              <a:defRPr sz="1600">
                <a:latin typeface="微软雅黑" panose="020b0503020204020204" charset="-122"/>
                <a:ea typeface="微软雅黑"/>
              </a:defRPr>
            </a:lvl1pPr>
            <a:lvl2pPr>
              <a:defRPr sz="1600">
                <a:latin typeface="微软雅黑" panose="020b0503020204020204" charset="-122"/>
                <a:ea typeface="微软雅黑"/>
              </a:defRPr>
            </a:lvl2pPr>
            <a:lvl3pPr>
              <a:defRPr sz="1600">
                <a:latin typeface="微软雅黑" panose="020b0503020204020204" charset="-122"/>
                <a:ea typeface="微软雅黑"/>
              </a:defRPr>
            </a:lvl3pPr>
            <a:lvl4pPr>
              <a:defRPr sz="1600">
                <a:latin typeface="微软雅黑" panose="020b0503020204020204" charset="-122"/>
                <a:ea typeface="微软雅黑"/>
              </a:defRPr>
            </a:lvl4pPr>
            <a:lvl5pPr>
              <a:defRPr sz="1600">
                <a:latin typeface="微软雅黑" panose="020b0503020204020204" charset="-122"/>
                <a:ea typeface="微软雅黑"/>
              </a:defRPr>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日期占位符 3"/>
          <p:cNvSpPr>
            <a:spLocks noGrp="1"/>
          </p:cNvSpPr>
          <p:nvPr>
            <p:ph type="dt" sz="half" idx="10"/>
            <p:custDataLst>
              <p:tags r:id="rId5"/>
            </p:custDataLst>
          </p:nvPr>
        </p:nvSpPr>
        <p:spPr/>
        <p:txBody>
          <a:bodyPr/>
          <a:lstStyle>
            <a:lvl1pPr>
              <a:defRPr/>
            </a:lvl1pPr>
          </a:lstStyle>
          <a:p>
            <a:fld id="{760FBDFE-C587-4B4C-A407-44438C67B59E}" type="datetimeFigureOut">
              <a:rPr lang="zh-CN" altLang="en-US" smtClean="0"/>
              <a:t/>
            </a:fld>
            <a:endParaRPr lang="zh-CN" altLang="en-US"/>
          </a:p>
        </p:txBody>
      </p:sp>
      <p:sp>
        <p:nvSpPr>
          <p:cNvPr id="6" name="页脚占位符 4"/>
          <p:cNvSpPr>
            <a:spLocks noGrp="1"/>
          </p:cNvSpPr>
          <p:nvPr>
            <p:ph type="ftr" sz="quarter" idx="11"/>
            <p:custDataLst>
              <p:tags r:id="rId6"/>
            </p:custDataLst>
          </p:nvPr>
        </p:nvSpPr>
        <p:spPr/>
        <p:txBody>
          <a:bodyPr/>
          <a:lstStyle>
            <a:lvl1pPr>
              <a:defRPr/>
            </a:lvl1pPr>
          </a:lstStyle>
          <a:p>
            <a:endParaRPr lang="zh-CN" altLang="en-US"/>
          </a:p>
        </p:txBody>
      </p:sp>
      <p:sp>
        <p:nvSpPr>
          <p:cNvPr id="7" name="灯片编号占位符 5"/>
          <p:cNvSpPr>
            <a:spLocks noGrp="1"/>
          </p:cNvSpPr>
          <p:nvPr>
            <p:ph type="sldNum" sz="quarter" idx="12"/>
            <p:custDataLst>
              <p:tags r:id="rId7"/>
            </p:custDataLst>
          </p:nvPr>
        </p:nvSpPr>
        <p:spPr/>
        <p:txBody>
          <a:bodyPr/>
          <a:lstStyle>
            <a:lvl1pPr>
              <a:defRPr/>
            </a:lvl1p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669882" y="443234"/>
            <a:ext cx="10852237" cy="441964"/>
          </a:xfrm>
        </p:spPr>
        <p:txBody>
          <a:bodyPr rtlCol="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a:solidFill>
                  <a:schemeClr val="tx1"/>
                </a:solidFill>
                <a:uFillTx/>
                <a:latin typeface="微软雅黑" panose="020b0503020204020204" charset="-122"/>
                <a:ea typeface="微软雅黑"/>
                <a:cs typeface="微软雅黑" panose="020b0503020204020204" charset="-122"/>
                <a:sym typeface="+mn-ea"/>
              </a:defRPr>
            </a:lvl1pPr>
          </a:lstStyle>
          <a:p>
            <a:pPr lvl="0"/>
            <a:r>
              <a:rPr lang="zh-CN" altLang="en-US" noProof="1">
                <a:sym typeface="+mn-ea"/>
              </a:rPr>
              <a:t>单击此处编辑母版标题样式</a:t>
            </a:r>
            <a:endParaRPr noProof="1">
              <a:sym typeface="+mn-ea"/>
            </a:endParaRPr>
          </a:p>
        </p:txBody>
      </p:sp>
      <p:sp>
        <p:nvSpPr>
          <p:cNvPr id="3" name="文本占位符 2"/>
          <p:cNvSpPr>
            <a:spLocks noGrp="1"/>
          </p:cNvSpPr>
          <p:nvPr>
            <p:ph type="body" idx="1"/>
            <p:custDataLst>
              <p:tags r:id="rId3"/>
            </p:custDataLst>
          </p:nvPr>
        </p:nvSpPr>
        <p:spPr>
          <a:xfrm>
            <a:off x="669930" y="952508"/>
            <a:ext cx="5283242" cy="381003"/>
          </a:xfrm>
        </p:spPr>
        <p:txBody>
          <a:bodyPr tIns="38100" rIns="76200" bIns="38100">
            <a:noAutofit/>
          </a:bodyPr>
          <a:lstStyle>
            <a:lvl1pPr marL="0" indent="0" eaLnBrk="1" fontAlgn="auto" latinLnBrk="0" hangingPunct="1">
              <a:lnSpc>
                <a:spcPct val="100000"/>
              </a:lnSpc>
              <a:spcAft>
                <a:spcPct val="0"/>
              </a:spcAft>
              <a:buNone/>
              <a:defRPr sz="2000" b="0" u="none" strike="noStrike" kern="1200" cap="none" spc="200" normalizeH="0" baseline="0">
                <a:solidFill>
                  <a:schemeClr val="tx1"/>
                </a:solidFill>
                <a:uFillTx/>
                <a:latin typeface="微软雅黑" panose="020b0503020204020204" charset="-122"/>
                <a:ea typeface="微软雅黑"/>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4" name="内容占位符 3"/>
          <p:cNvSpPr>
            <a:spLocks noGrp="1"/>
          </p:cNvSpPr>
          <p:nvPr>
            <p:ph sz="half" idx="2"/>
            <p:custDataLst>
              <p:tags r:id="rId4"/>
            </p:custDataLst>
          </p:nvPr>
        </p:nvSpPr>
        <p:spPr>
          <a:xfrm>
            <a:off x="669925" y="1406525"/>
            <a:ext cx="5283200" cy="4934752"/>
          </a:xfrm>
        </p:spPr>
        <p:txBody>
          <a:bodyPr rtlCol="0">
            <a:no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微软雅黑" panose="020b0503020204020204" charset="-122"/>
                <a:ea typeface="微软雅黑"/>
                <a:cs typeface="微软雅黑" panose="020b0503020204020204" charset="-122"/>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tabLst>
              <a:defRPr kumimoji="0" lang="zh-CN" altLang="en-US" sz="1600" b="0" i="0" u="none" strike="noStrike" kern="1200" cap="none" spc="150" normalizeH="0" baseline="0" noProof="1">
                <a:solidFill>
                  <a:schemeClr val="tx1"/>
                </a:solidFill>
                <a:uFillTx/>
                <a:latin typeface="微软雅黑" panose="020b0503020204020204" charset="-122"/>
                <a:ea typeface="微软雅黑"/>
                <a:cs typeface="微软雅黑" panose="020b0503020204020204" charset="-122"/>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微软雅黑" panose="020b0503020204020204" charset="-122"/>
                <a:ea typeface="微软雅黑"/>
                <a:cs typeface="微软雅黑" panose="020b0503020204020204" charset="-122"/>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微软雅黑" panose="020b0503020204020204" charset="-122"/>
                <a:ea typeface="微软雅黑"/>
                <a:cs typeface="微软雅黑" panose="020b0503020204020204" charset="-122"/>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微软雅黑" panose="020b0503020204020204" charset="-122"/>
                <a:ea typeface="微软雅黑"/>
                <a:cs typeface="微软雅黑" panose="020b0503020204020204" charset="-122"/>
                <a:sym typeface="+mn-ea"/>
              </a:defRPr>
            </a:lvl5pPr>
          </a:lstStyle>
          <a:p>
            <a:pPr lvl="0"/>
            <a:r>
              <a:rPr lang="zh-CN" altLang="en-US" noProof="1"/>
              <a:t>单击此处</a:t>
            </a:r>
            <a:r>
              <a:rPr lang="zh-CN" altLang="en-US" noProof="1">
                <a:sym typeface="+mn-ea"/>
              </a:rPr>
              <a:t>编辑母版文本样式</a:t>
            </a:r>
            <a:endParaRPr lang="zh-CN" altLang="en-US" noProof="1">
              <a:sym typeface="+mn-ea"/>
            </a:endParaRPr>
          </a:p>
          <a:p>
            <a:pPr lvl="1"/>
            <a:r>
              <a:rPr lang="zh-CN" altLang="en-US" noProof="1">
                <a:sym typeface="+mn-ea"/>
              </a:rPr>
              <a:t>第二级</a:t>
            </a:r>
            <a:endParaRPr lang="zh-CN" altLang="en-US" noProof="1">
              <a:sym typeface="+mn-ea"/>
            </a:endParaRPr>
          </a:p>
          <a:p>
            <a:pPr lvl="2"/>
            <a:r>
              <a:rPr lang="zh-CN" altLang="en-US" noProof="1">
                <a:sym typeface="+mn-ea"/>
              </a:rPr>
              <a:t>第三级</a:t>
            </a:r>
            <a:endParaRPr lang="zh-CN" altLang="en-US" noProof="1">
              <a:sym typeface="+mn-ea"/>
            </a:endParaRPr>
          </a:p>
          <a:p>
            <a:pPr lvl="3"/>
            <a:r>
              <a:rPr lang="zh-CN" altLang="en-US" noProof="1">
                <a:sym typeface="+mn-ea"/>
              </a:rPr>
              <a:t>第四级</a:t>
            </a:r>
            <a:endParaRPr lang="zh-CN" altLang="en-US" noProof="1">
              <a:sym typeface="+mn-ea"/>
            </a:endParaRPr>
          </a:p>
          <a:p>
            <a:pPr lvl="4"/>
            <a:r>
              <a:rPr lang="zh-CN" altLang="en-US" noProof="1">
                <a:sym typeface="+mn-ea"/>
              </a:rPr>
              <a:t>第五级</a:t>
            </a:r>
            <a:endParaRPr noProof="1">
              <a:sym typeface="+mn-ea"/>
            </a:endParaRPr>
          </a:p>
        </p:txBody>
      </p:sp>
      <p:sp>
        <p:nvSpPr>
          <p:cNvPr id="5" name="文本占位符 4"/>
          <p:cNvSpPr>
            <a:spLocks noGrp="1"/>
          </p:cNvSpPr>
          <p:nvPr>
            <p:ph type="body" sz="quarter" idx="3"/>
            <p:custDataLst>
              <p:tags r:id="rId5"/>
            </p:custDataLst>
          </p:nvPr>
        </p:nvSpPr>
        <p:spPr>
          <a:xfrm>
            <a:off x="6235750" y="952508"/>
            <a:ext cx="5283242" cy="381003"/>
          </a:xfrm>
        </p:spPr>
        <p:txBody>
          <a:bodyPr tIns="38100" rIns="76200" bIns="38100" rtlCol="0">
            <a:noAutofit/>
          </a:bodyPr>
          <a:lstStyle>
            <a:lvl1pPr marL="0" marR="0" lvl="0" indent="0" algn="l" defTabSz="914400" rtl="0" eaLnBrk="1" fontAlgn="auto" latinLnBrk="0" hangingPunct="1">
              <a:lnSpc>
                <a:spcPct val="100000"/>
              </a:lnSpc>
              <a:spcBef>
                <a:spcPct val="0"/>
              </a:spcBef>
              <a:spcAft>
                <a:spcPct val="0"/>
              </a:spcAft>
              <a:buFont typeface="Arial" panose="020b0604020202020204" pitchFamily="34" charset="0"/>
              <a:buNone/>
              <a:defRPr kumimoji="0" lang="zh-CN" altLang="en-US" sz="2000" b="0" i="0" u="none" strike="noStrike" kern="1200" cap="none" spc="200" normalizeH="0" baseline="0" noProof="1">
                <a:solidFill>
                  <a:schemeClr val="tx1"/>
                </a:solidFill>
                <a:uFillTx/>
                <a:latin typeface="微软雅黑" panose="020b0503020204020204" charset="-122"/>
                <a:ea typeface="微软雅黑"/>
                <a:cs typeface="微软雅黑" panose="020b0503020204020204" charset="-122"/>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a:t>
            </a:r>
            <a:r>
              <a:rPr lang="zh-CN" altLang="en-US" noProof="1">
                <a:sym typeface="+mn-ea"/>
              </a:rPr>
              <a:t>编辑母版文本样式</a:t>
            </a:r>
            <a:endParaRPr lang="zh-CN" altLang="en-US" noProof="1">
              <a:sym typeface="+mn-ea"/>
            </a:endParaRPr>
          </a:p>
        </p:txBody>
      </p:sp>
      <p:sp>
        <p:nvSpPr>
          <p:cNvPr id="6" name="内容占位符 5"/>
          <p:cNvSpPr>
            <a:spLocks noGrp="1"/>
          </p:cNvSpPr>
          <p:nvPr>
            <p:ph sz="quarter" idx="4"/>
            <p:custDataLst>
              <p:tags r:id="rId6"/>
            </p:custDataLst>
          </p:nvPr>
        </p:nvSpPr>
        <p:spPr>
          <a:xfrm>
            <a:off x="6235750" y="1406525"/>
            <a:ext cx="5283242" cy="4934752"/>
          </a:xfrm>
        </p:spPr>
        <p:txBody>
          <a:bodyPr rtlCol="0">
            <a:no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微软雅黑" panose="020b0503020204020204" charset="-122"/>
                <a:ea typeface="微软雅黑"/>
                <a:cs typeface="微软雅黑" panose="020b0503020204020204" charset="-122"/>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tabLst>
              <a:defRPr kumimoji="0" lang="zh-CN" altLang="en-US" sz="1600" b="0" i="0" u="none" strike="noStrike" kern="1200" cap="none" spc="150" normalizeH="0" baseline="0" noProof="1">
                <a:solidFill>
                  <a:schemeClr val="tx1"/>
                </a:solidFill>
                <a:uFillTx/>
                <a:latin typeface="微软雅黑" panose="020b0503020204020204" charset="-122"/>
                <a:ea typeface="微软雅黑"/>
                <a:cs typeface="微软雅黑" panose="020b0503020204020204" charset="-122"/>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微软雅黑" panose="020b0503020204020204" charset="-122"/>
                <a:ea typeface="微软雅黑"/>
                <a:cs typeface="微软雅黑" panose="020b0503020204020204" charset="-122"/>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微软雅黑" panose="020b0503020204020204" charset="-122"/>
                <a:ea typeface="微软雅黑"/>
                <a:cs typeface="微软雅黑" panose="020b0503020204020204" charset="-122"/>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微软雅黑" panose="020b0503020204020204" charset="-122"/>
                <a:ea typeface="微软雅黑"/>
                <a:cs typeface="微软雅黑" panose="020b0503020204020204" charset="-122"/>
                <a:sym typeface="+mn-ea"/>
              </a:defRPr>
            </a:lvl5pPr>
          </a:lstStyle>
          <a:p>
            <a:pPr lvl="0"/>
            <a:r>
              <a:rPr lang="zh-CN" altLang="en-US" noProof="1"/>
              <a:t>单击此处</a:t>
            </a:r>
            <a:r>
              <a:rPr lang="zh-CN" altLang="en-US" noProof="1">
                <a:sym typeface="+mn-ea"/>
              </a:rPr>
              <a:t>编辑母版文本样式</a:t>
            </a:r>
            <a:endParaRPr lang="zh-CN" altLang="en-US" noProof="1">
              <a:sym typeface="+mn-ea"/>
            </a:endParaRPr>
          </a:p>
          <a:p>
            <a:pPr lvl="1"/>
            <a:r>
              <a:rPr lang="zh-CN" altLang="en-US" noProof="1">
                <a:sym typeface="+mn-ea"/>
              </a:rPr>
              <a:t>第二级</a:t>
            </a:r>
            <a:endParaRPr lang="zh-CN" altLang="en-US" noProof="1">
              <a:sym typeface="+mn-ea"/>
            </a:endParaRPr>
          </a:p>
          <a:p>
            <a:pPr lvl="2"/>
            <a:r>
              <a:rPr lang="zh-CN" altLang="en-US" noProof="1">
                <a:sym typeface="+mn-ea"/>
              </a:rPr>
              <a:t>第三级</a:t>
            </a:r>
            <a:endParaRPr lang="zh-CN" altLang="en-US" noProof="1">
              <a:sym typeface="+mn-ea"/>
            </a:endParaRPr>
          </a:p>
          <a:p>
            <a:pPr lvl="3"/>
            <a:r>
              <a:rPr lang="zh-CN" altLang="en-US" noProof="1">
                <a:sym typeface="+mn-ea"/>
              </a:rPr>
              <a:t>第四级</a:t>
            </a:r>
            <a:endParaRPr lang="zh-CN" altLang="en-US" noProof="1">
              <a:sym typeface="+mn-ea"/>
            </a:endParaRPr>
          </a:p>
          <a:p>
            <a:pPr lvl="4"/>
            <a:r>
              <a:rPr lang="zh-CN" altLang="en-US" noProof="1">
                <a:sym typeface="+mn-ea"/>
              </a:rPr>
              <a:t>第五级</a:t>
            </a:r>
            <a:endParaRPr noProof="1">
              <a:sym typeface="+mn-ea"/>
            </a:endParaRPr>
          </a:p>
        </p:txBody>
      </p:sp>
      <p:sp>
        <p:nvSpPr>
          <p:cNvPr id="7" name="日期占位符 3"/>
          <p:cNvSpPr>
            <a:spLocks noGrp="1"/>
          </p:cNvSpPr>
          <p:nvPr>
            <p:ph type="dt" sz="half" idx="10"/>
            <p:custDataLst>
              <p:tags r:id="rId7"/>
            </p:custDataLst>
          </p:nvPr>
        </p:nvSpPr>
        <p:spPr/>
        <p:txBody>
          <a:bodyPr/>
          <a:lstStyle>
            <a:lvl1pPr>
              <a:defRPr/>
            </a:lvl1pPr>
          </a:lstStyle>
          <a:p>
            <a:fld id="{760FBDFE-C587-4B4C-A407-44438C67B59E}" type="datetimeFigureOut">
              <a:rPr lang="zh-CN" altLang="en-US" smtClean="0"/>
              <a:t/>
            </a:fld>
            <a:endParaRPr lang="zh-CN" altLang="en-US"/>
          </a:p>
        </p:txBody>
      </p:sp>
      <p:sp>
        <p:nvSpPr>
          <p:cNvPr id="8" name="页脚占位符 4"/>
          <p:cNvSpPr>
            <a:spLocks noGrp="1"/>
          </p:cNvSpPr>
          <p:nvPr>
            <p:ph type="ftr" sz="quarter" idx="11"/>
            <p:custDataLst>
              <p:tags r:id="rId8"/>
            </p:custDataLst>
          </p:nvPr>
        </p:nvSpPr>
        <p:spPr/>
        <p:txBody>
          <a:bodyPr/>
          <a:lstStyle>
            <a:lvl1pPr>
              <a:defRPr/>
            </a:lvl1pPr>
          </a:lstStyle>
          <a:p>
            <a:endParaRPr lang="zh-CN" altLang="en-US"/>
          </a:p>
        </p:txBody>
      </p:sp>
      <p:sp>
        <p:nvSpPr>
          <p:cNvPr id="9" name="灯片编号占位符 5"/>
          <p:cNvSpPr>
            <a:spLocks noGrp="1"/>
          </p:cNvSpPr>
          <p:nvPr>
            <p:ph type="sldNum" sz="quarter" idx="12"/>
            <p:custDataLst>
              <p:tags r:id="rId9"/>
            </p:custDataLst>
          </p:nvPr>
        </p:nvSpPr>
        <p:spPr/>
        <p:txBody>
          <a:bodyPr/>
          <a:lstStyle>
            <a:lvl1pPr>
              <a:defRPr/>
            </a:lvl1p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p:txBody>
          <a:bodyPr rtlCol="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a:solidFill>
                  <a:schemeClr val="tx1"/>
                </a:solidFill>
                <a:uFillTx/>
                <a:latin typeface="微软雅黑" panose="020b0503020204020204" charset="-122"/>
                <a:ea typeface="微软雅黑"/>
                <a:cs typeface="微软雅黑" panose="020b0503020204020204" charset="-122"/>
                <a:sym typeface="+mn-ea"/>
              </a:defRPr>
            </a:lvl1pPr>
          </a:lstStyle>
          <a:p>
            <a:pPr lvl="0"/>
            <a:r>
              <a:rPr lang="zh-CN" altLang="en-US" noProof="1">
                <a:sym typeface="+mn-ea"/>
              </a:rPr>
              <a:t>单击此处编辑母版标题样式</a:t>
            </a:r>
            <a:endParaRPr noProof="1">
              <a:sym typeface="+mn-ea"/>
            </a:endParaRPr>
          </a:p>
        </p:txBody>
      </p:sp>
      <p:sp>
        <p:nvSpPr>
          <p:cNvPr id="3" name="日期占位符 3"/>
          <p:cNvSpPr>
            <a:spLocks noGrp="1"/>
          </p:cNvSpPr>
          <p:nvPr>
            <p:ph type="dt" sz="half" idx="10"/>
            <p:custDataLst>
              <p:tags r:id="rId3"/>
            </p:custDataLst>
          </p:nvPr>
        </p:nvSpPr>
        <p:spPr/>
        <p:txBody>
          <a:bodyPr/>
          <a:lstStyle>
            <a:lvl1pPr>
              <a:defRPr/>
            </a:lvl1pPr>
          </a:lstStyle>
          <a:p>
            <a:fld id="{760FBDFE-C587-4B4C-A407-44438C67B59E}" type="datetimeFigureOut">
              <a:rPr lang="zh-CN" altLang="en-US" smtClean="0"/>
              <a:t/>
            </a:fld>
            <a:endParaRPr lang="zh-CN" altLang="en-US"/>
          </a:p>
        </p:txBody>
      </p:sp>
      <p:sp>
        <p:nvSpPr>
          <p:cNvPr id="4" name="页脚占位符 4"/>
          <p:cNvSpPr>
            <a:spLocks noGrp="1"/>
          </p:cNvSpPr>
          <p:nvPr>
            <p:ph type="ftr" sz="quarter" idx="11"/>
            <p:custDataLst>
              <p:tags r:id="rId4"/>
            </p:custDataLst>
          </p:nvPr>
        </p:nvSpPr>
        <p:spPr/>
        <p:txBody>
          <a:bodyPr/>
          <a:lstStyle>
            <a:lvl1pPr>
              <a:defRPr/>
            </a:lvl1pPr>
          </a:lstStyle>
          <a:p>
            <a:endParaRPr lang="zh-CN" altLang="en-US"/>
          </a:p>
        </p:txBody>
      </p:sp>
      <p:sp>
        <p:nvSpPr>
          <p:cNvPr id="5" name="灯片编号占位符 5"/>
          <p:cNvSpPr>
            <a:spLocks noGrp="1"/>
          </p:cNvSpPr>
          <p:nvPr>
            <p:ph type="sldNum" sz="quarter" idx="12"/>
            <p:custDataLst>
              <p:tags r:id="rId5"/>
            </p:custDataLst>
          </p:nvPr>
        </p:nvSpPr>
        <p:spPr/>
        <p:txBody>
          <a:bodyPr/>
          <a:lstStyle>
            <a:lvl1pPr>
              <a:defRPr/>
            </a:lvl1p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custDataLst>
            <p:tags r:id="rId1"/>
          </p:custDataLst>
        </p:nvPr>
      </p:nvGrpSpPr>
      <p:grpSpPr>
        <a:xfrm>
          <a:off x="0" y="0"/>
          <a:ext cx="0" cy="0"/>
        </a:xfrm>
      </p:grpSpPr>
      <p:sp>
        <p:nvSpPr>
          <p:cNvPr id="2" name="日期占位符 3"/>
          <p:cNvSpPr>
            <a:spLocks noGrp="1"/>
          </p:cNvSpPr>
          <p:nvPr>
            <p:ph type="dt" sz="half" idx="10"/>
            <p:custDataLst>
              <p:tags r:id="rId2"/>
            </p:custDataLst>
          </p:nvPr>
        </p:nvSpPr>
        <p:spPr/>
        <p:txBody>
          <a:bodyPr/>
          <a:lstStyle>
            <a:lvl1pPr>
              <a:defRPr/>
            </a:lvl1pPr>
          </a:lstStyle>
          <a:p>
            <a:fld id="{760FBDFE-C587-4B4C-A407-44438C67B59E}" type="datetimeFigureOut">
              <a:rPr lang="zh-CN" altLang="en-US" smtClean="0"/>
              <a:t/>
            </a:fld>
            <a:endParaRPr lang="zh-CN" altLang="en-US"/>
          </a:p>
        </p:txBody>
      </p:sp>
      <p:sp>
        <p:nvSpPr>
          <p:cNvPr id="3" name="页脚占位符 4"/>
          <p:cNvSpPr>
            <a:spLocks noGrp="1"/>
          </p:cNvSpPr>
          <p:nvPr>
            <p:ph type="ftr" sz="quarter" idx="11"/>
            <p:custDataLst>
              <p:tags r:id="rId3"/>
            </p:custDataLst>
          </p:nvPr>
        </p:nvSpPr>
        <p:spPr/>
        <p:txBody>
          <a:bodyPr/>
          <a:lstStyle>
            <a:lvl1pPr>
              <a:defRPr/>
            </a:lvl1pPr>
          </a:lstStyle>
          <a:p>
            <a:endParaRPr lang="zh-CN" altLang="en-US"/>
          </a:p>
        </p:txBody>
      </p:sp>
      <p:sp>
        <p:nvSpPr>
          <p:cNvPr id="4" name="灯片编号占位符 5"/>
          <p:cNvSpPr>
            <a:spLocks noGrp="1"/>
          </p:cNvSpPr>
          <p:nvPr>
            <p:ph type="sldNum" sz="quarter" idx="12"/>
            <p:custDataLst>
              <p:tags r:id="rId4"/>
            </p:custDataLst>
          </p:nvPr>
        </p:nvSpPr>
        <p:spPr/>
        <p:txBody>
          <a:bodyPr/>
          <a:lstStyle>
            <a:lvl1pPr>
              <a:defRPr/>
            </a:lvl1p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669930" y="443234"/>
            <a:ext cx="10852237" cy="441964"/>
          </a:xfrm>
        </p:spPr>
        <p:txBody>
          <a:bodyPr rtlCol="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a:solidFill>
                  <a:schemeClr val="tx1"/>
                </a:solidFill>
                <a:uFillTx/>
                <a:latin typeface="微软雅黑" panose="020b0503020204020204" charset="-122"/>
                <a:ea typeface="微软雅黑"/>
                <a:cs typeface="微软雅黑" panose="020b0503020204020204" charset="-122"/>
                <a:sym typeface="+mn-ea"/>
              </a:defRPr>
            </a:lvl1pPr>
          </a:lstStyle>
          <a:p>
            <a:pPr lvl="0"/>
            <a:r>
              <a:rPr lang="zh-CN" altLang="en-US" noProof="1">
                <a:sym typeface="+mn-ea"/>
              </a:rPr>
              <a:t>单击此处编辑母版标题样式</a:t>
            </a:r>
            <a:endParaRPr noProof="1">
              <a:sym typeface="+mn-ea"/>
            </a:endParaRPr>
          </a:p>
        </p:txBody>
      </p:sp>
      <p:sp>
        <p:nvSpPr>
          <p:cNvPr id="3" name="图片占位符 2"/>
          <p:cNvSpPr>
            <a:spLocks noGrp="1"/>
          </p:cNvSpPr>
          <p:nvPr>
            <p:ph type="pic" idx="1"/>
            <p:custDataLst>
              <p:tags r:id="rId3"/>
            </p:custDataLst>
          </p:nvPr>
        </p:nvSpPr>
        <p:spPr>
          <a:xfrm>
            <a:off x="669930" y="952508"/>
            <a:ext cx="5283242" cy="5388907"/>
          </a:xfrm>
        </p:spPr>
        <p:txBody>
          <a:bodyPr rtlCol="0">
            <a:noAutofit/>
          </a:bodyPr>
          <a:lstStyle>
            <a:lvl1pPr marL="0" marR="0" lvl="0" indent="0" algn="l" defTabSz="914400" rtl="0" eaLnBrk="1" fontAlgn="auto" latinLnBrk="0" hangingPunct="1">
              <a:lnSpc>
                <a:spcPct val="130000"/>
              </a:lnSpc>
              <a:spcBef>
                <a:spcPct val="0"/>
              </a:spcBef>
              <a:spcAft>
                <a:spcPts val="1000"/>
              </a:spcAft>
              <a:buFont typeface="Arial" panose="020b0604020202020204" pitchFamily="34" charset="0"/>
              <a:buNone/>
              <a:defRPr kumimoji="0" lang="zh-CN" altLang="en-US" sz="1600" b="0" i="0" u="none" strike="noStrike" kern="1200" cap="none" spc="150" normalizeH="0" baseline="0" noProof="1">
                <a:solidFill>
                  <a:schemeClr val="tx1"/>
                </a:solidFill>
                <a:uFillTx/>
                <a:latin typeface="微软雅黑" panose="020b0503020204020204" charset="-122"/>
                <a:ea typeface="微软雅黑"/>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tabLst>
              <a:defRPr kumimoji="0" lang="zh-CN" altLang="en-US" sz="1600" b="0" i="0" u="none" strike="noStrike" kern="1200" cap="none" spc="150" normalizeH="0" baseline="0" noProof="1">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5pPr>
          </a:lstStyle>
          <a:p>
            <a:pPr lvl="0"/>
            <a:r>
              <a:rPr lang="zh-CN" altLang="en-US" noProof="1">
                <a:sym typeface="+mn-ea"/>
              </a:rPr>
              <a:t>单击图标添加图片</a:t>
            </a:r>
            <a:endParaRPr lang="zh-CN" altLang="en-US" noProof="1">
              <a:sym typeface="+mn-ea"/>
            </a:endParaRPr>
          </a:p>
        </p:txBody>
      </p:sp>
      <p:sp>
        <p:nvSpPr>
          <p:cNvPr id="4" name="文本占位符 3"/>
          <p:cNvSpPr>
            <a:spLocks noGrp="1"/>
          </p:cNvSpPr>
          <p:nvPr>
            <p:ph type="body" sz="half" idx="2"/>
            <p:custDataLst>
              <p:tags r:id="rId4"/>
            </p:custDataLst>
          </p:nvPr>
        </p:nvSpPr>
        <p:spPr>
          <a:xfrm>
            <a:off x="6238925" y="952508"/>
            <a:ext cx="5283242" cy="5388907"/>
          </a:xfrm>
        </p:spPr>
        <p:txBody>
          <a:bodyPr rtlCol="0">
            <a:norm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微软雅黑" panose="020b0503020204020204" charset="-122"/>
                <a:ea typeface="微软雅黑"/>
                <a:cs typeface="微软雅黑" panose="020b0503020204020204" charset="-122"/>
                <a:sym typeface="+mn-ea"/>
              </a:defRPr>
            </a:lvl1pPr>
          </a:lstStyle>
          <a:p>
            <a:pPr lvl="0"/>
            <a:r>
              <a:rPr lang="zh-CN" altLang="en-US" noProof="1"/>
              <a:t>单击此处</a:t>
            </a:r>
            <a:r>
              <a:rPr lang="zh-CN" altLang="en-US" noProof="1">
                <a:sym typeface="+mn-ea"/>
              </a:rPr>
              <a:t>编辑母版文本样式</a:t>
            </a:r>
            <a:endParaRPr lang="zh-CN" altLang="en-US" noProof="1">
              <a:sym typeface="+mn-ea"/>
            </a:endParaRPr>
          </a:p>
        </p:txBody>
      </p:sp>
      <p:sp>
        <p:nvSpPr>
          <p:cNvPr id="5" name="日期占位符 3"/>
          <p:cNvSpPr>
            <a:spLocks noGrp="1"/>
          </p:cNvSpPr>
          <p:nvPr>
            <p:ph type="dt" sz="half" idx="10"/>
            <p:custDataLst>
              <p:tags r:id="rId5"/>
            </p:custDataLst>
          </p:nvPr>
        </p:nvSpPr>
        <p:spPr/>
        <p:txBody>
          <a:bodyPr/>
          <a:lstStyle>
            <a:lvl1pPr>
              <a:defRPr/>
            </a:lvl1pPr>
          </a:lstStyle>
          <a:p>
            <a:fld id="{9EFD9D74-47D9-4702-A33C-335B63B48DBF}" type="datetimeFigureOut">
              <a:rPr lang="zh-CN" altLang="en-US" smtClean="0"/>
              <a:t/>
            </a:fld>
            <a:endParaRPr lang="zh-CN" altLang="en-US"/>
          </a:p>
        </p:txBody>
      </p:sp>
      <p:sp>
        <p:nvSpPr>
          <p:cNvPr id="6" name="页脚占位符 4"/>
          <p:cNvSpPr>
            <a:spLocks noGrp="1"/>
          </p:cNvSpPr>
          <p:nvPr>
            <p:ph type="ftr" sz="quarter" idx="11"/>
            <p:custDataLst>
              <p:tags r:id="rId6"/>
            </p:custDataLst>
          </p:nvPr>
        </p:nvSpPr>
        <p:spPr/>
        <p:txBody>
          <a:bodyPr/>
          <a:lstStyle>
            <a:lvl1pPr>
              <a:defRPr/>
            </a:lvl1pPr>
          </a:lstStyle>
          <a:p>
            <a:endParaRPr lang="zh-CN" altLang="en-US"/>
          </a:p>
        </p:txBody>
      </p:sp>
      <p:sp>
        <p:nvSpPr>
          <p:cNvPr id="7" name="灯片编号占位符 5"/>
          <p:cNvSpPr>
            <a:spLocks noGrp="1"/>
          </p:cNvSpPr>
          <p:nvPr>
            <p:ph type="sldNum" sz="quarter" idx="12"/>
            <p:custDataLst>
              <p:tags r:id="rId7"/>
            </p:custDataLst>
          </p:nvPr>
        </p:nvSpPr>
        <p:spPr/>
        <p:txBody>
          <a:bodyPr/>
          <a:lstStyle>
            <a:lvl1pPr>
              <a:defRPr/>
            </a:lvl1pPr>
          </a:lstStyle>
          <a:p>
            <a:fld id="{FABC47A4-756D-490B-A52F-7D9E2C9FC05F}"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custDataLst>
            <p:tags r:id="rId1"/>
          </p:custDataLst>
        </p:nvPr>
      </p:nvGrpSpPr>
      <p:grpSpPr>
        <a:xfrm>
          <a:off x="0" y="0"/>
          <a: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rtlCol="0" anchor="ctr">
            <a:noAutofit/>
          </a:bodyPr>
          <a:lstStyle>
            <a:lvl1pPr marL="0" marR="0" lvl="0" algn="l" defTabSz="914400" rtl="0" eaLnBrk="1" fontAlgn="auto" latinLnBrk="0" hangingPunct="1">
              <a:lnSpc>
                <a:spcPct val="100000"/>
              </a:lnSpc>
              <a:spcAft>
                <a:spcPct val="0"/>
              </a:spcAft>
              <a:buNone/>
              <a:defRPr kumimoji="0" lang="zh-CN" altLang="en-US" sz="2400" b="1" i="0" u="none" strike="noStrike" kern="1200" cap="none" spc="200" normalizeH="0" baseline="0" noProof="1">
                <a:solidFill>
                  <a:schemeClr val="tx1"/>
                </a:solidFill>
                <a:uFillTx/>
                <a:latin typeface="微软雅黑" panose="020b0503020204020204" charset="-122"/>
                <a:ea typeface="微软雅黑"/>
                <a:cs typeface="微软雅黑" panose="020b0503020204020204" charset="-122"/>
                <a:sym typeface="+mn-ea"/>
              </a:defRPr>
            </a:lvl1pPr>
          </a:lstStyle>
          <a:p>
            <a:pPr lvl="0"/>
            <a:r>
              <a:rPr lang="zh-CN" altLang="en-US" noProof="1">
                <a:sym typeface="+mn-ea"/>
              </a:rPr>
              <a:t>单击此处编辑母版标题样式</a:t>
            </a:r>
            <a:endParaRPr noProof="1">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a:latin typeface="微软雅黑" panose="020b0503020204020204" charset="-122"/>
                <a:ea typeface="微软雅黑"/>
              </a:defRPr>
            </a:lvl1pPr>
            <a:lvl2pPr indent="0" eaLnBrk="1" fontAlgn="auto" latinLnBrk="0" hangingPunct="1">
              <a:defRPr>
                <a:latin typeface="微软雅黑" panose="020b0503020204020204" charset="-122"/>
                <a:ea typeface="微软雅黑"/>
              </a:defRPr>
            </a:lvl2pPr>
            <a:lvl3pPr indent="0" eaLnBrk="1" fontAlgn="auto" latinLnBrk="0" hangingPunct="1">
              <a:defRPr>
                <a:latin typeface="微软雅黑" panose="020b0503020204020204" charset="-122"/>
                <a:ea typeface="微软雅黑"/>
              </a:defRPr>
            </a:lvl3pPr>
            <a:lvl4pPr indent="0" eaLnBrk="1" fontAlgn="auto" latinLnBrk="0" hangingPunct="1">
              <a:defRPr>
                <a:latin typeface="微软雅黑" panose="020b0503020204020204" charset="-122"/>
                <a:ea typeface="微软雅黑"/>
              </a:defRPr>
            </a:lvl4pPr>
            <a:lvl5pPr indent="0" eaLnBrk="1" fontAlgn="auto" latinLnBrk="0" hangingPunct="1">
              <a:defRPr>
                <a:latin typeface="微软雅黑" panose="020b0503020204020204" charset="-122"/>
                <a:ea typeface="微软雅黑"/>
              </a:defRPr>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custDataLst>
              <p:tags r:id="rId4"/>
            </p:custDataLst>
          </p:nvPr>
        </p:nvSpPr>
        <p:spPr/>
        <p:txBody>
          <a:bodyPr/>
          <a:lstStyle>
            <a:lvl1pPr>
              <a:defRPr/>
            </a:lvl1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5"/>
            </p:custDataLst>
          </p:nvPr>
        </p:nvSpPr>
        <p:spPr/>
        <p:txBody>
          <a:bodyPr/>
          <a:lstStyle>
            <a:lvl1pPr>
              <a:defRPr/>
            </a:lvl1pPr>
          </a:lstStyle>
          <a:p>
            <a:endParaRPr lang="zh-CN" altLang="en-US"/>
          </a:p>
        </p:txBody>
      </p:sp>
      <p:sp>
        <p:nvSpPr>
          <p:cNvPr id="6" name="灯片编号占位符 5"/>
          <p:cNvSpPr>
            <a:spLocks noGrp="1"/>
          </p:cNvSpPr>
          <p:nvPr>
            <p:ph type="sldNum" sz="quarter" idx="12"/>
            <p:custDataLst>
              <p:tags r:id="rId6"/>
            </p:custDataLst>
          </p:nvPr>
        </p:nvSpPr>
        <p:spPr/>
        <p:txBody>
          <a:bodyPr/>
          <a:lstStyle>
            <a:lvl1pPr>
              <a:defRPr/>
            </a:lvl1pPr>
          </a:lstStyle>
          <a:p>
            <a:fld id="{49AE70B2-8BF9-45C0-BB95-33D1B9D3A854}"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tags" Target="../tags/tag108.xml" /><Relationship Id="rId14" Type="http://schemas.openxmlformats.org/officeDocument/2006/relationships/tags" Target="../tags/tag109.xml" /><Relationship Id="rId15" Type="http://schemas.openxmlformats.org/officeDocument/2006/relationships/tags" Target="../tags/tag110.xml" /><Relationship Id="rId16" Type="http://schemas.openxmlformats.org/officeDocument/2006/relationships/tags" Target="../tags/tag111.xml" /><Relationship Id="rId17" Type="http://schemas.openxmlformats.org/officeDocument/2006/relationships/tags" Target="../tags/tag112.xml" /><Relationship Id="rId18" Type="http://schemas.openxmlformats.org/officeDocument/2006/relationships/tags" Target="../tags/tag113.xml" /><Relationship Id="rId19" Type="http://schemas.openxmlformats.org/officeDocument/2006/relationships/tags" Target="../tags/tag114.xml" /><Relationship Id="rId2" Type="http://schemas.openxmlformats.org/officeDocument/2006/relationships/slideLayout" Target="../slideLayouts/slideLayout2.xml" /><Relationship Id="rId20" Type="http://schemas.openxmlformats.org/officeDocument/2006/relationships/image" Target="file:///D:\qq&#25991;&#20214;\712321467\Image\C2C\Image2\%7b75232B38-A165-1FB7-499C-2E1C792CACB5%7d.png" TargetMode="External" /><Relationship Id="rId21" Type="http://schemas.openxmlformats.org/officeDocument/2006/relationships/image" Target="../media/image1.png" /><Relationship Id="rId22" Type="http://schemas.openxmlformats.org/officeDocument/2006/relationships/tags" Target="../tags/tag115.xml" /><Relationship Id="rId23" Type="http://schemas.openxmlformats.org/officeDocument/2006/relationships/theme" Target="../theme/theme1.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3.xml" /><Relationship Id="rId10" Type="http://schemas.openxmlformats.org/officeDocument/2006/relationships/slideLayout" Target="../slideLayouts/slideLayout22.xml" /><Relationship Id="rId11" Type="http://schemas.openxmlformats.org/officeDocument/2006/relationships/slideLayout" Target="../slideLayouts/slideLayout23.xml" /><Relationship Id="rId12" Type="http://schemas.openxmlformats.org/officeDocument/2006/relationships/slideLayout" Target="../slideLayouts/slideLayout24.xml" /><Relationship Id="rId13" Type="http://schemas.openxmlformats.org/officeDocument/2006/relationships/slideLayout" Target="../slideLayouts/slideLayout25.xml" /><Relationship Id="rId14" Type="http://schemas.openxmlformats.org/officeDocument/2006/relationships/slideLayout" Target="../slideLayouts/slideLayout26.xml" /><Relationship Id="rId15" Type="http://schemas.openxmlformats.org/officeDocument/2006/relationships/slideLayout" Target="../slideLayouts/slideLayout27.xml" /><Relationship Id="rId16" Type="http://schemas.openxmlformats.org/officeDocument/2006/relationships/slideLayout" Target="../slideLayouts/slideLayout28.xml" /><Relationship Id="rId17" Type="http://schemas.openxmlformats.org/officeDocument/2006/relationships/slideLayout" Target="../slideLayouts/slideLayout29.xml" /><Relationship Id="rId18" Type="http://schemas.openxmlformats.org/officeDocument/2006/relationships/slideLayout" Target="../slideLayouts/slideLayout30.xml" /><Relationship Id="rId19" Type="http://schemas.openxmlformats.org/officeDocument/2006/relationships/tags" Target="../tags/tag270.xml" /><Relationship Id="rId2" Type="http://schemas.openxmlformats.org/officeDocument/2006/relationships/slideLayout" Target="../slideLayouts/slideLayout14.xml" /><Relationship Id="rId20" Type="http://schemas.openxmlformats.org/officeDocument/2006/relationships/tags" Target="../tags/tag271.xml" /><Relationship Id="rId21" Type="http://schemas.openxmlformats.org/officeDocument/2006/relationships/tags" Target="../tags/tag272.xml" /><Relationship Id="rId22" Type="http://schemas.openxmlformats.org/officeDocument/2006/relationships/tags" Target="../tags/tag273.xml" /><Relationship Id="rId23" Type="http://schemas.openxmlformats.org/officeDocument/2006/relationships/tags" Target="../tags/tag274.xml" /><Relationship Id="rId24" Type="http://schemas.openxmlformats.org/officeDocument/2006/relationships/tags" Target="../tags/tag275.xml" /><Relationship Id="rId25" Type="http://schemas.openxmlformats.org/officeDocument/2006/relationships/tags" Target="../tags/tag276.xml" /><Relationship Id="rId26" Type="http://schemas.openxmlformats.org/officeDocument/2006/relationships/image" Target="file:///D:\qq&#25991;&#20214;\712321467\Image\C2C\Image2\%7b75232B38-A165-1FB7-499C-2E1C792CACB5%7d.png" TargetMode="External" /><Relationship Id="rId27" Type="http://schemas.openxmlformats.org/officeDocument/2006/relationships/image" Target="../media/image1.png" /><Relationship Id="rId28" Type="http://schemas.openxmlformats.org/officeDocument/2006/relationships/tags" Target="../tags/tag277.xml" /><Relationship Id="rId29" Type="http://schemas.openxmlformats.org/officeDocument/2006/relationships/theme" Target="../theme/theme2.xml" /><Relationship Id="rId3" Type="http://schemas.openxmlformats.org/officeDocument/2006/relationships/slideLayout" Target="../slideLayouts/slideLayout15.xml" /><Relationship Id="rId4" Type="http://schemas.openxmlformats.org/officeDocument/2006/relationships/slideLayout" Target="../slideLayouts/slideLayout16.xml" /><Relationship Id="rId5" Type="http://schemas.openxmlformats.org/officeDocument/2006/relationships/slideLayout" Target="../slideLayouts/slideLayout17.xml" /><Relationship Id="rId6" Type="http://schemas.openxmlformats.org/officeDocument/2006/relationships/slideLayout" Target="../slideLayouts/slideLayout18.xml" /><Relationship Id="rId7" Type="http://schemas.openxmlformats.org/officeDocument/2006/relationships/slideLayout" Target="../slideLayouts/slideLayout19.xml" /><Relationship Id="rId8" Type="http://schemas.openxmlformats.org/officeDocument/2006/relationships/slideLayout" Target="../slideLayouts/slideLayout20.xml" /><Relationship Id="rId9" Type="http://schemas.openxmlformats.org/officeDocument/2006/relationships/slideLayout" Target="../slideLayouts/slideLayout21.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auto">
      <p:bgPr>
        <a:solidFill>
          <a:schemeClr val="bg1"/>
        </a:solidFill>
        <a:effectLst/>
      </p:bgPr>
    </p:bg>
    <p:spTree>
      <p:nvGrpSpPr>
        <p:cNvPr id="1" name=""/>
        <p:cNvGrpSpPr/>
        <p:nvPr>
          <p:custDataLst>
            <p:tags r:id="rId13"/>
          </p:custDataLst>
        </p:nvPr>
      </p:nvGrpSpPr>
      <p:grpSpPr>
        <a:xfrm>
          <a:off x="0" y="0"/>
          <a:ext cx="0" cy="0"/>
        </a:xfrm>
      </p:grpSpPr>
      <p:sp>
        <p:nvSpPr>
          <p:cNvPr id="1026" name="标题占位符 1"/>
          <p:cNvSpPr>
            <a:spLocks noGrp="1" noChangeArrowheads="1"/>
          </p:cNvSpPr>
          <p:nvPr>
            <p:ph type="title" idx="4294967295"/>
            <p:custDataLst>
              <p:tags r:id="rId14"/>
            </p:custDataLst>
          </p:nvPr>
        </p:nvSpPr>
        <p:spPr bwMode="auto">
          <a:xfrm>
            <a:off x="669925" y="442913"/>
            <a:ext cx="10852150"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600" tIns="38100" rIns="76200" bIns="38100" numCol="1" anchor="t" anchorCtr="0" compatLnSpc="1"/>
          <a:lstStyle/>
          <a:p>
            <a:pPr lvl="0"/>
            <a:r>
              <a:rPr lang="zh-CN" altLang="en-US"/>
              <a:t>单击此处编辑母版标题样式</a:t>
            </a:r>
            <a:endParaRPr lang="zh-CN" altLang="en-US"/>
          </a:p>
        </p:txBody>
      </p:sp>
      <p:sp>
        <p:nvSpPr>
          <p:cNvPr id="1027" name="文本占位符 2"/>
          <p:cNvSpPr>
            <a:spLocks noGrp="1" noChangeArrowheads="1"/>
          </p:cNvSpPr>
          <p:nvPr>
            <p:ph type="body" idx="9"/>
            <p:custDataLst>
              <p:tags r:id="rId15"/>
            </p:custDataLst>
          </p:nvPr>
        </p:nvSpPr>
        <p:spPr bwMode="auto">
          <a:xfrm>
            <a:off x="669925" y="952500"/>
            <a:ext cx="10852150" cy="538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600" tIns="0" rIns="82550" bIns="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custDataLst>
              <p:tags r:id="rId16"/>
            </p:custDataLst>
          </p:nvPr>
        </p:nvSpPr>
        <p:spPr>
          <a:xfrm>
            <a:off x="879475" y="6350000"/>
            <a:ext cx="2700338" cy="315913"/>
          </a:xfrm>
          <a:prstGeom prst="rect">
            <a:avLst/>
          </a:prstGeom>
        </p:spPr>
        <p:txBody>
          <a:bodyPr vert="horz" lIns="91440" tIns="45720" rIns="91440" bIns="45720" rtlCol="0" anchor="ctr">
            <a:normAutofit/>
          </a:bodyPr>
          <a:lstStyle>
            <a:lvl1pPr algn="l">
              <a:buFontTx/>
              <a:buNone/>
              <a:defRPr sz="1200">
                <a:solidFill>
                  <a:schemeClr val="tx1">
                    <a:tint val="75000"/>
                  </a:schemeClr>
                </a:solidFill>
                <a:latin typeface="微软雅黑" panose="020b0503020204020204" charset="-122"/>
                <a:ea typeface="微软雅黑"/>
                <a:cs typeface="微软雅黑" panose="020b0503020204020204" charset="-122"/>
              </a:defRPr>
            </a:lvl1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7"/>
            </p:custDataLst>
          </p:nvPr>
        </p:nvSpPr>
        <p:spPr>
          <a:xfrm>
            <a:off x="4116388" y="6350000"/>
            <a:ext cx="3959225" cy="315913"/>
          </a:xfrm>
          <a:prstGeom prst="rect">
            <a:avLst/>
          </a:prstGeom>
        </p:spPr>
        <p:txBody>
          <a:bodyPr vert="horz" lIns="91440" tIns="45720" rIns="91440" bIns="45720" rtlCol="0" anchor="ctr">
            <a:normAutofit/>
          </a:bodyPr>
          <a:lstStyle>
            <a:lvl1pPr algn="ctr">
              <a:buFontTx/>
              <a:buNone/>
              <a:defRPr sz="1200">
                <a:solidFill>
                  <a:schemeClr val="tx1">
                    <a:tint val="75000"/>
                  </a:schemeClr>
                </a:solidFill>
                <a:latin typeface="微软雅黑" panose="020b0503020204020204" charset="-122"/>
                <a:ea typeface="微软雅黑"/>
                <a:cs typeface="微软雅黑" panose="020b0503020204020204" charset="-122"/>
              </a:defRPr>
            </a:lvl1pPr>
          </a:lstStyle>
          <a:p>
            <a:endParaRPr lang="zh-CN" altLang="en-US"/>
          </a:p>
        </p:txBody>
      </p:sp>
      <p:sp>
        <p:nvSpPr>
          <p:cNvPr id="6" name="灯片编号占位符 5"/>
          <p:cNvSpPr>
            <a:spLocks noGrp="1"/>
          </p:cNvSpPr>
          <p:nvPr>
            <p:ph type="sldNum" sz="quarter" idx="4"/>
            <p:custDataLst>
              <p:tags r:id="rId18"/>
            </p:custDataLst>
          </p:nvPr>
        </p:nvSpPr>
        <p:spPr>
          <a:xfrm>
            <a:off x="8610600" y="6350000"/>
            <a:ext cx="2700338" cy="315913"/>
          </a:xfrm>
          <a:prstGeom prst="rect">
            <a:avLst/>
          </a:prstGeom>
        </p:spPr>
        <p:txBody>
          <a:bodyPr vert="horz" lIns="91440" tIns="45720" rIns="91440" bIns="45720" rtlCol="0" anchor="ctr">
            <a:normAutofit/>
          </a:bodyPr>
          <a:lstStyle>
            <a:lvl1pPr algn="r">
              <a:buFontTx/>
              <a:buNone/>
              <a:defRPr sz="1200" smtClean="0">
                <a:solidFill>
                  <a:schemeClr val="tx1">
                    <a:tint val="75000"/>
                  </a:schemeClr>
                </a:solidFill>
                <a:latin typeface="微软雅黑" panose="020b0503020204020204" charset="-122"/>
                <a:cs typeface="微软雅黑" panose="020b0503020204020204" charset="-122"/>
              </a:defRPr>
            </a:lvl1pPr>
          </a:lstStyle>
          <a:p>
            <a:fld id="{49AE70B2-8BF9-45C0-BB95-33D1B9D3A854}" type="slidenum">
              <a:rPr lang="zh-CN" altLang="en-US" smtClean="0"/>
              <a:t>0</a:t>
            </a:fld>
            <a:endParaRPr lang="zh-CN" altLang="en-US"/>
          </a:p>
        </p:txBody>
      </p:sp>
      <p:sp>
        <p:nvSpPr>
          <p:cNvPr id="7" name="KSO_TEMPLATE" hidden="1"/>
          <p:cNvSpPr/>
          <p:nvPr>
            <p:custDataLst>
              <p:tags r:id="rId19"/>
            </p:custDataLst>
          </p:nvPr>
        </p:nvSpPr>
        <p:spPr>
          <a:xfrm flipH="1">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latin typeface="微软雅黑" panose="020b0503020204020204" charset="-122"/>
              <a:cs typeface="微软雅黑" panose="020b0503020204020204" charset="-122"/>
            </a:endParaRPr>
          </a:p>
        </p:txBody>
      </p:sp>
      <p:pic>
        <p:nvPicPr>
          <p:cNvPr id="1028" name="图片 1073743875" descr="学科网 zxxk.com"/>
          <p:cNvPicPr>
            <a:picLocks noChangeAspect="1"/>
          </p:cNvPicPr>
          <p:nvPr>
            <p:custDataLst>
              <p:tags r:id="rId22"/>
            </p:custDataLst>
          </p:nvPr>
        </p:nvPicPr>
        <p:blipFill>
          <a:blip r:embed="rId21" r:link="rId20"/>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iming/>
  <p:txStyles>
    <p:titleStyle>
      <a:lvl1pPr algn="l" rtl="0" eaLnBrk="1" fontAlgn="base" hangingPunct="1">
        <a:spcBef>
          <a:spcPct val="0"/>
        </a:spcBef>
        <a:spcAft>
          <a:spcPct val="0"/>
        </a:spcAft>
        <a:defRPr sz="2400" b="1" kern="1200" spc="200">
          <a:solidFill>
            <a:schemeClr val="tx1"/>
          </a:solidFill>
          <a:latin typeface="微软雅黑" panose="020b0503020204020204" charset="-122"/>
          <a:ea typeface="微软雅黑"/>
          <a:cs typeface="微软雅黑" panose="020b0503020204020204" charset="-122"/>
        </a:defRPr>
      </a:lvl1pPr>
      <a:lvl2pPr algn="l" rtl="0" eaLnBrk="1" fontAlgn="base" hangingPunct="1">
        <a:spcBef>
          <a:spcPct val="0"/>
        </a:spcBef>
        <a:spcAft>
          <a:spcPct val="0"/>
        </a:spcAft>
        <a:defRPr sz="2400" b="1">
          <a:solidFill>
            <a:schemeClr val="tx1"/>
          </a:solidFill>
          <a:latin typeface="微软雅黑" panose="020b0503020204020204" charset="-122"/>
          <a:ea typeface="微软雅黑"/>
        </a:defRPr>
      </a:lvl2pPr>
      <a:lvl3pPr algn="l" rtl="0" eaLnBrk="1" fontAlgn="base" hangingPunct="1">
        <a:spcBef>
          <a:spcPct val="0"/>
        </a:spcBef>
        <a:spcAft>
          <a:spcPct val="0"/>
        </a:spcAft>
        <a:defRPr sz="2400" b="1">
          <a:solidFill>
            <a:schemeClr val="tx1"/>
          </a:solidFill>
          <a:latin typeface="微软雅黑" panose="020b0503020204020204" charset="-122"/>
          <a:ea typeface="微软雅黑"/>
        </a:defRPr>
      </a:lvl3pPr>
      <a:lvl4pPr algn="l" rtl="0" eaLnBrk="1" fontAlgn="base" hangingPunct="1">
        <a:spcBef>
          <a:spcPct val="0"/>
        </a:spcBef>
        <a:spcAft>
          <a:spcPct val="0"/>
        </a:spcAft>
        <a:defRPr sz="2400" b="1">
          <a:solidFill>
            <a:schemeClr val="tx1"/>
          </a:solidFill>
          <a:latin typeface="微软雅黑" panose="020b0503020204020204" charset="-122"/>
          <a:ea typeface="微软雅黑"/>
        </a:defRPr>
      </a:lvl4pPr>
      <a:lvl5pPr algn="l" rtl="0" eaLnBrk="1" fontAlgn="base" hangingPunct="1">
        <a:spcBef>
          <a:spcPct val="0"/>
        </a:spcBef>
        <a:spcAft>
          <a:spcPct val="0"/>
        </a:spcAft>
        <a:defRPr sz="2400" b="1">
          <a:solidFill>
            <a:schemeClr val="tx1"/>
          </a:solidFill>
          <a:latin typeface="微软雅黑" panose="020b0503020204020204" charset="-122"/>
          <a:ea typeface="微软雅黑"/>
        </a:defRPr>
      </a:lvl5pPr>
      <a:lvl6pPr marL="457200" algn="l" rtl="0" eaLnBrk="1" fontAlgn="base" hangingPunct="1">
        <a:spcBef>
          <a:spcPct val="0"/>
        </a:spcBef>
        <a:spcAft>
          <a:spcPct val="0"/>
        </a:spcAft>
        <a:defRPr sz="2400" b="1">
          <a:solidFill>
            <a:schemeClr val="tx1"/>
          </a:solidFill>
          <a:latin typeface="微软雅黑" panose="020b0503020204020204" charset="-122"/>
          <a:ea typeface="微软雅黑"/>
        </a:defRPr>
      </a:lvl6pPr>
      <a:lvl7pPr marL="914400" algn="l" rtl="0" eaLnBrk="1" fontAlgn="base" hangingPunct="1">
        <a:spcBef>
          <a:spcPct val="0"/>
        </a:spcBef>
        <a:spcAft>
          <a:spcPct val="0"/>
        </a:spcAft>
        <a:defRPr sz="2400" b="1">
          <a:solidFill>
            <a:schemeClr val="tx1"/>
          </a:solidFill>
          <a:latin typeface="微软雅黑" panose="020b0503020204020204" charset="-122"/>
          <a:ea typeface="微软雅黑"/>
        </a:defRPr>
      </a:lvl7pPr>
      <a:lvl8pPr marL="1371600" algn="l" rtl="0" eaLnBrk="1" fontAlgn="base" hangingPunct="1">
        <a:spcBef>
          <a:spcPct val="0"/>
        </a:spcBef>
        <a:spcAft>
          <a:spcPct val="0"/>
        </a:spcAft>
        <a:defRPr sz="2400" b="1">
          <a:solidFill>
            <a:schemeClr val="tx1"/>
          </a:solidFill>
          <a:latin typeface="微软雅黑" panose="020b0503020204020204" charset="-122"/>
          <a:ea typeface="微软雅黑"/>
        </a:defRPr>
      </a:lvl8pPr>
      <a:lvl9pPr marL="1828800" algn="l" rtl="0" eaLnBrk="1" fontAlgn="base" hangingPunct="1">
        <a:spcBef>
          <a:spcPct val="0"/>
        </a:spcBef>
        <a:spcAft>
          <a:spcPct val="0"/>
        </a:spcAft>
        <a:defRPr sz="2400" b="1">
          <a:solidFill>
            <a:schemeClr val="tx1"/>
          </a:solidFill>
          <a:latin typeface="微软雅黑" panose="020b0503020204020204" charset="-122"/>
          <a:ea typeface="微软雅黑"/>
        </a:defRPr>
      </a:lvl9pPr>
    </p:titleStyle>
    <p:bodyStyle>
      <a:lvl1pPr marL="228600" indent="-228600" algn="l" rtl="0" eaLnBrk="1" fontAlgn="base" hangingPunct="1">
        <a:lnSpc>
          <a:spcPct val="130000"/>
        </a:lnSpc>
        <a:spcBef>
          <a:spcPct val="0"/>
        </a:spcBef>
        <a:spcAft>
          <a:spcPts val="1000"/>
        </a:spcAft>
        <a:buFont typeface="Arial" panose="020b0604020202020204" pitchFamily="34" charset="0"/>
        <a:buChar char="•"/>
        <a:defRPr sz="1600" kern="1200" spc="150">
          <a:solidFill>
            <a:schemeClr val="tx1"/>
          </a:solidFill>
          <a:latin typeface="微软雅黑" panose="020b0503020204020204" charset="-122"/>
          <a:ea typeface="微软雅黑"/>
          <a:cs typeface="微软雅黑" panose="020b0503020204020204" charset="-122"/>
        </a:defRPr>
      </a:lvl1pPr>
      <a:lvl2pPr marL="685800" indent="-228600" algn="l" rtl="0" eaLnBrk="1" fontAlgn="base" hangingPunct="1">
        <a:lnSpc>
          <a:spcPct val="130000"/>
        </a:lnSpc>
        <a:spcBef>
          <a:spcPct val="0"/>
        </a:spcBef>
        <a:spcAft>
          <a:spcPts val="1000"/>
        </a:spcAft>
        <a:buFont typeface="Arial" panose="020b0604020202020204" pitchFamily="34" charset="0"/>
        <a:buChar char="•"/>
        <a:tabLst>
          <a:tab pos="1609725"/>
        </a:tabLst>
        <a:defRPr sz="1600" kern="1200" spc="150">
          <a:solidFill>
            <a:schemeClr val="tx1"/>
          </a:solidFill>
          <a:latin typeface="微软雅黑" panose="020b0503020204020204" charset="-122"/>
          <a:ea typeface="微软雅黑"/>
          <a:cs typeface="微软雅黑" panose="020b0503020204020204" charset="-122"/>
        </a:defRPr>
      </a:lvl2pPr>
      <a:lvl3pPr marL="1143000" indent="-228600" algn="l" rtl="0" eaLnBrk="1" fontAlgn="base" hangingPunct="1">
        <a:lnSpc>
          <a:spcPct val="130000"/>
        </a:lnSpc>
        <a:spcBef>
          <a:spcPct val="0"/>
        </a:spcBef>
        <a:spcAft>
          <a:spcPts val="1000"/>
        </a:spcAft>
        <a:buFont typeface="Arial" panose="020b0604020202020204" pitchFamily="34" charset="0"/>
        <a:buChar char="•"/>
        <a:tabLst>
          <a:tab pos="1609725"/>
        </a:tabLst>
        <a:defRPr sz="1600" kern="1200" spc="150">
          <a:solidFill>
            <a:schemeClr val="tx1"/>
          </a:solidFill>
          <a:latin typeface="微软雅黑" panose="020b0503020204020204" charset="-122"/>
          <a:ea typeface="微软雅黑"/>
          <a:cs typeface="微软雅黑" panose="020b0503020204020204" charset="-122"/>
        </a:defRPr>
      </a:lvl3pPr>
      <a:lvl4pPr marL="1600200" indent="-228600" algn="l" rtl="0" eaLnBrk="1" fontAlgn="base" hangingPunct="1">
        <a:lnSpc>
          <a:spcPct val="130000"/>
        </a:lnSpc>
        <a:spcBef>
          <a:spcPct val="0"/>
        </a:spcBef>
        <a:spcAft>
          <a:spcPts val="1000"/>
        </a:spcAft>
        <a:buFont typeface="Arial" panose="020b0604020202020204" pitchFamily="34" charset="0"/>
        <a:buChar char="•"/>
        <a:tabLst>
          <a:tab pos="1609725"/>
        </a:tabLst>
        <a:defRPr sz="1600" kern="1200" spc="150">
          <a:solidFill>
            <a:schemeClr val="tx1"/>
          </a:solidFill>
          <a:latin typeface="微软雅黑" panose="020b0503020204020204" charset="-122"/>
          <a:ea typeface="微软雅黑"/>
          <a:cs typeface="微软雅黑" panose="020b0503020204020204" charset="-122"/>
        </a:defRPr>
      </a:lvl4pPr>
      <a:lvl5pPr marL="2057400" indent="-228600" algn="l" rtl="0" eaLnBrk="1" fontAlgn="base" hangingPunct="1">
        <a:lnSpc>
          <a:spcPct val="130000"/>
        </a:lnSpc>
        <a:spcBef>
          <a:spcPct val="0"/>
        </a:spcBef>
        <a:spcAft>
          <a:spcPts val="1000"/>
        </a:spcAft>
        <a:buFont typeface="Arial" panose="020b0604020202020204" pitchFamily="34" charset="0"/>
        <a:buChar char="•"/>
        <a:tabLst>
          <a:tab pos="1609725"/>
        </a:tabLst>
        <a:defRPr sz="1600" kern="1200" spc="150">
          <a:solidFill>
            <a:schemeClr val="tx1"/>
          </a:solidFill>
          <a:latin typeface="微软雅黑" panose="020b0503020204020204" charset="-122"/>
          <a:ea typeface="微软雅黑"/>
          <a:cs typeface="微软雅黑" panose="020b0503020204020204"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custDataLst>
            <p:tags r:id="rId19"/>
          </p:custDataLst>
        </p:nvPr>
      </p:nvGrpSpPr>
      <p:grpSpPr>
        <a:xfrm>
          <a:off x="0" y="0"/>
          <a:ext cx="0" cy="0"/>
        </a:xfrm>
      </p:grpSpPr>
      <p:sp>
        <p:nvSpPr>
          <p:cNvPr id="2" name="标题占位符 1"/>
          <p:cNvSpPr>
            <a:spLocks noGrp="1"/>
          </p:cNvSpPr>
          <p:nvPr>
            <p:ph type="title"/>
            <p:custDataLst>
              <p:tags r:id="rId20"/>
            </p:custDataLst>
          </p:nvPr>
        </p:nvSpPr>
        <p:spPr>
          <a:xfrm>
            <a:off x="669882" y="443230"/>
            <a:ext cx="10852237" cy="441964"/>
          </a:xfrm>
          <a:prstGeom prst="rect">
            <a:avLst/>
          </a:prstGeom>
        </p:spPr>
        <p:txBody>
          <a:bodyPr vert="horz" lIns="101600" tIns="38100" rIns="76200" bIns="38100" rtlCol="0" anchor="t" anchorCtr="0">
            <a:noAutofit/>
          </a:bodyPr>
          <a:lstStyle/>
          <a:p>
            <a:r>
              <a:rPr lang="zh-CN" altLang="en-US"/>
              <a:t>单击此处编辑母版标题样式</a:t>
            </a:r>
            <a:endParaRPr lang="zh-CN" altLang="en-US"/>
          </a:p>
        </p:txBody>
      </p:sp>
      <p:sp>
        <p:nvSpPr>
          <p:cNvPr id="3" name="文本占位符 2"/>
          <p:cNvSpPr>
            <a:spLocks noGrp="1"/>
          </p:cNvSpPr>
          <p:nvPr>
            <p:ph type="body" idx="1"/>
            <p:custDataLst>
              <p:tags r:id="rId21"/>
            </p:custDataLst>
          </p:nvPr>
        </p:nvSpPr>
        <p:spPr>
          <a:xfrm>
            <a:off x="669882" y="952508"/>
            <a:ext cx="10852237" cy="5388907"/>
          </a:xfrm>
          <a:prstGeom prst="rect">
            <a:avLst/>
          </a:prstGeom>
        </p:spPr>
        <p:txBody>
          <a:bodyPr vert="horz" lIns="101600" tIns="0" rIns="82550" bIns="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custDataLst>
              <p:tags r:id="rId22"/>
            </p:custDataLst>
          </p:nvPr>
        </p:nvSpPr>
        <p:spPr>
          <a:xfrm>
            <a:off x="879742" y="6349833"/>
            <a:ext cx="2700000" cy="316800"/>
          </a:xfrm>
          <a:prstGeom prst="rect">
            <a:avLst/>
          </a:prstGeom>
        </p:spPr>
        <p:txBody>
          <a:bodyPr vert="horz" lIns="91440" tIns="45720" rIns="91440" bIns="45720" rtlCol="0" anchor="ctr">
            <a:normAutofit/>
          </a:bodyPr>
          <a:lstStyle>
            <a:lvl1pPr algn="l">
              <a:defRPr sz="1200" baseline="0">
                <a:solidFill>
                  <a:schemeClr val="tx1">
                    <a:tint val="75000"/>
                  </a:schemeClr>
                </a:solidFill>
                <a:latin typeface="Arial" panose="020b0604020202020204" pitchFamily="34" charset="0"/>
                <a:ea typeface="微软雅黑"/>
              </a:defRPr>
            </a:lvl1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baseline="0">
                <a:solidFill>
                  <a:schemeClr val="tx1">
                    <a:tint val="75000"/>
                  </a:schemeClr>
                </a:solidFill>
                <a:latin typeface="Arial" panose="020b0604020202020204" pitchFamily="34" charset="0"/>
                <a:ea typeface="微软雅黑"/>
              </a:defRPr>
            </a:lvl1pPr>
          </a:lstStyle>
          <a:p>
            <a:endParaRPr lang="zh-CN" altLang="en-US"/>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baseline="0">
                <a:solidFill>
                  <a:schemeClr val="tx1">
                    <a:tint val="75000"/>
                  </a:schemeClr>
                </a:solidFill>
                <a:latin typeface="Arial" panose="020b0604020202020204" pitchFamily="34" charset="0"/>
                <a:ea typeface="微软雅黑"/>
              </a:defRPr>
            </a:lvl1pPr>
          </a:lstStyle>
          <a:p>
            <a:fld id="{49AE70B2-8BF9-45C0-BB95-33D1B9D3A854}" type="slidenum">
              <a:rPr lang="zh-CN" altLang="en-US" smtClean="0"/>
              <a:t>0</a:t>
            </a:fld>
            <a:endParaRPr lang="zh-CN" altLang="en-US"/>
          </a:p>
        </p:txBody>
      </p:sp>
      <p:sp>
        <p:nvSpPr>
          <p:cNvPr id="7" name="KSO_TEMPLATE" hidden="1"/>
          <p:cNvSpPr/>
          <p:nvPr>
            <p:custDataLst>
              <p:tags r:id="rId25"/>
            </p:custDataLst>
          </p:nvPr>
        </p:nvSpPr>
        <p:spPr>
          <a:xfrm flipH="1">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8" name="图片 1073743875" descr="学科网 zxxk.com"/>
          <p:cNvPicPr>
            <a:picLocks noChangeAspect="1"/>
          </p:cNvPicPr>
          <p:nvPr>
            <p:custDataLst>
              <p:tags r:id="rId28"/>
            </p:custDataLst>
          </p:nvPr>
        </p:nvPicPr>
        <p:blipFill>
          <a:blip r:embed="rId27" r:link="rId26"/>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p:transition/>
  <p:timing/>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lumMod val="75000"/>
              <a:lumOff val="25000"/>
            </a:schemeClr>
          </a:solidFill>
          <a:uFillTx/>
          <a:latin typeface="Arial" panose="020b0604020202020204" pitchFamily="34" charset="0"/>
          <a:ea typeface="微软雅黑"/>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lumMod val="75000"/>
              <a:lumOff val="25000"/>
            </a:schemeClr>
          </a:solidFill>
          <a:uFillTx/>
          <a:latin typeface="Arial" panose="020b0604020202020204" pitchFamily="34" charset="0"/>
          <a:ea typeface="微软雅黑"/>
          <a:cs typeface="+mn-cs"/>
        </a:defRPr>
      </a:lvl1pPr>
      <a:lvl2pPr marL="685800"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tabLst>
        <a:defRPr sz="1600" u="none" strike="noStrike" kern="1200" cap="none" spc="150" normalizeH="0" baseline="0">
          <a:solidFill>
            <a:schemeClr val="tx1">
              <a:lumMod val="75000"/>
              <a:lumOff val="25000"/>
            </a:schemeClr>
          </a:solidFill>
          <a:uFillTx/>
          <a:latin typeface="Arial" panose="020b0604020202020204" pitchFamily="34" charset="0"/>
          <a:ea typeface="微软雅黑"/>
          <a:cs typeface="+mn-cs"/>
        </a:defRPr>
      </a:lvl2pPr>
      <a:lvl3pPr marL="11430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lumMod val="75000"/>
              <a:lumOff val="25000"/>
            </a:schemeClr>
          </a:solidFill>
          <a:uFillTx/>
          <a:latin typeface="Arial" panose="020b0604020202020204" pitchFamily="34" charset="0"/>
          <a:ea typeface="微软雅黑"/>
          <a:cs typeface="+mn-cs"/>
        </a:defRPr>
      </a:lvl3pPr>
      <a:lvl4pPr marL="16002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lumMod val="75000"/>
              <a:lumOff val="25000"/>
            </a:schemeClr>
          </a:solidFill>
          <a:uFillTx/>
          <a:latin typeface="Arial" panose="020b0604020202020204" pitchFamily="34" charset="0"/>
          <a:ea typeface="微软雅黑"/>
          <a:cs typeface="+mn-cs"/>
        </a:defRPr>
      </a:lvl4pPr>
      <a:lvl5pPr marL="20574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lumMod val="75000"/>
              <a:lumOff val="25000"/>
            </a:schemeClr>
          </a:solidFill>
          <a:uFillTx/>
          <a:latin typeface="Arial" panose="020b0604020202020204" pitchFamily="34" charset="0"/>
          <a:ea typeface="微软雅黑"/>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tags" Target="../tags/tag278.xml" /><Relationship Id="rId3" Type="http://schemas.openxmlformats.org/officeDocument/2006/relationships/tags" Target="../tags/tag279.xml" /><Relationship Id="rId4" Type="http://schemas.openxmlformats.org/officeDocument/2006/relationships/tags" Target="../tags/tag280.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9.xml" /><Relationship Id="rId10" Type="http://schemas.openxmlformats.org/officeDocument/2006/relationships/tags" Target="../tags/tag446.xml" /><Relationship Id="rId11" Type="http://schemas.openxmlformats.org/officeDocument/2006/relationships/tags" Target="../tags/tag447.xml" /><Relationship Id="rId12" Type="http://schemas.openxmlformats.org/officeDocument/2006/relationships/tags" Target="../tags/tag448.xml" /><Relationship Id="rId13" Type="http://schemas.openxmlformats.org/officeDocument/2006/relationships/tags" Target="../tags/tag449.xml" /><Relationship Id="rId14" Type="http://schemas.openxmlformats.org/officeDocument/2006/relationships/tags" Target="../tags/tag450.xml" /><Relationship Id="rId15" Type="http://schemas.openxmlformats.org/officeDocument/2006/relationships/tags" Target="../tags/tag451.xml" /><Relationship Id="rId16" Type="http://schemas.openxmlformats.org/officeDocument/2006/relationships/tags" Target="../tags/tag452.xml" /><Relationship Id="rId17" Type="http://schemas.openxmlformats.org/officeDocument/2006/relationships/tags" Target="../tags/tag453.xml" /><Relationship Id="rId18" Type="http://schemas.openxmlformats.org/officeDocument/2006/relationships/tags" Target="../tags/tag454.xml" /><Relationship Id="rId19" Type="http://schemas.openxmlformats.org/officeDocument/2006/relationships/tags" Target="../tags/tag455.xml" /><Relationship Id="rId2" Type="http://schemas.openxmlformats.org/officeDocument/2006/relationships/tags" Target="../tags/tag440.xml" /><Relationship Id="rId3" Type="http://schemas.openxmlformats.org/officeDocument/2006/relationships/image" Target="../media/image4.png" /><Relationship Id="rId4" Type="http://schemas.openxmlformats.org/officeDocument/2006/relationships/tags" Target="../tags/tag441.xml" /><Relationship Id="rId5" Type="http://schemas.openxmlformats.org/officeDocument/2006/relationships/image" Target="../media/image5.png" /><Relationship Id="rId6" Type="http://schemas.openxmlformats.org/officeDocument/2006/relationships/tags" Target="../tags/tag442.xml" /><Relationship Id="rId7" Type="http://schemas.openxmlformats.org/officeDocument/2006/relationships/tags" Target="../tags/tag443.xml" /><Relationship Id="rId8" Type="http://schemas.openxmlformats.org/officeDocument/2006/relationships/tags" Target="../tags/tag444.xml" /><Relationship Id="rId9" Type="http://schemas.openxmlformats.org/officeDocument/2006/relationships/tags" Target="../tags/tag445.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9.xml" /><Relationship Id="rId10" Type="http://schemas.openxmlformats.org/officeDocument/2006/relationships/tags" Target="../tags/tag462.xml" /><Relationship Id="rId11" Type="http://schemas.openxmlformats.org/officeDocument/2006/relationships/tags" Target="../tags/tag463.xml" /><Relationship Id="rId12" Type="http://schemas.openxmlformats.org/officeDocument/2006/relationships/tags" Target="../tags/tag464.xml" /><Relationship Id="rId13" Type="http://schemas.openxmlformats.org/officeDocument/2006/relationships/tags" Target="../tags/tag465.xml" /><Relationship Id="rId14" Type="http://schemas.openxmlformats.org/officeDocument/2006/relationships/tags" Target="../tags/tag466.xml" /><Relationship Id="rId15" Type="http://schemas.openxmlformats.org/officeDocument/2006/relationships/tags" Target="../tags/tag467.xml" /><Relationship Id="rId16" Type="http://schemas.openxmlformats.org/officeDocument/2006/relationships/tags" Target="../tags/tag468.xml" /><Relationship Id="rId17" Type="http://schemas.openxmlformats.org/officeDocument/2006/relationships/tags" Target="../tags/tag469.xml" /><Relationship Id="rId18" Type="http://schemas.openxmlformats.org/officeDocument/2006/relationships/tags" Target="../tags/tag470.xml" /><Relationship Id="rId19" Type="http://schemas.openxmlformats.org/officeDocument/2006/relationships/tags" Target="../tags/tag471.xml" /><Relationship Id="rId2" Type="http://schemas.openxmlformats.org/officeDocument/2006/relationships/tags" Target="../tags/tag456.xml" /><Relationship Id="rId20" Type="http://schemas.openxmlformats.org/officeDocument/2006/relationships/tags" Target="../tags/tag472.xml" /><Relationship Id="rId21" Type="http://schemas.openxmlformats.org/officeDocument/2006/relationships/tags" Target="../tags/tag473.xml" /><Relationship Id="rId22" Type="http://schemas.openxmlformats.org/officeDocument/2006/relationships/tags" Target="../tags/tag474.xml" /><Relationship Id="rId23" Type="http://schemas.openxmlformats.org/officeDocument/2006/relationships/tags" Target="../tags/tag475.xml" /><Relationship Id="rId24" Type="http://schemas.openxmlformats.org/officeDocument/2006/relationships/tags" Target="../tags/tag476.xml" /><Relationship Id="rId25" Type="http://schemas.openxmlformats.org/officeDocument/2006/relationships/tags" Target="../tags/tag477.xml" /><Relationship Id="rId3" Type="http://schemas.openxmlformats.org/officeDocument/2006/relationships/image" Target="../media/image4.png" /><Relationship Id="rId4" Type="http://schemas.openxmlformats.org/officeDocument/2006/relationships/tags" Target="../tags/tag457.xml" /><Relationship Id="rId5" Type="http://schemas.openxmlformats.org/officeDocument/2006/relationships/image" Target="../media/image5.png" /><Relationship Id="rId6" Type="http://schemas.openxmlformats.org/officeDocument/2006/relationships/tags" Target="../tags/tag458.xml" /><Relationship Id="rId7" Type="http://schemas.openxmlformats.org/officeDocument/2006/relationships/tags" Target="../tags/tag459.xml" /><Relationship Id="rId8" Type="http://schemas.openxmlformats.org/officeDocument/2006/relationships/tags" Target="../tags/tag460.xml" /><Relationship Id="rId9" Type="http://schemas.openxmlformats.org/officeDocument/2006/relationships/tags" Target="../tags/tag461.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9.xml" /><Relationship Id="rId10" Type="http://schemas.openxmlformats.org/officeDocument/2006/relationships/tags" Target="../tags/tag483.xml" /><Relationship Id="rId11" Type="http://schemas.openxmlformats.org/officeDocument/2006/relationships/image" Target="../media/image13.png" /><Relationship Id="rId12" Type="http://schemas.openxmlformats.org/officeDocument/2006/relationships/tags" Target="../tags/tag484.xml" /><Relationship Id="rId13" Type="http://schemas.openxmlformats.org/officeDocument/2006/relationships/tags" Target="../tags/tag485.xml" /><Relationship Id="rId14" Type="http://schemas.openxmlformats.org/officeDocument/2006/relationships/tags" Target="../tags/tag486.xml" /><Relationship Id="rId2" Type="http://schemas.openxmlformats.org/officeDocument/2006/relationships/tags" Target="../tags/tag478.xml" /><Relationship Id="rId3" Type="http://schemas.openxmlformats.org/officeDocument/2006/relationships/image" Target="../media/image4.png" /><Relationship Id="rId4" Type="http://schemas.openxmlformats.org/officeDocument/2006/relationships/tags" Target="../tags/tag479.xml" /><Relationship Id="rId5" Type="http://schemas.openxmlformats.org/officeDocument/2006/relationships/image" Target="../media/image5.png" /><Relationship Id="rId6" Type="http://schemas.openxmlformats.org/officeDocument/2006/relationships/tags" Target="../tags/tag480.xml" /><Relationship Id="rId7" Type="http://schemas.openxmlformats.org/officeDocument/2006/relationships/tags" Target="../tags/tag481.xml" /><Relationship Id="rId8" Type="http://schemas.openxmlformats.org/officeDocument/2006/relationships/tags" Target="../tags/tag482.xml" /><Relationship Id="rId9" Type="http://schemas.openxmlformats.org/officeDocument/2006/relationships/image" Target="../media/image12.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9.xml" /><Relationship Id="rId10" Type="http://schemas.openxmlformats.org/officeDocument/2006/relationships/tags" Target="../tags/tag493.xml" /><Relationship Id="rId2" Type="http://schemas.openxmlformats.org/officeDocument/2006/relationships/tags" Target="../tags/tag487.xml" /><Relationship Id="rId3" Type="http://schemas.openxmlformats.org/officeDocument/2006/relationships/image" Target="../media/image4.png" /><Relationship Id="rId4" Type="http://schemas.openxmlformats.org/officeDocument/2006/relationships/tags" Target="../tags/tag488.xml" /><Relationship Id="rId5" Type="http://schemas.openxmlformats.org/officeDocument/2006/relationships/image" Target="../media/image5.png" /><Relationship Id="rId6" Type="http://schemas.openxmlformats.org/officeDocument/2006/relationships/tags" Target="../tags/tag489.xml" /><Relationship Id="rId7" Type="http://schemas.openxmlformats.org/officeDocument/2006/relationships/tags" Target="../tags/tag490.xml" /><Relationship Id="rId8" Type="http://schemas.openxmlformats.org/officeDocument/2006/relationships/tags" Target="../tags/tag491.xml" /><Relationship Id="rId9" Type="http://schemas.openxmlformats.org/officeDocument/2006/relationships/tags" Target="../tags/tag492.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tags" Target="../tags/tag494.xml" /><Relationship Id="rId3" Type="http://schemas.openxmlformats.org/officeDocument/2006/relationships/tags" Target="../tags/tag495.xml" /><Relationship Id="rId4" Type="http://schemas.openxmlformats.org/officeDocument/2006/relationships/tags" Target="../tags/tag496.xml" /><Relationship Id="rId5" Type="http://schemas.openxmlformats.org/officeDocument/2006/relationships/tags" Target="../tags/tag497.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9.xml" /><Relationship Id="rId10" Type="http://schemas.openxmlformats.org/officeDocument/2006/relationships/tags" Target="../tags/tag504.xml" /><Relationship Id="rId11" Type="http://schemas.openxmlformats.org/officeDocument/2006/relationships/tags" Target="../tags/tag505.xml" /><Relationship Id="rId2" Type="http://schemas.openxmlformats.org/officeDocument/2006/relationships/tags" Target="../tags/tag498.xml" /><Relationship Id="rId3" Type="http://schemas.openxmlformats.org/officeDocument/2006/relationships/tags" Target="../tags/tag499.xml" /><Relationship Id="rId4" Type="http://schemas.openxmlformats.org/officeDocument/2006/relationships/image" Target="../media/image14.jpeg" /><Relationship Id="rId5" Type="http://schemas.openxmlformats.org/officeDocument/2006/relationships/tags" Target="../tags/tag500.xml" /><Relationship Id="rId6" Type="http://schemas.openxmlformats.org/officeDocument/2006/relationships/tags" Target="../tags/tag501.xml" /><Relationship Id="rId7" Type="http://schemas.openxmlformats.org/officeDocument/2006/relationships/image" Target="../media/image15.jpeg" /><Relationship Id="rId8" Type="http://schemas.openxmlformats.org/officeDocument/2006/relationships/tags" Target="../tags/tag502.xml" /><Relationship Id="rId9" Type="http://schemas.openxmlformats.org/officeDocument/2006/relationships/tags" Target="../tags/tag503.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tags" Target="../tags/tag506.xml" /><Relationship Id="rId3" Type="http://schemas.openxmlformats.org/officeDocument/2006/relationships/tags" Target="../tags/tag507.xml" /><Relationship Id="rId4" Type="http://schemas.openxmlformats.org/officeDocument/2006/relationships/tags" Target="../tags/tag508.xml" /><Relationship Id="rId5" Type="http://schemas.openxmlformats.org/officeDocument/2006/relationships/image" Target="../media/image16.png" /><Relationship Id="rId6" Type="http://schemas.openxmlformats.org/officeDocument/2006/relationships/tags" Target="../tags/tag509.xml" /><Relationship Id="rId7" Type="http://schemas.openxmlformats.org/officeDocument/2006/relationships/tags" Target="../tags/tag510.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9.xml" /><Relationship Id="rId10" Type="http://schemas.openxmlformats.org/officeDocument/2006/relationships/tags" Target="../tags/tag287.xml" /><Relationship Id="rId2" Type="http://schemas.openxmlformats.org/officeDocument/2006/relationships/tags" Target="../tags/tag281.xml" /><Relationship Id="rId3" Type="http://schemas.openxmlformats.org/officeDocument/2006/relationships/image" Target="../media/image4.png" /><Relationship Id="rId4" Type="http://schemas.openxmlformats.org/officeDocument/2006/relationships/tags" Target="../tags/tag282.xml" /><Relationship Id="rId5" Type="http://schemas.openxmlformats.org/officeDocument/2006/relationships/image" Target="../media/image5.png" /><Relationship Id="rId6" Type="http://schemas.openxmlformats.org/officeDocument/2006/relationships/tags" Target="../tags/tag283.xml" /><Relationship Id="rId7" Type="http://schemas.openxmlformats.org/officeDocument/2006/relationships/tags" Target="../tags/tag284.xml" /><Relationship Id="rId8" Type="http://schemas.openxmlformats.org/officeDocument/2006/relationships/tags" Target="../tags/tag285.xml" /><Relationship Id="rId9" Type="http://schemas.openxmlformats.org/officeDocument/2006/relationships/tags" Target="../tags/tag286.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9.xml" /><Relationship Id="rId10" Type="http://schemas.openxmlformats.org/officeDocument/2006/relationships/tags" Target="../tags/tag294.xml" /><Relationship Id="rId11" Type="http://schemas.openxmlformats.org/officeDocument/2006/relationships/tags" Target="../tags/tag295.xml" /><Relationship Id="rId12" Type="http://schemas.openxmlformats.org/officeDocument/2006/relationships/tags" Target="../tags/tag296.xml" /><Relationship Id="rId13" Type="http://schemas.openxmlformats.org/officeDocument/2006/relationships/tags" Target="../tags/tag297.xml" /><Relationship Id="rId14" Type="http://schemas.openxmlformats.org/officeDocument/2006/relationships/tags" Target="../tags/tag298.xml" /><Relationship Id="rId15" Type="http://schemas.openxmlformats.org/officeDocument/2006/relationships/tags" Target="../tags/tag299.xml" /><Relationship Id="rId16" Type="http://schemas.openxmlformats.org/officeDocument/2006/relationships/tags" Target="../tags/tag300.xml" /><Relationship Id="rId17" Type="http://schemas.openxmlformats.org/officeDocument/2006/relationships/tags" Target="../tags/tag301.xml" /><Relationship Id="rId18" Type="http://schemas.openxmlformats.org/officeDocument/2006/relationships/tags" Target="../tags/tag302.xml" /><Relationship Id="rId19" Type="http://schemas.openxmlformats.org/officeDocument/2006/relationships/tags" Target="../tags/tag303.xml" /><Relationship Id="rId2" Type="http://schemas.openxmlformats.org/officeDocument/2006/relationships/tags" Target="../tags/tag288.xml" /><Relationship Id="rId20" Type="http://schemas.openxmlformats.org/officeDocument/2006/relationships/tags" Target="../tags/tag304.xml" /><Relationship Id="rId21" Type="http://schemas.openxmlformats.org/officeDocument/2006/relationships/tags" Target="../tags/tag305.xml" /><Relationship Id="rId22" Type="http://schemas.openxmlformats.org/officeDocument/2006/relationships/tags" Target="../tags/tag306.xml" /><Relationship Id="rId23" Type="http://schemas.openxmlformats.org/officeDocument/2006/relationships/tags" Target="../tags/tag307.xml" /><Relationship Id="rId24" Type="http://schemas.openxmlformats.org/officeDocument/2006/relationships/tags" Target="../tags/tag308.xml" /><Relationship Id="rId25" Type="http://schemas.openxmlformats.org/officeDocument/2006/relationships/tags" Target="../tags/tag309.xml" /><Relationship Id="rId26" Type="http://schemas.openxmlformats.org/officeDocument/2006/relationships/tags" Target="../tags/tag310.xml" /><Relationship Id="rId27" Type="http://schemas.openxmlformats.org/officeDocument/2006/relationships/tags" Target="../tags/tag311.xml" /><Relationship Id="rId3" Type="http://schemas.openxmlformats.org/officeDocument/2006/relationships/image" Target="../media/image4.png" /><Relationship Id="rId4" Type="http://schemas.openxmlformats.org/officeDocument/2006/relationships/tags" Target="../tags/tag289.xml" /><Relationship Id="rId5" Type="http://schemas.openxmlformats.org/officeDocument/2006/relationships/image" Target="../media/image5.png" /><Relationship Id="rId6" Type="http://schemas.openxmlformats.org/officeDocument/2006/relationships/tags" Target="../tags/tag290.xml" /><Relationship Id="rId7" Type="http://schemas.openxmlformats.org/officeDocument/2006/relationships/tags" Target="../tags/tag291.xml" /><Relationship Id="rId8" Type="http://schemas.openxmlformats.org/officeDocument/2006/relationships/tags" Target="../tags/tag292.xml" /><Relationship Id="rId9" Type="http://schemas.openxmlformats.org/officeDocument/2006/relationships/tags" Target="../tags/tag293.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9.xml" /><Relationship Id="rId10" Type="http://schemas.openxmlformats.org/officeDocument/2006/relationships/tags" Target="../tags/tag318.xml" /><Relationship Id="rId2" Type="http://schemas.openxmlformats.org/officeDocument/2006/relationships/tags" Target="../tags/tag312.xml" /><Relationship Id="rId3" Type="http://schemas.openxmlformats.org/officeDocument/2006/relationships/image" Target="../media/image4.png" /><Relationship Id="rId4" Type="http://schemas.openxmlformats.org/officeDocument/2006/relationships/tags" Target="../tags/tag313.xml" /><Relationship Id="rId5" Type="http://schemas.openxmlformats.org/officeDocument/2006/relationships/image" Target="../media/image5.png" /><Relationship Id="rId6" Type="http://schemas.openxmlformats.org/officeDocument/2006/relationships/tags" Target="../tags/tag314.xml" /><Relationship Id="rId7" Type="http://schemas.openxmlformats.org/officeDocument/2006/relationships/tags" Target="../tags/tag315.xml" /><Relationship Id="rId8" Type="http://schemas.openxmlformats.org/officeDocument/2006/relationships/tags" Target="../tags/tag316.xml" /><Relationship Id="rId9" Type="http://schemas.openxmlformats.org/officeDocument/2006/relationships/tags" Target="../tags/tag317.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9.xml" /><Relationship Id="rId10" Type="http://schemas.openxmlformats.org/officeDocument/2006/relationships/image" Target="../media/image10.png" /><Relationship Id="rId11" Type="http://schemas.openxmlformats.org/officeDocument/2006/relationships/tags" Target="../tags/tag325.xml" /><Relationship Id="rId12" Type="http://schemas.openxmlformats.org/officeDocument/2006/relationships/tags" Target="../tags/tag326.xml" /><Relationship Id="rId13" Type="http://schemas.openxmlformats.org/officeDocument/2006/relationships/tags" Target="../tags/tag327.xml" /><Relationship Id="rId2" Type="http://schemas.openxmlformats.org/officeDocument/2006/relationships/tags" Target="../tags/tag319.xml" /><Relationship Id="rId3" Type="http://schemas.openxmlformats.org/officeDocument/2006/relationships/image" Target="../media/image4.png" /><Relationship Id="rId4" Type="http://schemas.openxmlformats.org/officeDocument/2006/relationships/tags" Target="../tags/tag320.xml" /><Relationship Id="rId5" Type="http://schemas.openxmlformats.org/officeDocument/2006/relationships/image" Target="../media/image5.png" /><Relationship Id="rId6" Type="http://schemas.openxmlformats.org/officeDocument/2006/relationships/tags" Target="../tags/tag321.xml" /><Relationship Id="rId7" Type="http://schemas.openxmlformats.org/officeDocument/2006/relationships/tags" Target="../tags/tag322.xml" /><Relationship Id="rId8" Type="http://schemas.openxmlformats.org/officeDocument/2006/relationships/tags" Target="../tags/tag323.xml" /><Relationship Id="rId9" Type="http://schemas.openxmlformats.org/officeDocument/2006/relationships/tags" Target="../tags/tag324.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9.xml" /><Relationship Id="rId10" Type="http://schemas.openxmlformats.org/officeDocument/2006/relationships/tags" Target="../tags/tag334.xml" /><Relationship Id="rId11" Type="http://schemas.openxmlformats.org/officeDocument/2006/relationships/tags" Target="../tags/tag335.xml" /><Relationship Id="rId12" Type="http://schemas.openxmlformats.org/officeDocument/2006/relationships/tags" Target="../tags/tag336.xml" /><Relationship Id="rId13" Type="http://schemas.openxmlformats.org/officeDocument/2006/relationships/tags" Target="../tags/tag337.xml" /><Relationship Id="rId14" Type="http://schemas.openxmlformats.org/officeDocument/2006/relationships/tags" Target="../tags/tag338.xml" /><Relationship Id="rId15" Type="http://schemas.openxmlformats.org/officeDocument/2006/relationships/tags" Target="../tags/tag339.xml" /><Relationship Id="rId16" Type="http://schemas.openxmlformats.org/officeDocument/2006/relationships/tags" Target="../tags/tag340.xml" /><Relationship Id="rId17" Type="http://schemas.openxmlformats.org/officeDocument/2006/relationships/tags" Target="../tags/tag341.xml" /><Relationship Id="rId18" Type="http://schemas.openxmlformats.org/officeDocument/2006/relationships/tags" Target="../tags/tag342.xml" /><Relationship Id="rId19" Type="http://schemas.openxmlformats.org/officeDocument/2006/relationships/tags" Target="../tags/tag343.xml" /><Relationship Id="rId2" Type="http://schemas.openxmlformats.org/officeDocument/2006/relationships/tags" Target="../tags/tag328.xml" /><Relationship Id="rId20" Type="http://schemas.openxmlformats.org/officeDocument/2006/relationships/tags" Target="../tags/tag344.xml" /><Relationship Id="rId21" Type="http://schemas.openxmlformats.org/officeDocument/2006/relationships/tags" Target="../tags/tag345.xml" /><Relationship Id="rId22" Type="http://schemas.openxmlformats.org/officeDocument/2006/relationships/tags" Target="../tags/tag346.xml" /><Relationship Id="rId23" Type="http://schemas.openxmlformats.org/officeDocument/2006/relationships/tags" Target="../tags/tag347.xml" /><Relationship Id="rId24" Type="http://schemas.openxmlformats.org/officeDocument/2006/relationships/tags" Target="../tags/tag348.xml" /><Relationship Id="rId25" Type="http://schemas.openxmlformats.org/officeDocument/2006/relationships/tags" Target="../tags/tag349.xml" /><Relationship Id="rId26" Type="http://schemas.openxmlformats.org/officeDocument/2006/relationships/tags" Target="../tags/tag350.xml" /><Relationship Id="rId27" Type="http://schemas.openxmlformats.org/officeDocument/2006/relationships/tags" Target="../tags/tag351.xml" /><Relationship Id="rId28" Type="http://schemas.openxmlformats.org/officeDocument/2006/relationships/tags" Target="../tags/tag352.xml" /><Relationship Id="rId29" Type="http://schemas.openxmlformats.org/officeDocument/2006/relationships/tags" Target="../tags/tag353.xml" /><Relationship Id="rId3" Type="http://schemas.openxmlformats.org/officeDocument/2006/relationships/image" Target="../media/image4.png" /><Relationship Id="rId30" Type="http://schemas.openxmlformats.org/officeDocument/2006/relationships/tags" Target="../tags/tag354.xml" /><Relationship Id="rId31" Type="http://schemas.openxmlformats.org/officeDocument/2006/relationships/tags" Target="../tags/tag355.xml" /><Relationship Id="rId32" Type="http://schemas.openxmlformats.org/officeDocument/2006/relationships/tags" Target="../tags/tag356.xml" /><Relationship Id="rId33" Type="http://schemas.openxmlformats.org/officeDocument/2006/relationships/tags" Target="../tags/tag357.xml" /><Relationship Id="rId34" Type="http://schemas.openxmlformats.org/officeDocument/2006/relationships/tags" Target="../tags/tag358.xml" /><Relationship Id="rId35" Type="http://schemas.openxmlformats.org/officeDocument/2006/relationships/tags" Target="../tags/tag359.xml" /><Relationship Id="rId36" Type="http://schemas.openxmlformats.org/officeDocument/2006/relationships/tags" Target="../tags/tag360.xml" /><Relationship Id="rId37" Type="http://schemas.openxmlformats.org/officeDocument/2006/relationships/tags" Target="../tags/tag361.xml" /><Relationship Id="rId38" Type="http://schemas.openxmlformats.org/officeDocument/2006/relationships/tags" Target="../tags/tag362.xml" /><Relationship Id="rId39" Type="http://schemas.openxmlformats.org/officeDocument/2006/relationships/tags" Target="../tags/tag363.xml" /><Relationship Id="rId4" Type="http://schemas.openxmlformats.org/officeDocument/2006/relationships/tags" Target="../tags/tag329.xml" /><Relationship Id="rId40" Type="http://schemas.openxmlformats.org/officeDocument/2006/relationships/tags" Target="../tags/tag364.xml" /><Relationship Id="rId41" Type="http://schemas.openxmlformats.org/officeDocument/2006/relationships/tags" Target="../tags/tag365.xml" /><Relationship Id="rId42" Type="http://schemas.openxmlformats.org/officeDocument/2006/relationships/tags" Target="../tags/tag366.xml" /><Relationship Id="rId43" Type="http://schemas.openxmlformats.org/officeDocument/2006/relationships/tags" Target="../tags/tag367.xml" /><Relationship Id="rId44" Type="http://schemas.openxmlformats.org/officeDocument/2006/relationships/tags" Target="../tags/tag368.xml" /><Relationship Id="rId45" Type="http://schemas.openxmlformats.org/officeDocument/2006/relationships/tags" Target="../tags/tag369.xml" /><Relationship Id="rId46" Type="http://schemas.openxmlformats.org/officeDocument/2006/relationships/tags" Target="../tags/tag370.xml" /><Relationship Id="rId47" Type="http://schemas.openxmlformats.org/officeDocument/2006/relationships/tags" Target="../tags/tag371.xml" /><Relationship Id="rId48" Type="http://schemas.openxmlformats.org/officeDocument/2006/relationships/tags" Target="../tags/tag372.xml" /><Relationship Id="rId49" Type="http://schemas.openxmlformats.org/officeDocument/2006/relationships/tags" Target="../tags/tag373.xml" /><Relationship Id="rId5" Type="http://schemas.openxmlformats.org/officeDocument/2006/relationships/image" Target="../media/image5.png" /><Relationship Id="rId50" Type="http://schemas.openxmlformats.org/officeDocument/2006/relationships/tags" Target="../tags/tag374.xml" /><Relationship Id="rId51" Type="http://schemas.openxmlformats.org/officeDocument/2006/relationships/tags" Target="../tags/tag375.xml" /><Relationship Id="rId52" Type="http://schemas.openxmlformats.org/officeDocument/2006/relationships/tags" Target="../tags/tag376.xml" /><Relationship Id="rId6" Type="http://schemas.openxmlformats.org/officeDocument/2006/relationships/tags" Target="../tags/tag330.xml" /><Relationship Id="rId7" Type="http://schemas.openxmlformats.org/officeDocument/2006/relationships/tags" Target="../tags/tag331.xml" /><Relationship Id="rId8" Type="http://schemas.openxmlformats.org/officeDocument/2006/relationships/tags" Target="../tags/tag332.xml" /><Relationship Id="rId9" Type="http://schemas.openxmlformats.org/officeDocument/2006/relationships/tags" Target="../tags/tag333.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9.xml" /><Relationship Id="rId10" Type="http://schemas.openxmlformats.org/officeDocument/2006/relationships/tags" Target="../tags/tag383.xml" /><Relationship Id="rId11" Type="http://schemas.openxmlformats.org/officeDocument/2006/relationships/tags" Target="../tags/tag384.xml" /><Relationship Id="rId12" Type="http://schemas.openxmlformats.org/officeDocument/2006/relationships/tags" Target="../tags/tag385.xml" /><Relationship Id="rId13" Type="http://schemas.openxmlformats.org/officeDocument/2006/relationships/tags" Target="../tags/tag386.xml" /><Relationship Id="rId14" Type="http://schemas.openxmlformats.org/officeDocument/2006/relationships/tags" Target="../tags/tag387.xml" /><Relationship Id="rId15" Type="http://schemas.openxmlformats.org/officeDocument/2006/relationships/tags" Target="../tags/tag388.xml" /><Relationship Id="rId16" Type="http://schemas.openxmlformats.org/officeDocument/2006/relationships/tags" Target="../tags/tag389.xml" /><Relationship Id="rId17" Type="http://schemas.openxmlformats.org/officeDocument/2006/relationships/tags" Target="../tags/tag390.xml" /><Relationship Id="rId18" Type="http://schemas.openxmlformats.org/officeDocument/2006/relationships/tags" Target="../tags/tag391.xml" /><Relationship Id="rId19" Type="http://schemas.openxmlformats.org/officeDocument/2006/relationships/tags" Target="../tags/tag392.xml" /><Relationship Id="rId2" Type="http://schemas.openxmlformats.org/officeDocument/2006/relationships/tags" Target="../tags/tag377.xml" /><Relationship Id="rId20" Type="http://schemas.openxmlformats.org/officeDocument/2006/relationships/tags" Target="../tags/tag393.xml" /><Relationship Id="rId21" Type="http://schemas.openxmlformats.org/officeDocument/2006/relationships/tags" Target="../tags/tag394.xml" /><Relationship Id="rId22" Type="http://schemas.openxmlformats.org/officeDocument/2006/relationships/tags" Target="../tags/tag395.xml" /><Relationship Id="rId23" Type="http://schemas.openxmlformats.org/officeDocument/2006/relationships/tags" Target="../tags/tag396.xml" /><Relationship Id="rId24" Type="http://schemas.openxmlformats.org/officeDocument/2006/relationships/tags" Target="../tags/tag397.xml" /><Relationship Id="rId25" Type="http://schemas.openxmlformats.org/officeDocument/2006/relationships/tags" Target="../tags/tag398.xml" /><Relationship Id="rId26" Type="http://schemas.openxmlformats.org/officeDocument/2006/relationships/tags" Target="../tags/tag399.xml" /><Relationship Id="rId27" Type="http://schemas.openxmlformats.org/officeDocument/2006/relationships/tags" Target="../tags/tag400.xml" /><Relationship Id="rId28" Type="http://schemas.openxmlformats.org/officeDocument/2006/relationships/tags" Target="../tags/tag401.xml" /><Relationship Id="rId29" Type="http://schemas.openxmlformats.org/officeDocument/2006/relationships/tags" Target="../tags/tag402.xml" /><Relationship Id="rId3" Type="http://schemas.openxmlformats.org/officeDocument/2006/relationships/image" Target="../media/image4.png" /><Relationship Id="rId30" Type="http://schemas.openxmlformats.org/officeDocument/2006/relationships/tags" Target="../tags/tag403.xml" /><Relationship Id="rId31" Type="http://schemas.openxmlformats.org/officeDocument/2006/relationships/tags" Target="../tags/tag404.xml" /><Relationship Id="rId32" Type="http://schemas.openxmlformats.org/officeDocument/2006/relationships/tags" Target="../tags/tag405.xml" /><Relationship Id="rId33" Type="http://schemas.openxmlformats.org/officeDocument/2006/relationships/tags" Target="../tags/tag406.xml" /><Relationship Id="rId34" Type="http://schemas.openxmlformats.org/officeDocument/2006/relationships/tags" Target="../tags/tag407.xml" /><Relationship Id="rId35" Type="http://schemas.openxmlformats.org/officeDocument/2006/relationships/tags" Target="../tags/tag408.xml" /><Relationship Id="rId36" Type="http://schemas.openxmlformats.org/officeDocument/2006/relationships/tags" Target="../tags/tag409.xml" /><Relationship Id="rId37" Type="http://schemas.openxmlformats.org/officeDocument/2006/relationships/tags" Target="../tags/tag410.xml" /><Relationship Id="rId4" Type="http://schemas.openxmlformats.org/officeDocument/2006/relationships/tags" Target="../tags/tag378.xml" /><Relationship Id="rId5" Type="http://schemas.openxmlformats.org/officeDocument/2006/relationships/image" Target="../media/image5.png" /><Relationship Id="rId6" Type="http://schemas.openxmlformats.org/officeDocument/2006/relationships/tags" Target="../tags/tag379.xml" /><Relationship Id="rId7" Type="http://schemas.openxmlformats.org/officeDocument/2006/relationships/tags" Target="../tags/tag380.xml" /><Relationship Id="rId8" Type="http://schemas.openxmlformats.org/officeDocument/2006/relationships/tags" Target="../tags/tag381.xml" /><Relationship Id="rId9" Type="http://schemas.openxmlformats.org/officeDocument/2006/relationships/tags" Target="../tags/tag382.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9.xml" /><Relationship Id="rId10" Type="http://schemas.openxmlformats.org/officeDocument/2006/relationships/tags" Target="../tags/tag416.xml" /><Relationship Id="rId11" Type="http://schemas.openxmlformats.org/officeDocument/2006/relationships/tags" Target="../tags/tag417.xml" /><Relationship Id="rId12" Type="http://schemas.openxmlformats.org/officeDocument/2006/relationships/tags" Target="../tags/tag418.xml" /><Relationship Id="rId13" Type="http://schemas.openxmlformats.org/officeDocument/2006/relationships/tags" Target="../tags/tag419.xml" /><Relationship Id="rId14" Type="http://schemas.openxmlformats.org/officeDocument/2006/relationships/tags" Target="../tags/tag420.xml" /><Relationship Id="rId15" Type="http://schemas.openxmlformats.org/officeDocument/2006/relationships/tags" Target="../tags/tag421.xml" /><Relationship Id="rId16" Type="http://schemas.openxmlformats.org/officeDocument/2006/relationships/tags" Target="../tags/tag422.xml" /><Relationship Id="rId17" Type="http://schemas.openxmlformats.org/officeDocument/2006/relationships/tags" Target="../tags/tag423.xml" /><Relationship Id="rId2" Type="http://schemas.openxmlformats.org/officeDocument/2006/relationships/tags" Target="../tags/tag411.xml" /><Relationship Id="rId3" Type="http://schemas.openxmlformats.org/officeDocument/2006/relationships/image" Target="../media/image4.png" /><Relationship Id="rId4" Type="http://schemas.openxmlformats.org/officeDocument/2006/relationships/tags" Target="../tags/tag412.xml" /><Relationship Id="rId5" Type="http://schemas.openxmlformats.org/officeDocument/2006/relationships/image" Target="../media/image5.png" /><Relationship Id="rId6" Type="http://schemas.openxmlformats.org/officeDocument/2006/relationships/tags" Target="../tags/tag413.xml" /><Relationship Id="rId7" Type="http://schemas.openxmlformats.org/officeDocument/2006/relationships/tags" Target="../tags/tag414.xml" /><Relationship Id="rId8" Type="http://schemas.openxmlformats.org/officeDocument/2006/relationships/image" Target="../media/image11.jpeg" /><Relationship Id="rId9" Type="http://schemas.openxmlformats.org/officeDocument/2006/relationships/tags" Target="../tags/tag415.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9.xml" /><Relationship Id="rId10" Type="http://schemas.openxmlformats.org/officeDocument/2006/relationships/tags" Target="../tags/tag430.xml" /><Relationship Id="rId11" Type="http://schemas.openxmlformats.org/officeDocument/2006/relationships/tags" Target="../tags/tag431.xml" /><Relationship Id="rId12" Type="http://schemas.openxmlformats.org/officeDocument/2006/relationships/tags" Target="../tags/tag432.xml" /><Relationship Id="rId13" Type="http://schemas.openxmlformats.org/officeDocument/2006/relationships/tags" Target="../tags/tag433.xml" /><Relationship Id="rId14" Type="http://schemas.openxmlformats.org/officeDocument/2006/relationships/tags" Target="../tags/tag434.xml" /><Relationship Id="rId15" Type="http://schemas.openxmlformats.org/officeDocument/2006/relationships/tags" Target="../tags/tag435.xml" /><Relationship Id="rId16" Type="http://schemas.openxmlformats.org/officeDocument/2006/relationships/tags" Target="../tags/tag436.xml" /><Relationship Id="rId17" Type="http://schemas.openxmlformats.org/officeDocument/2006/relationships/tags" Target="../tags/tag437.xml" /><Relationship Id="rId18" Type="http://schemas.openxmlformats.org/officeDocument/2006/relationships/tags" Target="../tags/tag438.xml" /><Relationship Id="rId19" Type="http://schemas.openxmlformats.org/officeDocument/2006/relationships/tags" Target="../tags/tag439.xml" /><Relationship Id="rId2" Type="http://schemas.openxmlformats.org/officeDocument/2006/relationships/tags" Target="../tags/tag424.xml" /><Relationship Id="rId3" Type="http://schemas.openxmlformats.org/officeDocument/2006/relationships/image" Target="../media/image4.png" /><Relationship Id="rId4" Type="http://schemas.openxmlformats.org/officeDocument/2006/relationships/tags" Target="../tags/tag425.xml" /><Relationship Id="rId5" Type="http://schemas.openxmlformats.org/officeDocument/2006/relationships/image" Target="../media/image5.png" /><Relationship Id="rId6" Type="http://schemas.openxmlformats.org/officeDocument/2006/relationships/tags" Target="../tags/tag426.xml" /><Relationship Id="rId7" Type="http://schemas.openxmlformats.org/officeDocument/2006/relationships/tags" Target="../tags/tag427.xml" /><Relationship Id="rId8" Type="http://schemas.openxmlformats.org/officeDocument/2006/relationships/tags" Target="../tags/tag428.xml" /><Relationship Id="rId9" Type="http://schemas.openxmlformats.org/officeDocument/2006/relationships/tags" Target="../tags/tag429.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2" name="标题 1"/>
          <p:cNvSpPr>
            <a:spLocks noGrp="1"/>
          </p:cNvSpPr>
          <p:nvPr>
            <p:ph type="ctrTitle"/>
            <p:custDataLst>
              <p:tags r:id="rId3"/>
            </p:custDataLst>
          </p:nvPr>
        </p:nvSpPr>
        <p:spPr/>
        <p:txBody>
          <a:bodyPr>
            <a:normAutofit fontScale="90000"/>
          </a:bodyPr>
          <a:lstStyle/>
          <a:p>
            <a:pPr marL="0" indent="0" algn="ctr">
              <a:lnSpc>
                <a:spcPct val="100000"/>
              </a:lnSpc>
              <a:spcBef>
                <a:spcPct val="0"/>
              </a:spcBef>
              <a:spcAft>
                <a:spcPct val="0"/>
              </a:spcAft>
              <a:buSzTx/>
              <a:buNone/>
            </a:pPr>
            <a:r>
              <a:rPr lang="en-US" altLang="zh-CN" sz="6000">
                <a:solidFill>
                  <a:schemeClr val="accent1">
                    <a:lumMod val="75000"/>
                  </a:schemeClr>
                </a:solidFill>
                <a:sym typeface="+mn-ea"/>
              </a:rPr>
              <a:t>2.2原子核外电子的排布</a:t>
            </a:r>
            <a:endParaRPr lang="en-US" altLang="zh-CN" sz="6000">
              <a:solidFill>
                <a:schemeClr val="accent1">
                  <a:lumMod val="75000"/>
                </a:schemeClr>
              </a:solidFill>
              <a:sym typeface="+mn-ea"/>
            </a:endParaRPr>
          </a:p>
        </p:txBody>
      </p:sp>
    </p:spTree>
    <p:custDataLst>
      <p:tags r:id="rId4"/>
    </p:custDataLst>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tx2"/>
        </a:solidFill>
        <a:effectLst/>
      </p:bgPr>
    </p:bg>
    <p:spTree>
      <p:nvGrpSpPr>
        <p:cNvPr id="1" name=""/>
        <p:cNvGrpSpPr/>
        <p:nvPr>
          <p:custDataLst>
            <p:tags r:id="rId2"/>
          </p:custDataLst>
        </p:nvPr>
      </p:nvGrpSpPr>
      <p:grpSpPr>
        <a:xfrm>
          <a:off x="0" y="0"/>
          <a:ext cx="0" cy="0"/>
        </a:xfrm>
      </p:grpSpPr>
      <p:pic>
        <p:nvPicPr>
          <p:cNvPr id="10" name="图片 9"/>
          <p:cNvPicPr>
            <a:picLocks noChangeAspect="1"/>
          </p:cNvPicPr>
          <p:nvPr userDrawn="1">
            <p:custDataLst>
              <p:tags r:id="rId4"/>
            </p:custDataLst>
          </p:nvPr>
        </p:nvPicPr>
        <p:blipFill>
          <a:blip r:embed="rId3"/>
          <a:stretch>
            <a:fillRect/>
          </a:stretch>
        </p:blipFill>
        <p:spPr>
          <a:xfrm>
            <a:off x="0" y="0"/>
            <a:ext cx="1867535" cy="1779270"/>
          </a:xfrm>
          <a:prstGeom prst="rect">
            <a:avLst/>
          </a:prstGeom>
        </p:spPr>
      </p:pic>
      <p:pic>
        <p:nvPicPr>
          <p:cNvPr id="11" name="图片 10"/>
          <p:cNvPicPr>
            <a:picLocks noChangeAspect="1"/>
          </p:cNvPicPr>
          <p:nvPr userDrawn="1">
            <p:custDataLst>
              <p:tags r:id="rId6"/>
            </p:custDataLst>
          </p:nvPr>
        </p:nvPicPr>
        <p:blipFill>
          <a:blip r:embed="rId5"/>
          <a:stretch>
            <a:fillRect/>
          </a:stretch>
        </p:blipFill>
        <p:spPr>
          <a:xfrm rot="10800000">
            <a:off x="10416540" y="5166360"/>
            <a:ext cx="1775460" cy="1691640"/>
          </a:xfrm>
          <a:prstGeom prst="rect">
            <a:avLst/>
          </a:prstGeom>
        </p:spPr>
      </p:pic>
      <p:sp>
        <p:nvSpPr>
          <p:cNvPr id="3" name="文本框 2"/>
          <p:cNvSpPr txBox="1"/>
          <p:nvPr>
            <p:custDataLst>
              <p:tags r:id="rId7"/>
            </p:custDataLst>
          </p:nvPr>
        </p:nvSpPr>
        <p:spPr>
          <a:xfrm>
            <a:off x="733425" y="1041400"/>
            <a:ext cx="10287635" cy="2168525"/>
          </a:xfrm>
          <a:prstGeom prst="rect">
            <a:avLst/>
          </a:prstGeom>
          <a:noFill/>
        </p:spPr>
        <p:txBody>
          <a:bodyPr wrap="square">
            <a:spAutoFit/>
          </a:bodyPr>
          <a:lstStyle/>
          <a:p>
            <a:pPr algn="just">
              <a:lnSpc>
                <a:spcPct val="150000"/>
              </a:lnSpc>
            </a:pPr>
            <a:r>
              <a:rPr lang="zh-CN" altLang="zh-CN" sz="3000" b="1" kern="100">
                <a:solidFill>
                  <a:srgbClr val="000000"/>
                </a:solidFill>
                <a:effectLst/>
                <a:latin typeface="微软雅黑" panose="020b0503020204020204" charset="-122"/>
                <a:ea typeface="微软雅黑"/>
                <a:cs typeface="微软雅黑" panose="020b0503020204020204" charset="-122"/>
              </a:rPr>
              <a:t>写出下列微粒的电子排布式</a:t>
            </a:r>
            <a:r>
              <a:rPr lang="zh-CN" altLang="zh-CN" sz="3000" b="1" kern="100">
                <a:solidFill>
                  <a:srgbClr val="000000"/>
                </a:solidFill>
                <a:effectLst/>
                <a:latin typeface="微软雅黑" panose="020b0503020204020204" charset="-122"/>
                <a:ea typeface="微软雅黑"/>
                <a:cs typeface="微软雅黑" panose="020b0503020204020204" charset="-122"/>
                <a:sym typeface="+mn-ea"/>
              </a:rPr>
              <a:t>和外围电子排布式：</a:t>
            </a:r>
            <a:endParaRPr lang="zh-CN" altLang="zh-CN" sz="3000" b="1" kern="100">
              <a:solidFill>
                <a:srgbClr val="000000"/>
              </a:solidFill>
              <a:effectLst/>
              <a:latin typeface="微软雅黑" panose="020b0503020204020204" charset="-122"/>
              <a:ea typeface="微软雅黑"/>
              <a:cs typeface="微软雅黑" panose="020b0503020204020204" charset="-122"/>
            </a:endParaRPr>
          </a:p>
          <a:p>
            <a:pPr algn="just">
              <a:lnSpc>
                <a:spcPct val="150000"/>
              </a:lnSpc>
            </a:pPr>
            <a:r>
              <a:rPr lang="en-US" altLang="zh-CN" sz="3000" b="1" kern="100">
                <a:solidFill>
                  <a:srgbClr val="000000"/>
                </a:solidFill>
                <a:effectLst/>
                <a:latin typeface="微软雅黑" panose="020b0503020204020204" charset="-122"/>
                <a:ea typeface="微软雅黑"/>
                <a:cs typeface="微软雅黑" panose="020b0503020204020204" charset="-122"/>
              </a:rPr>
              <a:t>Fe</a:t>
            </a:r>
            <a:r>
              <a:rPr lang="en-US" altLang="zh-CN" sz="3000" b="1" kern="100" baseline="30000">
                <a:solidFill>
                  <a:srgbClr val="000000"/>
                </a:solidFill>
                <a:effectLst/>
                <a:latin typeface="微软雅黑" panose="020b0503020204020204" charset="-122"/>
                <a:ea typeface="微软雅黑"/>
                <a:cs typeface="微软雅黑" panose="020b0503020204020204" charset="-122"/>
              </a:rPr>
              <a:t>2+</a:t>
            </a:r>
            <a:r>
              <a:rPr lang="en-US" altLang="zh-CN" sz="3000" b="1" kern="100">
                <a:solidFill>
                  <a:srgbClr val="000000"/>
                </a:solidFill>
                <a:effectLst/>
                <a:latin typeface="微软雅黑" panose="020b0503020204020204" charset="-122"/>
                <a:ea typeface="微软雅黑"/>
                <a:cs typeface="微软雅黑" panose="020b0503020204020204" charset="-122"/>
              </a:rPr>
              <a:t> _____________________________     </a:t>
            </a:r>
            <a:endParaRPr lang="zh-CN" altLang="zh-CN" sz="3000" b="1" kern="100">
              <a:solidFill>
                <a:srgbClr val="000000"/>
              </a:solidFill>
              <a:effectLst/>
              <a:latin typeface="微软雅黑" panose="020b0503020204020204" charset="-122"/>
              <a:ea typeface="微软雅黑"/>
              <a:cs typeface="微软雅黑" panose="020b0503020204020204" charset="-122"/>
            </a:endParaRPr>
          </a:p>
          <a:p>
            <a:pPr>
              <a:lnSpc>
                <a:spcPct val="150000"/>
              </a:lnSpc>
            </a:pPr>
            <a:r>
              <a:rPr lang="en-US" altLang="zh-CN" sz="3000" b="1">
                <a:solidFill>
                  <a:srgbClr val="000000"/>
                </a:solidFill>
                <a:effectLst/>
                <a:latin typeface="微软雅黑" panose="020b0503020204020204" charset="-122"/>
                <a:ea typeface="微软雅黑"/>
                <a:cs typeface="微软雅黑" panose="020b0503020204020204" charset="-122"/>
              </a:rPr>
              <a:t>Cu</a:t>
            </a:r>
            <a:r>
              <a:rPr lang="en-US" altLang="zh-CN" sz="3000" b="1" baseline="30000">
                <a:solidFill>
                  <a:srgbClr val="000000"/>
                </a:solidFill>
                <a:effectLst/>
                <a:latin typeface="微软雅黑" panose="020b0503020204020204" charset="-122"/>
                <a:ea typeface="微软雅黑"/>
                <a:cs typeface="微软雅黑" panose="020b0503020204020204" charset="-122"/>
              </a:rPr>
              <a:t>2+</a:t>
            </a:r>
            <a:r>
              <a:rPr lang="en-US" altLang="zh-CN" sz="3000" b="1">
                <a:solidFill>
                  <a:srgbClr val="000000"/>
                </a:solidFill>
                <a:effectLst/>
                <a:latin typeface="微软雅黑" panose="020b0503020204020204" charset="-122"/>
                <a:ea typeface="微软雅黑"/>
                <a:cs typeface="微软雅黑" panose="020b0503020204020204" charset="-122"/>
              </a:rPr>
              <a:t> _____________________________     </a:t>
            </a:r>
            <a:endParaRPr lang="en-US" altLang="zh-CN" sz="3000" b="1">
              <a:solidFill>
                <a:srgbClr val="000000"/>
              </a:solidFill>
              <a:effectLst/>
              <a:latin typeface="微软雅黑" panose="020b0503020204020204" charset="-122"/>
              <a:ea typeface="微软雅黑"/>
              <a:cs typeface="微软雅黑" panose="020b0503020204020204" charset="-122"/>
            </a:endParaRPr>
          </a:p>
        </p:txBody>
      </p:sp>
      <p:sp>
        <p:nvSpPr>
          <p:cNvPr id="5" name="文本框 4"/>
          <p:cNvSpPr txBox="1"/>
          <p:nvPr>
            <p:custDataLst>
              <p:tags r:id="rId8"/>
            </p:custDataLst>
          </p:nvPr>
        </p:nvSpPr>
        <p:spPr>
          <a:xfrm>
            <a:off x="2279292" y="1872011"/>
            <a:ext cx="6097190" cy="922020"/>
          </a:xfrm>
          <a:prstGeom prst="rect">
            <a:avLst/>
          </a:prstGeom>
          <a:noFill/>
        </p:spPr>
        <p:txBody>
          <a:bodyPr wrap="square">
            <a:spAutoFit/>
          </a:bodyPr>
          <a:lstStyle/>
          <a:p>
            <a:pPr algn="just">
              <a:lnSpc>
                <a:spcPct val="150000"/>
              </a:lnSpc>
            </a:pPr>
            <a:r>
              <a:rPr lang="en-US" altLang="zh-CN" sz="1800" b="1" kern="100">
                <a:solidFill>
                  <a:srgbClr val="000000"/>
                </a:solidFill>
                <a:effectLst/>
                <a:latin typeface="微软雅黑" panose="020b0503020204020204" charset="-122"/>
                <a:ea typeface="微软雅黑"/>
                <a:cs typeface="微软雅黑" panose="020b0503020204020204" charset="-122"/>
              </a:rPr>
              <a:t>Fe</a:t>
            </a:r>
            <a:r>
              <a:rPr lang="en-US" altLang="zh-CN" sz="1800" b="1" kern="100" baseline="30000">
                <a:solidFill>
                  <a:srgbClr val="000000"/>
                </a:solidFill>
                <a:effectLst/>
                <a:latin typeface="微软雅黑" panose="020b0503020204020204" charset="-122"/>
                <a:ea typeface="微软雅黑"/>
                <a:cs typeface="微软雅黑" panose="020b0503020204020204" charset="-122"/>
              </a:rPr>
              <a:t>2+</a:t>
            </a:r>
            <a:r>
              <a:rPr lang="zh-CN" altLang="zh-CN" sz="1800" b="1" kern="100">
                <a:solidFill>
                  <a:srgbClr val="000000"/>
                </a:solidFill>
                <a:effectLst/>
                <a:latin typeface="微软雅黑" panose="020b0503020204020204" charset="-122"/>
                <a:ea typeface="微软雅黑"/>
                <a:cs typeface="微软雅黑" panose="020b0503020204020204" charset="-122"/>
              </a:rPr>
              <a:t>：</a:t>
            </a:r>
            <a:r>
              <a:rPr lang="en-US" altLang="zh-CN" sz="1800" b="1" kern="100">
                <a:solidFill>
                  <a:srgbClr val="000000"/>
                </a:solidFill>
                <a:effectLst/>
                <a:latin typeface="微软雅黑" panose="020b0503020204020204" charset="-122"/>
                <a:ea typeface="微软雅黑"/>
                <a:cs typeface="微软雅黑" panose="020b0503020204020204" charset="-122"/>
              </a:rPr>
              <a:t>1s</a:t>
            </a:r>
            <a:r>
              <a:rPr lang="en-US" altLang="zh-CN" sz="1800" b="1" kern="100" baseline="30000">
                <a:solidFill>
                  <a:srgbClr val="000000"/>
                </a:solidFill>
                <a:effectLst/>
                <a:latin typeface="微软雅黑" panose="020b0503020204020204" charset="-122"/>
                <a:ea typeface="微软雅黑"/>
                <a:cs typeface="微软雅黑" panose="020b0503020204020204" charset="-122"/>
              </a:rPr>
              <a:t>2</a:t>
            </a:r>
            <a:r>
              <a:rPr lang="en-US" altLang="zh-CN" sz="1800" b="1" kern="100">
                <a:solidFill>
                  <a:srgbClr val="000000"/>
                </a:solidFill>
                <a:effectLst/>
                <a:latin typeface="微软雅黑" panose="020b0503020204020204" charset="-122"/>
                <a:ea typeface="微软雅黑"/>
                <a:cs typeface="微软雅黑" panose="020b0503020204020204" charset="-122"/>
              </a:rPr>
              <a:t>2s</a:t>
            </a:r>
            <a:r>
              <a:rPr lang="en-US" altLang="zh-CN" sz="1800" b="1" kern="100" baseline="30000">
                <a:solidFill>
                  <a:srgbClr val="000000"/>
                </a:solidFill>
                <a:effectLst/>
                <a:latin typeface="微软雅黑" panose="020b0503020204020204" charset="-122"/>
                <a:ea typeface="微软雅黑"/>
                <a:cs typeface="微软雅黑" panose="020b0503020204020204" charset="-122"/>
              </a:rPr>
              <a:t>2</a:t>
            </a:r>
            <a:r>
              <a:rPr lang="en-US" altLang="zh-CN" sz="1800" b="1" kern="100">
                <a:solidFill>
                  <a:srgbClr val="000000"/>
                </a:solidFill>
                <a:effectLst/>
                <a:latin typeface="微软雅黑" panose="020b0503020204020204" charset="-122"/>
                <a:ea typeface="微软雅黑"/>
                <a:cs typeface="微软雅黑" panose="020b0503020204020204" charset="-122"/>
              </a:rPr>
              <a:t>2p</a:t>
            </a:r>
            <a:r>
              <a:rPr lang="en-US" altLang="zh-CN" sz="1800" b="1" kern="100" baseline="30000">
                <a:solidFill>
                  <a:srgbClr val="000000"/>
                </a:solidFill>
                <a:effectLst/>
                <a:latin typeface="微软雅黑" panose="020b0503020204020204" charset="-122"/>
                <a:ea typeface="微软雅黑"/>
                <a:cs typeface="微软雅黑" panose="020b0503020204020204" charset="-122"/>
              </a:rPr>
              <a:t>6</a:t>
            </a:r>
            <a:r>
              <a:rPr lang="en-US" altLang="zh-CN" sz="1800" b="1" kern="100">
                <a:solidFill>
                  <a:srgbClr val="000000"/>
                </a:solidFill>
                <a:effectLst/>
                <a:latin typeface="微软雅黑" panose="020b0503020204020204" charset="-122"/>
                <a:ea typeface="微软雅黑"/>
                <a:cs typeface="微软雅黑" panose="020b0503020204020204" charset="-122"/>
              </a:rPr>
              <a:t>3s</a:t>
            </a:r>
            <a:r>
              <a:rPr lang="en-US" altLang="zh-CN" sz="1800" b="1" kern="100" baseline="30000">
                <a:solidFill>
                  <a:srgbClr val="000000"/>
                </a:solidFill>
                <a:effectLst/>
                <a:latin typeface="微软雅黑" panose="020b0503020204020204" charset="-122"/>
                <a:ea typeface="微软雅黑"/>
                <a:cs typeface="微软雅黑" panose="020b0503020204020204" charset="-122"/>
              </a:rPr>
              <a:t>2</a:t>
            </a:r>
            <a:r>
              <a:rPr lang="en-US" altLang="zh-CN" sz="1800" b="1" kern="100">
                <a:solidFill>
                  <a:srgbClr val="000000"/>
                </a:solidFill>
                <a:effectLst/>
                <a:latin typeface="微软雅黑" panose="020b0503020204020204" charset="-122"/>
                <a:ea typeface="微软雅黑"/>
                <a:cs typeface="微软雅黑" panose="020b0503020204020204" charset="-122"/>
              </a:rPr>
              <a:t>3p</a:t>
            </a:r>
            <a:r>
              <a:rPr lang="en-US" altLang="zh-CN" sz="1800" b="1" kern="100" baseline="30000">
                <a:solidFill>
                  <a:srgbClr val="000000"/>
                </a:solidFill>
                <a:effectLst/>
                <a:latin typeface="微软雅黑" panose="020b0503020204020204" charset="-122"/>
                <a:ea typeface="微软雅黑"/>
                <a:cs typeface="微软雅黑" panose="020b0503020204020204" charset="-122"/>
              </a:rPr>
              <a:t>6</a:t>
            </a:r>
            <a:r>
              <a:rPr lang="en-US" altLang="zh-CN" sz="1800" b="1" kern="100">
                <a:solidFill>
                  <a:srgbClr val="000000"/>
                </a:solidFill>
                <a:effectLst/>
                <a:latin typeface="微软雅黑" panose="020b0503020204020204" charset="-122"/>
                <a:ea typeface="微软雅黑"/>
                <a:cs typeface="微软雅黑" panose="020b0503020204020204" charset="-122"/>
              </a:rPr>
              <a:t>3d</a:t>
            </a:r>
            <a:r>
              <a:rPr lang="en-US" altLang="zh-CN" sz="1800" b="1" kern="100" baseline="30000">
                <a:solidFill>
                  <a:srgbClr val="000000"/>
                </a:solidFill>
                <a:effectLst/>
                <a:latin typeface="微软雅黑" panose="020b0503020204020204" charset="-122"/>
                <a:ea typeface="微软雅黑"/>
                <a:cs typeface="微软雅黑" panose="020b0503020204020204" charset="-122"/>
              </a:rPr>
              <a:t>6</a:t>
            </a:r>
            <a:r>
              <a:rPr lang="zh-CN" altLang="zh-CN" sz="1800" b="1" kern="100">
                <a:solidFill>
                  <a:srgbClr val="000000"/>
                </a:solidFill>
                <a:effectLst/>
                <a:latin typeface="微软雅黑" panose="020b0503020204020204" charset="-122"/>
                <a:ea typeface="微软雅黑"/>
                <a:cs typeface="微软雅黑" panose="020b0503020204020204" charset="-122"/>
              </a:rPr>
              <a:t>或</a:t>
            </a:r>
            <a:r>
              <a:rPr lang="en-US" altLang="zh-CN" sz="1800" b="1" kern="100">
                <a:solidFill>
                  <a:srgbClr val="000000"/>
                </a:solidFill>
                <a:effectLst/>
                <a:latin typeface="微软雅黑" panose="020b0503020204020204" charset="-122"/>
                <a:ea typeface="微软雅黑"/>
                <a:cs typeface="微软雅黑" panose="020b0503020204020204" charset="-122"/>
              </a:rPr>
              <a:t>[Ar]3d</a:t>
            </a:r>
            <a:r>
              <a:rPr lang="en-US" altLang="zh-CN" sz="1800" b="1" kern="100" baseline="30000">
                <a:solidFill>
                  <a:srgbClr val="000000"/>
                </a:solidFill>
                <a:effectLst/>
                <a:latin typeface="微软雅黑" panose="020b0503020204020204" charset="-122"/>
                <a:ea typeface="微软雅黑"/>
                <a:cs typeface="微软雅黑" panose="020b0503020204020204" charset="-122"/>
              </a:rPr>
              <a:t>6</a:t>
            </a:r>
            <a:r>
              <a:rPr lang="en-US" altLang="zh-CN" sz="1800" b="1" kern="100">
                <a:solidFill>
                  <a:srgbClr val="000000"/>
                </a:solidFill>
                <a:effectLst/>
                <a:latin typeface="微软雅黑" panose="020b0503020204020204" charset="-122"/>
                <a:ea typeface="微软雅黑"/>
                <a:cs typeface="微软雅黑" panose="020b0503020204020204" charset="-122"/>
              </a:rPr>
              <a:t>                3d</a:t>
            </a:r>
            <a:r>
              <a:rPr lang="en-US" altLang="zh-CN" sz="1800" b="1" kern="100" baseline="30000" err="1">
                <a:solidFill>
                  <a:srgbClr val="000000"/>
                </a:solidFill>
                <a:effectLst/>
                <a:latin typeface="微软雅黑" panose="020b0503020204020204" charset="-122"/>
                <a:ea typeface="微软雅黑"/>
                <a:cs typeface="微软雅黑" panose="020b0503020204020204" charset="-122"/>
              </a:rPr>
              <a:t>6</a:t>
            </a:r>
            <a:endParaRPr lang="zh-CN" altLang="zh-CN" sz="1800" b="1" kern="100">
              <a:solidFill>
                <a:srgbClr val="000000"/>
              </a:solidFill>
              <a:effectLst/>
              <a:latin typeface="微软雅黑" panose="020b0503020204020204" charset="-122"/>
              <a:ea typeface="微软雅黑"/>
              <a:cs typeface="微软雅黑" panose="020b0503020204020204" charset="-122"/>
            </a:endParaRPr>
          </a:p>
          <a:p>
            <a:pPr algn="just">
              <a:lnSpc>
                <a:spcPct val="150000"/>
              </a:lnSpc>
            </a:pPr>
            <a:r>
              <a:rPr lang="en-US" altLang="zh-CN" sz="1800" b="1" kern="100">
                <a:solidFill>
                  <a:srgbClr val="000000"/>
                </a:solidFill>
                <a:effectLst/>
                <a:latin typeface="微软雅黑" panose="020b0503020204020204" charset="-122"/>
                <a:ea typeface="微软雅黑"/>
                <a:cs typeface="微软雅黑" panose="020b0503020204020204" charset="-122"/>
              </a:rPr>
              <a:t>Cu</a:t>
            </a:r>
            <a:r>
              <a:rPr lang="en-US" altLang="zh-CN" sz="1800" b="1" kern="100" baseline="30000">
                <a:solidFill>
                  <a:srgbClr val="000000"/>
                </a:solidFill>
                <a:effectLst/>
                <a:latin typeface="微软雅黑" panose="020b0503020204020204" charset="-122"/>
                <a:ea typeface="微软雅黑"/>
                <a:cs typeface="微软雅黑" panose="020b0503020204020204" charset="-122"/>
              </a:rPr>
              <a:t>2+</a:t>
            </a:r>
            <a:r>
              <a:rPr lang="en-US" altLang="zh-CN" sz="1800" b="1" kern="100">
                <a:solidFill>
                  <a:srgbClr val="000000"/>
                </a:solidFill>
                <a:effectLst/>
                <a:latin typeface="微软雅黑" panose="020b0503020204020204" charset="-122"/>
                <a:ea typeface="微软雅黑"/>
                <a:cs typeface="微软雅黑" panose="020b0503020204020204" charset="-122"/>
              </a:rPr>
              <a:t>: 1s</a:t>
            </a:r>
            <a:r>
              <a:rPr lang="en-US" altLang="zh-CN" sz="1800" b="1" kern="100" baseline="30000">
                <a:solidFill>
                  <a:srgbClr val="000000"/>
                </a:solidFill>
                <a:effectLst/>
                <a:latin typeface="微软雅黑" panose="020b0503020204020204" charset="-122"/>
                <a:ea typeface="微软雅黑"/>
                <a:cs typeface="微软雅黑" panose="020b0503020204020204" charset="-122"/>
              </a:rPr>
              <a:t>2</a:t>
            </a:r>
            <a:r>
              <a:rPr lang="en-US" altLang="zh-CN" sz="1800" b="1" kern="100">
                <a:solidFill>
                  <a:srgbClr val="000000"/>
                </a:solidFill>
                <a:effectLst/>
                <a:latin typeface="微软雅黑" panose="020b0503020204020204" charset="-122"/>
                <a:ea typeface="微软雅黑"/>
                <a:cs typeface="微软雅黑" panose="020b0503020204020204" charset="-122"/>
              </a:rPr>
              <a:t>2s</a:t>
            </a:r>
            <a:r>
              <a:rPr lang="en-US" altLang="zh-CN" sz="1800" b="1" kern="100" baseline="30000">
                <a:solidFill>
                  <a:srgbClr val="000000"/>
                </a:solidFill>
                <a:effectLst/>
                <a:latin typeface="微软雅黑" panose="020b0503020204020204" charset="-122"/>
                <a:ea typeface="微软雅黑"/>
                <a:cs typeface="微软雅黑" panose="020b0503020204020204" charset="-122"/>
              </a:rPr>
              <a:t>2</a:t>
            </a:r>
            <a:r>
              <a:rPr lang="en-US" altLang="zh-CN" sz="1800" b="1" kern="100">
                <a:solidFill>
                  <a:srgbClr val="000000"/>
                </a:solidFill>
                <a:effectLst/>
                <a:latin typeface="微软雅黑" panose="020b0503020204020204" charset="-122"/>
                <a:ea typeface="微软雅黑"/>
                <a:cs typeface="微软雅黑" panose="020b0503020204020204" charset="-122"/>
              </a:rPr>
              <a:t>2p</a:t>
            </a:r>
            <a:r>
              <a:rPr lang="en-US" altLang="zh-CN" sz="1800" b="1" kern="100" baseline="30000">
                <a:solidFill>
                  <a:srgbClr val="000000"/>
                </a:solidFill>
                <a:effectLst/>
                <a:latin typeface="微软雅黑" panose="020b0503020204020204" charset="-122"/>
                <a:ea typeface="微软雅黑"/>
                <a:cs typeface="微软雅黑" panose="020b0503020204020204" charset="-122"/>
              </a:rPr>
              <a:t>6</a:t>
            </a:r>
            <a:r>
              <a:rPr lang="en-US" altLang="zh-CN" sz="1800" b="1" kern="100">
                <a:solidFill>
                  <a:srgbClr val="000000"/>
                </a:solidFill>
                <a:effectLst/>
                <a:latin typeface="微软雅黑" panose="020b0503020204020204" charset="-122"/>
                <a:ea typeface="微软雅黑"/>
                <a:cs typeface="微软雅黑" panose="020b0503020204020204" charset="-122"/>
              </a:rPr>
              <a:t>3s</a:t>
            </a:r>
            <a:r>
              <a:rPr lang="en-US" altLang="zh-CN" sz="1800" b="1" kern="100" baseline="30000">
                <a:solidFill>
                  <a:srgbClr val="000000"/>
                </a:solidFill>
                <a:effectLst/>
                <a:latin typeface="微软雅黑" panose="020b0503020204020204" charset="-122"/>
                <a:ea typeface="微软雅黑"/>
                <a:cs typeface="微软雅黑" panose="020b0503020204020204" charset="-122"/>
              </a:rPr>
              <a:t>2</a:t>
            </a:r>
            <a:r>
              <a:rPr lang="en-US" altLang="zh-CN" sz="1800" b="1" kern="100">
                <a:solidFill>
                  <a:srgbClr val="000000"/>
                </a:solidFill>
                <a:effectLst/>
                <a:latin typeface="微软雅黑" panose="020b0503020204020204" charset="-122"/>
                <a:ea typeface="微软雅黑"/>
                <a:cs typeface="微软雅黑" panose="020b0503020204020204" charset="-122"/>
              </a:rPr>
              <a:t>3p</a:t>
            </a:r>
            <a:r>
              <a:rPr lang="en-US" altLang="zh-CN" sz="1800" b="1" kern="100" baseline="30000">
                <a:solidFill>
                  <a:srgbClr val="000000"/>
                </a:solidFill>
                <a:effectLst/>
                <a:latin typeface="微软雅黑" panose="020b0503020204020204" charset="-122"/>
                <a:ea typeface="微软雅黑"/>
                <a:cs typeface="微软雅黑" panose="020b0503020204020204" charset="-122"/>
              </a:rPr>
              <a:t>6</a:t>
            </a:r>
            <a:r>
              <a:rPr lang="en-US" altLang="zh-CN" sz="1800" b="1" kern="100">
                <a:solidFill>
                  <a:srgbClr val="000000"/>
                </a:solidFill>
                <a:effectLst/>
                <a:latin typeface="微软雅黑" panose="020b0503020204020204" charset="-122"/>
                <a:ea typeface="微软雅黑"/>
                <a:cs typeface="微软雅黑" panose="020b0503020204020204" charset="-122"/>
              </a:rPr>
              <a:t>3d</a:t>
            </a:r>
            <a:r>
              <a:rPr lang="en-US" altLang="zh-CN" sz="1800" b="1" kern="100" baseline="30000">
                <a:solidFill>
                  <a:srgbClr val="000000"/>
                </a:solidFill>
                <a:effectLst/>
                <a:latin typeface="微软雅黑" panose="020b0503020204020204" charset="-122"/>
                <a:ea typeface="微软雅黑"/>
                <a:cs typeface="微软雅黑" panose="020b0503020204020204" charset="-122"/>
              </a:rPr>
              <a:t>9</a:t>
            </a:r>
            <a:r>
              <a:rPr lang="zh-CN" altLang="zh-CN" sz="1800" b="1" kern="100">
                <a:solidFill>
                  <a:srgbClr val="000000"/>
                </a:solidFill>
                <a:effectLst/>
                <a:latin typeface="微软雅黑" panose="020b0503020204020204" charset="-122"/>
                <a:ea typeface="微软雅黑"/>
                <a:cs typeface="微软雅黑" panose="020b0503020204020204" charset="-122"/>
              </a:rPr>
              <a:t>或</a:t>
            </a:r>
            <a:r>
              <a:rPr lang="en-US" altLang="zh-CN" sz="1800" b="1" kern="100">
                <a:solidFill>
                  <a:srgbClr val="000000"/>
                </a:solidFill>
                <a:effectLst/>
                <a:latin typeface="微软雅黑" panose="020b0503020204020204" charset="-122"/>
                <a:ea typeface="微软雅黑"/>
                <a:cs typeface="微软雅黑" panose="020b0503020204020204" charset="-122"/>
              </a:rPr>
              <a:t>[Ar]3d</a:t>
            </a:r>
            <a:r>
              <a:rPr lang="en-US" altLang="zh-CN" sz="1800" b="1" kern="100" baseline="30000">
                <a:solidFill>
                  <a:srgbClr val="000000"/>
                </a:solidFill>
                <a:effectLst/>
                <a:latin typeface="微软雅黑" panose="020b0503020204020204" charset="-122"/>
                <a:ea typeface="微软雅黑"/>
                <a:cs typeface="微软雅黑" panose="020b0503020204020204" charset="-122"/>
              </a:rPr>
              <a:t>9</a:t>
            </a:r>
            <a:r>
              <a:rPr lang="en-US" altLang="zh-CN" sz="1800" b="1" kern="100">
                <a:solidFill>
                  <a:srgbClr val="000000"/>
                </a:solidFill>
                <a:effectLst/>
                <a:latin typeface="微软雅黑" panose="020b0503020204020204" charset="-122"/>
                <a:ea typeface="微软雅黑"/>
                <a:cs typeface="微软雅黑" panose="020b0503020204020204" charset="-122"/>
              </a:rPr>
              <a:t>         3d</a:t>
            </a:r>
            <a:r>
              <a:rPr lang="en-US" altLang="zh-CN" sz="1800" b="1" kern="100" baseline="30000" err="1">
                <a:solidFill>
                  <a:srgbClr val="000000"/>
                </a:solidFill>
                <a:effectLst/>
                <a:latin typeface="微软雅黑" panose="020b0503020204020204" charset="-122"/>
                <a:ea typeface="微软雅黑"/>
                <a:cs typeface="微软雅黑" panose="020b0503020204020204" charset="-122"/>
              </a:rPr>
              <a:t>9</a:t>
            </a:r>
            <a:endParaRPr lang="en-US" altLang="zh-CN" sz="1800" b="1" kern="100" baseline="30000" err="1">
              <a:solidFill>
                <a:srgbClr val="000000"/>
              </a:solidFill>
              <a:effectLst/>
              <a:latin typeface="微软雅黑" panose="020b0503020204020204" charset="-122"/>
              <a:ea typeface="微软雅黑"/>
              <a:cs typeface="微软雅黑" panose="020b0503020204020204" charset="-122"/>
            </a:endParaRPr>
          </a:p>
        </p:txBody>
      </p:sp>
      <p:sp>
        <p:nvSpPr>
          <p:cNvPr id="2" name="圆角矩形 1"/>
          <p:cNvSpPr/>
          <p:nvPr>
            <p:custDataLst>
              <p:tags r:id="rId9"/>
            </p:custDataLst>
          </p:nvPr>
        </p:nvSpPr>
        <p:spPr>
          <a:xfrm>
            <a:off x="408305" y="271780"/>
            <a:ext cx="3028950" cy="690245"/>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500">
                <a:solidFill>
                  <a:schemeClr val="lt1"/>
                </a:solidFill>
                <a:latin typeface="微软雅黑" panose="020b0503020204020204" charset="-122"/>
                <a:ea typeface="微软雅黑"/>
              </a:rPr>
              <a:t>课堂练习</a:t>
            </a:r>
            <a:endParaRPr lang="zh-CN" altLang="en-US" sz="3500">
              <a:solidFill>
                <a:schemeClr val="lt1"/>
              </a:solidFill>
              <a:latin typeface="微软雅黑" panose="020b0503020204020204" charset="-122"/>
              <a:ea typeface="微软雅黑"/>
            </a:endParaRPr>
          </a:p>
        </p:txBody>
      </p:sp>
      <p:sp>
        <p:nvSpPr>
          <p:cNvPr id="4" name="圆角矩形 3"/>
          <p:cNvSpPr/>
          <p:nvPr>
            <p:custDataLst>
              <p:tags r:id="rId10"/>
            </p:custDataLst>
          </p:nvPr>
        </p:nvSpPr>
        <p:spPr>
          <a:xfrm>
            <a:off x="6083300" y="782955"/>
            <a:ext cx="1553210" cy="434340"/>
          </a:xfrm>
          <a:prstGeom prst="roundRect">
            <a:avLst/>
          </a:prstGeom>
          <a:gradFill>
            <a:gsLst>
              <a:gs pos="0">
                <a:srgbClr val="FBFB11"/>
              </a:gs>
              <a:gs pos="100000">
                <a:srgbClr val="838309"/>
              </a:gs>
            </a:gsLst>
            <a:lin scaled="0"/>
          </a:gra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rgbClr val="000000"/>
                </a:solidFill>
                <a:latin typeface="微软雅黑" panose="020b0503020204020204" charset="-122"/>
                <a:ea typeface="微软雅黑"/>
              </a:rPr>
              <a:t>价电子</a:t>
            </a:r>
            <a:endParaRPr lang="zh-CN" altLang="en-US">
              <a:solidFill>
                <a:srgbClr val="000000"/>
              </a:solidFill>
              <a:latin typeface="微软雅黑" panose="020b0503020204020204" charset="-122"/>
              <a:ea typeface="微软雅黑"/>
            </a:endParaRPr>
          </a:p>
        </p:txBody>
      </p:sp>
      <p:sp>
        <p:nvSpPr>
          <p:cNvPr id="53253" name="矩形 53252"/>
          <p:cNvSpPr/>
          <p:nvPr>
            <p:custDataLst>
              <p:tags r:id="rId11"/>
            </p:custDataLst>
          </p:nvPr>
        </p:nvSpPr>
        <p:spPr>
          <a:xfrm>
            <a:off x="653415" y="4547393"/>
            <a:ext cx="1355090" cy="521970"/>
          </a:xfrm>
          <a:prstGeom prst="rect">
            <a:avLst/>
          </a:prstGeom>
          <a:noFill/>
          <a:ln>
            <a:noFill/>
            <a:miter lim="800000"/>
          </a:ln>
        </p:spPr>
        <p:txBody>
          <a:bodyPr wrap="none" anchor="ctr" anchorCtr="0">
            <a:spAutoFit/>
          </a:bodyPr>
          <a:lstStyle>
            <a:lvl1pPr marL="0" indent="0" algn="l" defTabSz="914400" rtl="0" eaLnBrk="1" fontAlgn="base" hangingPunct="1">
              <a:lnSpc>
                <a:spcPct val="100000"/>
              </a:lnSpc>
              <a:spcBef>
                <a:spcPct val="0"/>
              </a:spcBef>
              <a:spcAft>
                <a:spcPct val="0"/>
              </a:spcAft>
              <a:buClrTx/>
              <a:buSzTx/>
              <a:buFontTx/>
              <a:buNone/>
              <a:defRPr kumimoji="0" lang="en-US" altLang="en-US" sz="3200" b="0" i="0" u="none" baseline="0">
                <a:solidFill>
                  <a:schemeClr val="tx1"/>
                </a:solidFill>
                <a:latin typeface="Arial" panose="020b0604020202020204" pitchFamily="34" charset="0"/>
                <a:ea typeface="微软雅黑"/>
              </a:defRPr>
            </a:lvl1pPr>
            <a:lvl2pPr marL="457200" indent="0" algn="l" defTabSz="914400" rtl="0" eaLnBrk="1" fontAlgn="base" hangingPunct="1">
              <a:lnSpc>
                <a:spcPct val="100000"/>
              </a:lnSpc>
              <a:spcBef>
                <a:spcPct val="0"/>
              </a:spcBef>
              <a:spcAft>
                <a:spcPct val="0"/>
              </a:spcAft>
              <a:buClrTx/>
              <a:buSzTx/>
              <a:buFontTx/>
              <a:buNone/>
              <a:defRPr kumimoji="0" lang="en-US" altLang="en-US" sz="3200" b="0" i="0" u="none" baseline="0">
                <a:solidFill>
                  <a:schemeClr val="tx1"/>
                </a:solidFill>
                <a:latin typeface="Arial" panose="020b0604020202020204" pitchFamily="34" charset="0"/>
                <a:ea typeface="微软雅黑"/>
              </a:defRPr>
            </a:lvl2pPr>
            <a:lvl3pPr marL="914400" indent="0" algn="l" defTabSz="914400" rtl="0" eaLnBrk="1" fontAlgn="base" hangingPunct="1">
              <a:lnSpc>
                <a:spcPct val="100000"/>
              </a:lnSpc>
              <a:spcBef>
                <a:spcPct val="0"/>
              </a:spcBef>
              <a:spcAft>
                <a:spcPct val="0"/>
              </a:spcAft>
              <a:buClrTx/>
              <a:buSzTx/>
              <a:buFontTx/>
              <a:buNone/>
              <a:defRPr kumimoji="0" lang="en-US" altLang="en-US" sz="3200" b="0" i="0" u="none" baseline="0">
                <a:solidFill>
                  <a:schemeClr val="tx1"/>
                </a:solidFill>
                <a:latin typeface="Arial" panose="020b0604020202020204" pitchFamily="34" charset="0"/>
                <a:ea typeface="微软雅黑"/>
              </a:defRPr>
            </a:lvl3pPr>
            <a:lvl4pPr marL="1371600" indent="0" algn="l" defTabSz="914400" rtl="0" eaLnBrk="1" fontAlgn="base" hangingPunct="1">
              <a:lnSpc>
                <a:spcPct val="100000"/>
              </a:lnSpc>
              <a:spcBef>
                <a:spcPct val="0"/>
              </a:spcBef>
              <a:spcAft>
                <a:spcPct val="0"/>
              </a:spcAft>
              <a:buClrTx/>
              <a:buSzTx/>
              <a:buFontTx/>
              <a:buNone/>
              <a:defRPr kumimoji="0" lang="en-US" altLang="en-US" sz="3200" b="0" i="0" u="none" baseline="0">
                <a:solidFill>
                  <a:schemeClr val="tx1"/>
                </a:solidFill>
                <a:latin typeface="Arial" panose="020b0604020202020204" pitchFamily="34" charset="0"/>
                <a:ea typeface="微软雅黑"/>
              </a:defRPr>
            </a:lvl4pPr>
            <a:lvl5pPr marL="1828800" indent="0" algn="l" defTabSz="914400" rtl="0" eaLnBrk="1" fontAlgn="base" hangingPunct="1">
              <a:lnSpc>
                <a:spcPct val="100000"/>
              </a:lnSpc>
              <a:spcBef>
                <a:spcPct val="0"/>
              </a:spcBef>
              <a:spcAft>
                <a:spcPct val="0"/>
              </a:spcAft>
              <a:buClrTx/>
              <a:buSzTx/>
              <a:buFontTx/>
              <a:buNone/>
              <a:defRPr kumimoji="0" lang="en-US" altLang="en-US" sz="3200" b="0" i="0" u="none" baseline="0">
                <a:solidFill>
                  <a:schemeClr val="tx1"/>
                </a:solidFill>
                <a:latin typeface="Arial" panose="020b0604020202020204" pitchFamily="34" charset="0"/>
                <a:ea typeface="微软雅黑"/>
              </a:defRPr>
            </a:lvl5pPr>
          </a:lstStyle>
          <a:p>
            <a:pPr lvl="0"/>
            <a:r>
              <a:rPr lang="zh-CN" altLang="en-US" sz="2800">
                <a:solidFill>
                  <a:schemeClr val="dk1"/>
                </a:solidFill>
                <a:effectLst/>
                <a:latin typeface="微软雅黑" panose="020b0503020204020204" charset="-122"/>
                <a:cs typeface="微软雅黑" panose="020b0503020204020204" charset="-122"/>
              </a:rPr>
              <a:t>价电子 </a:t>
            </a:r>
            <a:endParaRPr lang="zh-CN" altLang="en-US" sz="2800">
              <a:solidFill>
                <a:schemeClr val="dk1"/>
              </a:solidFill>
              <a:effectLst/>
              <a:latin typeface="微软雅黑" panose="020b0503020204020204" charset="-122"/>
              <a:cs typeface="微软雅黑" panose="020b0503020204020204" charset="-122"/>
            </a:endParaRPr>
          </a:p>
        </p:txBody>
      </p:sp>
      <p:grpSp>
        <p:nvGrpSpPr>
          <p:cNvPr id="7" name="组合 6"/>
          <p:cNvGrpSpPr/>
          <p:nvPr>
            <p:custDataLst>
              <p:tags r:id="rId12"/>
            </p:custDataLst>
          </p:nvPr>
        </p:nvGrpSpPr>
        <p:grpSpPr>
          <a:xfrm>
            <a:off x="2008505" y="3759676"/>
            <a:ext cx="11520170" cy="2342674"/>
            <a:chOff x="685" y="3014"/>
            <a:chExt cx="18142" cy="3689"/>
          </a:xfrm>
        </p:grpSpPr>
        <p:sp>
          <p:nvSpPr>
            <p:cNvPr id="53254" name="矩形 53253"/>
            <p:cNvSpPr/>
            <p:nvPr>
              <p:custDataLst>
                <p:tags r:id="rId13"/>
              </p:custDataLst>
            </p:nvPr>
          </p:nvSpPr>
          <p:spPr>
            <a:xfrm>
              <a:off x="1249" y="3014"/>
              <a:ext cx="10534" cy="822"/>
            </a:xfrm>
            <a:prstGeom prst="rect">
              <a:avLst/>
            </a:prstGeom>
            <a:noFill/>
            <a:ln>
              <a:noFill/>
              <a:miter lim="800000"/>
            </a:ln>
          </p:spPr>
          <p:txBody>
            <a:bodyPr wrap="none" anchor="ctr" anchorCtr="0">
              <a:spAutoFit/>
              <a:scene3d>
                <a:camera prst="orthographicFront"/>
                <a:lightRig rig="threePt" dir="t"/>
              </a:scene3d>
            </a:bodyPr>
            <a:lstStyle>
              <a:lvl1pPr marL="0" indent="0" algn="l" defTabSz="914400" rtl="0" eaLnBrk="1" fontAlgn="base" hangingPunct="1">
                <a:lnSpc>
                  <a:spcPct val="100000"/>
                </a:lnSpc>
                <a:spcBef>
                  <a:spcPct val="0"/>
                </a:spcBef>
                <a:spcAft>
                  <a:spcPct val="0"/>
                </a:spcAft>
                <a:buClrTx/>
                <a:buSzTx/>
                <a:buFontTx/>
                <a:buNone/>
                <a:defRPr kumimoji="0" lang="en-US" altLang="en-US" sz="3200" b="0" i="0" u="none" baseline="0">
                  <a:solidFill>
                    <a:schemeClr val="tx1"/>
                  </a:solidFill>
                  <a:latin typeface="Arial" panose="020b0604020202020204" pitchFamily="34" charset="0"/>
                  <a:ea typeface="微软雅黑"/>
                </a:defRPr>
              </a:lvl1pPr>
              <a:lvl2pPr marL="457200" indent="0" algn="l" defTabSz="914400" rtl="0" eaLnBrk="1" fontAlgn="base" hangingPunct="1">
                <a:lnSpc>
                  <a:spcPct val="100000"/>
                </a:lnSpc>
                <a:spcBef>
                  <a:spcPct val="0"/>
                </a:spcBef>
                <a:spcAft>
                  <a:spcPct val="0"/>
                </a:spcAft>
                <a:buClrTx/>
                <a:buSzTx/>
                <a:buFontTx/>
                <a:buNone/>
                <a:defRPr kumimoji="0" lang="en-US" altLang="en-US" sz="3200" b="0" i="0" u="none" baseline="0">
                  <a:solidFill>
                    <a:schemeClr val="tx1"/>
                  </a:solidFill>
                  <a:latin typeface="Arial" panose="020b0604020202020204" pitchFamily="34" charset="0"/>
                  <a:ea typeface="微软雅黑"/>
                </a:defRPr>
              </a:lvl2pPr>
              <a:lvl3pPr marL="914400" indent="0" algn="l" defTabSz="914400" rtl="0" eaLnBrk="1" fontAlgn="base" hangingPunct="1">
                <a:lnSpc>
                  <a:spcPct val="100000"/>
                </a:lnSpc>
                <a:spcBef>
                  <a:spcPct val="0"/>
                </a:spcBef>
                <a:spcAft>
                  <a:spcPct val="0"/>
                </a:spcAft>
                <a:buClrTx/>
                <a:buSzTx/>
                <a:buFontTx/>
                <a:buNone/>
                <a:defRPr kumimoji="0" lang="en-US" altLang="en-US" sz="3200" b="0" i="0" u="none" baseline="0">
                  <a:solidFill>
                    <a:schemeClr val="tx1"/>
                  </a:solidFill>
                  <a:latin typeface="Arial" panose="020b0604020202020204" pitchFamily="34" charset="0"/>
                  <a:ea typeface="微软雅黑"/>
                </a:defRPr>
              </a:lvl3pPr>
              <a:lvl4pPr marL="1371600" indent="0" algn="l" defTabSz="914400" rtl="0" eaLnBrk="1" fontAlgn="base" hangingPunct="1">
                <a:lnSpc>
                  <a:spcPct val="100000"/>
                </a:lnSpc>
                <a:spcBef>
                  <a:spcPct val="0"/>
                </a:spcBef>
                <a:spcAft>
                  <a:spcPct val="0"/>
                </a:spcAft>
                <a:buClrTx/>
                <a:buSzTx/>
                <a:buFontTx/>
                <a:buNone/>
                <a:defRPr kumimoji="0" lang="en-US" altLang="en-US" sz="3200" b="0" i="0" u="none" baseline="0">
                  <a:solidFill>
                    <a:schemeClr val="tx1"/>
                  </a:solidFill>
                  <a:latin typeface="Arial" panose="020b0604020202020204" pitchFamily="34" charset="0"/>
                  <a:ea typeface="微软雅黑"/>
                </a:defRPr>
              </a:lvl4pPr>
              <a:lvl5pPr marL="1828800" indent="0" algn="l" defTabSz="914400" rtl="0" eaLnBrk="1" fontAlgn="base" hangingPunct="1">
                <a:lnSpc>
                  <a:spcPct val="100000"/>
                </a:lnSpc>
                <a:spcBef>
                  <a:spcPct val="0"/>
                </a:spcBef>
                <a:spcAft>
                  <a:spcPct val="0"/>
                </a:spcAft>
                <a:buClrTx/>
                <a:buSzTx/>
                <a:buFontTx/>
                <a:buNone/>
                <a:defRPr kumimoji="0" lang="en-US" altLang="en-US" sz="3200" b="0" i="0" u="none" baseline="0">
                  <a:solidFill>
                    <a:schemeClr val="tx1"/>
                  </a:solidFill>
                  <a:latin typeface="Arial" panose="020b0604020202020204" pitchFamily="34" charset="0"/>
                  <a:ea typeface="微软雅黑"/>
                </a:defRPr>
              </a:lvl5pPr>
            </a:lstStyle>
            <a:p>
              <a:pPr lvl="0"/>
              <a:r>
                <a:rPr lang="zh-CN" altLang="en-US" sz="2800">
                  <a:solidFill>
                    <a:schemeClr val="dk1"/>
                  </a:solidFill>
                  <a:effectLst/>
                  <a:latin typeface="微软雅黑" panose="020b0503020204020204" charset="-122"/>
                  <a:cs typeface="微软雅黑" panose="020b0503020204020204" charset="-122"/>
                </a:rPr>
                <a:t>对于主族和零族：价电子就是最外层电子 </a:t>
              </a:r>
              <a:endParaRPr lang="zh-CN" altLang="en-US" sz="2800">
                <a:solidFill>
                  <a:schemeClr val="dk1"/>
                </a:solidFill>
                <a:effectLst/>
                <a:latin typeface="微软雅黑" panose="020b0503020204020204" charset="-122"/>
                <a:cs typeface="微软雅黑" panose="020b0503020204020204" charset="-122"/>
              </a:endParaRPr>
            </a:p>
          </p:txBody>
        </p:sp>
        <p:sp>
          <p:nvSpPr>
            <p:cNvPr id="53256" name="矩形 53255"/>
            <p:cNvSpPr/>
            <p:nvPr>
              <p:custDataLst>
                <p:tags r:id="rId14"/>
              </p:custDataLst>
            </p:nvPr>
          </p:nvSpPr>
          <p:spPr>
            <a:xfrm>
              <a:off x="3701" y="3940"/>
              <a:ext cx="8173" cy="725"/>
            </a:xfrm>
            <a:prstGeom prst="rect">
              <a:avLst/>
            </a:prstGeom>
            <a:noFill/>
            <a:ln>
              <a:noFill/>
              <a:miter lim="800000"/>
            </a:ln>
          </p:spPr>
          <p:txBody>
            <a:bodyPr wrap="none" anchor="ctr" anchorCtr="0">
              <a:spAutoFit/>
              <a:scene3d>
                <a:camera prst="orthographicFront"/>
                <a:lightRig rig="threePt" dir="t"/>
              </a:scene3d>
            </a:bodyPr>
            <a:lstStyle>
              <a:lvl1pPr marL="0" indent="0" algn="l" defTabSz="914400" rtl="0" eaLnBrk="1" fontAlgn="base" hangingPunct="1">
                <a:lnSpc>
                  <a:spcPct val="100000"/>
                </a:lnSpc>
                <a:spcBef>
                  <a:spcPct val="0"/>
                </a:spcBef>
                <a:spcAft>
                  <a:spcPct val="0"/>
                </a:spcAft>
                <a:buClrTx/>
                <a:buSzTx/>
                <a:buFontTx/>
                <a:buNone/>
                <a:defRPr kumimoji="0" lang="en-US" altLang="en-US" sz="3200" b="0" i="0" u="none" baseline="0">
                  <a:solidFill>
                    <a:schemeClr val="tx1"/>
                  </a:solidFill>
                  <a:latin typeface="Arial" panose="020b0604020202020204" pitchFamily="34" charset="0"/>
                  <a:ea typeface="微软雅黑"/>
                </a:defRPr>
              </a:lvl1pPr>
              <a:lvl2pPr marL="457200" indent="0" algn="l" defTabSz="914400" rtl="0" eaLnBrk="1" fontAlgn="base" hangingPunct="1">
                <a:lnSpc>
                  <a:spcPct val="100000"/>
                </a:lnSpc>
                <a:spcBef>
                  <a:spcPct val="0"/>
                </a:spcBef>
                <a:spcAft>
                  <a:spcPct val="0"/>
                </a:spcAft>
                <a:buClrTx/>
                <a:buSzTx/>
                <a:buFontTx/>
                <a:buNone/>
                <a:defRPr kumimoji="0" lang="en-US" altLang="en-US" sz="3200" b="0" i="0" u="none" baseline="0">
                  <a:solidFill>
                    <a:schemeClr val="tx1"/>
                  </a:solidFill>
                  <a:latin typeface="Arial" panose="020b0604020202020204" pitchFamily="34" charset="0"/>
                  <a:ea typeface="微软雅黑"/>
                </a:defRPr>
              </a:lvl2pPr>
              <a:lvl3pPr marL="914400" indent="0" algn="l" defTabSz="914400" rtl="0" eaLnBrk="1" fontAlgn="base" hangingPunct="1">
                <a:lnSpc>
                  <a:spcPct val="100000"/>
                </a:lnSpc>
                <a:spcBef>
                  <a:spcPct val="0"/>
                </a:spcBef>
                <a:spcAft>
                  <a:spcPct val="0"/>
                </a:spcAft>
                <a:buClrTx/>
                <a:buSzTx/>
                <a:buFontTx/>
                <a:buNone/>
                <a:defRPr kumimoji="0" lang="en-US" altLang="en-US" sz="3200" b="0" i="0" u="none" baseline="0">
                  <a:solidFill>
                    <a:schemeClr val="tx1"/>
                  </a:solidFill>
                  <a:latin typeface="Arial" panose="020b0604020202020204" pitchFamily="34" charset="0"/>
                  <a:ea typeface="微软雅黑"/>
                </a:defRPr>
              </a:lvl3pPr>
              <a:lvl4pPr marL="1371600" indent="0" algn="l" defTabSz="914400" rtl="0" eaLnBrk="1" fontAlgn="base" hangingPunct="1">
                <a:lnSpc>
                  <a:spcPct val="100000"/>
                </a:lnSpc>
                <a:spcBef>
                  <a:spcPct val="0"/>
                </a:spcBef>
                <a:spcAft>
                  <a:spcPct val="0"/>
                </a:spcAft>
                <a:buClrTx/>
                <a:buSzTx/>
                <a:buFontTx/>
                <a:buNone/>
                <a:defRPr kumimoji="0" lang="en-US" altLang="en-US" sz="3200" b="0" i="0" u="none" baseline="0">
                  <a:solidFill>
                    <a:schemeClr val="tx1"/>
                  </a:solidFill>
                  <a:latin typeface="Arial" panose="020b0604020202020204" pitchFamily="34" charset="0"/>
                  <a:ea typeface="微软雅黑"/>
                </a:defRPr>
              </a:lvl4pPr>
              <a:lvl5pPr marL="1828800" indent="0" algn="l" defTabSz="914400" rtl="0" eaLnBrk="1" fontAlgn="base" hangingPunct="1">
                <a:lnSpc>
                  <a:spcPct val="100000"/>
                </a:lnSpc>
                <a:spcBef>
                  <a:spcPct val="0"/>
                </a:spcBef>
                <a:spcAft>
                  <a:spcPct val="0"/>
                </a:spcAft>
                <a:buClrTx/>
                <a:buSzTx/>
                <a:buFontTx/>
                <a:buNone/>
                <a:defRPr kumimoji="0" lang="en-US" altLang="en-US" sz="3200" b="0" i="0" u="none" baseline="0">
                  <a:solidFill>
                    <a:schemeClr val="tx1"/>
                  </a:solidFill>
                  <a:latin typeface="Arial" panose="020b0604020202020204" pitchFamily="34" charset="0"/>
                  <a:ea typeface="微软雅黑"/>
                </a:defRPr>
              </a:lvl5pPr>
            </a:lstStyle>
            <a:p>
              <a:pPr lvl="0"/>
              <a:r>
                <a:rPr lang="zh-CN" altLang="en-US" sz="2400">
                  <a:solidFill>
                    <a:schemeClr val="dk1"/>
                  </a:solidFill>
                  <a:effectLst/>
                  <a:latin typeface="微软雅黑" panose="020b0503020204020204" charset="-122"/>
                  <a:cs typeface="微软雅黑" panose="020b0503020204020204" charset="-122"/>
                </a:rPr>
                <a:t>例如：</a:t>
              </a:r>
              <a:r>
                <a:rPr lang="en-US" altLang="zh-CN" sz="2400">
                  <a:solidFill>
                    <a:schemeClr val="dk1"/>
                  </a:solidFill>
                  <a:effectLst/>
                  <a:latin typeface="微软雅黑" panose="020b0503020204020204" charset="-122"/>
                  <a:cs typeface="微软雅黑" panose="020b0503020204020204" charset="-122"/>
                </a:rPr>
                <a:t>Cl</a:t>
              </a:r>
              <a:r>
                <a:rPr lang="zh-CN" altLang="en-US" sz="2400">
                  <a:solidFill>
                    <a:schemeClr val="dk1"/>
                  </a:solidFill>
                  <a:effectLst/>
                  <a:latin typeface="微软雅黑" panose="020b0503020204020204" charset="-122"/>
                  <a:cs typeface="微软雅黑" panose="020b0503020204020204" charset="-122"/>
                </a:rPr>
                <a:t>的价层电子排布式为</a:t>
              </a:r>
              <a:r>
                <a:rPr lang="en-US" altLang="zh-CN" sz="2400" b="1">
                  <a:solidFill>
                    <a:schemeClr val="dk1"/>
                  </a:solidFill>
                  <a:effectLst/>
                  <a:latin typeface="微软雅黑" panose="020b0503020204020204" charset="-122"/>
                  <a:cs typeface="微软雅黑" panose="020b0503020204020204" charset="-122"/>
                </a:rPr>
                <a:t>3s</a:t>
              </a:r>
              <a:r>
                <a:rPr lang="en-US" altLang="zh-CN" sz="2400" b="1" baseline="30000">
                  <a:solidFill>
                    <a:schemeClr val="dk1"/>
                  </a:solidFill>
                  <a:effectLst/>
                  <a:latin typeface="微软雅黑" panose="020b0503020204020204" charset="-122"/>
                  <a:cs typeface="微软雅黑" panose="020b0503020204020204" charset="-122"/>
                </a:rPr>
                <a:t>2</a:t>
              </a:r>
              <a:r>
                <a:rPr lang="en-US" altLang="zh-CN" sz="2400" b="1">
                  <a:solidFill>
                    <a:schemeClr val="dk1"/>
                  </a:solidFill>
                  <a:effectLst/>
                  <a:latin typeface="微软雅黑" panose="020b0503020204020204" charset="-122"/>
                  <a:cs typeface="微软雅黑" panose="020b0503020204020204" charset="-122"/>
                </a:rPr>
                <a:t>3p</a:t>
              </a:r>
              <a:r>
                <a:rPr lang="en-US" altLang="zh-CN" sz="2400" b="1" baseline="30000">
                  <a:solidFill>
                    <a:schemeClr val="dk1"/>
                  </a:solidFill>
                  <a:effectLst/>
                  <a:latin typeface="微软雅黑" panose="020b0503020204020204" charset="-122"/>
                  <a:cs typeface="微软雅黑" panose="020b0503020204020204" charset="-122"/>
                </a:rPr>
                <a:t>5</a:t>
              </a:r>
              <a:r>
                <a:rPr lang="en-US" altLang="zh-CN" sz="2400" b="1">
                  <a:solidFill>
                    <a:schemeClr val="dk1"/>
                  </a:solidFill>
                  <a:effectLst/>
                  <a:latin typeface="微软雅黑" panose="020b0503020204020204" charset="-122"/>
                  <a:cs typeface="微软雅黑" panose="020b0503020204020204" charset="-122"/>
                </a:rPr>
                <a:t> </a:t>
              </a:r>
              <a:endParaRPr lang="en-US" altLang="zh-CN" sz="2400" b="1">
                <a:solidFill>
                  <a:schemeClr val="dk1"/>
                </a:solidFill>
                <a:effectLst/>
                <a:latin typeface="微软雅黑" panose="020b0503020204020204" charset="-122"/>
                <a:cs typeface="微软雅黑" panose="020b0503020204020204" charset="-122"/>
              </a:endParaRPr>
            </a:p>
          </p:txBody>
        </p:sp>
        <p:sp>
          <p:nvSpPr>
            <p:cNvPr id="53258" name="矩形 53257"/>
            <p:cNvSpPr/>
            <p:nvPr>
              <p:custDataLst>
                <p:tags r:id="rId15"/>
              </p:custDataLst>
            </p:nvPr>
          </p:nvSpPr>
          <p:spPr>
            <a:xfrm>
              <a:off x="1249" y="4768"/>
              <a:ext cx="17578" cy="1161"/>
            </a:xfrm>
            <a:prstGeom prst="rect">
              <a:avLst/>
            </a:prstGeom>
            <a:noFill/>
            <a:ln>
              <a:noFill/>
              <a:miter lim="800000"/>
            </a:ln>
          </p:spPr>
          <p:txBody>
            <a:bodyPr wrap="square">
              <a:spAutoFit/>
              <a:scene3d>
                <a:camera prst="orthographicFront"/>
                <a:lightRig rig="threePt" dir="t"/>
              </a:scene3d>
            </a:bodyPr>
            <a:lstStyle>
              <a:lvl1pPr marL="0" indent="0" algn="l" defTabSz="914400" rtl="0" eaLnBrk="1" fontAlgn="base" hangingPunct="1">
                <a:lnSpc>
                  <a:spcPct val="100000"/>
                </a:lnSpc>
                <a:spcBef>
                  <a:spcPct val="0"/>
                </a:spcBef>
                <a:spcAft>
                  <a:spcPct val="0"/>
                </a:spcAft>
                <a:buClrTx/>
                <a:buSzTx/>
                <a:buFontTx/>
                <a:buNone/>
                <a:defRPr kumimoji="0" lang="en-US" altLang="en-US" sz="3200" b="0" i="0" u="none" baseline="0">
                  <a:solidFill>
                    <a:schemeClr val="tx1"/>
                  </a:solidFill>
                  <a:latin typeface="Arial" panose="020b0604020202020204" pitchFamily="34" charset="0"/>
                  <a:ea typeface="微软雅黑"/>
                </a:defRPr>
              </a:lvl1pPr>
              <a:lvl2pPr marL="457200" indent="0" algn="l" defTabSz="914400" rtl="0" eaLnBrk="1" fontAlgn="base" hangingPunct="1">
                <a:lnSpc>
                  <a:spcPct val="100000"/>
                </a:lnSpc>
                <a:spcBef>
                  <a:spcPct val="0"/>
                </a:spcBef>
                <a:spcAft>
                  <a:spcPct val="0"/>
                </a:spcAft>
                <a:buClrTx/>
                <a:buSzTx/>
                <a:buFontTx/>
                <a:buNone/>
                <a:defRPr kumimoji="0" lang="en-US" altLang="en-US" sz="3200" b="0" i="0" u="none" baseline="0">
                  <a:solidFill>
                    <a:schemeClr val="tx1"/>
                  </a:solidFill>
                  <a:latin typeface="Arial" panose="020b0604020202020204" pitchFamily="34" charset="0"/>
                  <a:ea typeface="微软雅黑"/>
                </a:defRPr>
              </a:lvl2pPr>
              <a:lvl3pPr marL="914400" indent="0" algn="l" defTabSz="914400" rtl="0" eaLnBrk="1" fontAlgn="base" hangingPunct="1">
                <a:lnSpc>
                  <a:spcPct val="100000"/>
                </a:lnSpc>
                <a:spcBef>
                  <a:spcPct val="0"/>
                </a:spcBef>
                <a:spcAft>
                  <a:spcPct val="0"/>
                </a:spcAft>
                <a:buClrTx/>
                <a:buSzTx/>
                <a:buFontTx/>
                <a:buNone/>
                <a:defRPr kumimoji="0" lang="en-US" altLang="en-US" sz="3200" b="0" i="0" u="none" baseline="0">
                  <a:solidFill>
                    <a:schemeClr val="tx1"/>
                  </a:solidFill>
                  <a:latin typeface="Arial" panose="020b0604020202020204" pitchFamily="34" charset="0"/>
                  <a:ea typeface="微软雅黑"/>
                </a:defRPr>
              </a:lvl3pPr>
              <a:lvl4pPr marL="1371600" indent="0" algn="l" defTabSz="914400" rtl="0" eaLnBrk="1" fontAlgn="base" hangingPunct="1">
                <a:lnSpc>
                  <a:spcPct val="100000"/>
                </a:lnSpc>
                <a:spcBef>
                  <a:spcPct val="0"/>
                </a:spcBef>
                <a:spcAft>
                  <a:spcPct val="0"/>
                </a:spcAft>
                <a:buClrTx/>
                <a:buSzTx/>
                <a:buFontTx/>
                <a:buNone/>
                <a:defRPr kumimoji="0" lang="en-US" altLang="en-US" sz="3200" b="0" i="0" u="none" baseline="0">
                  <a:solidFill>
                    <a:schemeClr val="tx1"/>
                  </a:solidFill>
                  <a:latin typeface="Arial" panose="020b0604020202020204" pitchFamily="34" charset="0"/>
                  <a:ea typeface="微软雅黑"/>
                </a:defRPr>
              </a:lvl4pPr>
              <a:lvl5pPr marL="1828800" indent="0" algn="l" defTabSz="914400" rtl="0" eaLnBrk="1" fontAlgn="base" hangingPunct="1">
                <a:lnSpc>
                  <a:spcPct val="100000"/>
                </a:lnSpc>
                <a:spcBef>
                  <a:spcPct val="0"/>
                </a:spcBef>
                <a:spcAft>
                  <a:spcPct val="0"/>
                </a:spcAft>
                <a:buClrTx/>
                <a:buSzTx/>
                <a:buFontTx/>
                <a:buNone/>
                <a:defRPr kumimoji="0" lang="en-US" altLang="en-US" sz="3200" b="0" i="0" u="none" baseline="0">
                  <a:solidFill>
                    <a:schemeClr val="tx1"/>
                  </a:solidFill>
                  <a:latin typeface="Arial" panose="020b0604020202020204" pitchFamily="34" charset="0"/>
                  <a:ea typeface="微软雅黑"/>
                </a:defRPr>
              </a:lvl5pPr>
            </a:lstStyle>
            <a:p>
              <a:pPr lvl="0">
                <a:lnSpc>
                  <a:spcPct val="150000"/>
                </a:lnSpc>
              </a:pPr>
              <a:r>
                <a:rPr lang="zh-CN" altLang="en-US" sz="2800">
                  <a:solidFill>
                    <a:schemeClr val="dk1"/>
                  </a:solidFill>
                  <a:effectLst/>
                  <a:latin typeface="微软雅黑" panose="020b0503020204020204" charset="-122"/>
                  <a:cs typeface="微软雅黑" panose="020b0503020204020204" charset="-122"/>
                </a:rPr>
                <a:t>对于副族和第</a:t>
              </a:r>
              <a:r>
                <a:rPr lang="en-US" altLang="zh-CN" sz="2800">
                  <a:solidFill>
                    <a:schemeClr val="dk1"/>
                  </a:solidFill>
                  <a:effectLst/>
                  <a:latin typeface="微软雅黑" panose="020b0503020204020204" charset="-122"/>
                  <a:cs typeface="微软雅黑" panose="020b0503020204020204" charset="-122"/>
                </a:rPr>
                <a:t>VIII</a:t>
              </a:r>
              <a:r>
                <a:rPr lang="zh-CN" altLang="en-US" sz="2800">
                  <a:solidFill>
                    <a:schemeClr val="dk1"/>
                  </a:solidFill>
                  <a:effectLst/>
                  <a:latin typeface="微软雅黑" panose="020b0503020204020204" charset="-122"/>
                  <a:cs typeface="微软雅黑" panose="020b0503020204020204" charset="-122"/>
                </a:rPr>
                <a:t>族元：最外层电子</a:t>
              </a:r>
              <a:r>
                <a:rPr altLang="zh-CN" sz="2800">
                  <a:solidFill>
                    <a:schemeClr val="dk1"/>
                  </a:solidFill>
                  <a:effectLst/>
                  <a:latin typeface="微软雅黑" panose="020b0503020204020204" charset="-122"/>
                  <a:cs typeface="微软雅黑" panose="020b0503020204020204" charset="-122"/>
                </a:rPr>
                <a:t>+</a:t>
              </a:r>
              <a:r>
                <a:rPr lang="zh-CN" altLang="en-US" sz="2800">
                  <a:solidFill>
                    <a:schemeClr val="dk1"/>
                  </a:solidFill>
                  <a:effectLst/>
                  <a:latin typeface="微软雅黑" panose="020b0503020204020204" charset="-122"/>
                  <a:cs typeface="微软雅黑" panose="020b0503020204020204" charset="-122"/>
                </a:rPr>
                <a:t>次外层部分电子</a:t>
              </a:r>
              <a:endParaRPr lang="zh-CN" altLang="en-US" sz="2800">
                <a:solidFill>
                  <a:schemeClr val="dk1"/>
                </a:solidFill>
                <a:effectLst/>
                <a:latin typeface="微软雅黑" panose="020b0503020204020204" charset="-122"/>
                <a:cs typeface="微软雅黑" panose="020b0503020204020204" charset="-122"/>
              </a:endParaRPr>
            </a:p>
          </p:txBody>
        </p:sp>
        <p:sp>
          <p:nvSpPr>
            <p:cNvPr id="53261" name="矩形 53260"/>
            <p:cNvSpPr/>
            <p:nvPr>
              <p:custDataLst>
                <p:tags r:id="rId16"/>
              </p:custDataLst>
            </p:nvPr>
          </p:nvSpPr>
          <p:spPr>
            <a:xfrm>
              <a:off x="3701" y="5978"/>
              <a:ext cx="8564" cy="725"/>
            </a:xfrm>
            <a:prstGeom prst="rect">
              <a:avLst/>
            </a:prstGeom>
            <a:noFill/>
            <a:ln>
              <a:noFill/>
              <a:miter lim="800000"/>
            </a:ln>
          </p:spPr>
          <p:txBody>
            <a:bodyPr wrap="none" anchor="ctr" anchorCtr="0">
              <a:spAutoFit/>
              <a:scene3d>
                <a:camera prst="orthographicFront"/>
                <a:lightRig rig="threePt" dir="t"/>
              </a:scene3d>
            </a:bodyPr>
            <a:lstStyle>
              <a:lvl1pPr marL="0" indent="0" algn="l" defTabSz="914400" rtl="0" eaLnBrk="1" fontAlgn="base" hangingPunct="1">
                <a:lnSpc>
                  <a:spcPct val="100000"/>
                </a:lnSpc>
                <a:spcBef>
                  <a:spcPct val="0"/>
                </a:spcBef>
                <a:spcAft>
                  <a:spcPct val="0"/>
                </a:spcAft>
                <a:buClrTx/>
                <a:buSzTx/>
                <a:buFontTx/>
                <a:buNone/>
                <a:defRPr kumimoji="0" lang="en-US" altLang="en-US" sz="3200" b="0" i="0" u="none" baseline="0">
                  <a:solidFill>
                    <a:schemeClr val="tx1"/>
                  </a:solidFill>
                  <a:latin typeface="Arial" panose="020b0604020202020204" pitchFamily="34" charset="0"/>
                  <a:ea typeface="微软雅黑"/>
                </a:defRPr>
              </a:lvl1pPr>
              <a:lvl2pPr marL="457200" indent="0" algn="l" defTabSz="914400" rtl="0" eaLnBrk="1" fontAlgn="base" hangingPunct="1">
                <a:lnSpc>
                  <a:spcPct val="100000"/>
                </a:lnSpc>
                <a:spcBef>
                  <a:spcPct val="0"/>
                </a:spcBef>
                <a:spcAft>
                  <a:spcPct val="0"/>
                </a:spcAft>
                <a:buClrTx/>
                <a:buSzTx/>
                <a:buFontTx/>
                <a:buNone/>
                <a:defRPr kumimoji="0" lang="en-US" altLang="en-US" sz="3200" b="0" i="0" u="none" baseline="0">
                  <a:solidFill>
                    <a:schemeClr val="tx1"/>
                  </a:solidFill>
                  <a:latin typeface="Arial" panose="020b0604020202020204" pitchFamily="34" charset="0"/>
                  <a:ea typeface="微软雅黑"/>
                </a:defRPr>
              </a:lvl2pPr>
              <a:lvl3pPr marL="914400" indent="0" algn="l" defTabSz="914400" rtl="0" eaLnBrk="1" fontAlgn="base" hangingPunct="1">
                <a:lnSpc>
                  <a:spcPct val="100000"/>
                </a:lnSpc>
                <a:spcBef>
                  <a:spcPct val="0"/>
                </a:spcBef>
                <a:spcAft>
                  <a:spcPct val="0"/>
                </a:spcAft>
                <a:buClrTx/>
                <a:buSzTx/>
                <a:buFontTx/>
                <a:buNone/>
                <a:defRPr kumimoji="0" lang="en-US" altLang="en-US" sz="3200" b="0" i="0" u="none" baseline="0">
                  <a:solidFill>
                    <a:schemeClr val="tx1"/>
                  </a:solidFill>
                  <a:latin typeface="Arial" panose="020b0604020202020204" pitchFamily="34" charset="0"/>
                  <a:ea typeface="微软雅黑"/>
                </a:defRPr>
              </a:lvl3pPr>
              <a:lvl4pPr marL="1371600" indent="0" algn="l" defTabSz="914400" rtl="0" eaLnBrk="1" fontAlgn="base" hangingPunct="1">
                <a:lnSpc>
                  <a:spcPct val="100000"/>
                </a:lnSpc>
                <a:spcBef>
                  <a:spcPct val="0"/>
                </a:spcBef>
                <a:spcAft>
                  <a:spcPct val="0"/>
                </a:spcAft>
                <a:buClrTx/>
                <a:buSzTx/>
                <a:buFontTx/>
                <a:buNone/>
                <a:defRPr kumimoji="0" lang="en-US" altLang="en-US" sz="3200" b="0" i="0" u="none" baseline="0">
                  <a:solidFill>
                    <a:schemeClr val="tx1"/>
                  </a:solidFill>
                  <a:latin typeface="Arial" panose="020b0604020202020204" pitchFamily="34" charset="0"/>
                  <a:ea typeface="微软雅黑"/>
                </a:defRPr>
              </a:lvl4pPr>
              <a:lvl5pPr marL="1828800" indent="0" algn="l" defTabSz="914400" rtl="0" eaLnBrk="1" fontAlgn="base" hangingPunct="1">
                <a:lnSpc>
                  <a:spcPct val="100000"/>
                </a:lnSpc>
                <a:spcBef>
                  <a:spcPct val="0"/>
                </a:spcBef>
                <a:spcAft>
                  <a:spcPct val="0"/>
                </a:spcAft>
                <a:buClrTx/>
                <a:buSzTx/>
                <a:buFontTx/>
                <a:buNone/>
                <a:defRPr kumimoji="0" lang="en-US" altLang="en-US" sz="3200" b="0" i="0" u="none" baseline="0">
                  <a:solidFill>
                    <a:schemeClr val="tx1"/>
                  </a:solidFill>
                  <a:latin typeface="Arial" panose="020b0604020202020204" pitchFamily="34" charset="0"/>
                  <a:ea typeface="微软雅黑"/>
                </a:defRPr>
              </a:lvl5pPr>
            </a:lstStyle>
            <a:p>
              <a:pPr lvl="0"/>
              <a:r>
                <a:rPr lang="zh-CN" altLang="en-US" sz="2400">
                  <a:solidFill>
                    <a:schemeClr val="dk1"/>
                  </a:solidFill>
                  <a:effectLst/>
                  <a:latin typeface="微软雅黑" panose="020b0503020204020204" charset="-122"/>
                  <a:cs typeface="微软雅黑" panose="020b0503020204020204" charset="-122"/>
                </a:rPr>
                <a:t>例如：</a:t>
              </a:r>
              <a:r>
                <a:rPr lang="en-US" altLang="zh-CN" sz="2400">
                  <a:solidFill>
                    <a:schemeClr val="dk1"/>
                  </a:solidFill>
                  <a:effectLst/>
                  <a:latin typeface="微软雅黑" panose="020b0503020204020204" charset="-122"/>
                  <a:cs typeface="微软雅黑" panose="020b0503020204020204" charset="-122"/>
                </a:rPr>
                <a:t>Cr</a:t>
              </a:r>
              <a:r>
                <a:rPr lang="zh-CN" altLang="en-US" sz="2400">
                  <a:solidFill>
                    <a:schemeClr val="dk1"/>
                  </a:solidFill>
                  <a:effectLst/>
                  <a:latin typeface="微软雅黑" panose="020b0503020204020204" charset="-122"/>
                  <a:cs typeface="微软雅黑" panose="020b0503020204020204" charset="-122"/>
                </a:rPr>
                <a:t>的价层电子排布式为</a:t>
              </a:r>
              <a:r>
                <a:rPr lang="en-US" altLang="zh-CN" sz="2400" b="1">
                  <a:solidFill>
                    <a:schemeClr val="dk1"/>
                  </a:solidFill>
                  <a:effectLst/>
                  <a:latin typeface="微软雅黑" panose="020b0503020204020204" charset="-122"/>
                  <a:cs typeface="微软雅黑" panose="020b0503020204020204" charset="-122"/>
                </a:rPr>
                <a:t>3d</a:t>
              </a:r>
              <a:r>
                <a:rPr lang="en-US" altLang="zh-CN" sz="2400" b="1" baseline="30000">
                  <a:solidFill>
                    <a:schemeClr val="dk1"/>
                  </a:solidFill>
                  <a:effectLst/>
                  <a:latin typeface="微软雅黑" panose="020b0503020204020204" charset="-122"/>
                  <a:cs typeface="微软雅黑" panose="020b0503020204020204" charset="-122"/>
                </a:rPr>
                <a:t>5</a:t>
              </a:r>
              <a:r>
                <a:rPr lang="en-US" altLang="zh-CN" sz="2400" b="1">
                  <a:solidFill>
                    <a:schemeClr val="dk1"/>
                  </a:solidFill>
                  <a:effectLst/>
                  <a:latin typeface="微软雅黑" panose="020b0503020204020204" charset="-122"/>
                  <a:cs typeface="微软雅黑" panose="020b0503020204020204" charset="-122"/>
                </a:rPr>
                <a:t>4s</a:t>
              </a:r>
              <a:r>
                <a:rPr lang="en-US" altLang="zh-CN" sz="2400" b="1" baseline="30000">
                  <a:solidFill>
                    <a:schemeClr val="dk1"/>
                  </a:solidFill>
                  <a:effectLst/>
                  <a:latin typeface="微软雅黑" panose="020b0503020204020204" charset="-122"/>
                  <a:cs typeface="微软雅黑" panose="020b0503020204020204" charset="-122"/>
                </a:rPr>
                <a:t>1</a:t>
              </a:r>
              <a:r>
                <a:rPr lang="zh-CN" altLang="en-US" sz="2400" b="1">
                  <a:solidFill>
                    <a:schemeClr val="dk1"/>
                  </a:solidFill>
                  <a:effectLst/>
                  <a:latin typeface="微软雅黑" panose="020b0503020204020204" charset="-122"/>
                  <a:cs typeface="微软雅黑" panose="020b0503020204020204" charset="-122"/>
                </a:rPr>
                <a:t>。</a:t>
              </a:r>
              <a:endParaRPr lang="zh-CN" altLang="en-US" sz="2400" b="1">
                <a:solidFill>
                  <a:schemeClr val="dk1"/>
                </a:solidFill>
                <a:effectLst/>
                <a:latin typeface="微软雅黑" panose="020b0503020204020204" charset="-122"/>
                <a:cs typeface="微软雅黑" panose="020b0503020204020204" charset="-122"/>
              </a:endParaRPr>
            </a:p>
          </p:txBody>
        </p:sp>
        <p:sp>
          <p:nvSpPr>
            <p:cNvPr id="6" name="左大括号 5"/>
            <p:cNvSpPr/>
            <p:nvPr>
              <p:custDataLst>
                <p:tags r:id="rId17"/>
              </p:custDataLst>
            </p:nvPr>
          </p:nvSpPr>
          <p:spPr>
            <a:xfrm>
              <a:off x="685" y="3014"/>
              <a:ext cx="564" cy="3301"/>
            </a:xfrm>
            <a:prstGeom prst="leftBrace">
              <a:avLst/>
            </a:prstGeom>
            <a:gradFill>
              <a:gsLst>
                <a:gs pos="0">
                  <a:srgbClr val="E30000"/>
                </a:gs>
                <a:gs pos="100000">
                  <a:srgbClr val="760303"/>
                </a:gs>
              </a:gsLst>
              <a:lin scaled="0"/>
            </a:gradFill>
            <a:ln>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dk1"/>
                </a:solidFill>
                <a:latin typeface="微软雅黑" panose="020b0503020204020204" charset="-122"/>
                <a:ea typeface="微软雅黑"/>
              </a:endParaRPr>
            </a:p>
          </p:txBody>
        </p:sp>
      </p:grpSp>
      <p:sp>
        <p:nvSpPr>
          <p:cNvPr id="8" name="矩形 7"/>
          <p:cNvSpPr/>
          <p:nvPr>
            <p:custDataLst>
              <p:tags r:id="rId18"/>
            </p:custDataLst>
          </p:nvPr>
        </p:nvSpPr>
        <p:spPr>
          <a:xfrm>
            <a:off x="1867535" y="6133323"/>
            <a:ext cx="3806190" cy="521970"/>
          </a:xfrm>
          <a:prstGeom prst="rect">
            <a:avLst/>
          </a:prstGeom>
          <a:noFill/>
          <a:ln>
            <a:noFill/>
            <a:miter lim="800000"/>
          </a:ln>
        </p:spPr>
        <p:txBody>
          <a:bodyPr wrap="none" anchor="ctr" anchorCtr="0">
            <a:spAutoFit/>
            <a:scene3d>
              <a:camera prst="orthographicFront"/>
              <a:lightRig rig="threePt" dir="t"/>
            </a:scene3d>
          </a:bodyPr>
          <a:lstStyle>
            <a:lvl1pPr marL="0" indent="0" algn="l" defTabSz="914400" rtl="0" eaLnBrk="1" fontAlgn="base" hangingPunct="1">
              <a:lnSpc>
                <a:spcPct val="100000"/>
              </a:lnSpc>
              <a:spcBef>
                <a:spcPct val="0"/>
              </a:spcBef>
              <a:spcAft>
                <a:spcPct val="0"/>
              </a:spcAft>
              <a:buClrTx/>
              <a:buSzTx/>
              <a:buFontTx/>
              <a:buNone/>
              <a:defRPr kumimoji="0" lang="en-US" altLang="en-US" sz="3200" b="0" i="0" u="none" baseline="0">
                <a:solidFill>
                  <a:schemeClr val="tx1"/>
                </a:solidFill>
                <a:latin typeface="Arial" panose="020b0604020202020204" pitchFamily="34" charset="0"/>
                <a:ea typeface="微软雅黑"/>
              </a:defRPr>
            </a:lvl1pPr>
            <a:lvl2pPr marL="457200" indent="0" algn="l" defTabSz="914400" rtl="0" eaLnBrk="1" fontAlgn="base" hangingPunct="1">
              <a:lnSpc>
                <a:spcPct val="100000"/>
              </a:lnSpc>
              <a:spcBef>
                <a:spcPct val="0"/>
              </a:spcBef>
              <a:spcAft>
                <a:spcPct val="0"/>
              </a:spcAft>
              <a:buClrTx/>
              <a:buSzTx/>
              <a:buFontTx/>
              <a:buNone/>
              <a:defRPr kumimoji="0" lang="en-US" altLang="en-US" sz="3200" b="0" i="0" u="none" baseline="0">
                <a:solidFill>
                  <a:schemeClr val="tx1"/>
                </a:solidFill>
                <a:latin typeface="Arial" panose="020b0604020202020204" pitchFamily="34" charset="0"/>
                <a:ea typeface="微软雅黑"/>
              </a:defRPr>
            </a:lvl2pPr>
            <a:lvl3pPr marL="914400" indent="0" algn="l" defTabSz="914400" rtl="0" eaLnBrk="1" fontAlgn="base" hangingPunct="1">
              <a:lnSpc>
                <a:spcPct val="100000"/>
              </a:lnSpc>
              <a:spcBef>
                <a:spcPct val="0"/>
              </a:spcBef>
              <a:spcAft>
                <a:spcPct val="0"/>
              </a:spcAft>
              <a:buClrTx/>
              <a:buSzTx/>
              <a:buFontTx/>
              <a:buNone/>
              <a:defRPr kumimoji="0" lang="en-US" altLang="en-US" sz="3200" b="0" i="0" u="none" baseline="0">
                <a:solidFill>
                  <a:schemeClr val="tx1"/>
                </a:solidFill>
                <a:latin typeface="Arial" panose="020b0604020202020204" pitchFamily="34" charset="0"/>
                <a:ea typeface="微软雅黑"/>
              </a:defRPr>
            </a:lvl3pPr>
            <a:lvl4pPr marL="1371600" indent="0" algn="l" defTabSz="914400" rtl="0" eaLnBrk="1" fontAlgn="base" hangingPunct="1">
              <a:lnSpc>
                <a:spcPct val="100000"/>
              </a:lnSpc>
              <a:spcBef>
                <a:spcPct val="0"/>
              </a:spcBef>
              <a:spcAft>
                <a:spcPct val="0"/>
              </a:spcAft>
              <a:buClrTx/>
              <a:buSzTx/>
              <a:buFontTx/>
              <a:buNone/>
              <a:defRPr kumimoji="0" lang="en-US" altLang="en-US" sz="3200" b="0" i="0" u="none" baseline="0">
                <a:solidFill>
                  <a:schemeClr val="tx1"/>
                </a:solidFill>
                <a:latin typeface="Arial" panose="020b0604020202020204" pitchFamily="34" charset="0"/>
                <a:ea typeface="微软雅黑"/>
              </a:defRPr>
            </a:lvl4pPr>
            <a:lvl5pPr marL="1828800" indent="0" algn="l" defTabSz="914400" rtl="0" eaLnBrk="1" fontAlgn="base" hangingPunct="1">
              <a:lnSpc>
                <a:spcPct val="100000"/>
              </a:lnSpc>
              <a:spcBef>
                <a:spcPct val="0"/>
              </a:spcBef>
              <a:spcAft>
                <a:spcPct val="0"/>
              </a:spcAft>
              <a:buClrTx/>
              <a:buSzTx/>
              <a:buFontTx/>
              <a:buNone/>
              <a:defRPr kumimoji="0" lang="en-US" altLang="en-US" sz="3200" b="0" i="0" u="none" baseline="0">
                <a:solidFill>
                  <a:schemeClr val="tx1"/>
                </a:solidFill>
                <a:latin typeface="Arial" panose="020b0604020202020204" pitchFamily="34" charset="0"/>
                <a:ea typeface="微软雅黑"/>
              </a:defRPr>
            </a:lvl5pPr>
          </a:lstStyle>
          <a:p>
            <a:pPr lvl="0"/>
            <a:r>
              <a:rPr lang="zh-CN" altLang="en-US" sz="2800">
                <a:solidFill>
                  <a:schemeClr val="dk1"/>
                </a:solidFill>
                <a:effectLst/>
                <a:latin typeface="微软雅黑" panose="020b0503020204020204" charset="-122"/>
                <a:cs typeface="微软雅黑" panose="020b0503020204020204" charset="-122"/>
              </a:rPr>
              <a:t>练习</a:t>
            </a:r>
            <a:r>
              <a:rPr altLang="zh-CN" sz="2800">
                <a:solidFill>
                  <a:schemeClr val="dk1"/>
                </a:solidFill>
                <a:effectLst/>
                <a:latin typeface="微软雅黑" panose="020b0503020204020204" charset="-122"/>
                <a:cs typeface="微软雅黑" panose="020b0503020204020204" charset="-122"/>
              </a:rPr>
              <a:t>1-36</a:t>
            </a:r>
            <a:r>
              <a:rPr lang="zh-CN" sz="2800">
                <a:solidFill>
                  <a:schemeClr val="dk1"/>
                </a:solidFill>
                <a:effectLst/>
                <a:latin typeface="微软雅黑" panose="020b0503020204020204" charset="-122"/>
                <a:cs typeface="微软雅黑" panose="020b0503020204020204" charset="-122"/>
              </a:rPr>
              <a:t>号价电子排布</a:t>
            </a:r>
            <a:endParaRPr lang="zh-CN" sz="2800">
              <a:solidFill>
                <a:schemeClr val="dk1"/>
              </a:solidFill>
              <a:effectLst/>
              <a:latin typeface="微软雅黑" panose="020b0503020204020204" charset="-122"/>
              <a:cs typeface="微软雅黑" panose="020b0503020204020204" charset="-122"/>
            </a:endParaRPr>
          </a:p>
        </p:txBody>
      </p:sp>
    </p:spTree>
    <p:custDataLst>
      <p:tags r:id="rId19"/>
    </p:custData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afterGroup">
                            <p:stCondLst>
                              <p:cond delay="0"/>
                            </p:stCondLst>
                            <p:childTnLst>
                              <p:par>
                                <p:cTn id="21" presetID="2" presetClass="entr" presetSubtype="4"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grpId="2" nodeType="withEffect">
                                  <p:stCondLst>
                                    <p:cond delay="0"/>
                                  </p:stCondLst>
                                  <p:childTnLst>
                                    <p:set>
                                      <p:cBhvr>
                                        <p:cTn id="26" dur="1" fill="hold">
                                          <p:stCondLst>
                                            <p:cond delay="0"/>
                                          </p:stCondLst>
                                        </p:cTn>
                                        <p:tgtEl>
                                          <p:spTgt spid="53253"/>
                                        </p:tgtEl>
                                        <p:attrNameLst>
                                          <p:attrName>style.visibility</p:attrName>
                                        </p:attrNameLst>
                                      </p:cBhvr>
                                      <p:to>
                                        <p:strVal val="visible"/>
                                      </p:to>
                                    </p:set>
                                    <p:anim calcmode="lin" valueType="num">
                                      <p:cBhvr additive="base">
                                        <p:cTn id="27" dur="500" fill="hold"/>
                                        <p:tgtEl>
                                          <p:spTgt spid="53253"/>
                                        </p:tgtEl>
                                        <p:attrNameLst>
                                          <p:attrName>ppt_x</p:attrName>
                                        </p:attrNameLst>
                                      </p:cBhvr>
                                      <p:tavLst>
                                        <p:tav tm="0">
                                          <p:val>
                                            <p:strVal val="#ppt_x"/>
                                          </p:val>
                                        </p:tav>
                                        <p:tav tm="100000">
                                          <p:val>
                                            <p:strVal val="#ppt_x"/>
                                          </p:val>
                                        </p:tav>
                                      </p:tavLst>
                                    </p:anim>
                                    <p:anim calcmode="lin" valueType="num">
                                      <p:cBhvr additive="base">
                                        <p:cTn id="28" dur="500" fill="hold"/>
                                        <p:tgtEl>
                                          <p:spTgt spid="53253"/>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after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53253" grpId="2"/>
      <p:bldP spid="4" grpId="0"/>
      <p:bldP spid="8"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tx2"/>
        </a:solidFill>
        <a:effectLst/>
      </p:bgPr>
    </p:bg>
    <p:spTree>
      <p:nvGrpSpPr>
        <p:cNvPr id="1" name=""/>
        <p:cNvGrpSpPr/>
        <p:nvPr>
          <p:custDataLst>
            <p:tags r:id="rId2"/>
          </p:custDataLst>
        </p:nvPr>
      </p:nvGrpSpPr>
      <p:grpSpPr>
        <a:xfrm>
          <a:off x="0" y="0"/>
          <a:ext cx="0" cy="0"/>
        </a:xfrm>
      </p:grpSpPr>
      <p:pic>
        <p:nvPicPr>
          <p:cNvPr id="4" name="图片 3"/>
          <p:cNvPicPr>
            <a:picLocks noChangeAspect="1"/>
          </p:cNvPicPr>
          <p:nvPr userDrawn="1">
            <p:custDataLst>
              <p:tags r:id="rId4"/>
            </p:custDataLst>
          </p:nvPr>
        </p:nvPicPr>
        <p:blipFill>
          <a:blip r:embed="rId3"/>
          <a:stretch>
            <a:fillRect/>
          </a:stretch>
        </p:blipFill>
        <p:spPr>
          <a:xfrm>
            <a:off x="0" y="0"/>
            <a:ext cx="1867535" cy="1779270"/>
          </a:xfrm>
          <a:prstGeom prst="rect">
            <a:avLst/>
          </a:prstGeom>
        </p:spPr>
      </p:pic>
      <p:pic>
        <p:nvPicPr>
          <p:cNvPr id="5" name="图片 4"/>
          <p:cNvPicPr>
            <a:picLocks noChangeAspect="1"/>
          </p:cNvPicPr>
          <p:nvPr userDrawn="1">
            <p:custDataLst>
              <p:tags r:id="rId6"/>
            </p:custDataLst>
          </p:nvPr>
        </p:nvPicPr>
        <p:blipFill>
          <a:blip r:embed="rId5"/>
          <a:stretch>
            <a:fillRect/>
          </a:stretch>
        </p:blipFill>
        <p:spPr>
          <a:xfrm rot="10800000">
            <a:off x="10416540" y="5166360"/>
            <a:ext cx="1775460" cy="1691640"/>
          </a:xfrm>
          <a:prstGeom prst="rect">
            <a:avLst/>
          </a:prstGeom>
        </p:spPr>
      </p:pic>
      <p:sp>
        <p:nvSpPr>
          <p:cNvPr id="6" name="文本框 5"/>
          <p:cNvSpPr txBox="1"/>
          <p:nvPr>
            <p:custDataLst>
              <p:tags r:id="rId7"/>
            </p:custDataLst>
          </p:nvPr>
        </p:nvSpPr>
        <p:spPr>
          <a:xfrm>
            <a:off x="441960" y="495300"/>
            <a:ext cx="2535555" cy="521970"/>
          </a:xfrm>
          <a:prstGeom prst="rect">
            <a:avLst/>
          </a:prstGeom>
          <a:noFill/>
        </p:spPr>
        <p:txBody>
          <a:bodyPr wrap="none" rtlCol="0" anchor="t">
            <a:spAutoFit/>
          </a:bodyPr>
          <a:lstStyle/>
          <a:p>
            <a:r>
              <a:rPr lang="en-US" altLang="zh-CN" sz="2800" b="1">
                <a:solidFill>
                  <a:srgbClr val="000000"/>
                </a:solidFill>
                <a:latin typeface="微软雅黑" panose="020b0503020204020204" charset="-122"/>
                <a:ea typeface="微软雅黑"/>
                <a:cs typeface="微软雅黑" panose="020b0503020204020204" charset="-122"/>
                <a:sym typeface="+mn-ea"/>
              </a:rPr>
              <a:t>2</a:t>
            </a:r>
            <a:r>
              <a:rPr lang="zh-CN" altLang="en-US" sz="2800" b="1">
                <a:solidFill>
                  <a:srgbClr val="000000"/>
                </a:solidFill>
                <a:latin typeface="微软雅黑" panose="020b0503020204020204" charset="-122"/>
                <a:ea typeface="微软雅黑"/>
                <a:cs typeface="微软雅黑" panose="020b0503020204020204" charset="-122"/>
                <a:sym typeface="+mn-ea"/>
              </a:rPr>
              <a:t>、</a:t>
            </a:r>
            <a:r>
              <a:rPr lang="zh-CN" altLang="zh-CN" sz="2800" b="1">
                <a:solidFill>
                  <a:srgbClr val="000000"/>
                </a:solidFill>
                <a:latin typeface="微软雅黑" panose="020b0503020204020204" charset="-122"/>
                <a:ea typeface="微软雅黑"/>
                <a:cs typeface="微软雅黑" panose="020b0503020204020204" charset="-122"/>
                <a:sym typeface="+mn-ea"/>
              </a:rPr>
              <a:t>轨道表示式</a:t>
            </a:r>
            <a:endParaRPr lang="zh-CN" altLang="zh-CN" sz="2800" b="1">
              <a:solidFill>
                <a:srgbClr val="000000"/>
              </a:solidFill>
              <a:latin typeface="微软雅黑" panose="020b0503020204020204" charset="-122"/>
              <a:ea typeface="微软雅黑"/>
              <a:cs typeface="微软雅黑" panose="020b0503020204020204" charset="-122"/>
              <a:sym typeface="+mn-ea"/>
            </a:endParaRPr>
          </a:p>
        </p:txBody>
      </p:sp>
      <p:sp>
        <p:nvSpPr>
          <p:cNvPr id="7" name="矩形 6"/>
          <p:cNvSpPr>
            <a:spLocks noChangeAspect="1"/>
          </p:cNvSpPr>
          <p:nvPr>
            <p:custDataLst>
              <p:tags r:id="rId8"/>
            </p:custDataLst>
          </p:nvPr>
        </p:nvSpPr>
        <p:spPr>
          <a:xfrm>
            <a:off x="365125" y="1070610"/>
            <a:ext cx="11624310" cy="2084070"/>
          </a:xfrm>
          <a:prstGeom prst="rect">
            <a:avLst/>
          </a:prstGeom>
        </p:spPr>
        <p:txBody>
          <a:bodyPr wrap="square">
            <a:spAutoFit/>
          </a:bodyPr>
          <a:lstStyle/>
          <a:p>
            <a:pPr defTabSz="914400" fontAlgn="auto">
              <a:lnSpc>
                <a:spcPct val="180000"/>
              </a:lnSpc>
              <a:spcAft>
                <a:spcPct val="0"/>
              </a:spcAft>
              <a:tabLst>
                <a:tab pos="1029335"/>
                <a:tab pos="1850390"/>
                <a:tab pos="2538095"/>
                <a:tab pos="3221990"/>
              </a:tabLst>
            </a:pPr>
            <a:r>
              <a:rPr lang="zh-CN" altLang="zh-CN" sz="2400">
                <a:solidFill>
                  <a:srgbClr val="000000"/>
                </a:solidFill>
                <a:latin typeface="微软雅黑" panose="020b0503020204020204" charset="-122"/>
                <a:ea typeface="微软雅黑"/>
                <a:cs typeface="微软雅黑" panose="020b0503020204020204" charset="-122"/>
              </a:rPr>
              <a:t>轨道表示式又称</a:t>
            </a:r>
            <a:r>
              <a:rPr lang="zh-CN" altLang="zh-CN" sz="2400">
                <a:solidFill>
                  <a:srgbClr val="000000"/>
                </a:solidFill>
                <a:uFill>
                  <a:solidFill>
                    <a:srgbClr val="000000"/>
                  </a:solidFill>
                </a:uFill>
                <a:latin typeface="微软雅黑" panose="020b0503020204020204" charset="-122"/>
                <a:ea typeface="微软雅黑"/>
                <a:cs typeface="微软雅黑" panose="020b0503020204020204" charset="-122"/>
              </a:rPr>
              <a:t>电子排布图</a:t>
            </a:r>
            <a:r>
              <a:rPr lang="en-US" altLang="zh-CN" sz="2400">
                <a:solidFill>
                  <a:srgbClr val="000000"/>
                </a:solidFill>
                <a:latin typeface="微软雅黑" panose="020b0503020204020204" charset="-122"/>
                <a:ea typeface="微软雅黑"/>
                <a:cs typeface="微软雅黑" panose="020b0503020204020204" charset="-122"/>
              </a:rPr>
              <a:t>,</a:t>
            </a:r>
            <a:r>
              <a:rPr lang="zh-CN" altLang="en-US" sz="2400">
                <a:solidFill>
                  <a:srgbClr val="000000"/>
                </a:solidFill>
                <a:latin typeface="微软雅黑" panose="020b0503020204020204" charset="-122"/>
                <a:ea typeface="微软雅黑"/>
                <a:cs typeface="微软雅黑" panose="020b0503020204020204" charset="-122"/>
              </a:rPr>
              <a:t>即</a:t>
            </a:r>
            <a:r>
              <a:rPr lang="zh-CN" altLang="zh-CN" sz="2400">
                <a:solidFill>
                  <a:srgbClr val="000000"/>
                </a:solidFill>
                <a:latin typeface="微软雅黑" panose="020b0503020204020204" charset="-122"/>
                <a:ea typeface="微软雅黑"/>
                <a:cs typeface="微软雅黑" panose="020b0503020204020204" charset="-122"/>
                <a:sym typeface="+mn-ea"/>
              </a:rPr>
              <a:t>将每一个原子轨道用一个方框表示</a:t>
            </a:r>
            <a:r>
              <a:rPr lang="en-US" altLang="zh-CN" sz="2400">
                <a:solidFill>
                  <a:srgbClr val="000000"/>
                </a:solidFill>
                <a:latin typeface="微软雅黑" panose="020b0503020204020204" charset="-122"/>
                <a:ea typeface="微软雅黑"/>
                <a:cs typeface="微软雅黑" panose="020b0503020204020204" charset="-122"/>
                <a:sym typeface="+mn-ea"/>
              </a:rPr>
              <a:t>,</a:t>
            </a:r>
            <a:r>
              <a:rPr lang="zh-CN" altLang="zh-CN" sz="2400">
                <a:solidFill>
                  <a:srgbClr val="000000"/>
                </a:solidFill>
                <a:latin typeface="微软雅黑" panose="020b0503020204020204" charset="-122"/>
                <a:ea typeface="微软雅黑"/>
                <a:cs typeface="微软雅黑" panose="020b0503020204020204" charset="-122"/>
                <a:sym typeface="+mn-ea"/>
              </a:rPr>
              <a:t>在方框内标明基态原子核外电子分布的式子，是表述电子排布的一种图式。</a:t>
            </a:r>
            <a:endParaRPr lang="zh-CN" altLang="zh-CN" sz="2400">
              <a:solidFill>
                <a:srgbClr val="000000"/>
              </a:solidFill>
              <a:latin typeface="微软雅黑" panose="020b0503020204020204" charset="-122"/>
              <a:ea typeface="微软雅黑"/>
              <a:cs typeface="微软雅黑" panose="020b0503020204020204" charset="-122"/>
              <a:sym typeface="+mn-ea"/>
            </a:endParaRPr>
          </a:p>
          <a:p>
            <a:pPr defTabSz="914400" fontAlgn="auto">
              <a:lnSpc>
                <a:spcPct val="180000"/>
              </a:lnSpc>
              <a:spcAft>
                <a:spcPct val="0"/>
              </a:spcAft>
              <a:tabLst>
                <a:tab pos="1029335"/>
                <a:tab pos="1850390"/>
                <a:tab pos="2538095"/>
                <a:tab pos="3221990"/>
              </a:tabLst>
            </a:pPr>
            <a:endParaRPr lang="zh-CN" altLang="zh-CN" sz="2400">
              <a:solidFill>
                <a:srgbClr val="000000"/>
              </a:solidFill>
              <a:effectLst/>
              <a:latin typeface="微软雅黑" panose="020b0503020204020204" charset="-122"/>
              <a:ea typeface="微软雅黑"/>
              <a:cs typeface="微软雅黑" panose="020b0503020204020204" charset="-122"/>
              <a:sym typeface="+mn-ea"/>
            </a:endParaRPr>
          </a:p>
        </p:txBody>
      </p:sp>
      <p:grpSp>
        <p:nvGrpSpPr>
          <p:cNvPr id="14" name="组合 13"/>
          <p:cNvGrpSpPr/>
          <p:nvPr>
            <p:custDataLst>
              <p:tags r:id="rId9"/>
            </p:custDataLst>
          </p:nvPr>
        </p:nvGrpSpPr>
        <p:grpSpPr>
          <a:xfrm>
            <a:off x="4896229" y="2687229"/>
            <a:ext cx="3301758" cy="841924"/>
            <a:chOff x="6089892" y="4228217"/>
            <a:chExt cx="3301758" cy="841924"/>
          </a:xfrm>
        </p:grpSpPr>
        <p:sp>
          <p:nvSpPr>
            <p:cNvPr id="15" name="矩形 14"/>
            <p:cNvSpPr/>
            <p:nvPr>
              <p:custDataLst>
                <p:tags r:id="rId10"/>
              </p:custDataLst>
            </p:nvPr>
          </p:nvSpPr>
          <p:spPr>
            <a:xfrm>
              <a:off x="6089892" y="4243448"/>
              <a:ext cx="432000" cy="432000"/>
            </a:xfrm>
            <a:prstGeom prst="rect">
              <a:avLst/>
            </a:prstGeom>
            <a:no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rgbClr val="000000"/>
                  </a:solidFill>
                  <a:latin typeface="微软雅黑" panose="020b0503020204020204" charset="-122"/>
                  <a:ea typeface="微软雅黑"/>
                  <a:cs typeface="Times New Roman" panose="02020603050405020304" pitchFamily="18" charset="0"/>
                </a:rPr>
                <a:t>↑↓</a:t>
              </a:r>
              <a:endParaRPr lang="zh-CN" altLang="en-US" b="1">
                <a:solidFill>
                  <a:srgbClr val="000000"/>
                </a:solidFill>
                <a:latin typeface="微软雅黑" panose="020b0503020204020204" charset="-122"/>
                <a:ea typeface="微软雅黑"/>
                <a:cs typeface="Times New Roman" panose="02020603050405020304" pitchFamily="18" charset="0"/>
              </a:endParaRPr>
            </a:p>
          </p:txBody>
        </p:sp>
        <p:sp>
          <p:nvSpPr>
            <p:cNvPr id="16" name="TextBox 15"/>
            <p:cNvSpPr txBox="1"/>
            <p:nvPr>
              <p:custDataLst>
                <p:tags r:id="rId11"/>
              </p:custDataLst>
            </p:nvPr>
          </p:nvSpPr>
          <p:spPr>
            <a:xfrm>
              <a:off x="6089892" y="4619291"/>
              <a:ext cx="3301758" cy="450850"/>
            </a:xfrm>
            <a:prstGeom prst="rect">
              <a:avLst/>
            </a:prstGeom>
            <a:noFill/>
          </p:spPr>
          <p:txBody>
            <a:bodyPr wrap="square" rtlCol="0">
              <a:spAutoFit/>
            </a:bodyPr>
            <a:lstStyle/>
            <a:p>
              <a:pPr>
                <a:lnSpc>
                  <a:spcPct val="130000"/>
                </a:lnSpc>
              </a:pPr>
              <a:r>
                <a:rPr lang="en-US" altLang="zh-CN">
                  <a:solidFill>
                    <a:srgbClr val="000000"/>
                  </a:solidFill>
                  <a:latin typeface="微软雅黑" panose="020b0503020204020204" charset="-122"/>
                  <a:ea typeface="微软雅黑"/>
                  <a:cs typeface="Times New Roman" panose="02020603050405020304" pitchFamily="18" charset="0"/>
                </a:rPr>
                <a:t>1s   2s       2p       3s                                    </a:t>
              </a:r>
              <a:endParaRPr lang="en-US" altLang="zh-CN">
                <a:solidFill>
                  <a:srgbClr val="000000"/>
                </a:solidFill>
                <a:latin typeface="微软雅黑" panose="020b0503020204020204" charset="-122"/>
                <a:ea typeface="微软雅黑"/>
                <a:cs typeface="Times New Roman" panose="02020603050405020304" pitchFamily="18" charset="0"/>
              </a:endParaRPr>
            </a:p>
          </p:txBody>
        </p:sp>
        <p:sp>
          <p:nvSpPr>
            <p:cNvPr id="17" name="矩形 16"/>
            <p:cNvSpPr/>
            <p:nvPr>
              <p:custDataLst>
                <p:tags r:id="rId12"/>
              </p:custDataLst>
            </p:nvPr>
          </p:nvSpPr>
          <p:spPr>
            <a:xfrm>
              <a:off x="6670359" y="4228217"/>
              <a:ext cx="432000" cy="432000"/>
            </a:xfrm>
            <a:prstGeom prst="rect">
              <a:avLst/>
            </a:prstGeom>
            <a:no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rgbClr val="000000"/>
                  </a:solidFill>
                  <a:latin typeface="微软雅黑" panose="020b0503020204020204" charset="-122"/>
                  <a:ea typeface="微软雅黑"/>
                  <a:cs typeface="Times New Roman" panose="02020603050405020304" pitchFamily="18" charset="0"/>
                </a:rPr>
                <a:t>↑↓</a:t>
              </a:r>
              <a:endParaRPr lang="zh-CN" altLang="en-US" b="1">
                <a:solidFill>
                  <a:srgbClr val="000000"/>
                </a:solidFill>
                <a:latin typeface="微软雅黑" panose="020b0503020204020204" charset="-122"/>
                <a:ea typeface="微软雅黑"/>
                <a:cs typeface="Times New Roman" panose="02020603050405020304" pitchFamily="18" charset="0"/>
              </a:endParaRPr>
            </a:p>
          </p:txBody>
        </p:sp>
        <p:sp>
          <p:nvSpPr>
            <p:cNvPr id="18" name="矩形 17"/>
            <p:cNvSpPr/>
            <p:nvPr>
              <p:custDataLst>
                <p:tags r:id="rId13"/>
              </p:custDataLst>
            </p:nvPr>
          </p:nvSpPr>
          <p:spPr>
            <a:xfrm>
              <a:off x="8697603" y="4228217"/>
              <a:ext cx="432000" cy="432000"/>
            </a:xfrm>
            <a:prstGeom prst="rect">
              <a:avLst/>
            </a:prstGeom>
            <a:no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rgbClr val="000000"/>
                  </a:solidFill>
                  <a:latin typeface="微软雅黑" panose="020b0503020204020204" charset="-122"/>
                  <a:ea typeface="微软雅黑"/>
                  <a:cs typeface="Times New Roman" panose="02020603050405020304" pitchFamily="18" charset="0"/>
                </a:rPr>
                <a:t>↑</a:t>
              </a:r>
              <a:endParaRPr lang="zh-CN" altLang="en-US" b="1">
                <a:solidFill>
                  <a:srgbClr val="000000"/>
                </a:solidFill>
                <a:latin typeface="微软雅黑" panose="020b0503020204020204" charset="-122"/>
                <a:ea typeface="微软雅黑"/>
                <a:cs typeface="Times New Roman" panose="02020603050405020304" pitchFamily="18" charset="0"/>
              </a:endParaRPr>
            </a:p>
          </p:txBody>
        </p:sp>
        <p:sp>
          <p:nvSpPr>
            <p:cNvPr id="19" name="矩形 18"/>
            <p:cNvSpPr/>
            <p:nvPr>
              <p:custDataLst>
                <p:tags r:id="rId14"/>
              </p:custDataLst>
            </p:nvPr>
          </p:nvSpPr>
          <p:spPr>
            <a:xfrm>
              <a:off x="7233991" y="4228217"/>
              <a:ext cx="432000" cy="432000"/>
            </a:xfrm>
            <a:prstGeom prst="rect">
              <a:avLst/>
            </a:prstGeom>
            <a:no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rgbClr val="000000"/>
                  </a:solidFill>
                  <a:latin typeface="微软雅黑" panose="020b0503020204020204" charset="-122"/>
                  <a:ea typeface="微软雅黑"/>
                  <a:cs typeface="Times New Roman" panose="02020603050405020304" pitchFamily="18" charset="0"/>
                </a:rPr>
                <a:t>↑↓</a:t>
              </a:r>
              <a:endParaRPr lang="zh-CN" altLang="en-US" b="1">
                <a:solidFill>
                  <a:srgbClr val="000000"/>
                </a:solidFill>
                <a:latin typeface="微软雅黑" panose="020b0503020204020204" charset="-122"/>
                <a:ea typeface="微软雅黑"/>
                <a:cs typeface="Times New Roman" panose="02020603050405020304" pitchFamily="18" charset="0"/>
              </a:endParaRPr>
            </a:p>
          </p:txBody>
        </p:sp>
        <p:sp>
          <p:nvSpPr>
            <p:cNvPr id="20" name="矩形 19"/>
            <p:cNvSpPr/>
            <p:nvPr>
              <p:custDataLst>
                <p:tags r:id="rId15"/>
              </p:custDataLst>
            </p:nvPr>
          </p:nvSpPr>
          <p:spPr>
            <a:xfrm>
              <a:off x="7665991" y="4228217"/>
              <a:ext cx="432000" cy="432000"/>
            </a:xfrm>
            <a:prstGeom prst="rect">
              <a:avLst/>
            </a:prstGeom>
            <a:no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rgbClr val="000000"/>
                  </a:solidFill>
                  <a:latin typeface="微软雅黑" panose="020b0503020204020204" charset="-122"/>
                  <a:ea typeface="微软雅黑"/>
                  <a:cs typeface="Times New Roman" panose="02020603050405020304" pitchFamily="18" charset="0"/>
                </a:rPr>
                <a:t>↑↓</a:t>
              </a:r>
              <a:endParaRPr lang="zh-CN" altLang="en-US" b="1">
                <a:solidFill>
                  <a:srgbClr val="000000"/>
                </a:solidFill>
                <a:latin typeface="微软雅黑" panose="020b0503020204020204" charset="-122"/>
                <a:ea typeface="微软雅黑"/>
                <a:cs typeface="Times New Roman" panose="02020603050405020304" pitchFamily="18" charset="0"/>
              </a:endParaRPr>
            </a:p>
          </p:txBody>
        </p:sp>
        <p:sp>
          <p:nvSpPr>
            <p:cNvPr id="21" name="矩形 20"/>
            <p:cNvSpPr/>
            <p:nvPr>
              <p:custDataLst>
                <p:tags r:id="rId16"/>
              </p:custDataLst>
            </p:nvPr>
          </p:nvSpPr>
          <p:spPr>
            <a:xfrm>
              <a:off x="8097991" y="4228217"/>
              <a:ext cx="432000" cy="432000"/>
            </a:xfrm>
            <a:prstGeom prst="rect">
              <a:avLst/>
            </a:prstGeom>
            <a:no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rgbClr val="000000"/>
                  </a:solidFill>
                  <a:latin typeface="微软雅黑" panose="020b0503020204020204" charset="-122"/>
                  <a:ea typeface="微软雅黑"/>
                  <a:cs typeface="Times New Roman" panose="02020603050405020304" pitchFamily="18" charset="0"/>
                </a:rPr>
                <a:t>↑↓</a:t>
              </a:r>
              <a:endParaRPr lang="zh-CN" altLang="en-US" b="1">
                <a:solidFill>
                  <a:srgbClr val="000000"/>
                </a:solidFill>
                <a:latin typeface="微软雅黑" panose="020b0503020204020204" charset="-122"/>
                <a:ea typeface="微软雅黑"/>
                <a:cs typeface="Times New Roman" panose="02020603050405020304" pitchFamily="18" charset="0"/>
              </a:endParaRPr>
            </a:p>
          </p:txBody>
        </p:sp>
      </p:grpSp>
      <p:sp>
        <p:nvSpPr>
          <p:cNvPr id="34" name="文本框 23"/>
          <p:cNvSpPr txBox="1"/>
          <p:nvPr>
            <p:custDataLst>
              <p:tags r:id="rId17"/>
            </p:custDataLst>
          </p:nvPr>
        </p:nvSpPr>
        <p:spPr>
          <a:xfrm>
            <a:off x="1779905" y="2573655"/>
            <a:ext cx="2204085" cy="645160"/>
          </a:xfrm>
          <a:prstGeom prst="rect">
            <a:avLst/>
          </a:prstGeom>
          <a:noFill/>
        </p:spPr>
        <p:txBody>
          <a:bodyPr wrap="square" rtlCol="0">
            <a:spAutoFit/>
          </a:bodyPr>
          <a:lstStyle/>
          <a:p>
            <a:pPr>
              <a:lnSpc>
                <a:spcPct val="150000"/>
              </a:lnSpc>
            </a:pPr>
            <a:r>
              <a:rPr lang="en-US" altLang="zh-CN" sz="2400">
                <a:solidFill>
                  <a:schemeClr val="dk1"/>
                </a:solidFill>
                <a:latin typeface="微软雅黑" panose="020b0503020204020204" charset="-122"/>
                <a:ea typeface="微软雅黑"/>
                <a:cs typeface="Times New Roman" panose="02020603050405020304" pitchFamily="18" charset="0"/>
              </a:rPr>
              <a:t>1s</a:t>
            </a:r>
            <a:r>
              <a:rPr lang="en-US" altLang="zh-CN" sz="2400" baseline="30000">
                <a:solidFill>
                  <a:schemeClr val="dk1"/>
                </a:solidFill>
                <a:latin typeface="微软雅黑" panose="020b0503020204020204" charset="-122"/>
                <a:ea typeface="微软雅黑"/>
                <a:cs typeface="Times New Roman" panose="02020603050405020304" pitchFamily="18" charset="0"/>
              </a:rPr>
              <a:t>2</a:t>
            </a:r>
            <a:r>
              <a:rPr lang="en-US" altLang="zh-CN" sz="2400">
                <a:solidFill>
                  <a:schemeClr val="dk1"/>
                </a:solidFill>
                <a:latin typeface="微软雅黑" panose="020b0503020204020204" charset="-122"/>
                <a:ea typeface="微软雅黑"/>
                <a:cs typeface="Times New Roman" panose="02020603050405020304" pitchFamily="18" charset="0"/>
              </a:rPr>
              <a:t>2s</a:t>
            </a:r>
            <a:r>
              <a:rPr lang="en-US" altLang="zh-CN" sz="2400" baseline="30000">
                <a:solidFill>
                  <a:schemeClr val="dk1"/>
                </a:solidFill>
                <a:latin typeface="微软雅黑" panose="020b0503020204020204" charset="-122"/>
                <a:ea typeface="微软雅黑"/>
                <a:cs typeface="Times New Roman" panose="02020603050405020304" pitchFamily="18" charset="0"/>
              </a:rPr>
              <a:t>2</a:t>
            </a:r>
            <a:r>
              <a:rPr lang="en-US" altLang="zh-CN" sz="2400">
                <a:solidFill>
                  <a:schemeClr val="dk1"/>
                </a:solidFill>
                <a:latin typeface="微软雅黑" panose="020b0503020204020204" charset="-122"/>
                <a:ea typeface="微软雅黑"/>
                <a:cs typeface="Times New Roman" panose="02020603050405020304" pitchFamily="18" charset="0"/>
              </a:rPr>
              <a:t>2p</a:t>
            </a:r>
            <a:r>
              <a:rPr lang="en-US" altLang="zh-CN" sz="2400" baseline="30000">
                <a:solidFill>
                  <a:schemeClr val="dk1"/>
                </a:solidFill>
                <a:latin typeface="微软雅黑" panose="020b0503020204020204" charset="-122"/>
                <a:ea typeface="微软雅黑"/>
                <a:cs typeface="Times New Roman" panose="02020603050405020304" pitchFamily="18" charset="0"/>
              </a:rPr>
              <a:t>6</a:t>
            </a:r>
            <a:r>
              <a:rPr lang="en-US" altLang="zh-CN" sz="2400">
                <a:solidFill>
                  <a:schemeClr val="dk1"/>
                </a:solidFill>
                <a:latin typeface="微软雅黑" panose="020b0503020204020204" charset="-122"/>
                <a:ea typeface="微软雅黑"/>
                <a:cs typeface="Times New Roman" panose="02020603050405020304" pitchFamily="18" charset="0"/>
              </a:rPr>
              <a:t>3s</a:t>
            </a:r>
            <a:r>
              <a:rPr lang="en-US" altLang="zh-CN" sz="2400" baseline="30000">
                <a:solidFill>
                  <a:schemeClr val="dk1"/>
                </a:solidFill>
                <a:latin typeface="微软雅黑" panose="020b0503020204020204" charset="-122"/>
                <a:ea typeface="微软雅黑"/>
                <a:cs typeface="Times New Roman" panose="02020603050405020304" pitchFamily="18" charset="0"/>
              </a:rPr>
              <a:t>1</a:t>
            </a:r>
            <a:endParaRPr lang="en-US" altLang="zh-CN" sz="2400" baseline="30000">
              <a:solidFill>
                <a:schemeClr val="dk1"/>
              </a:solidFill>
              <a:latin typeface="微软雅黑" panose="020b0503020204020204" charset="-122"/>
              <a:ea typeface="微软雅黑"/>
              <a:cs typeface="Times New Roman" panose="02020603050405020304" pitchFamily="18" charset="0"/>
            </a:endParaRPr>
          </a:p>
        </p:txBody>
      </p:sp>
      <p:sp>
        <p:nvSpPr>
          <p:cNvPr id="35" name="文本框 23"/>
          <p:cNvSpPr txBox="1"/>
          <p:nvPr>
            <p:custDataLst>
              <p:tags r:id="rId18"/>
            </p:custDataLst>
          </p:nvPr>
        </p:nvSpPr>
        <p:spPr>
          <a:xfrm>
            <a:off x="807085" y="2466975"/>
            <a:ext cx="972185" cy="737235"/>
          </a:xfrm>
          <a:prstGeom prst="rect">
            <a:avLst/>
          </a:prstGeom>
          <a:noFill/>
        </p:spPr>
        <p:txBody>
          <a:bodyPr wrap="square" rtlCol="0">
            <a:spAutoFit/>
          </a:bodyPr>
          <a:lstStyle/>
          <a:p>
            <a:pPr>
              <a:lnSpc>
                <a:spcPct val="150000"/>
              </a:lnSpc>
            </a:pPr>
            <a:r>
              <a:rPr lang="en-US" altLang="zh-CN" sz="2800" b="1">
                <a:solidFill>
                  <a:schemeClr val="dk1"/>
                </a:solidFill>
                <a:latin typeface="微软雅黑" panose="020b0503020204020204" charset="-122"/>
                <a:ea typeface="微软雅黑"/>
                <a:cs typeface="Times New Roman" panose="02020603050405020304" pitchFamily="18" charset="0"/>
              </a:rPr>
              <a:t>Na</a:t>
            </a:r>
            <a:endParaRPr lang="en-US" altLang="zh-CN" sz="2800" b="1">
              <a:solidFill>
                <a:schemeClr val="dk1"/>
              </a:solidFill>
              <a:latin typeface="微软雅黑" panose="020b0503020204020204" charset="-122"/>
              <a:ea typeface="微软雅黑"/>
              <a:cs typeface="Times New Roman" panose="02020603050405020304" pitchFamily="18" charset="0"/>
            </a:endParaRPr>
          </a:p>
        </p:txBody>
      </p:sp>
      <p:sp>
        <p:nvSpPr>
          <p:cNvPr id="23" name="文本框 16"/>
          <p:cNvSpPr txBox="1"/>
          <p:nvPr>
            <p:custDataLst>
              <p:tags r:id="rId19"/>
            </p:custDataLst>
          </p:nvPr>
        </p:nvSpPr>
        <p:spPr>
          <a:xfrm>
            <a:off x="1013756" y="4834634"/>
            <a:ext cx="6490164" cy="460375"/>
          </a:xfrm>
          <a:prstGeom prst="rect">
            <a:avLst/>
          </a:prstGeom>
          <a:noFill/>
        </p:spPr>
        <p:txBody>
          <a:bodyPr wrap="square" rtlCol="0">
            <a:spAutoFit/>
          </a:bodyPr>
          <a:lstStyle/>
          <a:p>
            <a:r>
              <a:rPr lang="zh-CN" altLang="en-US" sz="2400">
                <a:solidFill>
                  <a:srgbClr val="000000"/>
                </a:solidFill>
                <a:latin typeface="微软雅黑" panose="020b0503020204020204" charset="-122"/>
                <a:ea typeface="微软雅黑"/>
                <a:cs typeface="Times New Roman" panose="02020603050405020304" pitchFamily="18" charset="0"/>
              </a:rPr>
              <a:t>各轨道按照离核由近到远，从左到右依次排列。</a:t>
            </a:r>
            <a:endParaRPr lang="zh-CN" altLang="en-US" sz="2400">
              <a:solidFill>
                <a:srgbClr val="000000"/>
              </a:solidFill>
              <a:latin typeface="微软雅黑" panose="020b0503020204020204" charset="-122"/>
              <a:ea typeface="微软雅黑"/>
              <a:cs typeface="Times New Roman" panose="02020603050405020304" pitchFamily="18" charset="0"/>
            </a:endParaRPr>
          </a:p>
        </p:txBody>
      </p:sp>
      <p:sp>
        <p:nvSpPr>
          <p:cNvPr id="9" name="文本框 8"/>
          <p:cNvSpPr txBox="1"/>
          <p:nvPr>
            <p:custDataLst>
              <p:tags r:id="rId20"/>
            </p:custDataLst>
          </p:nvPr>
        </p:nvSpPr>
        <p:spPr>
          <a:xfrm>
            <a:off x="840740" y="3808730"/>
            <a:ext cx="3804285" cy="398779"/>
          </a:xfrm>
          <a:prstGeom prst="wedgeRectCallout">
            <a:avLst>
              <a:gd name="adj1" fmla="val 56576"/>
              <a:gd name="adj2" fmla="val -236146"/>
            </a:avLst>
          </a:prstGeom>
          <a:noFill/>
          <a:ln>
            <a:solidFill>
              <a:srgbClr val="002060"/>
            </a:solidFill>
          </a:ln>
        </p:spPr>
        <p:txBody>
          <a:bodyPr wrap="square" rtlCol="0" anchor="t">
            <a:spAutoFit/>
          </a:bodyPr>
          <a:lstStyle/>
          <a:p>
            <a:r>
              <a:rPr lang="zh-CN" altLang="zh-CN" sz="2000" b="1" smtClean="0">
                <a:solidFill>
                  <a:srgbClr val="000000"/>
                </a:solidFill>
                <a:latin typeface="微软雅黑" panose="020b0503020204020204" charset="-122"/>
                <a:ea typeface="微软雅黑"/>
                <a:cs typeface="微软雅黑" panose="020b0503020204020204" charset="-122"/>
                <a:sym typeface="+mn-ea"/>
              </a:rPr>
              <a:t>方框(</a:t>
            </a:r>
            <a:r>
              <a:rPr lang="zh-CN" altLang="zh-CN" sz="2000" b="1">
                <a:solidFill>
                  <a:srgbClr val="000000"/>
                </a:solidFill>
                <a:latin typeface="微软雅黑" panose="020b0503020204020204" charset="-122"/>
                <a:ea typeface="微软雅黑"/>
                <a:cs typeface="微软雅黑" panose="020b0503020204020204" charset="-122"/>
                <a:sym typeface="+mn-ea"/>
              </a:rPr>
              <a:t>也可用</a:t>
            </a:r>
            <a:r>
              <a:rPr lang="zh-CN" altLang="zh-CN" sz="2000" b="1" smtClean="0">
                <a:solidFill>
                  <a:srgbClr val="000000"/>
                </a:solidFill>
                <a:latin typeface="微软雅黑" panose="020b0503020204020204" charset="-122"/>
                <a:ea typeface="微软雅黑"/>
                <a:cs typeface="微软雅黑" panose="020b0503020204020204" charset="-122"/>
                <a:sym typeface="+mn-ea"/>
              </a:rPr>
              <a:t>圆圈)表示原子轨道</a:t>
            </a:r>
            <a:endParaRPr lang="zh-CN" altLang="zh-CN" sz="2000" b="1" smtClean="0">
              <a:solidFill>
                <a:srgbClr val="000000"/>
              </a:solidFill>
              <a:latin typeface="微软雅黑" panose="020b0503020204020204" charset="-122"/>
              <a:ea typeface="微软雅黑"/>
              <a:cs typeface="微软雅黑" panose="020b0503020204020204" charset="-122"/>
              <a:sym typeface="+mn-ea"/>
            </a:endParaRPr>
          </a:p>
        </p:txBody>
      </p:sp>
      <p:sp>
        <p:nvSpPr>
          <p:cNvPr id="22" name="文本框 21"/>
          <p:cNvSpPr txBox="1"/>
          <p:nvPr>
            <p:custDataLst>
              <p:tags r:id="rId21"/>
            </p:custDataLst>
          </p:nvPr>
        </p:nvSpPr>
        <p:spPr>
          <a:xfrm>
            <a:off x="5476875" y="3808730"/>
            <a:ext cx="3804285" cy="398779"/>
          </a:xfrm>
          <a:prstGeom prst="wedgeRectCallout">
            <a:avLst>
              <a:gd name="adj1" fmla="val -25479"/>
              <a:gd name="adj2" fmla="val -212898"/>
            </a:avLst>
          </a:prstGeom>
          <a:noFill/>
          <a:ln>
            <a:solidFill>
              <a:srgbClr val="6F1F1F"/>
            </a:solidFill>
          </a:ln>
        </p:spPr>
        <p:txBody>
          <a:bodyPr wrap="square" rtlCol="0" anchor="t">
            <a:spAutoFit/>
          </a:bodyPr>
          <a:lstStyle/>
          <a:p>
            <a:r>
              <a:rPr lang="zh-CN" altLang="zh-CN" sz="2000" b="1" smtClean="0">
                <a:solidFill>
                  <a:srgbClr val="000000"/>
                </a:solidFill>
                <a:latin typeface="微软雅黑" panose="020b0503020204020204" charset="-122"/>
                <a:ea typeface="微软雅黑"/>
                <a:cs typeface="微软雅黑" panose="020b0503020204020204" charset="-122"/>
                <a:sym typeface="+mn-ea"/>
              </a:rPr>
              <a:t>能量</a:t>
            </a:r>
            <a:r>
              <a:rPr lang="zh-CN" altLang="zh-CN" sz="2000" b="1">
                <a:solidFill>
                  <a:srgbClr val="000000"/>
                </a:solidFill>
                <a:latin typeface="微软雅黑" panose="020b0503020204020204" charset="-122"/>
                <a:ea typeface="微软雅黑"/>
                <a:cs typeface="微软雅黑" panose="020b0503020204020204" charset="-122"/>
                <a:sym typeface="+mn-ea"/>
              </a:rPr>
              <a:t>相同</a:t>
            </a:r>
            <a:r>
              <a:rPr lang="zh-CN" altLang="zh-CN" sz="2000">
                <a:solidFill>
                  <a:srgbClr val="000000"/>
                </a:solidFill>
                <a:latin typeface="微软雅黑" panose="020b0503020204020204" charset="-122"/>
                <a:ea typeface="微软雅黑"/>
                <a:cs typeface="微软雅黑" panose="020b0503020204020204" charset="-122"/>
                <a:sym typeface="+mn-ea"/>
              </a:rPr>
              <a:t>的原子轨道</a:t>
            </a:r>
            <a:r>
              <a:rPr lang="zh-CN" altLang="en-US" sz="2000">
                <a:solidFill>
                  <a:srgbClr val="000000"/>
                </a:solidFill>
                <a:latin typeface="微软雅黑" panose="020b0503020204020204" charset="-122"/>
                <a:ea typeface="微软雅黑"/>
                <a:cs typeface="微软雅黑" panose="020b0503020204020204" charset="-122"/>
                <a:sym typeface="+mn-ea"/>
              </a:rPr>
              <a:t>的</a:t>
            </a:r>
            <a:r>
              <a:rPr lang="zh-CN" altLang="en-US" sz="2000" b="1">
                <a:solidFill>
                  <a:srgbClr val="000000"/>
                </a:solidFill>
                <a:latin typeface="微软雅黑" panose="020b0503020204020204" charset="-122"/>
                <a:ea typeface="微软雅黑"/>
                <a:cs typeface="微软雅黑" panose="020b0503020204020204" charset="-122"/>
                <a:sym typeface="+mn-ea"/>
              </a:rPr>
              <a:t>方框</a:t>
            </a:r>
            <a:r>
              <a:rPr lang="zh-CN" altLang="zh-CN" sz="2000" b="1">
                <a:solidFill>
                  <a:srgbClr val="000000"/>
                </a:solidFill>
                <a:latin typeface="微软雅黑" panose="020b0503020204020204" charset="-122"/>
                <a:ea typeface="微软雅黑"/>
                <a:cs typeface="微软雅黑" panose="020b0503020204020204" charset="-122"/>
                <a:sym typeface="+mn-ea"/>
              </a:rPr>
              <a:t>相连</a:t>
            </a:r>
            <a:endParaRPr lang="zh-CN" altLang="zh-CN" sz="2000" b="1" smtClean="0">
              <a:solidFill>
                <a:srgbClr val="000000"/>
              </a:solidFill>
              <a:latin typeface="微软雅黑" panose="020b0503020204020204" charset="-122"/>
              <a:ea typeface="微软雅黑"/>
              <a:cs typeface="微软雅黑" panose="020b0503020204020204" charset="-122"/>
              <a:sym typeface="+mn-ea"/>
            </a:endParaRPr>
          </a:p>
        </p:txBody>
      </p:sp>
      <p:sp>
        <p:nvSpPr>
          <p:cNvPr id="24" name="文本框 16"/>
          <p:cNvSpPr txBox="1"/>
          <p:nvPr>
            <p:custDataLst>
              <p:tags r:id="rId22"/>
            </p:custDataLst>
          </p:nvPr>
        </p:nvSpPr>
        <p:spPr>
          <a:xfrm>
            <a:off x="1013159" y="5494199"/>
            <a:ext cx="6418741" cy="460375"/>
          </a:xfrm>
          <a:prstGeom prst="rect">
            <a:avLst/>
          </a:prstGeom>
          <a:noFill/>
        </p:spPr>
        <p:txBody>
          <a:bodyPr wrap="square" rtlCol="0">
            <a:spAutoFit/>
          </a:bodyPr>
          <a:lstStyle/>
          <a:p>
            <a:r>
              <a:rPr lang="zh-CN" altLang="en-US" sz="2400">
                <a:solidFill>
                  <a:srgbClr val="000000"/>
                </a:solidFill>
                <a:latin typeface="微软雅黑" panose="020b0503020204020204" charset="-122"/>
                <a:ea typeface="微软雅黑"/>
                <a:cs typeface="微软雅黑" panose="020b0503020204020204" charset="-122"/>
              </a:rPr>
              <a:t>用箭头表示处于特定自旋方向的电子。</a:t>
            </a:r>
            <a:endParaRPr lang="zh-CN" altLang="en-US" sz="2400">
              <a:solidFill>
                <a:srgbClr val="000000"/>
              </a:solidFill>
              <a:latin typeface="微软雅黑" panose="020b0503020204020204" charset="-122"/>
              <a:ea typeface="微软雅黑"/>
              <a:cs typeface="微软雅黑" panose="020b0503020204020204" charset="-122"/>
            </a:endParaRPr>
          </a:p>
        </p:txBody>
      </p:sp>
      <p:sp>
        <p:nvSpPr>
          <p:cNvPr id="26" name="流程图: 摘录 25"/>
          <p:cNvSpPr/>
          <p:nvPr>
            <p:custDataLst>
              <p:tags r:id="rId23"/>
            </p:custDataLst>
          </p:nvPr>
        </p:nvSpPr>
        <p:spPr>
          <a:xfrm>
            <a:off x="7936230" y="1924050"/>
            <a:ext cx="1775460" cy="1071880"/>
          </a:xfrm>
          <a:prstGeom prst="flowChartExtract">
            <a:avLst/>
          </a:prstGeom>
          <a:solidFill>
            <a:schemeClr val="accent6"/>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bg2">
                    <a:lumMod val="25000"/>
                  </a:schemeClr>
                </a:solidFill>
                <a:latin typeface="微软雅黑" panose="020b0503020204020204" charset="-122"/>
                <a:ea typeface="微软雅黑"/>
              </a:rPr>
              <a:t>未成对电子</a:t>
            </a:r>
            <a:endParaRPr lang="zh-CN" altLang="en-US">
              <a:solidFill>
                <a:schemeClr val="bg2">
                  <a:lumMod val="25000"/>
                </a:schemeClr>
              </a:solidFill>
              <a:latin typeface="微软雅黑" panose="020b0503020204020204" charset="-122"/>
              <a:ea typeface="微软雅黑"/>
            </a:endParaRPr>
          </a:p>
        </p:txBody>
      </p:sp>
      <p:sp>
        <p:nvSpPr>
          <p:cNvPr id="8" name="矩形 7"/>
          <p:cNvSpPr/>
          <p:nvPr>
            <p:custDataLst>
              <p:tags r:id="rId24"/>
            </p:custDataLst>
          </p:nvPr>
        </p:nvSpPr>
        <p:spPr>
          <a:xfrm>
            <a:off x="1867535" y="6133323"/>
            <a:ext cx="7006590" cy="521970"/>
          </a:xfrm>
          <a:prstGeom prst="rect">
            <a:avLst/>
          </a:prstGeom>
          <a:noFill/>
          <a:ln>
            <a:noFill/>
            <a:miter lim="800000"/>
          </a:ln>
        </p:spPr>
        <p:txBody>
          <a:bodyPr wrap="none" anchor="ctr" anchorCtr="0">
            <a:spAutoFit/>
            <a:scene3d>
              <a:camera prst="orthographicFront"/>
              <a:lightRig rig="threePt" dir="t"/>
            </a:scene3d>
          </a:bodyPr>
          <a:lstStyle>
            <a:lvl1pPr marL="0" indent="0" algn="l" defTabSz="914400" rtl="0" eaLnBrk="1" fontAlgn="base" hangingPunct="1">
              <a:lnSpc>
                <a:spcPct val="100000"/>
              </a:lnSpc>
              <a:spcBef>
                <a:spcPct val="0"/>
              </a:spcBef>
              <a:spcAft>
                <a:spcPct val="0"/>
              </a:spcAft>
              <a:buClrTx/>
              <a:buSzTx/>
              <a:buFontTx/>
              <a:buNone/>
              <a:defRPr kumimoji="0" lang="en-US" altLang="en-US" sz="3200" b="0" i="0" u="none" baseline="0">
                <a:solidFill>
                  <a:schemeClr val="tx1"/>
                </a:solidFill>
                <a:latin typeface="Arial" panose="020b0604020202020204" pitchFamily="34" charset="0"/>
                <a:ea typeface="微软雅黑"/>
              </a:defRPr>
            </a:lvl1pPr>
            <a:lvl2pPr marL="457200" indent="0" algn="l" defTabSz="914400" rtl="0" eaLnBrk="1" fontAlgn="base" hangingPunct="1">
              <a:lnSpc>
                <a:spcPct val="100000"/>
              </a:lnSpc>
              <a:spcBef>
                <a:spcPct val="0"/>
              </a:spcBef>
              <a:spcAft>
                <a:spcPct val="0"/>
              </a:spcAft>
              <a:buClrTx/>
              <a:buSzTx/>
              <a:buFontTx/>
              <a:buNone/>
              <a:defRPr kumimoji="0" lang="en-US" altLang="en-US" sz="3200" b="0" i="0" u="none" baseline="0">
                <a:solidFill>
                  <a:schemeClr val="tx1"/>
                </a:solidFill>
                <a:latin typeface="Arial" panose="020b0604020202020204" pitchFamily="34" charset="0"/>
                <a:ea typeface="微软雅黑"/>
              </a:defRPr>
            </a:lvl2pPr>
            <a:lvl3pPr marL="914400" indent="0" algn="l" defTabSz="914400" rtl="0" eaLnBrk="1" fontAlgn="base" hangingPunct="1">
              <a:lnSpc>
                <a:spcPct val="100000"/>
              </a:lnSpc>
              <a:spcBef>
                <a:spcPct val="0"/>
              </a:spcBef>
              <a:spcAft>
                <a:spcPct val="0"/>
              </a:spcAft>
              <a:buClrTx/>
              <a:buSzTx/>
              <a:buFontTx/>
              <a:buNone/>
              <a:defRPr kumimoji="0" lang="en-US" altLang="en-US" sz="3200" b="0" i="0" u="none" baseline="0">
                <a:solidFill>
                  <a:schemeClr val="tx1"/>
                </a:solidFill>
                <a:latin typeface="Arial" panose="020b0604020202020204" pitchFamily="34" charset="0"/>
                <a:ea typeface="微软雅黑"/>
              </a:defRPr>
            </a:lvl3pPr>
            <a:lvl4pPr marL="1371600" indent="0" algn="l" defTabSz="914400" rtl="0" eaLnBrk="1" fontAlgn="base" hangingPunct="1">
              <a:lnSpc>
                <a:spcPct val="100000"/>
              </a:lnSpc>
              <a:spcBef>
                <a:spcPct val="0"/>
              </a:spcBef>
              <a:spcAft>
                <a:spcPct val="0"/>
              </a:spcAft>
              <a:buClrTx/>
              <a:buSzTx/>
              <a:buFontTx/>
              <a:buNone/>
              <a:defRPr kumimoji="0" lang="en-US" altLang="en-US" sz="3200" b="0" i="0" u="none" baseline="0">
                <a:solidFill>
                  <a:schemeClr val="tx1"/>
                </a:solidFill>
                <a:latin typeface="Arial" panose="020b0604020202020204" pitchFamily="34" charset="0"/>
                <a:ea typeface="微软雅黑"/>
              </a:defRPr>
            </a:lvl4pPr>
            <a:lvl5pPr marL="1828800" indent="0" algn="l" defTabSz="914400" rtl="0" eaLnBrk="1" fontAlgn="base" hangingPunct="1">
              <a:lnSpc>
                <a:spcPct val="100000"/>
              </a:lnSpc>
              <a:spcBef>
                <a:spcPct val="0"/>
              </a:spcBef>
              <a:spcAft>
                <a:spcPct val="0"/>
              </a:spcAft>
              <a:buClrTx/>
              <a:buSzTx/>
              <a:buFontTx/>
              <a:buNone/>
              <a:defRPr kumimoji="0" lang="en-US" altLang="en-US" sz="3200" b="0" i="0" u="none" baseline="0">
                <a:solidFill>
                  <a:schemeClr val="tx1"/>
                </a:solidFill>
                <a:latin typeface="Arial" panose="020b0604020202020204" pitchFamily="34" charset="0"/>
                <a:ea typeface="微软雅黑"/>
              </a:defRPr>
            </a:lvl5pPr>
          </a:lstStyle>
          <a:p>
            <a:pPr lvl="0" algn="l"/>
            <a:r>
              <a:rPr lang="zh-CN" altLang="en-US" sz="2800">
                <a:solidFill>
                  <a:schemeClr val="dk1"/>
                </a:solidFill>
                <a:effectLst/>
                <a:latin typeface="微软雅黑" panose="020b0503020204020204" charset="-122"/>
                <a:cs typeface="微软雅黑" panose="020b0503020204020204" charset="-122"/>
              </a:rPr>
              <a:t>练习</a:t>
            </a:r>
            <a:r>
              <a:rPr altLang="zh-CN" sz="2800">
                <a:solidFill>
                  <a:schemeClr val="dk1"/>
                </a:solidFill>
                <a:effectLst/>
                <a:latin typeface="微软雅黑" panose="020b0503020204020204" charset="-122"/>
                <a:cs typeface="微软雅黑" panose="020b0503020204020204" charset="-122"/>
              </a:rPr>
              <a:t>1-36</a:t>
            </a:r>
            <a:r>
              <a:rPr lang="zh-CN" sz="2800">
                <a:solidFill>
                  <a:schemeClr val="dk1"/>
                </a:solidFill>
                <a:effectLst/>
                <a:latin typeface="微软雅黑" panose="020b0503020204020204" charset="-122"/>
                <a:cs typeface="微软雅黑" panose="020b0503020204020204" charset="-122"/>
              </a:rPr>
              <a:t>号轨道表示式和价电子</a:t>
            </a:r>
            <a:r>
              <a:rPr lang="zh-CN" sz="2800">
                <a:solidFill>
                  <a:schemeClr val="dk1"/>
                </a:solidFill>
                <a:effectLst/>
                <a:latin typeface="微软雅黑" panose="020b0503020204020204" charset="-122"/>
                <a:cs typeface="微软雅黑" panose="020b0503020204020204" charset="-122"/>
                <a:sym typeface="+mn-ea"/>
              </a:rPr>
              <a:t>轨道表示式</a:t>
            </a:r>
            <a:endParaRPr lang="zh-CN" sz="2800">
              <a:solidFill>
                <a:schemeClr val="dk1"/>
              </a:solidFill>
              <a:effectLst/>
              <a:latin typeface="微软雅黑" panose="020b0503020204020204" charset="-122"/>
              <a:cs typeface="微软雅黑" panose="020b0503020204020204" charset="-122"/>
            </a:endParaRPr>
          </a:p>
        </p:txBody>
      </p:sp>
    </p:spTree>
    <p:custDataLst>
      <p:tags r:id="rId25"/>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ppt_y</p:attrName>
                                        </p:attrNameLst>
                                      </p:cBhvr>
                                      <p:tavLst>
                                        <p:tav tm="0">
                                          <p:val>
                                            <p:strVal val="#ppt_y+#ppt_h*1.125000"/>
                                          </p:val>
                                        </p:tav>
                                        <p:tav tm="100000">
                                          <p:val>
                                            <p:strVal val="#ppt_y"/>
                                          </p:val>
                                        </p:tav>
                                      </p:tavLst>
                                    </p:anim>
                                    <p:animEffect transition="in" filter="wipe(up)">
                                      <p:cBhvr>
                                        <p:cTn id="8" dur="500"/>
                                        <p:tgtEl>
                                          <p:spTgt spid="9"/>
                                        </p:tgtEl>
                                      </p:cBhvr>
                                    </p:animEffect>
                                  </p:childTnLst>
                                </p:cTn>
                              </p:par>
                            </p:childTnLst>
                          </p:cTn>
                        </p:par>
                      </p:childTnLst>
                    </p:cTn>
                  </p:par>
                  <p:par>
                    <p:cTn id="9" fill="hold" nodeType="clickPar">
                      <p:stCondLst>
                        <p:cond delay="indefinite"/>
                      </p:stCondLst>
                      <p:childTnLst>
                        <p:par>
                          <p:cTn id="10" fill="hold" nodeType="afterGroup">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p:tgtEl>
                                          <p:spTgt spid="22"/>
                                        </p:tgtEl>
                                        <p:attrNameLst>
                                          <p:attrName>ppt_y</p:attrName>
                                        </p:attrNameLst>
                                      </p:cBhvr>
                                      <p:tavLst>
                                        <p:tav tm="0">
                                          <p:val>
                                            <p:strVal val="#ppt_y+#ppt_h*1.125000"/>
                                          </p:val>
                                        </p:tav>
                                        <p:tav tm="100000">
                                          <p:val>
                                            <p:strVal val="#ppt_y"/>
                                          </p:val>
                                        </p:tav>
                                      </p:tavLst>
                                    </p:anim>
                                    <p:animEffect transition="in" filter="wipe(up)">
                                      <p:cBhvr>
                                        <p:cTn id="14" dur="500"/>
                                        <p:tgtEl>
                                          <p:spTgt spid="22"/>
                                        </p:tgtEl>
                                      </p:cBhvr>
                                    </p:animEffect>
                                  </p:childTnLst>
                                </p:cTn>
                              </p:par>
                            </p:childTnLst>
                          </p:cTn>
                        </p:par>
                      </p:childTnLst>
                    </p:cTn>
                  </p:par>
                  <p:par>
                    <p:cTn id="15" fill="hold" nodeType="clickPar">
                      <p:stCondLst>
                        <p:cond delay="indefinite"/>
                      </p:stCondLst>
                      <p:childTnLst>
                        <p:par>
                          <p:cTn id="16" fill="hold" nodeType="afterGroup">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p:tgtEl>
                                          <p:spTgt spid="23"/>
                                        </p:tgtEl>
                                        <p:attrNameLst>
                                          <p:attrName>ppt_y</p:attrName>
                                        </p:attrNameLst>
                                      </p:cBhvr>
                                      <p:tavLst>
                                        <p:tav tm="0">
                                          <p:val>
                                            <p:strVal val="#ppt_y+#ppt_h*1.125000"/>
                                          </p:val>
                                        </p:tav>
                                        <p:tav tm="100000">
                                          <p:val>
                                            <p:strVal val="#ppt_y"/>
                                          </p:val>
                                        </p:tav>
                                      </p:tavLst>
                                    </p:anim>
                                    <p:animEffect transition="in" filter="wipe(up)">
                                      <p:cBhvr>
                                        <p:cTn id="20" dur="500"/>
                                        <p:tgtEl>
                                          <p:spTgt spid="23"/>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p:tgtEl>
                                          <p:spTgt spid="24"/>
                                        </p:tgtEl>
                                        <p:attrNameLst>
                                          <p:attrName>ppt_y</p:attrName>
                                        </p:attrNameLst>
                                      </p:cBhvr>
                                      <p:tavLst>
                                        <p:tav tm="0">
                                          <p:val>
                                            <p:strVal val="#ppt_y+#ppt_h*1.125000"/>
                                          </p:val>
                                        </p:tav>
                                        <p:tav tm="100000">
                                          <p:val>
                                            <p:strVal val="#ppt_y"/>
                                          </p:val>
                                        </p:tav>
                                      </p:tavLst>
                                    </p:anim>
                                    <p:animEffect transition="in" filter="wipe(up)">
                                      <p:cBhvr>
                                        <p:cTn id="24" dur="500"/>
                                        <p:tgtEl>
                                          <p:spTgt spid="24"/>
                                        </p:tgtEl>
                                      </p:cBhvr>
                                    </p:animEffect>
                                  </p:childTnLst>
                                </p:cTn>
                              </p:par>
                            </p:childTnLst>
                          </p:cTn>
                        </p:par>
                      </p:childTnLst>
                    </p:cTn>
                  </p:par>
                  <p:par>
                    <p:cTn id="25" fill="hold" nodeType="clickPar">
                      <p:stCondLst>
                        <p:cond delay="indefinite"/>
                      </p:stCondLst>
                      <p:childTnLst>
                        <p:par>
                          <p:cTn id="26" fill="hold" nodeType="after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2" grpId="0"/>
      <p:bldP spid="23" grpId="0"/>
      <p:bldP spid="24" grpId="0"/>
      <p:bldP spid="8"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tx2"/>
        </a:solidFill>
        <a:effectLst/>
      </p:bgPr>
    </p:bg>
    <p:spTree>
      <p:nvGrpSpPr>
        <p:cNvPr id="1" name=""/>
        <p:cNvGrpSpPr/>
        <p:nvPr>
          <p:custDataLst>
            <p:tags r:id="rId2"/>
          </p:custDataLst>
        </p:nvPr>
      </p:nvGrpSpPr>
      <p:grpSpPr>
        <a:xfrm>
          <a:off x="0" y="0"/>
          <a:ext cx="0" cy="0"/>
        </a:xfrm>
      </p:grpSpPr>
      <p:pic>
        <p:nvPicPr>
          <p:cNvPr id="11" name="图片 10"/>
          <p:cNvPicPr>
            <a:picLocks noChangeAspect="1"/>
          </p:cNvPicPr>
          <p:nvPr userDrawn="1">
            <p:custDataLst>
              <p:tags r:id="rId4"/>
            </p:custDataLst>
          </p:nvPr>
        </p:nvPicPr>
        <p:blipFill>
          <a:blip r:embed="rId3"/>
          <a:stretch>
            <a:fillRect/>
          </a:stretch>
        </p:blipFill>
        <p:spPr>
          <a:xfrm>
            <a:off x="0" y="0"/>
            <a:ext cx="1867535" cy="1779270"/>
          </a:xfrm>
          <a:prstGeom prst="rect">
            <a:avLst/>
          </a:prstGeom>
        </p:spPr>
      </p:pic>
      <p:pic>
        <p:nvPicPr>
          <p:cNvPr id="12" name="图片 11"/>
          <p:cNvPicPr>
            <a:picLocks noChangeAspect="1"/>
          </p:cNvPicPr>
          <p:nvPr userDrawn="1">
            <p:custDataLst>
              <p:tags r:id="rId6"/>
            </p:custDataLst>
          </p:nvPr>
        </p:nvPicPr>
        <p:blipFill>
          <a:blip r:embed="rId5"/>
          <a:stretch>
            <a:fillRect/>
          </a:stretch>
        </p:blipFill>
        <p:spPr>
          <a:xfrm rot="10800000">
            <a:off x="10416540" y="5166360"/>
            <a:ext cx="1775460" cy="1691640"/>
          </a:xfrm>
          <a:prstGeom prst="rect">
            <a:avLst/>
          </a:prstGeom>
        </p:spPr>
      </p:pic>
      <p:sp>
        <p:nvSpPr>
          <p:cNvPr id="5" name="文本框 4"/>
          <p:cNvSpPr txBox="1"/>
          <p:nvPr>
            <p:custDataLst>
              <p:tags r:id="rId7"/>
            </p:custDataLst>
          </p:nvPr>
        </p:nvSpPr>
        <p:spPr>
          <a:xfrm>
            <a:off x="724535" y="932815"/>
            <a:ext cx="9810750" cy="2861310"/>
          </a:xfrm>
          <a:prstGeom prst="rect">
            <a:avLst/>
          </a:prstGeom>
          <a:noFill/>
        </p:spPr>
        <p:txBody>
          <a:bodyPr wrap="square" rtlCol="0">
            <a:spAutoFit/>
          </a:bodyPr>
          <a:lstStyle/>
          <a:p>
            <a:pPr algn="just">
              <a:lnSpc>
                <a:spcPct val="150000"/>
              </a:lnSpc>
            </a:pPr>
            <a:r>
              <a:rPr lang="zh-CN" altLang="zh-CN" sz="3000" b="1">
                <a:solidFill>
                  <a:schemeClr val="dk1"/>
                </a:solidFill>
                <a:effectLst/>
                <a:latin typeface="微软雅黑" panose="020b0503020204020204" charset="-122"/>
                <a:ea typeface="微软雅黑"/>
                <a:cs typeface="微软雅黑" panose="020b0503020204020204" charset="-122"/>
              </a:rPr>
              <a:t>在</a:t>
            </a:r>
            <a:r>
              <a:rPr lang="en-US" altLang="zh-CN" sz="3000" b="1">
                <a:solidFill>
                  <a:schemeClr val="dk1"/>
                </a:solidFill>
                <a:effectLst/>
                <a:latin typeface="微软雅黑" panose="020b0503020204020204" charset="-122"/>
                <a:ea typeface="微软雅黑"/>
                <a:cs typeface="微软雅黑" panose="020b0503020204020204" charset="-122"/>
              </a:rPr>
              <a:t>d</a:t>
            </a:r>
            <a:r>
              <a:rPr lang="zh-CN" altLang="zh-CN" sz="3000" b="1">
                <a:solidFill>
                  <a:schemeClr val="dk1"/>
                </a:solidFill>
                <a:effectLst/>
                <a:latin typeface="微软雅黑" panose="020b0503020204020204" charset="-122"/>
                <a:ea typeface="微软雅黑"/>
                <a:cs typeface="微软雅黑" panose="020b0503020204020204" charset="-122"/>
              </a:rPr>
              <a:t>轨道中电子排布成</a:t>
            </a:r>
            <a:r>
              <a:rPr lang="en-US" altLang="zh-CN" sz="3000" b="1">
                <a:solidFill>
                  <a:schemeClr val="dk1"/>
                </a:solidFill>
                <a:effectLst/>
                <a:latin typeface="微软雅黑" panose="020b0503020204020204" charset="-122"/>
                <a:ea typeface="微软雅黑"/>
                <a:cs typeface="微软雅黑" panose="020b0503020204020204" charset="-122"/>
              </a:rPr>
              <a:t>                      </a:t>
            </a:r>
            <a:r>
              <a:rPr lang="zh-CN" altLang="zh-CN" sz="3000" b="1">
                <a:solidFill>
                  <a:schemeClr val="dk1"/>
                </a:solidFill>
                <a:effectLst/>
                <a:latin typeface="微软雅黑" panose="020b0503020204020204" charset="-122"/>
                <a:ea typeface="微软雅黑"/>
                <a:cs typeface="微软雅黑" panose="020b0503020204020204" charset="-122"/>
              </a:rPr>
              <a:t>，而不排成</a:t>
            </a:r>
            <a:r>
              <a:rPr lang="en-US" altLang="zh-CN" sz="3000" b="1">
                <a:solidFill>
                  <a:schemeClr val="dk1"/>
                </a:solidFill>
                <a:effectLst/>
                <a:latin typeface="微软雅黑" panose="020b0503020204020204" charset="-122"/>
                <a:ea typeface="微软雅黑"/>
                <a:cs typeface="微软雅黑" panose="020b0503020204020204" charset="-122"/>
              </a:rPr>
              <a:t>                    </a:t>
            </a:r>
            <a:r>
              <a:rPr lang="zh-CN" altLang="zh-CN" sz="3000" b="1" kern="100">
                <a:solidFill>
                  <a:schemeClr val="dk1"/>
                </a:solidFill>
                <a:effectLst/>
                <a:latin typeface="微软雅黑" panose="020b0503020204020204" charset="-122"/>
                <a:ea typeface="微软雅黑"/>
                <a:cs typeface="微软雅黑" panose="020b0503020204020204" charset="-122"/>
              </a:rPr>
              <a:t>，其直接的根据是</a:t>
            </a:r>
            <a:r>
              <a:rPr lang="en-US" altLang="zh-CN" sz="3000" b="1" kern="100">
                <a:solidFill>
                  <a:schemeClr val="dk1"/>
                </a:solidFill>
                <a:effectLst/>
                <a:latin typeface="微软雅黑" panose="020b0503020204020204" charset="-122"/>
                <a:ea typeface="微软雅黑"/>
                <a:cs typeface="微软雅黑" panose="020b0503020204020204" charset="-122"/>
              </a:rPr>
              <a:t>(</a:t>
            </a:r>
            <a:r>
              <a:rPr lang="zh-CN" altLang="zh-CN" sz="3000" b="1" kern="100">
                <a:solidFill>
                  <a:schemeClr val="dk1"/>
                </a:solidFill>
                <a:effectLst/>
                <a:latin typeface="微软雅黑" panose="020b0503020204020204" charset="-122"/>
                <a:ea typeface="微软雅黑"/>
                <a:cs typeface="微软雅黑" panose="020b0503020204020204" charset="-122"/>
              </a:rPr>
              <a:t>　　</a:t>
            </a:r>
            <a:r>
              <a:rPr lang="en-US" altLang="zh-CN" sz="3000" b="1" kern="100">
                <a:solidFill>
                  <a:schemeClr val="dk1"/>
                </a:solidFill>
                <a:effectLst/>
                <a:latin typeface="微软雅黑" panose="020b0503020204020204" charset="-122"/>
                <a:ea typeface="微软雅黑"/>
                <a:cs typeface="微软雅黑" panose="020b0503020204020204" charset="-122"/>
              </a:rPr>
              <a:t>)</a:t>
            </a:r>
            <a:endParaRPr lang="zh-CN" altLang="zh-CN" sz="3000" b="1" kern="100">
              <a:solidFill>
                <a:schemeClr val="dk1"/>
              </a:solidFill>
              <a:effectLst/>
              <a:latin typeface="微软雅黑" panose="020b0503020204020204" charset="-122"/>
              <a:ea typeface="微软雅黑"/>
              <a:cs typeface="微软雅黑" panose="020b0503020204020204" charset="-122"/>
            </a:endParaRPr>
          </a:p>
          <a:p>
            <a:pPr marL="227965" algn="just">
              <a:lnSpc>
                <a:spcPct val="150000"/>
              </a:lnSpc>
            </a:pPr>
            <a:r>
              <a:rPr lang="en-US" altLang="zh-CN" sz="3000" b="1" kern="100">
                <a:solidFill>
                  <a:schemeClr val="dk1"/>
                </a:solidFill>
                <a:effectLst/>
                <a:latin typeface="微软雅黑" panose="020b0503020204020204" charset="-122"/>
                <a:ea typeface="微软雅黑"/>
                <a:cs typeface="微软雅黑" panose="020b0503020204020204" charset="-122"/>
              </a:rPr>
              <a:t>A</a:t>
            </a:r>
            <a:r>
              <a:rPr lang="zh-CN" altLang="zh-CN" sz="3000" b="1" kern="100">
                <a:solidFill>
                  <a:schemeClr val="dk1"/>
                </a:solidFill>
                <a:effectLst/>
                <a:latin typeface="微软雅黑" panose="020b0503020204020204" charset="-122"/>
                <a:ea typeface="微软雅黑"/>
                <a:cs typeface="微软雅黑" panose="020b0503020204020204" charset="-122"/>
              </a:rPr>
              <a:t>．能量最低原理</a:t>
            </a:r>
            <a:r>
              <a:rPr lang="en-US" altLang="zh-CN" sz="3000" b="1" kern="100">
                <a:solidFill>
                  <a:schemeClr val="dk1"/>
                </a:solidFill>
                <a:effectLst/>
                <a:latin typeface="微软雅黑" panose="020b0503020204020204" charset="-122"/>
                <a:ea typeface="微软雅黑"/>
                <a:cs typeface="微软雅黑" panose="020b0503020204020204" charset="-122"/>
              </a:rPr>
              <a:t>              	B</a:t>
            </a:r>
            <a:r>
              <a:rPr lang="zh-CN" altLang="zh-CN" sz="3000" b="1" kern="100">
                <a:solidFill>
                  <a:schemeClr val="dk1"/>
                </a:solidFill>
                <a:effectLst/>
                <a:latin typeface="微软雅黑" panose="020b0503020204020204" charset="-122"/>
                <a:ea typeface="微软雅黑"/>
                <a:cs typeface="微软雅黑" panose="020b0503020204020204" charset="-122"/>
              </a:rPr>
              <a:t>．泡利不相容原理</a:t>
            </a:r>
            <a:endParaRPr lang="zh-CN" altLang="zh-CN" sz="3000" b="1" kern="100">
              <a:solidFill>
                <a:schemeClr val="dk1"/>
              </a:solidFill>
              <a:effectLst/>
              <a:latin typeface="微软雅黑" panose="020b0503020204020204" charset="-122"/>
              <a:ea typeface="微软雅黑"/>
              <a:cs typeface="微软雅黑" panose="020b0503020204020204" charset="-122"/>
            </a:endParaRPr>
          </a:p>
          <a:p>
            <a:pPr marL="227965" algn="just">
              <a:lnSpc>
                <a:spcPct val="150000"/>
              </a:lnSpc>
            </a:pPr>
            <a:r>
              <a:rPr lang="en-US" altLang="zh-CN" sz="3000" b="1" kern="100">
                <a:solidFill>
                  <a:schemeClr val="dk1"/>
                </a:solidFill>
                <a:effectLst/>
                <a:latin typeface="微软雅黑" panose="020b0503020204020204" charset="-122"/>
                <a:ea typeface="微软雅黑"/>
                <a:cs typeface="微软雅黑" panose="020b0503020204020204" charset="-122"/>
              </a:rPr>
              <a:t>C</a:t>
            </a:r>
            <a:r>
              <a:rPr lang="zh-CN" altLang="zh-CN" sz="3000" b="1" kern="100">
                <a:solidFill>
                  <a:schemeClr val="dk1"/>
                </a:solidFill>
                <a:effectLst/>
                <a:latin typeface="微软雅黑" panose="020b0503020204020204" charset="-122"/>
                <a:ea typeface="微软雅黑"/>
                <a:cs typeface="微软雅黑" panose="020b0503020204020204" charset="-122"/>
              </a:rPr>
              <a:t>．原子轨道能量顺序</a:t>
            </a:r>
            <a:r>
              <a:rPr lang="en-US" altLang="zh-CN" sz="3000" b="1" kern="100">
                <a:solidFill>
                  <a:schemeClr val="dk1"/>
                </a:solidFill>
                <a:effectLst/>
                <a:latin typeface="微软雅黑" panose="020b0503020204020204" charset="-122"/>
                <a:ea typeface="微软雅黑"/>
                <a:cs typeface="微软雅黑" panose="020b0503020204020204" charset="-122"/>
              </a:rPr>
              <a:t>          	D</a:t>
            </a:r>
            <a:r>
              <a:rPr lang="zh-CN" altLang="zh-CN" sz="3000" b="1" kern="100">
                <a:solidFill>
                  <a:schemeClr val="dk1"/>
                </a:solidFill>
                <a:effectLst/>
                <a:latin typeface="微软雅黑" panose="020b0503020204020204" charset="-122"/>
                <a:ea typeface="微软雅黑"/>
                <a:cs typeface="微软雅黑" panose="020b0503020204020204" charset="-122"/>
              </a:rPr>
              <a:t>．洪特规则</a:t>
            </a:r>
            <a:endParaRPr lang="zh-CN" altLang="zh-CN" sz="3000" b="1" kern="100">
              <a:solidFill>
                <a:schemeClr val="dk1"/>
              </a:solidFill>
              <a:effectLst/>
              <a:latin typeface="微软雅黑" panose="020b0503020204020204" charset="-122"/>
              <a:ea typeface="微软雅黑"/>
              <a:cs typeface="微软雅黑" panose="020b0503020204020204" charset="-122"/>
            </a:endParaRPr>
          </a:p>
        </p:txBody>
      </p:sp>
      <p:sp>
        <p:nvSpPr>
          <p:cNvPr id="9" name="文本框 8"/>
          <p:cNvSpPr txBox="1"/>
          <p:nvPr>
            <p:custDataLst>
              <p:tags r:id="rId8"/>
            </p:custDataLst>
          </p:nvPr>
        </p:nvSpPr>
        <p:spPr>
          <a:xfrm>
            <a:off x="1076325" y="4197350"/>
            <a:ext cx="2218690" cy="783590"/>
          </a:xfrm>
          <a:prstGeom prst="rect">
            <a:avLst/>
          </a:prstGeom>
          <a:noFill/>
        </p:spPr>
        <p:txBody>
          <a:bodyPr wrap="square">
            <a:spAutoFit/>
          </a:bodyPr>
          <a:lstStyle/>
          <a:p>
            <a:pPr algn="just">
              <a:lnSpc>
                <a:spcPct val="150000"/>
              </a:lnSpc>
            </a:pPr>
            <a:r>
              <a:rPr lang="zh-CN" altLang="zh-CN" sz="3000" b="1" kern="100">
                <a:solidFill>
                  <a:srgbClr val="000000"/>
                </a:solidFill>
                <a:effectLst/>
                <a:latin typeface="微软雅黑" panose="020b0503020204020204" charset="-122"/>
                <a:ea typeface="微软雅黑"/>
                <a:cs typeface="微软雅黑" panose="020b0503020204020204" charset="-122"/>
              </a:rPr>
              <a:t>答案：</a:t>
            </a:r>
            <a:r>
              <a:rPr lang="en-US" altLang="zh-CN" sz="3000" b="1" kern="100">
                <a:solidFill>
                  <a:srgbClr val="000000"/>
                </a:solidFill>
                <a:effectLst/>
                <a:latin typeface="微软雅黑" panose="020b0503020204020204" charset="-122"/>
                <a:ea typeface="微软雅黑"/>
                <a:cs typeface="微软雅黑" panose="020b0503020204020204" charset="-122"/>
              </a:rPr>
              <a:t>D</a:t>
            </a:r>
            <a:endParaRPr lang="en-US" altLang="zh-CN" sz="3000" b="1" kern="100">
              <a:solidFill>
                <a:srgbClr val="000000"/>
              </a:solidFill>
              <a:effectLst/>
              <a:latin typeface="微软雅黑" panose="020b0503020204020204" charset="-122"/>
              <a:ea typeface="微软雅黑"/>
              <a:cs typeface="微软雅黑" panose="020b0503020204020204" charset="-122"/>
            </a:endParaRPr>
          </a:p>
        </p:txBody>
      </p:sp>
      <p:pic>
        <p:nvPicPr>
          <p:cNvPr id="6" name="图片 5"/>
          <p:cNvPicPr>
            <a:picLocks noChangeAspect="1"/>
          </p:cNvPicPr>
          <p:nvPr>
            <p:custDataLst>
              <p:tags r:id="rId10"/>
            </p:custDataLst>
          </p:nvPr>
        </p:nvPicPr>
        <p:blipFill>
          <a:blip r:embed="rId9">
            <a:extLst>
              <a:ext uri="{28A0092B-C50C-407E-A947-70E740481C1C}">
                <a14:useLocalDpi xmlns:a14="http://schemas.microsoft.com/office/drawing/2010/main" val="0"/>
              </a:ext>
            </a:extLst>
          </a:blip>
          <a:stretch>
            <a:fillRect/>
          </a:stretch>
        </p:blipFill>
        <p:spPr bwMode="auto">
          <a:xfrm>
            <a:off x="5327650" y="1144270"/>
            <a:ext cx="1976120" cy="478790"/>
          </a:xfrm>
          <a:prstGeom prst="rect">
            <a:avLst/>
          </a:prstGeom>
          <a:noFill/>
        </p:spPr>
      </p:pic>
      <p:pic>
        <p:nvPicPr>
          <p:cNvPr id="7" name="图片 6"/>
          <p:cNvPicPr>
            <a:picLocks noChangeAspect="1"/>
          </p:cNvPicPr>
          <p:nvPr>
            <p:custDataLst>
              <p:tags r:id="rId12"/>
            </p:custDataLst>
          </p:nvPr>
        </p:nvPicPr>
        <p:blipFill>
          <a:blip r:embed="rId11">
            <a:extLst>
              <a:ext uri="{28A0092B-C50C-407E-A947-70E740481C1C}">
                <a14:useLocalDpi xmlns:a14="http://schemas.microsoft.com/office/drawing/2010/main" val="0"/>
              </a:ext>
            </a:extLst>
          </a:blip>
          <a:srcRect l="3023"/>
          <a:stretch>
            <a:fillRect/>
          </a:stretch>
        </p:blipFill>
        <p:spPr bwMode="auto">
          <a:xfrm>
            <a:off x="1514475" y="1866900"/>
            <a:ext cx="1868170" cy="478790"/>
          </a:xfrm>
          <a:prstGeom prst="rect">
            <a:avLst/>
          </a:prstGeom>
          <a:noFill/>
        </p:spPr>
      </p:pic>
      <p:sp>
        <p:nvSpPr>
          <p:cNvPr id="4" name="圆角矩形 3"/>
          <p:cNvSpPr/>
          <p:nvPr>
            <p:custDataLst>
              <p:tags r:id="rId13"/>
            </p:custDataLst>
          </p:nvPr>
        </p:nvSpPr>
        <p:spPr>
          <a:xfrm>
            <a:off x="266065" y="242570"/>
            <a:ext cx="3028950" cy="690245"/>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500">
                <a:solidFill>
                  <a:schemeClr val="lt1"/>
                </a:solidFill>
                <a:latin typeface="微软雅黑" panose="020b0503020204020204" charset="-122"/>
                <a:ea typeface="微软雅黑"/>
              </a:rPr>
              <a:t>课堂练习</a:t>
            </a:r>
            <a:endParaRPr lang="zh-CN" altLang="en-US" sz="3500">
              <a:solidFill>
                <a:schemeClr val="lt1"/>
              </a:solidFill>
              <a:latin typeface="微软雅黑" panose="020b0503020204020204" charset="-122"/>
              <a:ea typeface="微软雅黑"/>
            </a:endParaRPr>
          </a:p>
        </p:txBody>
      </p:sp>
    </p:spTree>
    <p:custDataLst>
      <p:tags r:id="rId14"/>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14" presetClass="entr" presetSubtype="1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par>
                                <p:cTn id="18" presetID="14" presetClass="entr" presetSubtype="1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tx2"/>
        </a:solidFill>
        <a:effectLst/>
      </p:bgPr>
    </p:bg>
    <p:spTree>
      <p:nvGrpSpPr>
        <p:cNvPr id="1" name=""/>
        <p:cNvGrpSpPr/>
        <p:nvPr>
          <p:custDataLst>
            <p:tags r:id="rId2"/>
          </p:custDataLst>
        </p:nvPr>
      </p:nvGrpSpPr>
      <p:grpSpPr>
        <a:xfrm>
          <a:off x="0" y="0"/>
          <a:ext cx="0" cy="0"/>
        </a:xfrm>
      </p:grpSpPr>
      <p:pic>
        <p:nvPicPr>
          <p:cNvPr id="6" name="图片 5"/>
          <p:cNvPicPr>
            <a:picLocks noChangeAspect="1"/>
          </p:cNvPicPr>
          <p:nvPr userDrawn="1">
            <p:custDataLst>
              <p:tags r:id="rId4"/>
            </p:custDataLst>
          </p:nvPr>
        </p:nvPicPr>
        <p:blipFill>
          <a:blip r:embed="rId3"/>
          <a:stretch>
            <a:fillRect/>
          </a:stretch>
        </p:blipFill>
        <p:spPr>
          <a:xfrm>
            <a:off x="0" y="0"/>
            <a:ext cx="1867535" cy="1779270"/>
          </a:xfrm>
          <a:prstGeom prst="rect">
            <a:avLst/>
          </a:prstGeom>
        </p:spPr>
      </p:pic>
      <p:pic>
        <p:nvPicPr>
          <p:cNvPr id="7" name="图片 6"/>
          <p:cNvPicPr>
            <a:picLocks noChangeAspect="1"/>
          </p:cNvPicPr>
          <p:nvPr userDrawn="1">
            <p:custDataLst>
              <p:tags r:id="rId6"/>
            </p:custDataLst>
          </p:nvPr>
        </p:nvPicPr>
        <p:blipFill>
          <a:blip r:embed="rId5"/>
          <a:stretch>
            <a:fillRect/>
          </a:stretch>
        </p:blipFill>
        <p:spPr>
          <a:xfrm rot="10800000">
            <a:off x="10416540" y="5166360"/>
            <a:ext cx="1775460" cy="1691640"/>
          </a:xfrm>
          <a:prstGeom prst="rect">
            <a:avLst/>
          </a:prstGeom>
        </p:spPr>
      </p:pic>
      <p:graphicFrame>
        <p:nvGraphicFramePr>
          <p:cNvPr id="127078" name="表格 127077"/>
          <p:cNvGraphicFramePr>
            <a:graphicFrameLocks noGrp="1"/>
          </p:cNvGraphicFramePr>
          <p:nvPr>
            <p:custDataLst>
              <p:tags r:id="rId7"/>
            </p:custDataLst>
          </p:nvPr>
        </p:nvGraphicFramePr>
        <p:xfrm>
          <a:off x="276225" y="807720"/>
          <a:ext cx="11639550" cy="6088380"/>
        </p:xfrm>
        <a:graphic>
          <a:graphicData uri="http://schemas.openxmlformats.org/drawingml/2006/table">
            <a:tbl>
              <a:tblPr/>
              <a:tblGrid>
                <a:gridCol w="3633470"/>
                <a:gridCol w="8006080"/>
              </a:tblGrid>
              <a:tr h="733425">
                <a:tc>
                  <a:txBody>
                    <a:bodyPr vert="horz" wrap="square"/>
                    <a:lstStyle>
                      <a:lvl1pPr marL="342900" lvl="0" indent="-34290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Times New Roman" panose="02020603050405020304" pitchFamily="18" charset="0"/>
                        </a:defRPr>
                      </a:lvl1pPr>
                      <a:lvl2pPr marL="742950" lvl="1" indent="-28575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Times New Roman" panose="02020603050405020304" pitchFamily="18" charset="0"/>
                        </a:defRPr>
                      </a:lvl2pPr>
                      <a:lvl3pPr marL="1143000" lvl="2"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Times New Roman" panose="02020603050405020304" pitchFamily="18" charset="0"/>
                        </a:defRPr>
                      </a:lvl3pPr>
                      <a:lvl4pPr marL="1600200" lvl="3" indent="-228600" algn="l" rtl="0" fontAlgn="base">
                        <a:spcBef>
                          <a:spcPct val="20000"/>
                        </a:spcBef>
                        <a:spcAft>
                          <a:spcPct val="0"/>
                        </a:spcAft>
                        <a:buFont typeface="Arial" panose="020b0604020202020204" pitchFamily="34" charset="0"/>
                        <a:buChar char="–"/>
                        <a:defRPr sz="1800" kern="1200">
                          <a:solidFill>
                            <a:schemeClr val="tx1"/>
                          </a:solidFill>
                          <a:latin typeface="+mn-lt"/>
                          <a:ea typeface="+mn-ea"/>
                          <a:cs typeface="Times New Roman" panose="02020603050405020304" pitchFamily="18" charset="0"/>
                        </a:defRPr>
                      </a:lvl4pPr>
                      <a:lvl5pPr marL="2057400" lvl="4" indent="-228600" algn="l" rtl="0" fontAlgn="base">
                        <a:spcBef>
                          <a:spcPct val="20000"/>
                        </a:spcBef>
                        <a:spcAft>
                          <a:spcPct val="0"/>
                        </a:spcAft>
                        <a:buFont typeface="Arial" panose="020b0604020202020204" pitchFamily="34" charset="0"/>
                        <a:buChar char="»"/>
                        <a:defRPr sz="1800" kern="1200">
                          <a:solidFill>
                            <a:schemeClr val="tx1"/>
                          </a:solidFill>
                          <a:latin typeface="+mn-lt"/>
                          <a:ea typeface="+mn-ea"/>
                          <a:cs typeface="Times New Roman" panose="02020603050405020304" pitchFamily="18" charset="0"/>
                        </a:defRPr>
                      </a:lvl5pPr>
                    </a:lstStyle>
                    <a:p>
                      <a:pPr marL="0" lvl="0" indent="0" algn="ctr" eaLnBrk="1" hangingPunct="1">
                        <a:spcBef>
                          <a:spcPct val="0"/>
                        </a:spcBef>
                        <a:buNone/>
                      </a:pPr>
                      <a:r>
                        <a:rPr lang="zh-CN" altLang="en-US" b="1">
                          <a:solidFill>
                            <a:schemeClr val="tx1"/>
                          </a:solidFill>
                          <a:latin typeface="微软雅黑" panose="020b0503020204020204" charset="-122"/>
                          <a:ea typeface="微软雅黑"/>
                        </a:rPr>
                        <a:t>表示方法</a:t>
                      </a:r>
                      <a:endParaRPr lang="zh-CN" altLang="en-US" b="1">
                        <a:solidFill>
                          <a:schemeClr val="tx1"/>
                        </a:solidFill>
                        <a:latin typeface="微软雅黑" panose="020b0503020204020204" charset="-122"/>
                        <a:ea typeface="微软雅黑"/>
                      </a:endParaRPr>
                    </a:p>
                  </a:txBody>
                  <a:tcPr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vert="horz" wrap="square"/>
                    <a:lstStyle>
                      <a:lvl1pPr marL="342900" lvl="0" indent="-34290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Times New Roman" panose="02020603050405020304" pitchFamily="18" charset="0"/>
                        </a:defRPr>
                      </a:lvl1pPr>
                      <a:lvl2pPr marL="742950" lvl="1" indent="-28575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Times New Roman" panose="02020603050405020304" pitchFamily="18" charset="0"/>
                        </a:defRPr>
                      </a:lvl2pPr>
                      <a:lvl3pPr marL="1143000" lvl="2"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Times New Roman" panose="02020603050405020304" pitchFamily="18" charset="0"/>
                        </a:defRPr>
                      </a:lvl3pPr>
                      <a:lvl4pPr marL="1600200" lvl="3" indent="-228600" algn="l" rtl="0" fontAlgn="base">
                        <a:spcBef>
                          <a:spcPct val="20000"/>
                        </a:spcBef>
                        <a:spcAft>
                          <a:spcPct val="0"/>
                        </a:spcAft>
                        <a:buFont typeface="Arial" panose="020b0604020202020204" pitchFamily="34" charset="0"/>
                        <a:buChar char="–"/>
                        <a:defRPr sz="1800" kern="1200">
                          <a:solidFill>
                            <a:schemeClr val="tx1"/>
                          </a:solidFill>
                          <a:latin typeface="+mn-lt"/>
                          <a:ea typeface="+mn-ea"/>
                          <a:cs typeface="Times New Roman" panose="02020603050405020304" pitchFamily="18" charset="0"/>
                        </a:defRPr>
                      </a:lvl4pPr>
                      <a:lvl5pPr marL="2057400" lvl="4" indent="-228600" algn="l" rtl="0" fontAlgn="base">
                        <a:spcBef>
                          <a:spcPct val="20000"/>
                        </a:spcBef>
                        <a:spcAft>
                          <a:spcPct val="0"/>
                        </a:spcAft>
                        <a:buFont typeface="Arial" panose="020b0604020202020204" pitchFamily="34" charset="0"/>
                        <a:buChar char="»"/>
                        <a:defRPr sz="1800" kern="1200">
                          <a:solidFill>
                            <a:schemeClr val="tx1"/>
                          </a:solidFill>
                          <a:latin typeface="+mn-lt"/>
                          <a:ea typeface="+mn-ea"/>
                          <a:cs typeface="Times New Roman" panose="02020603050405020304" pitchFamily="18" charset="0"/>
                        </a:defRPr>
                      </a:lvl5pPr>
                    </a:lstStyle>
                    <a:p>
                      <a:pPr marL="0" lvl="0" indent="0" algn="ctr">
                        <a:buNone/>
                      </a:pPr>
                      <a:endParaRPr lang="zh-CN" altLang="en-US" b="1">
                        <a:latin typeface="微软雅黑" panose="020b0503020204020204" charset="-122"/>
                        <a:ea typeface="微软雅黑"/>
                      </a:endParaRPr>
                    </a:p>
                  </a:txBody>
                  <a:tcPr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765175">
                <a:tc>
                  <a:txBody>
                    <a:bodyPr vert="horz" wrap="square"/>
                    <a:lstStyle>
                      <a:lvl1pPr marL="342900" lvl="0" indent="-34290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Times New Roman" panose="02020603050405020304" pitchFamily="18" charset="0"/>
                        </a:defRPr>
                      </a:lvl1pPr>
                      <a:lvl2pPr marL="742950" lvl="1" indent="-28575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Times New Roman" panose="02020603050405020304" pitchFamily="18" charset="0"/>
                        </a:defRPr>
                      </a:lvl2pPr>
                      <a:lvl3pPr marL="1143000" lvl="2"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Times New Roman" panose="02020603050405020304" pitchFamily="18" charset="0"/>
                        </a:defRPr>
                      </a:lvl3pPr>
                      <a:lvl4pPr marL="1600200" lvl="3" indent="-228600" algn="l" rtl="0" fontAlgn="base">
                        <a:spcBef>
                          <a:spcPct val="20000"/>
                        </a:spcBef>
                        <a:spcAft>
                          <a:spcPct val="0"/>
                        </a:spcAft>
                        <a:buFont typeface="Arial" panose="020b0604020202020204" pitchFamily="34" charset="0"/>
                        <a:buChar char="–"/>
                        <a:defRPr sz="1800" kern="1200">
                          <a:solidFill>
                            <a:schemeClr val="tx1"/>
                          </a:solidFill>
                          <a:latin typeface="+mn-lt"/>
                          <a:ea typeface="+mn-ea"/>
                          <a:cs typeface="Times New Roman" panose="02020603050405020304" pitchFamily="18" charset="0"/>
                        </a:defRPr>
                      </a:lvl4pPr>
                      <a:lvl5pPr marL="2057400" lvl="4" indent="-228600" algn="l" rtl="0" fontAlgn="base">
                        <a:spcBef>
                          <a:spcPct val="20000"/>
                        </a:spcBef>
                        <a:spcAft>
                          <a:spcPct val="0"/>
                        </a:spcAft>
                        <a:buFont typeface="Arial" panose="020b0604020202020204" pitchFamily="34" charset="0"/>
                        <a:buChar char="»"/>
                        <a:defRPr sz="1800" kern="1200">
                          <a:solidFill>
                            <a:schemeClr val="tx1"/>
                          </a:solidFill>
                          <a:latin typeface="+mn-lt"/>
                          <a:ea typeface="+mn-ea"/>
                          <a:cs typeface="Times New Roman" panose="02020603050405020304" pitchFamily="18" charset="0"/>
                        </a:defRPr>
                      </a:lvl5pPr>
                    </a:lstStyle>
                    <a:p>
                      <a:pPr marL="0" lvl="0" indent="0" algn="ctr" eaLnBrk="1" hangingPunct="1">
                        <a:spcBef>
                          <a:spcPct val="0"/>
                        </a:spcBef>
                        <a:buNone/>
                      </a:pPr>
                      <a:r>
                        <a:rPr lang="zh-CN" altLang="en-US" b="1">
                          <a:solidFill>
                            <a:schemeClr val="tx1"/>
                          </a:solidFill>
                          <a:latin typeface="微软雅黑" panose="020b0503020204020204" charset="-122"/>
                          <a:ea typeface="微软雅黑"/>
                        </a:rPr>
                        <a:t>原子结构示意图</a:t>
                      </a:r>
                      <a:endParaRPr lang="zh-CN" altLang="en-US" b="1">
                        <a:solidFill>
                          <a:schemeClr val="tx1"/>
                        </a:solidFill>
                        <a:latin typeface="微软雅黑" panose="020b0503020204020204" charset="-122"/>
                        <a:ea typeface="微软雅黑"/>
                      </a:endParaRPr>
                    </a:p>
                  </a:txBody>
                  <a:tcPr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vert="horz" wrap="square"/>
                    <a:lstStyle>
                      <a:lvl1pPr marL="342900" lvl="0" indent="-34290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Times New Roman" panose="02020603050405020304" pitchFamily="18" charset="0"/>
                        </a:defRPr>
                      </a:lvl1pPr>
                      <a:lvl2pPr marL="742950" lvl="1" indent="-28575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Times New Roman" panose="02020603050405020304" pitchFamily="18" charset="0"/>
                        </a:defRPr>
                      </a:lvl2pPr>
                      <a:lvl3pPr marL="1143000" lvl="2"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Times New Roman" panose="02020603050405020304" pitchFamily="18" charset="0"/>
                        </a:defRPr>
                      </a:lvl3pPr>
                      <a:lvl4pPr marL="1600200" lvl="3" indent="-228600" algn="l" rtl="0" fontAlgn="base">
                        <a:spcBef>
                          <a:spcPct val="20000"/>
                        </a:spcBef>
                        <a:spcAft>
                          <a:spcPct val="0"/>
                        </a:spcAft>
                        <a:buFont typeface="Arial" panose="020b0604020202020204" pitchFamily="34" charset="0"/>
                        <a:buChar char="–"/>
                        <a:defRPr sz="1800" kern="1200">
                          <a:solidFill>
                            <a:schemeClr val="tx1"/>
                          </a:solidFill>
                          <a:latin typeface="+mn-lt"/>
                          <a:ea typeface="+mn-ea"/>
                          <a:cs typeface="Times New Roman" panose="02020603050405020304" pitchFamily="18" charset="0"/>
                        </a:defRPr>
                      </a:lvl4pPr>
                      <a:lvl5pPr marL="2057400" lvl="4" indent="-228600" algn="l" rtl="0" fontAlgn="base">
                        <a:spcBef>
                          <a:spcPct val="20000"/>
                        </a:spcBef>
                        <a:spcAft>
                          <a:spcPct val="0"/>
                        </a:spcAft>
                        <a:buFont typeface="Arial" panose="020b0604020202020204" pitchFamily="34" charset="0"/>
                        <a:buChar char="»"/>
                        <a:defRPr sz="1800" kern="1200">
                          <a:solidFill>
                            <a:schemeClr val="tx1"/>
                          </a:solidFill>
                          <a:latin typeface="+mn-lt"/>
                          <a:ea typeface="+mn-ea"/>
                          <a:cs typeface="Times New Roman" panose="02020603050405020304" pitchFamily="18" charset="0"/>
                        </a:defRPr>
                      </a:lvl5pPr>
                    </a:lstStyle>
                    <a:p>
                      <a:pPr marL="0" lvl="0" indent="0" algn="ctr">
                        <a:buNone/>
                      </a:pPr>
                      <a:endParaRPr lang="zh-CN" altLang="en-US" b="1">
                        <a:latin typeface="微软雅黑" panose="020b0503020204020204" charset="-122"/>
                        <a:ea typeface="微软雅黑"/>
                      </a:endParaRPr>
                    </a:p>
                  </a:txBody>
                  <a:tcPr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763905">
                <a:tc>
                  <a:txBody>
                    <a:bodyPr vert="horz" wrap="square"/>
                    <a:lstStyle>
                      <a:lvl1pPr marL="342900" lvl="0" indent="-34290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Times New Roman" panose="02020603050405020304" pitchFamily="18" charset="0"/>
                        </a:defRPr>
                      </a:lvl1pPr>
                      <a:lvl2pPr marL="742950" lvl="1" indent="-28575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Times New Roman" panose="02020603050405020304" pitchFamily="18" charset="0"/>
                        </a:defRPr>
                      </a:lvl2pPr>
                      <a:lvl3pPr marL="1143000" lvl="2"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Times New Roman" panose="02020603050405020304" pitchFamily="18" charset="0"/>
                        </a:defRPr>
                      </a:lvl3pPr>
                      <a:lvl4pPr marL="1600200" lvl="3" indent="-228600" algn="l" rtl="0" fontAlgn="base">
                        <a:spcBef>
                          <a:spcPct val="20000"/>
                        </a:spcBef>
                        <a:spcAft>
                          <a:spcPct val="0"/>
                        </a:spcAft>
                        <a:buFont typeface="Arial" panose="020b0604020202020204" pitchFamily="34" charset="0"/>
                        <a:buChar char="–"/>
                        <a:defRPr sz="1800" kern="1200">
                          <a:solidFill>
                            <a:schemeClr val="tx1"/>
                          </a:solidFill>
                          <a:latin typeface="+mn-lt"/>
                          <a:ea typeface="+mn-ea"/>
                          <a:cs typeface="Times New Roman" panose="02020603050405020304" pitchFamily="18" charset="0"/>
                        </a:defRPr>
                      </a:lvl4pPr>
                      <a:lvl5pPr marL="2057400" lvl="4" indent="-228600" algn="l" rtl="0" fontAlgn="base">
                        <a:spcBef>
                          <a:spcPct val="20000"/>
                        </a:spcBef>
                        <a:spcAft>
                          <a:spcPct val="0"/>
                        </a:spcAft>
                        <a:buFont typeface="Arial" panose="020b0604020202020204" pitchFamily="34" charset="0"/>
                        <a:buChar char="»"/>
                        <a:defRPr sz="1800" kern="1200">
                          <a:solidFill>
                            <a:schemeClr val="tx1"/>
                          </a:solidFill>
                          <a:latin typeface="+mn-lt"/>
                          <a:ea typeface="+mn-ea"/>
                          <a:cs typeface="Times New Roman" panose="02020603050405020304" pitchFamily="18" charset="0"/>
                        </a:defRPr>
                      </a:lvl5pPr>
                    </a:lstStyle>
                    <a:p>
                      <a:pPr marL="0" lvl="0" indent="0" algn="ctr" eaLnBrk="1" hangingPunct="1">
                        <a:spcBef>
                          <a:spcPct val="0"/>
                        </a:spcBef>
                        <a:buNone/>
                      </a:pPr>
                      <a:r>
                        <a:rPr lang="zh-CN" altLang="en-US" b="1">
                          <a:solidFill>
                            <a:schemeClr val="tx1"/>
                          </a:solidFill>
                          <a:latin typeface="微软雅黑" panose="020b0503020204020204" charset="-122"/>
                          <a:ea typeface="微软雅黑"/>
                        </a:rPr>
                        <a:t>电子式</a:t>
                      </a:r>
                      <a:endParaRPr lang="zh-CN" altLang="en-US" b="1">
                        <a:solidFill>
                          <a:schemeClr val="tx1"/>
                        </a:solidFill>
                        <a:latin typeface="微软雅黑" panose="020b0503020204020204" charset="-122"/>
                        <a:ea typeface="微软雅黑"/>
                      </a:endParaRPr>
                    </a:p>
                  </a:txBody>
                  <a:tcPr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vert="horz" wrap="square"/>
                    <a:lstStyle>
                      <a:lvl1pPr marL="342900" lvl="0" indent="-34290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Times New Roman" panose="02020603050405020304" pitchFamily="18" charset="0"/>
                        </a:defRPr>
                      </a:lvl1pPr>
                      <a:lvl2pPr marL="742950" lvl="1" indent="-28575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Times New Roman" panose="02020603050405020304" pitchFamily="18" charset="0"/>
                        </a:defRPr>
                      </a:lvl2pPr>
                      <a:lvl3pPr marL="1143000" lvl="2"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Times New Roman" panose="02020603050405020304" pitchFamily="18" charset="0"/>
                        </a:defRPr>
                      </a:lvl3pPr>
                      <a:lvl4pPr marL="1600200" lvl="3" indent="-228600" algn="l" rtl="0" fontAlgn="base">
                        <a:spcBef>
                          <a:spcPct val="20000"/>
                        </a:spcBef>
                        <a:spcAft>
                          <a:spcPct val="0"/>
                        </a:spcAft>
                        <a:buFont typeface="Arial" panose="020b0604020202020204" pitchFamily="34" charset="0"/>
                        <a:buChar char="–"/>
                        <a:defRPr sz="1800" kern="1200">
                          <a:solidFill>
                            <a:schemeClr val="tx1"/>
                          </a:solidFill>
                          <a:latin typeface="+mn-lt"/>
                          <a:ea typeface="+mn-ea"/>
                          <a:cs typeface="Times New Roman" panose="02020603050405020304" pitchFamily="18" charset="0"/>
                        </a:defRPr>
                      </a:lvl4pPr>
                      <a:lvl5pPr marL="2057400" lvl="4" indent="-228600" algn="l" rtl="0" fontAlgn="base">
                        <a:spcBef>
                          <a:spcPct val="20000"/>
                        </a:spcBef>
                        <a:spcAft>
                          <a:spcPct val="0"/>
                        </a:spcAft>
                        <a:buFont typeface="Arial" panose="020b0604020202020204" pitchFamily="34" charset="0"/>
                        <a:buChar char="»"/>
                        <a:defRPr sz="1800" kern="1200">
                          <a:solidFill>
                            <a:schemeClr val="tx1"/>
                          </a:solidFill>
                          <a:latin typeface="+mn-lt"/>
                          <a:ea typeface="+mn-ea"/>
                          <a:cs typeface="Times New Roman" panose="02020603050405020304" pitchFamily="18" charset="0"/>
                        </a:defRPr>
                      </a:lvl5pPr>
                    </a:lstStyle>
                    <a:p>
                      <a:pPr marL="0" lvl="0" indent="0" algn="ctr">
                        <a:buNone/>
                      </a:pPr>
                      <a:endParaRPr lang="zh-CN" altLang="en-US" b="1">
                        <a:latin typeface="微软雅黑" panose="020b0503020204020204" charset="-122"/>
                        <a:ea typeface="微软雅黑"/>
                      </a:endParaRPr>
                    </a:p>
                  </a:txBody>
                  <a:tcPr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765175">
                <a:tc>
                  <a:txBody>
                    <a:bodyPr vert="horz" wrap="square"/>
                    <a:lstStyle>
                      <a:lvl1pPr marL="342900" lvl="0" indent="-34290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Times New Roman" panose="02020603050405020304" pitchFamily="18" charset="0"/>
                        </a:defRPr>
                      </a:lvl1pPr>
                      <a:lvl2pPr marL="742950" lvl="1" indent="-28575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Times New Roman" panose="02020603050405020304" pitchFamily="18" charset="0"/>
                        </a:defRPr>
                      </a:lvl2pPr>
                      <a:lvl3pPr marL="1143000" lvl="2"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Times New Roman" panose="02020603050405020304" pitchFamily="18" charset="0"/>
                        </a:defRPr>
                      </a:lvl3pPr>
                      <a:lvl4pPr marL="1600200" lvl="3" indent="-228600" algn="l" rtl="0" fontAlgn="base">
                        <a:spcBef>
                          <a:spcPct val="20000"/>
                        </a:spcBef>
                        <a:spcAft>
                          <a:spcPct val="0"/>
                        </a:spcAft>
                        <a:buFont typeface="Arial" panose="020b0604020202020204" pitchFamily="34" charset="0"/>
                        <a:buChar char="–"/>
                        <a:defRPr sz="1800" kern="1200">
                          <a:solidFill>
                            <a:schemeClr val="tx1"/>
                          </a:solidFill>
                          <a:latin typeface="+mn-lt"/>
                          <a:ea typeface="+mn-ea"/>
                          <a:cs typeface="Times New Roman" panose="02020603050405020304" pitchFamily="18" charset="0"/>
                        </a:defRPr>
                      </a:lvl4pPr>
                      <a:lvl5pPr marL="2057400" lvl="4" indent="-228600" algn="l" rtl="0" fontAlgn="base">
                        <a:spcBef>
                          <a:spcPct val="20000"/>
                        </a:spcBef>
                        <a:spcAft>
                          <a:spcPct val="0"/>
                        </a:spcAft>
                        <a:buFont typeface="Arial" panose="020b0604020202020204" pitchFamily="34" charset="0"/>
                        <a:buChar char="»"/>
                        <a:defRPr sz="1800" kern="1200">
                          <a:solidFill>
                            <a:schemeClr val="tx1"/>
                          </a:solidFill>
                          <a:latin typeface="+mn-lt"/>
                          <a:ea typeface="+mn-ea"/>
                          <a:cs typeface="Times New Roman" panose="02020603050405020304" pitchFamily="18" charset="0"/>
                        </a:defRPr>
                      </a:lvl5pPr>
                    </a:lstStyle>
                    <a:p>
                      <a:pPr marL="0" lvl="0" indent="0" algn="ctr" eaLnBrk="1" hangingPunct="1">
                        <a:spcBef>
                          <a:spcPct val="0"/>
                        </a:spcBef>
                        <a:buNone/>
                      </a:pPr>
                      <a:r>
                        <a:rPr lang="zh-CN" altLang="en-US" b="1">
                          <a:solidFill>
                            <a:schemeClr val="tx1"/>
                          </a:solidFill>
                          <a:latin typeface="微软雅黑" panose="020b0503020204020204" charset="-122"/>
                          <a:ea typeface="微软雅黑"/>
                        </a:rPr>
                        <a:t>电子排布式</a:t>
                      </a:r>
                      <a:endParaRPr lang="zh-CN" altLang="en-US" b="1">
                        <a:solidFill>
                          <a:schemeClr val="tx1"/>
                        </a:solidFill>
                        <a:latin typeface="微软雅黑" panose="020b0503020204020204" charset="-122"/>
                        <a:ea typeface="微软雅黑"/>
                      </a:endParaRPr>
                    </a:p>
                  </a:txBody>
                  <a:tcPr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vert="horz" wrap="square"/>
                    <a:lstStyle>
                      <a:lvl1pPr marL="342900" lvl="0" indent="-34290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Times New Roman" panose="02020603050405020304" pitchFamily="18" charset="0"/>
                        </a:defRPr>
                      </a:lvl1pPr>
                      <a:lvl2pPr marL="742950" lvl="1" indent="-28575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Times New Roman" panose="02020603050405020304" pitchFamily="18" charset="0"/>
                        </a:defRPr>
                      </a:lvl2pPr>
                      <a:lvl3pPr marL="1143000" lvl="2"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Times New Roman" panose="02020603050405020304" pitchFamily="18" charset="0"/>
                        </a:defRPr>
                      </a:lvl3pPr>
                      <a:lvl4pPr marL="1600200" lvl="3" indent="-228600" algn="l" rtl="0" fontAlgn="base">
                        <a:spcBef>
                          <a:spcPct val="20000"/>
                        </a:spcBef>
                        <a:spcAft>
                          <a:spcPct val="0"/>
                        </a:spcAft>
                        <a:buFont typeface="Arial" panose="020b0604020202020204" pitchFamily="34" charset="0"/>
                        <a:buChar char="–"/>
                        <a:defRPr sz="1800" kern="1200">
                          <a:solidFill>
                            <a:schemeClr val="tx1"/>
                          </a:solidFill>
                          <a:latin typeface="+mn-lt"/>
                          <a:ea typeface="+mn-ea"/>
                          <a:cs typeface="Times New Roman" panose="02020603050405020304" pitchFamily="18" charset="0"/>
                        </a:defRPr>
                      </a:lvl4pPr>
                      <a:lvl5pPr marL="2057400" lvl="4" indent="-228600" algn="l" rtl="0" fontAlgn="base">
                        <a:spcBef>
                          <a:spcPct val="20000"/>
                        </a:spcBef>
                        <a:spcAft>
                          <a:spcPct val="0"/>
                        </a:spcAft>
                        <a:buFont typeface="Arial" panose="020b0604020202020204" pitchFamily="34" charset="0"/>
                        <a:buChar char="»"/>
                        <a:defRPr sz="1800" kern="1200">
                          <a:solidFill>
                            <a:schemeClr val="tx1"/>
                          </a:solidFill>
                          <a:latin typeface="+mn-lt"/>
                          <a:ea typeface="+mn-ea"/>
                          <a:cs typeface="Times New Roman" panose="02020603050405020304" pitchFamily="18" charset="0"/>
                        </a:defRPr>
                      </a:lvl5pPr>
                    </a:lstStyle>
                    <a:p>
                      <a:pPr marL="0" lvl="0" indent="0" algn="ctr">
                        <a:buNone/>
                      </a:pPr>
                      <a:endParaRPr lang="zh-CN" altLang="en-US" b="1">
                        <a:latin typeface="微软雅黑" panose="020b0503020204020204" charset="-122"/>
                        <a:ea typeface="微软雅黑"/>
                      </a:endParaRPr>
                    </a:p>
                  </a:txBody>
                  <a:tcPr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765810">
                <a:tc>
                  <a:txBody>
                    <a:bodyPr vert="horz" wrap="square"/>
                    <a:lstStyle>
                      <a:lvl1pPr marL="342900" lvl="0" indent="-34290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Times New Roman" panose="02020603050405020304" pitchFamily="18" charset="0"/>
                        </a:defRPr>
                      </a:lvl1pPr>
                      <a:lvl2pPr marL="742950" lvl="1" indent="-28575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Times New Roman" panose="02020603050405020304" pitchFamily="18" charset="0"/>
                        </a:defRPr>
                      </a:lvl2pPr>
                      <a:lvl3pPr marL="1143000" lvl="2"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Times New Roman" panose="02020603050405020304" pitchFamily="18" charset="0"/>
                        </a:defRPr>
                      </a:lvl3pPr>
                      <a:lvl4pPr marL="1600200" lvl="3" indent="-228600" algn="l" rtl="0" fontAlgn="base">
                        <a:spcBef>
                          <a:spcPct val="20000"/>
                        </a:spcBef>
                        <a:spcAft>
                          <a:spcPct val="0"/>
                        </a:spcAft>
                        <a:buFont typeface="Arial" panose="020b0604020202020204" pitchFamily="34" charset="0"/>
                        <a:buChar char="–"/>
                        <a:defRPr sz="1800" kern="1200">
                          <a:solidFill>
                            <a:schemeClr val="tx1"/>
                          </a:solidFill>
                          <a:latin typeface="+mn-lt"/>
                          <a:ea typeface="+mn-ea"/>
                          <a:cs typeface="Times New Roman" panose="02020603050405020304" pitchFamily="18" charset="0"/>
                        </a:defRPr>
                      </a:lvl4pPr>
                      <a:lvl5pPr marL="2057400" lvl="4" indent="-228600" algn="l" rtl="0" fontAlgn="base">
                        <a:spcBef>
                          <a:spcPct val="20000"/>
                        </a:spcBef>
                        <a:spcAft>
                          <a:spcPct val="0"/>
                        </a:spcAft>
                        <a:buFont typeface="Arial" panose="020b0604020202020204" pitchFamily="34" charset="0"/>
                        <a:buChar char="»"/>
                        <a:defRPr sz="1800" kern="1200">
                          <a:solidFill>
                            <a:schemeClr val="tx1"/>
                          </a:solidFill>
                          <a:latin typeface="+mn-lt"/>
                          <a:ea typeface="+mn-ea"/>
                          <a:cs typeface="Times New Roman" panose="02020603050405020304" pitchFamily="18" charset="0"/>
                        </a:defRPr>
                      </a:lvl5pPr>
                    </a:lstStyle>
                    <a:p>
                      <a:pPr marL="0" lvl="0" indent="0" algn="ctr" eaLnBrk="1" hangingPunct="1">
                        <a:spcBef>
                          <a:spcPct val="0"/>
                        </a:spcBef>
                        <a:buNone/>
                      </a:pPr>
                      <a:r>
                        <a:rPr lang="zh-CN" altLang="en-US" b="1">
                          <a:solidFill>
                            <a:schemeClr val="tx1"/>
                          </a:solidFill>
                          <a:latin typeface="微软雅黑" panose="020b0503020204020204" charset="-122"/>
                          <a:ea typeface="微软雅黑"/>
                        </a:rPr>
                        <a:t>简化电子排布式</a:t>
                      </a:r>
                      <a:endParaRPr lang="zh-CN" altLang="en-US" b="1">
                        <a:solidFill>
                          <a:schemeClr val="tx1"/>
                        </a:solidFill>
                        <a:latin typeface="微软雅黑" panose="020b0503020204020204" charset="-122"/>
                        <a:ea typeface="微软雅黑"/>
                      </a:endParaRPr>
                    </a:p>
                  </a:txBody>
                  <a:tcPr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vert="horz" wrap="square"/>
                    <a:lstStyle>
                      <a:lvl1pPr marL="342900" lvl="0" indent="-34290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Times New Roman" panose="02020603050405020304" pitchFamily="18" charset="0"/>
                        </a:defRPr>
                      </a:lvl1pPr>
                      <a:lvl2pPr marL="742950" lvl="1" indent="-28575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Times New Roman" panose="02020603050405020304" pitchFamily="18" charset="0"/>
                        </a:defRPr>
                      </a:lvl2pPr>
                      <a:lvl3pPr marL="1143000" lvl="2"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Times New Roman" panose="02020603050405020304" pitchFamily="18" charset="0"/>
                        </a:defRPr>
                      </a:lvl3pPr>
                      <a:lvl4pPr marL="1600200" lvl="3" indent="-228600" algn="l" rtl="0" fontAlgn="base">
                        <a:spcBef>
                          <a:spcPct val="20000"/>
                        </a:spcBef>
                        <a:spcAft>
                          <a:spcPct val="0"/>
                        </a:spcAft>
                        <a:buFont typeface="Arial" panose="020b0604020202020204" pitchFamily="34" charset="0"/>
                        <a:buChar char="–"/>
                        <a:defRPr sz="1800" kern="1200">
                          <a:solidFill>
                            <a:schemeClr val="tx1"/>
                          </a:solidFill>
                          <a:latin typeface="+mn-lt"/>
                          <a:ea typeface="+mn-ea"/>
                          <a:cs typeface="Times New Roman" panose="02020603050405020304" pitchFamily="18" charset="0"/>
                        </a:defRPr>
                      </a:lvl4pPr>
                      <a:lvl5pPr marL="2057400" lvl="4" indent="-228600" algn="l" rtl="0" fontAlgn="base">
                        <a:spcBef>
                          <a:spcPct val="20000"/>
                        </a:spcBef>
                        <a:spcAft>
                          <a:spcPct val="0"/>
                        </a:spcAft>
                        <a:buFont typeface="Arial" panose="020b0604020202020204" pitchFamily="34" charset="0"/>
                        <a:buChar char="»"/>
                        <a:defRPr sz="1800" kern="1200">
                          <a:solidFill>
                            <a:schemeClr val="tx1"/>
                          </a:solidFill>
                          <a:latin typeface="+mn-lt"/>
                          <a:ea typeface="+mn-ea"/>
                          <a:cs typeface="Times New Roman" panose="02020603050405020304" pitchFamily="18" charset="0"/>
                        </a:defRPr>
                      </a:lvl5pPr>
                    </a:lstStyle>
                    <a:p>
                      <a:pPr marL="0" lvl="0" indent="0" algn="ctr">
                        <a:buNone/>
                      </a:pPr>
                      <a:endParaRPr lang="zh-CN" altLang="en-US" b="1">
                        <a:latin typeface="微软雅黑" panose="020b0503020204020204" charset="-122"/>
                        <a:ea typeface="微软雅黑"/>
                      </a:endParaRPr>
                    </a:p>
                  </a:txBody>
                  <a:tcPr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765810">
                <a:tc>
                  <a:txBody>
                    <a:bodyPr vert="horz" wrap="square"/>
                    <a:lstStyle>
                      <a:lvl1pPr marL="342900" lvl="0" indent="-34290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Times New Roman" panose="02020603050405020304" pitchFamily="18" charset="0"/>
                        </a:defRPr>
                      </a:lvl1pPr>
                      <a:lvl2pPr marL="742950" lvl="1" indent="-28575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Times New Roman" panose="02020603050405020304" pitchFamily="18" charset="0"/>
                        </a:defRPr>
                      </a:lvl2pPr>
                      <a:lvl3pPr marL="1143000" lvl="2"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Times New Roman" panose="02020603050405020304" pitchFamily="18" charset="0"/>
                        </a:defRPr>
                      </a:lvl3pPr>
                      <a:lvl4pPr marL="1600200" lvl="3" indent="-228600" algn="l" rtl="0" fontAlgn="base">
                        <a:spcBef>
                          <a:spcPct val="20000"/>
                        </a:spcBef>
                        <a:spcAft>
                          <a:spcPct val="0"/>
                        </a:spcAft>
                        <a:buFont typeface="Arial" panose="020b0604020202020204" pitchFamily="34" charset="0"/>
                        <a:buChar char="–"/>
                        <a:defRPr sz="1800" kern="1200">
                          <a:solidFill>
                            <a:schemeClr val="tx1"/>
                          </a:solidFill>
                          <a:latin typeface="+mn-lt"/>
                          <a:ea typeface="+mn-ea"/>
                          <a:cs typeface="Times New Roman" panose="02020603050405020304" pitchFamily="18" charset="0"/>
                        </a:defRPr>
                      </a:lvl4pPr>
                      <a:lvl5pPr marL="2057400" lvl="4" indent="-228600" algn="l" rtl="0" fontAlgn="base">
                        <a:spcBef>
                          <a:spcPct val="20000"/>
                        </a:spcBef>
                        <a:spcAft>
                          <a:spcPct val="0"/>
                        </a:spcAft>
                        <a:buFont typeface="Arial" panose="020b0604020202020204" pitchFamily="34" charset="0"/>
                        <a:buChar char="»"/>
                        <a:defRPr sz="1800" kern="1200">
                          <a:solidFill>
                            <a:schemeClr val="tx1"/>
                          </a:solidFill>
                          <a:latin typeface="+mn-lt"/>
                          <a:ea typeface="+mn-ea"/>
                          <a:cs typeface="Times New Roman" panose="02020603050405020304" pitchFamily="18" charset="0"/>
                        </a:defRPr>
                      </a:lvl5pPr>
                    </a:lstStyle>
                    <a:p>
                      <a:pPr marL="0" lvl="0" indent="0" algn="ctr" eaLnBrk="1" hangingPunct="1">
                        <a:spcBef>
                          <a:spcPct val="0"/>
                        </a:spcBef>
                        <a:buNone/>
                      </a:pPr>
                      <a:r>
                        <a:rPr lang="zh-CN" altLang="en-US" b="1">
                          <a:solidFill>
                            <a:schemeClr val="tx1"/>
                          </a:solidFill>
                          <a:latin typeface="微软雅黑" panose="020b0503020204020204" charset="-122"/>
                          <a:ea typeface="微软雅黑"/>
                        </a:rPr>
                        <a:t>价电子排布式</a:t>
                      </a:r>
                      <a:endParaRPr lang="zh-CN" altLang="en-US" b="1">
                        <a:solidFill>
                          <a:schemeClr val="tx1"/>
                        </a:solidFill>
                        <a:latin typeface="微软雅黑" panose="020b0503020204020204" charset="-122"/>
                        <a:ea typeface="微软雅黑"/>
                      </a:endParaRPr>
                    </a:p>
                  </a:txBody>
                  <a:tcPr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vert="horz" wrap="square"/>
                    <a:lstStyle>
                      <a:lvl1pPr marL="342900" lvl="0" indent="-34290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Times New Roman" panose="02020603050405020304" pitchFamily="18" charset="0"/>
                        </a:defRPr>
                      </a:lvl1pPr>
                      <a:lvl2pPr marL="742950" lvl="1" indent="-28575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Times New Roman" panose="02020603050405020304" pitchFamily="18" charset="0"/>
                        </a:defRPr>
                      </a:lvl2pPr>
                      <a:lvl3pPr marL="1143000" lvl="2"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Times New Roman" panose="02020603050405020304" pitchFamily="18" charset="0"/>
                        </a:defRPr>
                      </a:lvl3pPr>
                      <a:lvl4pPr marL="1600200" lvl="3" indent="-228600" algn="l" rtl="0" fontAlgn="base">
                        <a:spcBef>
                          <a:spcPct val="20000"/>
                        </a:spcBef>
                        <a:spcAft>
                          <a:spcPct val="0"/>
                        </a:spcAft>
                        <a:buFont typeface="Arial" panose="020b0604020202020204" pitchFamily="34" charset="0"/>
                        <a:buChar char="–"/>
                        <a:defRPr sz="1800" kern="1200">
                          <a:solidFill>
                            <a:schemeClr val="tx1"/>
                          </a:solidFill>
                          <a:latin typeface="+mn-lt"/>
                          <a:ea typeface="+mn-ea"/>
                          <a:cs typeface="Times New Roman" panose="02020603050405020304" pitchFamily="18" charset="0"/>
                        </a:defRPr>
                      </a:lvl4pPr>
                      <a:lvl5pPr marL="2057400" lvl="4" indent="-228600" algn="l" rtl="0" fontAlgn="base">
                        <a:spcBef>
                          <a:spcPct val="20000"/>
                        </a:spcBef>
                        <a:spcAft>
                          <a:spcPct val="0"/>
                        </a:spcAft>
                        <a:buFont typeface="Arial" panose="020b0604020202020204" pitchFamily="34" charset="0"/>
                        <a:buChar char="»"/>
                        <a:defRPr sz="1800" kern="1200">
                          <a:solidFill>
                            <a:schemeClr val="tx1"/>
                          </a:solidFill>
                          <a:latin typeface="+mn-lt"/>
                          <a:ea typeface="+mn-ea"/>
                          <a:cs typeface="Times New Roman" panose="02020603050405020304" pitchFamily="18" charset="0"/>
                        </a:defRPr>
                      </a:lvl5pPr>
                    </a:lstStyle>
                    <a:p>
                      <a:pPr marL="0" lvl="0" indent="0" algn="ctr">
                        <a:buNone/>
                      </a:pPr>
                      <a:endParaRPr lang="zh-CN" altLang="en-US" b="1">
                        <a:latin typeface="微软雅黑" panose="020b0503020204020204" charset="-122"/>
                        <a:ea typeface="微软雅黑"/>
                      </a:endParaRPr>
                    </a:p>
                  </a:txBody>
                  <a:tcPr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763905">
                <a:tc>
                  <a:txBody>
                    <a:bodyPr vert="horz" wrap="square"/>
                    <a:lstStyle>
                      <a:lvl1pPr marL="342900" lvl="0" indent="-34290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Times New Roman" panose="02020603050405020304" pitchFamily="18" charset="0"/>
                        </a:defRPr>
                      </a:lvl1pPr>
                      <a:lvl2pPr marL="742950" lvl="1" indent="-28575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Times New Roman" panose="02020603050405020304" pitchFamily="18" charset="0"/>
                        </a:defRPr>
                      </a:lvl2pPr>
                      <a:lvl3pPr marL="1143000" lvl="2"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Times New Roman" panose="02020603050405020304" pitchFamily="18" charset="0"/>
                        </a:defRPr>
                      </a:lvl3pPr>
                      <a:lvl4pPr marL="1600200" lvl="3" indent="-228600" algn="l" rtl="0" fontAlgn="base">
                        <a:spcBef>
                          <a:spcPct val="20000"/>
                        </a:spcBef>
                        <a:spcAft>
                          <a:spcPct val="0"/>
                        </a:spcAft>
                        <a:buFont typeface="Arial" panose="020b0604020202020204" pitchFamily="34" charset="0"/>
                        <a:buChar char="–"/>
                        <a:defRPr sz="1800" kern="1200">
                          <a:solidFill>
                            <a:schemeClr val="tx1"/>
                          </a:solidFill>
                          <a:latin typeface="+mn-lt"/>
                          <a:ea typeface="+mn-ea"/>
                          <a:cs typeface="Times New Roman" panose="02020603050405020304" pitchFamily="18" charset="0"/>
                        </a:defRPr>
                      </a:lvl4pPr>
                      <a:lvl5pPr marL="2057400" lvl="4" indent="-228600" algn="l" rtl="0" fontAlgn="base">
                        <a:spcBef>
                          <a:spcPct val="20000"/>
                        </a:spcBef>
                        <a:spcAft>
                          <a:spcPct val="0"/>
                        </a:spcAft>
                        <a:buFont typeface="Arial" panose="020b0604020202020204" pitchFamily="34" charset="0"/>
                        <a:buChar char="»"/>
                        <a:defRPr sz="1800" kern="1200">
                          <a:solidFill>
                            <a:schemeClr val="tx1"/>
                          </a:solidFill>
                          <a:latin typeface="+mn-lt"/>
                          <a:ea typeface="+mn-ea"/>
                          <a:cs typeface="Times New Roman" panose="02020603050405020304" pitchFamily="18" charset="0"/>
                        </a:defRPr>
                      </a:lvl5pPr>
                    </a:lstStyle>
                    <a:p>
                      <a:pPr marL="0" lvl="0" indent="0" algn="ctr" eaLnBrk="1" hangingPunct="1">
                        <a:spcBef>
                          <a:spcPct val="0"/>
                        </a:spcBef>
                        <a:buNone/>
                      </a:pPr>
                      <a:r>
                        <a:rPr lang="zh-CN" altLang="en-US" b="1">
                          <a:solidFill>
                            <a:schemeClr val="tx1"/>
                          </a:solidFill>
                          <a:latin typeface="微软雅黑" panose="020b0503020204020204" charset="-122"/>
                          <a:ea typeface="微软雅黑"/>
                        </a:rPr>
                        <a:t>电子排布图</a:t>
                      </a:r>
                      <a:endParaRPr lang="zh-CN" altLang="en-US" b="1">
                        <a:solidFill>
                          <a:schemeClr val="tx1"/>
                        </a:solidFill>
                        <a:latin typeface="微软雅黑" panose="020b0503020204020204" charset="-122"/>
                        <a:ea typeface="微软雅黑"/>
                      </a:endParaRPr>
                    </a:p>
                  </a:txBody>
                  <a:tcPr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vert="horz" wrap="square"/>
                    <a:lstStyle>
                      <a:lvl1pPr marL="342900" lvl="0" indent="-34290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Times New Roman" panose="02020603050405020304" pitchFamily="18" charset="0"/>
                        </a:defRPr>
                      </a:lvl1pPr>
                      <a:lvl2pPr marL="742950" lvl="1" indent="-28575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Times New Roman" panose="02020603050405020304" pitchFamily="18" charset="0"/>
                        </a:defRPr>
                      </a:lvl2pPr>
                      <a:lvl3pPr marL="1143000" lvl="2"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Times New Roman" panose="02020603050405020304" pitchFamily="18" charset="0"/>
                        </a:defRPr>
                      </a:lvl3pPr>
                      <a:lvl4pPr marL="1600200" lvl="3" indent="-228600" algn="l" rtl="0" fontAlgn="base">
                        <a:spcBef>
                          <a:spcPct val="20000"/>
                        </a:spcBef>
                        <a:spcAft>
                          <a:spcPct val="0"/>
                        </a:spcAft>
                        <a:buFont typeface="Arial" panose="020b0604020202020204" pitchFamily="34" charset="0"/>
                        <a:buChar char="–"/>
                        <a:defRPr sz="1800" kern="1200">
                          <a:solidFill>
                            <a:schemeClr val="tx1"/>
                          </a:solidFill>
                          <a:latin typeface="+mn-lt"/>
                          <a:ea typeface="+mn-ea"/>
                          <a:cs typeface="Times New Roman" panose="02020603050405020304" pitchFamily="18" charset="0"/>
                        </a:defRPr>
                      </a:lvl4pPr>
                      <a:lvl5pPr marL="2057400" lvl="4" indent="-228600" algn="l" rtl="0" fontAlgn="base">
                        <a:spcBef>
                          <a:spcPct val="20000"/>
                        </a:spcBef>
                        <a:spcAft>
                          <a:spcPct val="0"/>
                        </a:spcAft>
                        <a:buFont typeface="Arial" panose="020b0604020202020204" pitchFamily="34" charset="0"/>
                        <a:buChar char="»"/>
                        <a:defRPr sz="1800" kern="1200">
                          <a:solidFill>
                            <a:schemeClr val="tx1"/>
                          </a:solidFill>
                          <a:latin typeface="+mn-lt"/>
                          <a:ea typeface="+mn-ea"/>
                          <a:cs typeface="Times New Roman" panose="02020603050405020304" pitchFamily="18" charset="0"/>
                        </a:defRPr>
                      </a:lvl5pPr>
                    </a:lstStyle>
                    <a:p>
                      <a:pPr marL="0" lvl="0" indent="0" algn="ctr">
                        <a:buNone/>
                      </a:pPr>
                      <a:endParaRPr lang="zh-CN" altLang="en-US" b="1">
                        <a:latin typeface="微软雅黑" panose="020b0503020204020204" charset="-122"/>
                        <a:ea typeface="微软雅黑"/>
                      </a:endParaRPr>
                    </a:p>
                  </a:txBody>
                  <a:tcPr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765175">
                <a:tc>
                  <a:txBody>
                    <a:bodyPr vert="horz" wrap="square"/>
                    <a:lstStyle>
                      <a:lvl1pPr marL="342900" lvl="0" indent="-34290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Times New Roman" panose="02020603050405020304" pitchFamily="18" charset="0"/>
                        </a:defRPr>
                      </a:lvl1pPr>
                      <a:lvl2pPr marL="742950" lvl="1" indent="-28575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Times New Roman" panose="02020603050405020304" pitchFamily="18" charset="0"/>
                        </a:defRPr>
                      </a:lvl2pPr>
                      <a:lvl3pPr marL="1143000" lvl="2"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Times New Roman" panose="02020603050405020304" pitchFamily="18" charset="0"/>
                        </a:defRPr>
                      </a:lvl3pPr>
                      <a:lvl4pPr marL="1600200" lvl="3" indent="-228600" algn="l" rtl="0" fontAlgn="base">
                        <a:spcBef>
                          <a:spcPct val="20000"/>
                        </a:spcBef>
                        <a:spcAft>
                          <a:spcPct val="0"/>
                        </a:spcAft>
                        <a:buFont typeface="Arial" panose="020b0604020202020204" pitchFamily="34" charset="0"/>
                        <a:buChar char="–"/>
                        <a:defRPr sz="1800" kern="1200">
                          <a:solidFill>
                            <a:schemeClr val="tx1"/>
                          </a:solidFill>
                          <a:latin typeface="+mn-lt"/>
                          <a:ea typeface="+mn-ea"/>
                          <a:cs typeface="Times New Roman" panose="02020603050405020304" pitchFamily="18" charset="0"/>
                        </a:defRPr>
                      </a:lvl4pPr>
                      <a:lvl5pPr marL="2057400" lvl="4" indent="-228600" algn="l" rtl="0" fontAlgn="base">
                        <a:spcBef>
                          <a:spcPct val="20000"/>
                        </a:spcBef>
                        <a:spcAft>
                          <a:spcPct val="0"/>
                        </a:spcAft>
                        <a:buFont typeface="Arial" panose="020b0604020202020204" pitchFamily="34" charset="0"/>
                        <a:buChar char="»"/>
                        <a:defRPr sz="1800" kern="1200">
                          <a:solidFill>
                            <a:schemeClr val="tx1"/>
                          </a:solidFill>
                          <a:latin typeface="+mn-lt"/>
                          <a:ea typeface="+mn-ea"/>
                          <a:cs typeface="Times New Roman" panose="02020603050405020304" pitchFamily="18" charset="0"/>
                        </a:defRPr>
                      </a:lvl5pPr>
                    </a:lstStyle>
                    <a:p>
                      <a:pPr marL="0" lvl="0" indent="0" algn="ctr">
                        <a:buNone/>
                      </a:pPr>
                      <a:r>
                        <a:rPr lang="zh-CN" altLang="en-US" b="1">
                          <a:solidFill>
                            <a:schemeClr val="tx1"/>
                          </a:solidFill>
                          <a:latin typeface="微软雅黑" panose="020b0503020204020204" charset="-122"/>
                          <a:ea typeface="微软雅黑"/>
                        </a:rPr>
                        <a:t>价层电子排布图</a:t>
                      </a:r>
                      <a:endParaRPr lang="zh-CN" altLang="en-US" b="1">
                        <a:solidFill>
                          <a:schemeClr val="tx1"/>
                        </a:solidFill>
                        <a:latin typeface="微软雅黑" panose="020b0503020204020204" charset="-122"/>
                        <a:ea typeface="微软雅黑"/>
                      </a:endParaRPr>
                    </a:p>
                  </a:txBody>
                  <a:tcPr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vert="horz" wrap="square"/>
                    <a:lstStyle>
                      <a:lvl1pPr marL="342900" lvl="0" indent="-34290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Times New Roman" panose="02020603050405020304" pitchFamily="18" charset="0"/>
                        </a:defRPr>
                      </a:lvl1pPr>
                      <a:lvl2pPr marL="742950" lvl="1" indent="-28575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Times New Roman" panose="02020603050405020304" pitchFamily="18" charset="0"/>
                        </a:defRPr>
                      </a:lvl2pPr>
                      <a:lvl3pPr marL="1143000" lvl="2"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Times New Roman" panose="02020603050405020304" pitchFamily="18" charset="0"/>
                        </a:defRPr>
                      </a:lvl3pPr>
                      <a:lvl4pPr marL="1600200" lvl="3" indent="-228600" algn="l" rtl="0" fontAlgn="base">
                        <a:spcBef>
                          <a:spcPct val="20000"/>
                        </a:spcBef>
                        <a:spcAft>
                          <a:spcPct val="0"/>
                        </a:spcAft>
                        <a:buFont typeface="Arial" panose="020b0604020202020204" pitchFamily="34" charset="0"/>
                        <a:buChar char="–"/>
                        <a:defRPr sz="1800" kern="1200">
                          <a:solidFill>
                            <a:schemeClr val="tx1"/>
                          </a:solidFill>
                          <a:latin typeface="+mn-lt"/>
                          <a:ea typeface="+mn-ea"/>
                          <a:cs typeface="Times New Roman" panose="02020603050405020304" pitchFamily="18" charset="0"/>
                        </a:defRPr>
                      </a:lvl4pPr>
                      <a:lvl5pPr marL="2057400" lvl="4" indent="-228600" algn="l" rtl="0" fontAlgn="base">
                        <a:spcBef>
                          <a:spcPct val="20000"/>
                        </a:spcBef>
                        <a:spcAft>
                          <a:spcPct val="0"/>
                        </a:spcAft>
                        <a:buFont typeface="Arial" panose="020b0604020202020204" pitchFamily="34" charset="0"/>
                        <a:buChar char="»"/>
                        <a:defRPr sz="1800" kern="1200">
                          <a:solidFill>
                            <a:schemeClr val="tx1"/>
                          </a:solidFill>
                          <a:latin typeface="+mn-lt"/>
                          <a:ea typeface="+mn-ea"/>
                          <a:cs typeface="Times New Roman" panose="02020603050405020304" pitchFamily="18" charset="0"/>
                        </a:defRPr>
                      </a:lvl5pPr>
                    </a:lstStyle>
                    <a:p>
                      <a:pPr marL="0" lvl="0" indent="0" algn="ctr">
                        <a:buNone/>
                      </a:pPr>
                      <a:endParaRPr lang="zh-CN" altLang="en-US" b="1">
                        <a:latin typeface="微软雅黑" panose="020b0503020204020204" charset="-122"/>
                        <a:ea typeface="微软雅黑"/>
                      </a:endParaRPr>
                    </a:p>
                  </a:txBody>
                  <a:tcPr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4" name="圆角矩形 3"/>
          <p:cNvSpPr/>
          <p:nvPr>
            <p:custDataLst>
              <p:tags r:id="rId8"/>
            </p:custDataLst>
          </p:nvPr>
        </p:nvSpPr>
        <p:spPr>
          <a:xfrm>
            <a:off x="128905" y="117475"/>
            <a:ext cx="2616835" cy="514985"/>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500">
                <a:solidFill>
                  <a:schemeClr val="lt1"/>
                </a:solidFill>
                <a:latin typeface="微软雅黑" panose="020b0503020204020204" charset="-122"/>
                <a:ea typeface="微软雅黑"/>
              </a:rPr>
              <a:t>课后作业</a:t>
            </a:r>
            <a:endParaRPr lang="zh-CN" altLang="en-US" sz="3500">
              <a:solidFill>
                <a:schemeClr val="lt1"/>
              </a:solidFill>
              <a:latin typeface="微软雅黑" panose="020b0503020204020204" charset="-122"/>
              <a:ea typeface="微软雅黑"/>
            </a:endParaRPr>
          </a:p>
        </p:txBody>
      </p:sp>
      <p:sp>
        <p:nvSpPr>
          <p:cNvPr id="2" name="矩形 1"/>
          <p:cNvSpPr/>
          <p:nvPr>
            <p:custDataLst>
              <p:tags r:id="rId9"/>
            </p:custDataLst>
          </p:nvPr>
        </p:nvSpPr>
        <p:spPr>
          <a:xfrm>
            <a:off x="4246880" y="205740"/>
            <a:ext cx="3560445" cy="462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rgbClr val="C00000"/>
                </a:solidFill>
              </a:rPr>
              <a:t>练习</a:t>
            </a:r>
            <a:r>
              <a:rPr lang="en-US" altLang="zh-CN">
                <a:solidFill>
                  <a:srgbClr val="C00000"/>
                </a:solidFill>
              </a:rPr>
              <a:t>1-36</a:t>
            </a:r>
            <a:r>
              <a:rPr lang="zh-CN" altLang="en-US">
                <a:solidFill>
                  <a:srgbClr val="C00000"/>
                </a:solidFill>
              </a:rPr>
              <a:t>号元素</a:t>
            </a:r>
            <a:endParaRPr lang="zh-CN" altLang="en-US">
              <a:solidFill>
                <a:srgbClr val="C00000"/>
              </a:solidFill>
            </a:endParaRPr>
          </a:p>
        </p:txBody>
      </p:sp>
    </p:spTree>
    <p:custDataLst>
      <p:tags r:id="rId10"/>
    </p:custDataLst>
  </p:cSld>
  <p:clrMapOvr>
    <a:masterClrMapping/>
  </p:clrMapOvr>
  <p:transition/>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100" name="文本框 99"/>
          <p:cNvSpPr txBox="1"/>
          <p:nvPr>
            <p:custDataLst>
              <p:tags r:id="rId3"/>
            </p:custDataLst>
          </p:nvPr>
        </p:nvSpPr>
        <p:spPr>
          <a:xfrm>
            <a:off x="800100" y="1327785"/>
            <a:ext cx="10591800" cy="1845310"/>
          </a:xfrm>
          <a:prstGeom prst="rect">
            <a:avLst/>
          </a:prstGeom>
          <a:noFill/>
          <a:ln w="9525">
            <a:noFill/>
          </a:ln>
        </p:spPr>
        <p:txBody>
          <a:bodyPr wrap="square">
            <a:spAutoFit/>
          </a:bodyPr>
          <a:lstStyle/>
          <a:p>
            <a:pPr indent="0"/>
            <a:r>
              <a:rPr lang="en-US" sz="3800" b="0">
                <a:latin typeface="Times New Roman" panose="02020603050405020304" pitchFamily="18" charset="0"/>
                <a:ea typeface="微软雅黑"/>
              </a:rPr>
              <a:t>1</a:t>
            </a:r>
            <a:r>
              <a:rPr lang="zh-CN" sz="3800" b="0">
                <a:ea typeface="微软雅黑"/>
              </a:rPr>
              <a:t>．在下列元素的基态原子中，其最外电子层未成对电子最多的是</a:t>
            </a:r>
            <a:r>
              <a:rPr lang="en-US" sz="3800" b="0">
                <a:latin typeface="Times New Roman" panose="02020603050405020304" pitchFamily="18" charset="0"/>
                <a:ea typeface="微软雅黑"/>
              </a:rPr>
              <a:t>(</a:t>
            </a:r>
            <a:r>
              <a:rPr lang="zh-CN" sz="3800" b="0">
                <a:ea typeface="微软雅黑"/>
              </a:rPr>
              <a:t>　　</a:t>
            </a:r>
            <a:r>
              <a:rPr lang="en-US" sz="3800" b="0">
                <a:latin typeface="Times New Roman" panose="02020603050405020304" pitchFamily="18" charset="0"/>
                <a:ea typeface="微软雅黑"/>
              </a:rPr>
              <a:t>)A</a:t>
            </a:r>
            <a:r>
              <a:rPr lang="zh-CN" sz="3800" b="0">
                <a:ea typeface="微软雅黑"/>
              </a:rPr>
              <a:t>．</a:t>
            </a:r>
            <a:r>
              <a:rPr lang="en-US" sz="3800" b="0">
                <a:latin typeface="Times New Roman" panose="02020603050405020304" pitchFamily="18" charset="0"/>
                <a:ea typeface="微软雅黑"/>
              </a:rPr>
              <a:t>Cl     B</a:t>
            </a:r>
            <a:r>
              <a:rPr lang="zh-CN" sz="3800" b="0">
                <a:ea typeface="微软雅黑"/>
              </a:rPr>
              <a:t>．</a:t>
            </a:r>
            <a:r>
              <a:rPr lang="en-US" sz="3800" b="0">
                <a:latin typeface="Times New Roman" panose="02020603050405020304" pitchFamily="18" charset="0"/>
                <a:ea typeface="微软雅黑"/>
              </a:rPr>
              <a:t>P     C</a:t>
            </a:r>
            <a:r>
              <a:rPr lang="zh-CN" sz="3800" b="0">
                <a:ea typeface="微软雅黑"/>
              </a:rPr>
              <a:t>．</a:t>
            </a:r>
            <a:r>
              <a:rPr lang="en-US" sz="3800" b="0">
                <a:latin typeface="Times New Roman" panose="02020603050405020304" pitchFamily="18" charset="0"/>
                <a:ea typeface="微软雅黑"/>
              </a:rPr>
              <a:t>Al     D</a:t>
            </a:r>
            <a:r>
              <a:rPr lang="zh-CN" sz="3800" b="0">
                <a:ea typeface="微软雅黑"/>
              </a:rPr>
              <a:t>．</a:t>
            </a:r>
            <a:r>
              <a:rPr lang="en-US" sz="3800" b="0">
                <a:latin typeface="Times New Roman" panose="02020603050405020304" pitchFamily="18" charset="0"/>
                <a:ea typeface="微软雅黑"/>
              </a:rPr>
              <a:t>Si
</a:t>
            </a:r>
            <a:endParaRPr lang="en-US" altLang="en-US" sz="3800" b="0">
              <a:latin typeface="Times New Roman" panose="02020603050405020304" pitchFamily="18" charset="0"/>
              <a:ea typeface="微软雅黑"/>
            </a:endParaRPr>
          </a:p>
        </p:txBody>
      </p:sp>
      <p:sp>
        <p:nvSpPr>
          <p:cNvPr id="102" name="文本框 101"/>
          <p:cNvSpPr txBox="1"/>
          <p:nvPr>
            <p:custDataLst>
              <p:tags r:id="rId4"/>
            </p:custDataLst>
          </p:nvPr>
        </p:nvSpPr>
        <p:spPr>
          <a:xfrm>
            <a:off x="1855470" y="3827145"/>
            <a:ext cx="8237220" cy="829945"/>
          </a:xfrm>
          <a:prstGeom prst="rect">
            <a:avLst/>
          </a:prstGeom>
          <a:noFill/>
          <a:ln w="9525">
            <a:noFill/>
          </a:ln>
        </p:spPr>
        <p:txBody>
          <a:bodyPr wrap="square">
            <a:spAutoFit/>
          </a:bodyPr>
          <a:lstStyle/>
          <a:p>
            <a:pPr indent="0"/>
            <a:r>
              <a:rPr lang="zh-CN" sz="1600" b="0">
                <a:solidFill>
                  <a:srgbClr val="FF0000"/>
                </a:solidFill>
                <a:ea typeface="微软雅黑"/>
              </a:rPr>
              <a:t>【解析】选</a:t>
            </a:r>
            <a:r>
              <a:rPr lang="en-US" sz="1600" b="0">
                <a:solidFill>
                  <a:srgbClr val="FF0000"/>
                </a:solidFill>
                <a:latin typeface="Times New Roman" panose="02020603050405020304" pitchFamily="18" charset="0"/>
                <a:ea typeface="微软雅黑"/>
              </a:rPr>
              <a:t>B</a:t>
            </a:r>
            <a:r>
              <a:rPr lang="zh-CN" sz="1600" b="0">
                <a:solidFill>
                  <a:srgbClr val="FF0000"/>
                </a:solidFill>
                <a:ea typeface="微软雅黑"/>
              </a:rPr>
              <a:t>。</a:t>
            </a:r>
            <a:r>
              <a:rPr lang="en-US" sz="1600" b="0">
                <a:solidFill>
                  <a:srgbClr val="FF0000"/>
                </a:solidFill>
                <a:latin typeface="Times New Roman" panose="02020603050405020304" pitchFamily="18" charset="0"/>
                <a:ea typeface="微软雅黑"/>
              </a:rPr>
              <a:t>Cl</a:t>
            </a:r>
            <a:r>
              <a:rPr lang="zh-CN" sz="1600" b="0">
                <a:solidFill>
                  <a:srgbClr val="FF0000"/>
                </a:solidFill>
                <a:ea typeface="微软雅黑"/>
              </a:rPr>
              <a:t>原子的核外电子排布式为</a:t>
            </a:r>
            <a:r>
              <a:rPr lang="en-US" sz="1600" b="0">
                <a:solidFill>
                  <a:srgbClr val="FF0000"/>
                </a:solidFill>
                <a:latin typeface="Times New Roman" panose="02020603050405020304" pitchFamily="18" charset="0"/>
                <a:ea typeface="微软雅黑"/>
              </a:rPr>
              <a:t>[Ne]3s</a:t>
            </a:r>
            <a:r>
              <a:rPr lang="en-US" sz="1600" b="0" baseline="30000">
                <a:solidFill>
                  <a:srgbClr val="FF0000"/>
                </a:solidFill>
                <a:latin typeface="Times New Roman" panose="02020603050405020304" pitchFamily="18" charset="0"/>
                <a:ea typeface="微软雅黑"/>
              </a:rPr>
              <a:t>2</a:t>
            </a:r>
            <a:r>
              <a:rPr lang="en-US" sz="1600" b="0">
                <a:solidFill>
                  <a:srgbClr val="FF0000"/>
                </a:solidFill>
                <a:latin typeface="Times New Roman" panose="02020603050405020304" pitchFamily="18" charset="0"/>
                <a:ea typeface="微软雅黑"/>
              </a:rPr>
              <a:t>3p</a:t>
            </a:r>
            <a:r>
              <a:rPr lang="en-US" sz="1600" b="0" baseline="30000">
                <a:solidFill>
                  <a:srgbClr val="FF0000"/>
                </a:solidFill>
                <a:latin typeface="Times New Roman" panose="02020603050405020304" pitchFamily="18" charset="0"/>
                <a:ea typeface="微软雅黑"/>
              </a:rPr>
              <a:t>5</a:t>
            </a:r>
            <a:r>
              <a:rPr lang="zh-CN" sz="1600" b="0">
                <a:solidFill>
                  <a:srgbClr val="FF0000"/>
                </a:solidFill>
                <a:ea typeface="微软雅黑"/>
              </a:rPr>
              <a:t>，有</a:t>
            </a:r>
            <a:r>
              <a:rPr lang="en-US" sz="1600" b="0">
                <a:solidFill>
                  <a:srgbClr val="FF0000"/>
                </a:solidFill>
                <a:latin typeface="Times New Roman" panose="02020603050405020304" pitchFamily="18" charset="0"/>
                <a:ea typeface="微软雅黑"/>
              </a:rPr>
              <a:t>1</a:t>
            </a:r>
            <a:r>
              <a:rPr lang="zh-CN" sz="1600" b="0">
                <a:solidFill>
                  <a:srgbClr val="FF0000"/>
                </a:solidFill>
                <a:ea typeface="微软雅黑"/>
              </a:rPr>
              <a:t>个未成对电子；</a:t>
            </a:r>
            <a:r>
              <a:rPr lang="en-US" sz="1600" b="0">
                <a:solidFill>
                  <a:srgbClr val="FF0000"/>
                </a:solidFill>
                <a:latin typeface="Times New Roman" panose="02020603050405020304" pitchFamily="18" charset="0"/>
                <a:ea typeface="微软雅黑"/>
              </a:rPr>
              <a:t>P</a:t>
            </a:r>
            <a:r>
              <a:rPr lang="zh-CN" sz="1600" b="0">
                <a:solidFill>
                  <a:srgbClr val="FF0000"/>
                </a:solidFill>
                <a:ea typeface="微软雅黑"/>
              </a:rPr>
              <a:t>原子的核外电子排布式为</a:t>
            </a:r>
            <a:r>
              <a:rPr lang="en-US" sz="1600" b="0">
                <a:solidFill>
                  <a:srgbClr val="FF0000"/>
                </a:solidFill>
                <a:latin typeface="Times New Roman" panose="02020603050405020304" pitchFamily="18" charset="0"/>
                <a:ea typeface="微软雅黑"/>
              </a:rPr>
              <a:t>[Ne]3s</a:t>
            </a:r>
            <a:r>
              <a:rPr lang="en-US" sz="1600" b="0" baseline="30000">
                <a:solidFill>
                  <a:srgbClr val="FF0000"/>
                </a:solidFill>
                <a:latin typeface="Times New Roman" panose="02020603050405020304" pitchFamily="18" charset="0"/>
                <a:ea typeface="微软雅黑"/>
              </a:rPr>
              <a:t>2</a:t>
            </a:r>
            <a:r>
              <a:rPr lang="en-US" sz="1600" b="0">
                <a:solidFill>
                  <a:srgbClr val="FF0000"/>
                </a:solidFill>
                <a:latin typeface="Times New Roman" panose="02020603050405020304" pitchFamily="18" charset="0"/>
                <a:ea typeface="微软雅黑"/>
              </a:rPr>
              <a:t>3p</a:t>
            </a:r>
            <a:r>
              <a:rPr lang="en-US" sz="1600" b="0" baseline="30000">
                <a:solidFill>
                  <a:srgbClr val="FF0000"/>
                </a:solidFill>
                <a:latin typeface="Times New Roman" panose="02020603050405020304" pitchFamily="18" charset="0"/>
                <a:ea typeface="微软雅黑"/>
              </a:rPr>
              <a:t>3</a:t>
            </a:r>
            <a:r>
              <a:rPr lang="zh-CN" sz="1600" b="0">
                <a:solidFill>
                  <a:srgbClr val="FF0000"/>
                </a:solidFill>
                <a:ea typeface="微软雅黑"/>
              </a:rPr>
              <a:t>，有</a:t>
            </a:r>
            <a:r>
              <a:rPr lang="en-US" sz="1600" b="0">
                <a:solidFill>
                  <a:srgbClr val="FF0000"/>
                </a:solidFill>
                <a:latin typeface="Times New Roman" panose="02020603050405020304" pitchFamily="18" charset="0"/>
                <a:ea typeface="微软雅黑"/>
              </a:rPr>
              <a:t>3</a:t>
            </a:r>
            <a:r>
              <a:rPr lang="zh-CN" sz="1600" b="0">
                <a:solidFill>
                  <a:srgbClr val="FF0000"/>
                </a:solidFill>
                <a:ea typeface="微软雅黑"/>
              </a:rPr>
              <a:t>个未成对电子；</a:t>
            </a:r>
            <a:r>
              <a:rPr lang="en-US" sz="1600" b="0">
                <a:solidFill>
                  <a:srgbClr val="FF0000"/>
                </a:solidFill>
                <a:latin typeface="Times New Roman" panose="02020603050405020304" pitchFamily="18" charset="0"/>
                <a:ea typeface="微软雅黑"/>
              </a:rPr>
              <a:t>Al</a:t>
            </a:r>
            <a:r>
              <a:rPr lang="zh-CN" sz="1600" b="0">
                <a:solidFill>
                  <a:srgbClr val="FF0000"/>
                </a:solidFill>
                <a:ea typeface="微软雅黑"/>
              </a:rPr>
              <a:t>原子的核外电子排布式为</a:t>
            </a:r>
            <a:r>
              <a:rPr lang="en-US" sz="1600" b="0">
                <a:solidFill>
                  <a:srgbClr val="FF0000"/>
                </a:solidFill>
                <a:latin typeface="Times New Roman" panose="02020603050405020304" pitchFamily="18" charset="0"/>
                <a:ea typeface="微软雅黑"/>
              </a:rPr>
              <a:t>[Ne]3s</a:t>
            </a:r>
            <a:r>
              <a:rPr lang="en-US" sz="1600" b="0" baseline="30000">
                <a:solidFill>
                  <a:srgbClr val="FF0000"/>
                </a:solidFill>
                <a:latin typeface="Times New Roman" panose="02020603050405020304" pitchFamily="18" charset="0"/>
                <a:ea typeface="微软雅黑"/>
              </a:rPr>
              <a:t>2</a:t>
            </a:r>
            <a:r>
              <a:rPr lang="en-US" sz="1600" b="0">
                <a:solidFill>
                  <a:srgbClr val="FF0000"/>
                </a:solidFill>
                <a:latin typeface="Times New Roman" panose="02020603050405020304" pitchFamily="18" charset="0"/>
                <a:ea typeface="微软雅黑"/>
              </a:rPr>
              <a:t>3p</a:t>
            </a:r>
            <a:r>
              <a:rPr lang="en-US" sz="1600" b="0" baseline="30000">
                <a:solidFill>
                  <a:srgbClr val="FF0000"/>
                </a:solidFill>
                <a:latin typeface="Times New Roman" panose="02020603050405020304" pitchFamily="18" charset="0"/>
                <a:ea typeface="微软雅黑"/>
              </a:rPr>
              <a:t>1</a:t>
            </a:r>
            <a:r>
              <a:rPr lang="zh-CN" sz="1600" b="0">
                <a:solidFill>
                  <a:srgbClr val="FF0000"/>
                </a:solidFill>
                <a:ea typeface="微软雅黑"/>
              </a:rPr>
              <a:t>，有</a:t>
            </a:r>
            <a:r>
              <a:rPr lang="en-US" sz="1600" b="0">
                <a:solidFill>
                  <a:srgbClr val="FF0000"/>
                </a:solidFill>
                <a:latin typeface="Times New Roman" panose="02020603050405020304" pitchFamily="18" charset="0"/>
                <a:ea typeface="微软雅黑"/>
              </a:rPr>
              <a:t>1</a:t>
            </a:r>
            <a:r>
              <a:rPr lang="zh-CN" sz="1600" b="0">
                <a:solidFill>
                  <a:srgbClr val="FF0000"/>
                </a:solidFill>
                <a:ea typeface="微软雅黑"/>
              </a:rPr>
              <a:t>个未成对电子；</a:t>
            </a:r>
            <a:r>
              <a:rPr lang="en-US" sz="1600" b="0">
                <a:solidFill>
                  <a:srgbClr val="FF0000"/>
                </a:solidFill>
                <a:latin typeface="Times New Roman" panose="02020603050405020304" pitchFamily="18" charset="0"/>
                <a:ea typeface="微软雅黑"/>
              </a:rPr>
              <a:t>Si</a:t>
            </a:r>
            <a:r>
              <a:rPr lang="zh-CN" sz="1600" b="0">
                <a:solidFill>
                  <a:srgbClr val="FF0000"/>
                </a:solidFill>
                <a:ea typeface="微软雅黑"/>
              </a:rPr>
              <a:t>原子的核外电子排布式为</a:t>
            </a:r>
            <a:r>
              <a:rPr lang="en-US" sz="1600" b="0">
                <a:solidFill>
                  <a:srgbClr val="FF0000"/>
                </a:solidFill>
                <a:latin typeface="Times New Roman" panose="02020603050405020304" pitchFamily="18" charset="0"/>
                <a:ea typeface="微软雅黑"/>
              </a:rPr>
              <a:t>[Ne]3s</a:t>
            </a:r>
            <a:r>
              <a:rPr lang="en-US" sz="1600" b="0" baseline="30000">
                <a:solidFill>
                  <a:srgbClr val="FF0000"/>
                </a:solidFill>
                <a:latin typeface="Times New Roman" panose="02020603050405020304" pitchFamily="18" charset="0"/>
                <a:ea typeface="微软雅黑"/>
              </a:rPr>
              <a:t>2</a:t>
            </a:r>
            <a:r>
              <a:rPr lang="en-US" sz="1600" b="0">
                <a:solidFill>
                  <a:srgbClr val="FF0000"/>
                </a:solidFill>
                <a:latin typeface="Times New Roman" panose="02020603050405020304" pitchFamily="18" charset="0"/>
                <a:ea typeface="微软雅黑"/>
              </a:rPr>
              <a:t>3p</a:t>
            </a:r>
            <a:r>
              <a:rPr lang="en-US" sz="1600" b="0" baseline="30000">
                <a:solidFill>
                  <a:srgbClr val="FF0000"/>
                </a:solidFill>
                <a:latin typeface="Times New Roman" panose="02020603050405020304" pitchFamily="18" charset="0"/>
                <a:ea typeface="微软雅黑"/>
              </a:rPr>
              <a:t>2</a:t>
            </a:r>
            <a:r>
              <a:rPr lang="zh-CN" sz="1600" b="0">
                <a:solidFill>
                  <a:srgbClr val="FF0000"/>
                </a:solidFill>
                <a:ea typeface="微软雅黑"/>
              </a:rPr>
              <a:t>，有</a:t>
            </a:r>
            <a:r>
              <a:rPr lang="en-US" sz="1600" b="0">
                <a:solidFill>
                  <a:srgbClr val="FF0000"/>
                </a:solidFill>
                <a:latin typeface="Times New Roman" panose="02020603050405020304" pitchFamily="18" charset="0"/>
                <a:ea typeface="微软雅黑"/>
              </a:rPr>
              <a:t>2</a:t>
            </a:r>
            <a:r>
              <a:rPr lang="zh-CN" sz="1600" b="0">
                <a:solidFill>
                  <a:srgbClr val="FF0000"/>
                </a:solidFill>
                <a:ea typeface="微软雅黑"/>
              </a:rPr>
              <a:t>个未成对电子。</a:t>
            </a:r>
            <a:endParaRPr lang="zh-CN" altLang="en-US" sz="1600" b="0">
              <a:solidFill>
                <a:srgbClr val="FF0000"/>
              </a:solidFill>
              <a:ea typeface="微软雅黑"/>
            </a:endParaRPr>
          </a:p>
        </p:txBody>
      </p:sp>
    </p:spTree>
    <p:custDataLst>
      <p:tags r:id="rId5"/>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
                                        </p:tgtEl>
                                        <p:attrNameLst>
                                          <p:attrName>style.visibility</p:attrName>
                                        </p:attrNameLst>
                                      </p:cBhvr>
                                      <p:to>
                                        <p:strVal val="visible"/>
                                      </p:to>
                                    </p:set>
                                    <p:anim calcmode="lin" valueType="num">
                                      <p:cBhvr additive="base">
                                        <p:cTn id="7" dur="500" fill="hold"/>
                                        <p:tgtEl>
                                          <p:spTgt spid="102"/>
                                        </p:tgtEl>
                                        <p:attrNameLst>
                                          <p:attrName>ppt_x</p:attrName>
                                        </p:attrNameLst>
                                      </p:cBhvr>
                                      <p:tavLst>
                                        <p:tav tm="0">
                                          <p:val>
                                            <p:strVal val="#ppt_x"/>
                                          </p:val>
                                        </p:tav>
                                        <p:tav tm="100000">
                                          <p:val>
                                            <p:strVal val="#ppt_x"/>
                                          </p:val>
                                        </p:tav>
                                      </p:tavLst>
                                    </p:anim>
                                    <p:anim calcmode="lin" valueType="num">
                                      <p:cBhvr additive="base">
                                        <p:cTn id="8" dur="500" fill="hold"/>
                                        <p:tgtEl>
                                          <p:spTgt spid="1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100" name="文本框 99"/>
          <p:cNvSpPr txBox="1"/>
          <p:nvPr>
            <p:custDataLst>
              <p:tags r:id="rId3"/>
            </p:custDataLst>
          </p:nvPr>
        </p:nvSpPr>
        <p:spPr>
          <a:xfrm>
            <a:off x="836295" y="948690"/>
            <a:ext cx="9718675" cy="2828290"/>
          </a:xfrm>
          <a:prstGeom prst="rect">
            <a:avLst/>
          </a:prstGeom>
          <a:noFill/>
          <a:ln w="9525">
            <a:noFill/>
          </a:ln>
        </p:spPr>
        <p:txBody>
          <a:bodyPr>
            <a:noAutofit/>
          </a:bodyPr>
          <a:lstStyle/>
          <a:p>
            <a:pPr indent="0"/>
            <a:r>
              <a:rPr lang="en-US" sz="3000" b="0">
                <a:latin typeface="Times New Roman" panose="02020603050405020304" pitchFamily="18" charset="0"/>
                <a:ea typeface="微软雅黑"/>
              </a:rPr>
              <a:t>2</a:t>
            </a:r>
            <a:r>
              <a:rPr lang="zh-CN" sz="3000" b="0">
                <a:ea typeface="微软雅黑"/>
              </a:rPr>
              <a:t>．</a:t>
            </a:r>
            <a:r>
              <a:rPr lang="en-US" sz="3000" b="0">
                <a:latin typeface="Times New Roman" panose="02020603050405020304" pitchFamily="18" charset="0"/>
                <a:ea typeface="微软雅黑"/>
              </a:rPr>
              <a:t>(2021·</a:t>
            </a:r>
            <a:r>
              <a:rPr lang="zh-CN" sz="3000" b="0">
                <a:ea typeface="微软雅黑"/>
              </a:rPr>
              <a:t>三明高二检测</a:t>
            </a:r>
            <a:r>
              <a:rPr lang="en-US" sz="3000" b="0">
                <a:latin typeface="Times New Roman" panose="02020603050405020304" pitchFamily="18" charset="0"/>
                <a:ea typeface="微软雅黑"/>
              </a:rPr>
              <a:t>)</a:t>
            </a:r>
            <a:r>
              <a:rPr lang="zh-CN" sz="3000" b="0">
                <a:ea typeface="微软雅黑"/>
              </a:rPr>
              <a:t>下列关于钠元素的几种表达式错误的是</a:t>
            </a:r>
            <a:r>
              <a:rPr lang="en-US" sz="3000" b="0">
                <a:latin typeface="Times New Roman" panose="02020603050405020304" pitchFamily="18" charset="0"/>
                <a:ea typeface="微软雅黑"/>
              </a:rPr>
              <a:t>(</a:t>
            </a:r>
            <a:r>
              <a:rPr lang="zh-CN" sz="3000" b="0">
                <a:ea typeface="微软雅黑"/>
              </a:rPr>
              <a:t>　　</a:t>
            </a:r>
            <a:r>
              <a:rPr lang="en-US" sz="3000" b="0">
                <a:latin typeface="Times New Roman" panose="02020603050405020304" pitchFamily="18" charset="0"/>
                <a:ea typeface="微软雅黑"/>
              </a:rPr>
              <a:t>)A</a:t>
            </a:r>
            <a:r>
              <a:rPr lang="zh-CN" sz="3000" b="0">
                <a:ea typeface="微软雅黑"/>
              </a:rPr>
              <a:t>．</a:t>
            </a:r>
            <a:r>
              <a:rPr lang="en-US" sz="3000" b="0">
                <a:latin typeface="Times New Roman" panose="02020603050405020304" pitchFamily="18" charset="0"/>
                <a:ea typeface="微软雅黑"/>
              </a:rPr>
              <a:t>Na</a:t>
            </a:r>
            <a:r>
              <a:rPr lang="zh-CN" sz="3000" b="0" baseline="30000">
                <a:ea typeface="微软雅黑"/>
              </a:rPr>
              <a:t>＋</a:t>
            </a:r>
            <a:r>
              <a:rPr lang="zh-CN" sz="3000" b="0">
                <a:ea typeface="微软雅黑"/>
              </a:rPr>
              <a:t>的轨道表示式：
</a:t>
            </a:r>
            <a:endParaRPr lang="zh-CN" altLang="en-US" sz="3000" b="0">
              <a:ea typeface="微软雅黑"/>
            </a:endParaRPr>
          </a:p>
        </p:txBody>
      </p:sp>
      <p:pic>
        <p:nvPicPr>
          <p:cNvPr id="2" name="图片 1"/>
          <p:cNvPicPr/>
          <p:nvPr>
            <p:custDataLst>
              <p:tags r:id="rId5"/>
            </p:custDataLst>
          </p:nvPr>
        </p:nvPicPr>
        <p:blipFill>
          <a:blip r:embed="rId4"/>
          <a:stretch>
            <a:fillRect/>
          </a:stretch>
        </p:blipFill>
        <p:spPr>
          <a:xfrm>
            <a:off x="4812665" y="1791970"/>
            <a:ext cx="2239010" cy="904875"/>
          </a:xfrm>
          <a:prstGeom prst="rect">
            <a:avLst/>
          </a:prstGeom>
          <a:noFill/>
          <a:ln w="9525">
            <a:noFill/>
          </a:ln>
        </p:spPr>
      </p:pic>
      <p:sp>
        <p:nvSpPr>
          <p:cNvPr id="101" name="文本框 100"/>
          <p:cNvSpPr txBox="1"/>
          <p:nvPr>
            <p:custDataLst>
              <p:tags r:id="rId6"/>
            </p:custDataLst>
          </p:nvPr>
        </p:nvSpPr>
        <p:spPr>
          <a:xfrm>
            <a:off x="836295" y="2439670"/>
            <a:ext cx="9718675" cy="1978660"/>
          </a:xfrm>
          <a:prstGeom prst="rect">
            <a:avLst/>
          </a:prstGeom>
          <a:noFill/>
          <a:ln w="9525">
            <a:noFill/>
          </a:ln>
        </p:spPr>
        <p:txBody>
          <a:bodyPr>
            <a:noAutofit/>
          </a:bodyPr>
          <a:lstStyle/>
          <a:p>
            <a:pPr indent="0"/>
            <a:r>
              <a:rPr lang="en-US" sz="3000" b="0">
                <a:latin typeface="Times New Roman" panose="02020603050405020304" pitchFamily="18" charset="0"/>
                <a:ea typeface="微软雅黑"/>
              </a:rPr>
              <a:t>B</a:t>
            </a:r>
            <a:r>
              <a:rPr lang="zh-CN" sz="3000" b="0">
                <a:ea typeface="微软雅黑"/>
              </a:rPr>
              <a:t>．</a:t>
            </a:r>
            <a:r>
              <a:rPr lang="en-US" sz="3000" b="0">
                <a:latin typeface="Times New Roman" panose="02020603050405020304" pitchFamily="18" charset="0"/>
                <a:ea typeface="微软雅黑"/>
              </a:rPr>
              <a:t>Na</a:t>
            </a:r>
            <a:r>
              <a:rPr lang="zh-CN" sz="3000" b="0" baseline="30000">
                <a:ea typeface="微软雅黑"/>
              </a:rPr>
              <a:t>＋</a:t>
            </a:r>
            <a:r>
              <a:rPr lang="zh-CN" sz="3000" b="0">
                <a:ea typeface="微软雅黑"/>
              </a:rPr>
              <a:t>的结构示意图：
</a:t>
            </a:r>
            <a:endParaRPr lang="zh-CN" altLang="en-US" sz="3000" b="0">
              <a:ea typeface="微软雅黑"/>
            </a:endParaRPr>
          </a:p>
        </p:txBody>
      </p:sp>
      <p:pic>
        <p:nvPicPr>
          <p:cNvPr id="3" name="图片 2"/>
          <p:cNvPicPr/>
          <p:nvPr>
            <p:custDataLst>
              <p:tags r:id="rId8"/>
            </p:custDataLst>
          </p:nvPr>
        </p:nvPicPr>
        <p:blipFill>
          <a:blip r:embed="rId7"/>
          <a:stretch>
            <a:fillRect/>
          </a:stretch>
        </p:blipFill>
        <p:spPr>
          <a:xfrm>
            <a:off x="4919980" y="2608580"/>
            <a:ext cx="873760" cy="1168400"/>
          </a:xfrm>
          <a:prstGeom prst="rect">
            <a:avLst/>
          </a:prstGeom>
          <a:noFill/>
          <a:ln w="9525">
            <a:noFill/>
          </a:ln>
        </p:spPr>
      </p:pic>
      <p:sp>
        <p:nvSpPr>
          <p:cNvPr id="102" name="文本框 101"/>
          <p:cNvSpPr txBox="1"/>
          <p:nvPr>
            <p:custDataLst>
              <p:tags r:id="rId9"/>
            </p:custDataLst>
          </p:nvPr>
        </p:nvSpPr>
        <p:spPr>
          <a:xfrm>
            <a:off x="836295" y="3291205"/>
            <a:ext cx="9718675" cy="2828290"/>
          </a:xfrm>
          <a:prstGeom prst="rect">
            <a:avLst/>
          </a:prstGeom>
          <a:noFill/>
          <a:ln w="9525">
            <a:noFill/>
          </a:ln>
        </p:spPr>
        <p:txBody>
          <a:bodyPr>
            <a:noAutofit/>
          </a:bodyPr>
          <a:lstStyle/>
          <a:p>
            <a:pPr indent="0"/>
            <a:r>
              <a:rPr lang="en-US" sz="3000" b="0">
                <a:latin typeface="Times New Roman" panose="02020603050405020304" pitchFamily="18" charset="0"/>
                <a:ea typeface="微软雅黑"/>
              </a:rPr>
              <a:t>C</a:t>
            </a:r>
            <a:r>
              <a:rPr lang="zh-CN" sz="3000" b="0">
                <a:ea typeface="微软雅黑"/>
              </a:rPr>
              <a:t>．</a:t>
            </a:r>
            <a:r>
              <a:rPr lang="en-US" sz="3000" b="0">
                <a:latin typeface="Times New Roman" panose="02020603050405020304" pitchFamily="18" charset="0"/>
                <a:ea typeface="微软雅黑"/>
              </a:rPr>
              <a:t>Na</a:t>
            </a:r>
            <a:r>
              <a:rPr lang="zh-CN" sz="3000" b="0">
                <a:ea typeface="微软雅黑"/>
              </a:rPr>
              <a:t>的电子排布式：</a:t>
            </a:r>
            <a:r>
              <a:rPr lang="en-US" sz="3000" b="0">
                <a:latin typeface="Times New Roman" panose="02020603050405020304" pitchFamily="18" charset="0"/>
                <a:ea typeface="微软雅黑"/>
              </a:rPr>
              <a:t>1s</a:t>
            </a:r>
            <a:r>
              <a:rPr lang="en-US" sz="3000" b="0" baseline="30000">
                <a:latin typeface="Times New Roman" panose="02020603050405020304" pitchFamily="18" charset="0"/>
                <a:ea typeface="微软雅黑"/>
              </a:rPr>
              <a:t>2</a:t>
            </a:r>
            <a:r>
              <a:rPr lang="en-US" sz="3000" b="0">
                <a:latin typeface="Times New Roman" panose="02020603050405020304" pitchFamily="18" charset="0"/>
                <a:ea typeface="微软雅黑"/>
              </a:rPr>
              <a:t>2s</a:t>
            </a:r>
            <a:r>
              <a:rPr lang="en-US" sz="3000" b="0" baseline="30000">
                <a:latin typeface="Times New Roman" panose="02020603050405020304" pitchFamily="18" charset="0"/>
                <a:ea typeface="微软雅黑"/>
              </a:rPr>
              <a:t>2</a:t>
            </a:r>
            <a:r>
              <a:rPr lang="en-US" sz="3000" b="0">
                <a:latin typeface="Times New Roman" panose="02020603050405020304" pitchFamily="18" charset="0"/>
                <a:ea typeface="微软雅黑"/>
              </a:rPr>
              <a:t>2p</a:t>
            </a:r>
            <a:r>
              <a:rPr lang="en-US" sz="3000" b="0" baseline="30000">
                <a:latin typeface="Times New Roman" panose="02020603050405020304" pitchFamily="18" charset="0"/>
                <a:ea typeface="微软雅黑"/>
              </a:rPr>
              <a:t>6</a:t>
            </a:r>
            <a:r>
              <a:rPr lang="en-US" sz="3000" b="0">
                <a:latin typeface="Times New Roman" panose="02020603050405020304" pitchFamily="18" charset="0"/>
                <a:ea typeface="微软雅黑"/>
              </a:rPr>
              <a:t>3s</a:t>
            </a:r>
            <a:r>
              <a:rPr lang="en-US" sz="3000" b="0" baseline="30000">
                <a:latin typeface="Times New Roman" panose="02020603050405020304" pitchFamily="18" charset="0"/>
                <a:ea typeface="微软雅黑"/>
              </a:rPr>
              <a:t>1</a:t>
            </a:r>
            <a:r>
              <a:rPr lang="en-US" sz="3000" b="0">
                <a:latin typeface="Times New Roman" panose="02020603050405020304" pitchFamily="18" charset="0"/>
                <a:ea typeface="微软雅黑"/>
              </a:rPr>
              <a:t>D</a:t>
            </a:r>
            <a:r>
              <a:rPr lang="zh-CN" sz="3000" b="0">
                <a:ea typeface="微软雅黑"/>
              </a:rPr>
              <a:t>．</a:t>
            </a:r>
            <a:r>
              <a:rPr lang="en-US" sz="3000" b="0">
                <a:latin typeface="Times New Roman" panose="02020603050405020304" pitchFamily="18" charset="0"/>
                <a:ea typeface="微软雅黑"/>
              </a:rPr>
              <a:t>Na</a:t>
            </a:r>
            <a:r>
              <a:rPr lang="zh-CN" sz="3000" b="0">
                <a:ea typeface="微软雅黑"/>
              </a:rPr>
              <a:t>的简化电子排布式：</a:t>
            </a:r>
            <a:r>
              <a:rPr lang="en-US" sz="3000" b="0">
                <a:latin typeface="Times New Roman" panose="02020603050405020304" pitchFamily="18" charset="0"/>
                <a:ea typeface="微软雅黑"/>
              </a:rPr>
              <a:t>[Na]3s</a:t>
            </a:r>
            <a:r>
              <a:rPr lang="en-US" sz="3000" b="0" baseline="30000">
                <a:latin typeface="Times New Roman" panose="02020603050405020304" pitchFamily="18" charset="0"/>
                <a:ea typeface="微软雅黑"/>
              </a:rPr>
              <a:t>1
</a:t>
            </a:r>
            <a:endParaRPr lang="en-US" altLang="en-US" sz="3000" b="0" baseline="30000">
              <a:latin typeface="Times New Roman" panose="02020603050405020304" pitchFamily="18" charset="0"/>
              <a:ea typeface="微软雅黑"/>
            </a:endParaRPr>
          </a:p>
        </p:txBody>
      </p:sp>
      <p:sp>
        <p:nvSpPr>
          <p:cNvPr id="4" name="文本框 3"/>
          <p:cNvSpPr txBox="1"/>
          <p:nvPr>
            <p:custDataLst>
              <p:tags r:id="rId10"/>
            </p:custDataLst>
          </p:nvPr>
        </p:nvSpPr>
        <p:spPr>
          <a:xfrm>
            <a:off x="654050" y="5154295"/>
            <a:ext cx="8952865" cy="645160"/>
          </a:xfrm>
          <a:prstGeom prst="rect">
            <a:avLst/>
          </a:prstGeom>
          <a:noFill/>
          <a:ln w="9525">
            <a:noFill/>
          </a:ln>
        </p:spPr>
        <p:txBody>
          <a:bodyPr wrap="square">
            <a:spAutoFit/>
          </a:bodyPr>
          <a:lstStyle/>
          <a:p>
            <a:pPr indent="0"/>
            <a:r>
              <a:rPr lang="zh-CN" b="0">
                <a:solidFill>
                  <a:srgbClr val="FF0000"/>
                </a:solidFill>
                <a:ea typeface="微软雅黑"/>
              </a:rPr>
              <a:t>【解析】选</a:t>
            </a:r>
            <a:r>
              <a:rPr lang="en-US" b="0">
                <a:solidFill>
                  <a:srgbClr val="FF0000"/>
                </a:solidFill>
                <a:latin typeface="Times New Roman" panose="02020603050405020304" pitchFamily="18" charset="0"/>
                <a:ea typeface="微软雅黑"/>
              </a:rPr>
              <a:t>D</a:t>
            </a:r>
            <a:r>
              <a:rPr lang="zh-CN" b="0">
                <a:solidFill>
                  <a:srgbClr val="FF0000"/>
                </a:solidFill>
                <a:ea typeface="微软雅黑"/>
              </a:rPr>
              <a:t>。</a:t>
            </a:r>
            <a:r>
              <a:rPr lang="en-US" b="0">
                <a:solidFill>
                  <a:srgbClr val="FF0000"/>
                </a:solidFill>
                <a:latin typeface="Times New Roman" panose="02020603050405020304" pitchFamily="18" charset="0"/>
                <a:ea typeface="微软雅黑"/>
              </a:rPr>
              <a:t>Na</a:t>
            </a:r>
            <a:r>
              <a:rPr lang="zh-CN" b="0">
                <a:solidFill>
                  <a:srgbClr val="FF0000"/>
                </a:solidFill>
                <a:ea typeface="微软雅黑"/>
              </a:rPr>
              <a:t>的简化电子排布式为</a:t>
            </a:r>
            <a:r>
              <a:rPr lang="en-US" b="0">
                <a:solidFill>
                  <a:srgbClr val="FF0000"/>
                </a:solidFill>
                <a:latin typeface="Times New Roman" panose="02020603050405020304" pitchFamily="18" charset="0"/>
                <a:ea typeface="微软雅黑"/>
              </a:rPr>
              <a:t>[Ne]3s</a:t>
            </a:r>
            <a:r>
              <a:rPr lang="en-US" b="0" baseline="30000">
                <a:solidFill>
                  <a:srgbClr val="FF0000"/>
                </a:solidFill>
                <a:latin typeface="Times New Roman" panose="02020603050405020304" pitchFamily="18" charset="0"/>
                <a:ea typeface="微软雅黑"/>
              </a:rPr>
              <a:t>1</a:t>
            </a:r>
            <a:r>
              <a:rPr lang="zh-CN" b="0">
                <a:solidFill>
                  <a:srgbClr val="FF0000"/>
                </a:solidFill>
                <a:ea typeface="微软雅黑"/>
              </a:rPr>
              <a:t>。即上一周期的稀有气体的元素符号外加方括号＋该原子的外围电子排布。</a:t>
            </a:r>
            <a:endParaRPr lang="zh-CN" altLang="en-US" b="0">
              <a:solidFill>
                <a:srgbClr val="FF0000"/>
              </a:solidFill>
              <a:ea typeface="微软雅黑"/>
            </a:endParaRPr>
          </a:p>
        </p:txBody>
      </p:sp>
    </p:spTree>
    <p:custDataLst>
      <p:tags r:id="rId1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102" name="文本框 101"/>
          <p:cNvSpPr txBox="1"/>
          <p:nvPr>
            <p:custDataLst>
              <p:tags r:id="rId3"/>
            </p:custDataLst>
          </p:nvPr>
        </p:nvSpPr>
        <p:spPr>
          <a:xfrm>
            <a:off x="1261110" y="985520"/>
            <a:ext cx="9669780" cy="2861310"/>
          </a:xfrm>
          <a:prstGeom prst="rect">
            <a:avLst/>
          </a:prstGeom>
          <a:noFill/>
          <a:ln w="9525">
            <a:noFill/>
          </a:ln>
        </p:spPr>
        <p:txBody>
          <a:bodyPr wrap="square">
            <a:spAutoFit/>
          </a:bodyPr>
          <a:lstStyle/>
          <a:p>
            <a:pPr indent="0"/>
            <a:r>
              <a:rPr lang="en-US" sz="3000" b="0">
                <a:latin typeface="Times New Roman" panose="02020603050405020304" pitchFamily="18" charset="0"/>
                <a:ea typeface="微软雅黑"/>
              </a:rPr>
              <a:t>3</a:t>
            </a:r>
            <a:r>
              <a:rPr lang="zh-CN" sz="3000" b="0">
                <a:ea typeface="微软雅黑"/>
              </a:rPr>
              <a:t>．</a:t>
            </a:r>
            <a:r>
              <a:rPr lang="en-US" sz="3000" b="0">
                <a:latin typeface="Times New Roman" panose="02020603050405020304" pitchFamily="18" charset="0"/>
                <a:ea typeface="微软雅黑"/>
              </a:rPr>
              <a:t>(2021·</a:t>
            </a:r>
            <a:r>
              <a:rPr lang="zh-CN" sz="3000" b="0">
                <a:ea typeface="微软雅黑"/>
              </a:rPr>
              <a:t>扬州高二检测</a:t>
            </a:r>
            <a:r>
              <a:rPr lang="en-US" sz="3000" b="0">
                <a:latin typeface="Times New Roman" panose="02020603050405020304" pitchFamily="18" charset="0"/>
                <a:ea typeface="微软雅黑"/>
              </a:rPr>
              <a:t>)</a:t>
            </a:r>
            <a:r>
              <a:rPr lang="zh-CN" sz="3000" b="0">
                <a:ea typeface="微软雅黑"/>
              </a:rPr>
              <a:t>若某基态原子的外围电子排布式为</a:t>
            </a:r>
            <a:r>
              <a:rPr lang="en-US" sz="3000" b="0">
                <a:latin typeface="Times New Roman" panose="02020603050405020304" pitchFamily="18" charset="0"/>
                <a:ea typeface="微软雅黑"/>
              </a:rPr>
              <a:t>4d</a:t>
            </a:r>
            <a:r>
              <a:rPr lang="en-US" sz="3000" b="0" baseline="30000">
                <a:latin typeface="Times New Roman" panose="02020603050405020304" pitchFamily="18" charset="0"/>
                <a:ea typeface="微软雅黑"/>
              </a:rPr>
              <a:t>1</a:t>
            </a:r>
            <a:r>
              <a:rPr lang="en-US" sz="3000" b="0">
                <a:latin typeface="Times New Roman" panose="02020603050405020304" pitchFamily="18" charset="0"/>
                <a:ea typeface="微软雅黑"/>
              </a:rPr>
              <a:t>5s</a:t>
            </a:r>
            <a:r>
              <a:rPr lang="en-US" sz="3000" b="0" baseline="30000">
                <a:latin typeface="Times New Roman" panose="02020603050405020304" pitchFamily="18" charset="0"/>
                <a:ea typeface="微软雅黑"/>
              </a:rPr>
              <a:t>2</a:t>
            </a:r>
            <a:r>
              <a:rPr lang="zh-CN" sz="3000" b="0">
                <a:ea typeface="微软雅黑"/>
              </a:rPr>
              <a:t>，则下列说法正确的是</a:t>
            </a:r>
            <a:r>
              <a:rPr lang="en-US" sz="3000" b="0">
                <a:latin typeface="Times New Roman" panose="02020603050405020304" pitchFamily="18" charset="0"/>
                <a:ea typeface="微软雅黑"/>
              </a:rPr>
              <a:t>(</a:t>
            </a:r>
            <a:r>
              <a:rPr lang="zh-CN" sz="3000" b="0">
                <a:ea typeface="微软雅黑"/>
              </a:rPr>
              <a:t>　　</a:t>
            </a:r>
            <a:r>
              <a:rPr lang="en-US" sz="3000" b="0">
                <a:latin typeface="Times New Roman" panose="02020603050405020304" pitchFamily="18" charset="0"/>
                <a:ea typeface="微软雅黑"/>
              </a:rPr>
              <a:t>)A</a:t>
            </a:r>
            <a:r>
              <a:rPr lang="zh-CN" sz="3000" b="0">
                <a:ea typeface="微软雅黑"/>
              </a:rPr>
              <a:t>．该元素基态原子共有</a:t>
            </a:r>
            <a:r>
              <a:rPr lang="en-US" sz="3000" b="0">
                <a:latin typeface="Times New Roman" panose="02020603050405020304" pitchFamily="18" charset="0"/>
                <a:ea typeface="微软雅黑"/>
              </a:rPr>
              <a:t>3</a:t>
            </a:r>
            <a:r>
              <a:rPr lang="zh-CN" sz="3000" b="0">
                <a:ea typeface="微软雅黑"/>
              </a:rPr>
              <a:t>个电子</a:t>
            </a:r>
            <a:r>
              <a:rPr lang="en-US" sz="3000" b="0">
                <a:latin typeface="Times New Roman" panose="02020603050405020304" pitchFamily="18" charset="0"/>
                <a:ea typeface="微软雅黑"/>
              </a:rPr>
              <a:t>B</a:t>
            </a:r>
            <a:r>
              <a:rPr lang="zh-CN" sz="3000" b="0">
                <a:ea typeface="微软雅黑"/>
              </a:rPr>
              <a:t>．该元素基态原子核外有</a:t>
            </a:r>
            <a:r>
              <a:rPr lang="en-US" sz="3000" b="0">
                <a:latin typeface="Times New Roman" panose="02020603050405020304" pitchFamily="18" charset="0"/>
                <a:ea typeface="微软雅黑"/>
              </a:rPr>
              <a:t>5</a:t>
            </a:r>
            <a:r>
              <a:rPr lang="zh-CN" sz="3000" b="0">
                <a:ea typeface="微软雅黑"/>
              </a:rPr>
              <a:t>个电子层</a:t>
            </a:r>
            <a:r>
              <a:rPr lang="en-US" sz="3000" b="0">
                <a:latin typeface="Times New Roman" panose="02020603050405020304" pitchFamily="18" charset="0"/>
                <a:ea typeface="微软雅黑"/>
              </a:rPr>
              <a:t>C</a:t>
            </a:r>
            <a:r>
              <a:rPr lang="zh-CN" sz="3000" b="0">
                <a:ea typeface="微软雅黑"/>
              </a:rPr>
              <a:t>．该元素基态原子最外层有</a:t>
            </a:r>
            <a:r>
              <a:rPr lang="en-US" sz="3000" b="0">
                <a:latin typeface="Times New Roman" panose="02020603050405020304" pitchFamily="18" charset="0"/>
                <a:ea typeface="微软雅黑"/>
              </a:rPr>
              <a:t>3</a:t>
            </a:r>
            <a:r>
              <a:rPr lang="zh-CN" sz="3000" b="0">
                <a:ea typeface="微软雅黑"/>
              </a:rPr>
              <a:t>个电子</a:t>
            </a:r>
            <a:r>
              <a:rPr lang="en-US" sz="3000" b="0">
                <a:latin typeface="Times New Roman" panose="02020603050405020304" pitchFamily="18" charset="0"/>
                <a:ea typeface="微软雅黑"/>
              </a:rPr>
              <a:t>D</a:t>
            </a:r>
            <a:r>
              <a:rPr lang="zh-CN" sz="3000" b="0">
                <a:ea typeface="微软雅黑"/>
              </a:rPr>
              <a:t>．该元素基态原子</a:t>
            </a:r>
            <a:r>
              <a:rPr lang="en-US" sz="3000" b="0">
                <a:latin typeface="Times New Roman" panose="02020603050405020304" pitchFamily="18" charset="0"/>
                <a:ea typeface="微软雅黑"/>
              </a:rPr>
              <a:t>M</a:t>
            </a:r>
            <a:r>
              <a:rPr lang="zh-CN" sz="3000" b="0">
                <a:ea typeface="微软雅黑"/>
              </a:rPr>
              <a:t>电子层共有</a:t>
            </a:r>
            <a:r>
              <a:rPr lang="en-US" sz="3000" b="0">
                <a:latin typeface="Times New Roman" panose="02020603050405020304" pitchFamily="18" charset="0"/>
                <a:ea typeface="微软雅黑"/>
              </a:rPr>
              <a:t>8</a:t>
            </a:r>
            <a:r>
              <a:rPr lang="zh-CN" sz="3000" b="0">
                <a:ea typeface="微软雅黑"/>
              </a:rPr>
              <a:t>个电子
</a:t>
            </a:r>
            <a:endParaRPr lang="zh-CN" altLang="en-US" sz="3000" b="0">
              <a:ea typeface="微软雅黑"/>
            </a:endParaRPr>
          </a:p>
        </p:txBody>
      </p:sp>
      <p:sp>
        <p:nvSpPr>
          <p:cNvPr id="2" name="文本框 1"/>
          <p:cNvSpPr txBox="1"/>
          <p:nvPr>
            <p:custDataLst>
              <p:tags r:id="rId4"/>
            </p:custDataLst>
          </p:nvPr>
        </p:nvSpPr>
        <p:spPr>
          <a:xfrm>
            <a:off x="1261110" y="4445000"/>
            <a:ext cx="9670415" cy="922020"/>
          </a:xfrm>
          <a:prstGeom prst="rect">
            <a:avLst/>
          </a:prstGeom>
          <a:noFill/>
          <a:ln w="9525">
            <a:noFill/>
          </a:ln>
        </p:spPr>
        <p:txBody>
          <a:bodyPr wrap="square">
            <a:spAutoFit/>
          </a:bodyPr>
          <a:lstStyle/>
          <a:p>
            <a:pPr indent="0"/>
            <a:r>
              <a:rPr lang="zh-CN" b="0">
                <a:solidFill>
                  <a:srgbClr val="FF0000"/>
                </a:solidFill>
                <a:ea typeface="微软雅黑"/>
              </a:rPr>
              <a:t>【解析】选</a:t>
            </a:r>
            <a:r>
              <a:rPr lang="en-US" b="0">
                <a:solidFill>
                  <a:srgbClr val="FF0000"/>
                </a:solidFill>
                <a:latin typeface="Times New Roman" panose="02020603050405020304" pitchFamily="18" charset="0"/>
                <a:ea typeface="微软雅黑"/>
              </a:rPr>
              <a:t>B</a:t>
            </a:r>
            <a:r>
              <a:rPr lang="zh-CN" b="0">
                <a:solidFill>
                  <a:srgbClr val="FF0000"/>
                </a:solidFill>
                <a:ea typeface="微软雅黑"/>
              </a:rPr>
              <a:t>。根据原子核外电子排布规则，结合其外围电子排布式为</a:t>
            </a:r>
            <a:r>
              <a:rPr lang="en-US" b="0">
                <a:solidFill>
                  <a:srgbClr val="FF0000"/>
                </a:solidFill>
                <a:latin typeface="Times New Roman" panose="02020603050405020304" pitchFamily="18" charset="0"/>
                <a:ea typeface="微软雅黑"/>
              </a:rPr>
              <a:t>4d</a:t>
            </a:r>
            <a:r>
              <a:rPr lang="en-US" b="0" baseline="30000">
                <a:solidFill>
                  <a:srgbClr val="FF0000"/>
                </a:solidFill>
                <a:latin typeface="Times New Roman" panose="02020603050405020304" pitchFamily="18" charset="0"/>
                <a:ea typeface="微软雅黑"/>
              </a:rPr>
              <a:t>1</a:t>
            </a:r>
            <a:r>
              <a:rPr lang="en-US" b="0">
                <a:solidFill>
                  <a:srgbClr val="FF0000"/>
                </a:solidFill>
                <a:latin typeface="Times New Roman" panose="02020603050405020304" pitchFamily="18" charset="0"/>
                <a:ea typeface="微软雅黑"/>
              </a:rPr>
              <a:t>5s</a:t>
            </a:r>
            <a:r>
              <a:rPr lang="en-US" b="0" baseline="30000">
                <a:solidFill>
                  <a:srgbClr val="FF0000"/>
                </a:solidFill>
                <a:latin typeface="Times New Roman" panose="02020603050405020304" pitchFamily="18" charset="0"/>
                <a:ea typeface="微软雅黑"/>
              </a:rPr>
              <a:t>2</a:t>
            </a:r>
            <a:r>
              <a:rPr lang="zh-CN" b="0">
                <a:solidFill>
                  <a:srgbClr val="FF0000"/>
                </a:solidFill>
                <a:ea typeface="微软雅黑"/>
              </a:rPr>
              <a:t>，可知该元素基态原子的核外电子排布式为</a:t>
            </a:r>
            <a:r>
              <a:rPr lang="en-US" b="0">
                <a:solidFill>
                  <a:srgbClr val="FF0000"/>
                </a:solidFill>
                <a:latin typeface="Times New Roman" panose="02020603050405020304" pitchFamily="18" charset="0"/>
                <a:ea typeface="微软雅黑"/>
              </a:rPr>
              <a:t>1s</a:t>
            </a:r>
            <a:r>
              <a:rPr lang="en-US" b="0" baseline="30000">
                <a:solidFill>
                  <a:srgbClr val="FF0000"/>
                </a:solidFill>
                <a:latin typeface="Times New Roman" panose="02020603050405020304" pitchFamily="18" charset="0"/>
                <a:ea typeface="微软雅黑"/>
              </a:rPr>
              <a:t>2</a:t>
            </a:r>
            <a:r>
              <a:rPr lang="en-US" b="0">
                <a:solidFill>
                  <a:srgbClr val="FF0000"/>
                </a:solidFill>
                <a:latin typeface="Times New Roman" panose="02020603050405020304" pitchFamily="18" charset="0"/>
                <a:ea typeface="微软雅黑"/>
              </a:rPr>
              <a:t>2s</a:t>
            </a:r>
            <a:r>
              <a:rPr lang="en-US" b="0" baseline="30000">
                <a:solidFill>
                  <a:srgbClr val="FF0000"/>
                </a:solidFill>
                <a:latin typeface="Times New Roman" panose="02020603050405020304" pitchFamily="18" charset="0"/>
                <a:ea typeface="微软雅黑"/>
              </a:rPr>
              <a:t>2</a:t>
            </a:r>
            <a:r>
              <a:rPr lang="en-US" b="0">
                <a:solidFill>
                  <a:srgbClr val="FF0000"/>
                </a:solidFill>
                <a:latin typeface="Times New Roman" panose="02020603050405020304" pitchFamily="18" charset="0"/>
                <a:ea typeface="微软雅黑"/>
              </a:rPr>
              <a:t>2p</a:t>
            </a:r>
            <a:r>
              <a:rPr lang="en-US" b="0" baseline="30000">
                <a:solidFill>
                  <a:srgbClr val="FF0000"/>
                </a:solidFill>
                <a:latin typeface="Times New Roman" panose="02020603050405020304" pitchFamily="18" charset="0"/>
                <a:ea typeface="微软雅黑"/>
              </a:rPr>
              <a:t>6</a:t>
            </a:r>
            <a:r>
              <a:rPr lang="en-US" b="0">
                <a:solidFill>
                  <a:srgbClr val="FF0000"/>
                </a:solidFill>
                <a:latin typeface="Times New Roman" panose="02020603050405020304" pitchFamily="18" charset="0"/>
                <a:ea typeface="微软雅黑"/>
              </a:rPr>
              <a:t>3s</a:t>
            </a:r>
            <a:r>
              <a:rPr lang="en-US" b="0" baseline="30000">
                <a:solidFill>
                  <a:srgbClr val="FF0000"/>
                </a:solidFill>
                <a:latin typeface="Times New Roman" panose="02020603050405020304" pitchFamily="18" charset="0"/>
                <a:ea typeface="微软雅黑"/>
              </a:rPr>
              <a:t>2</a:t>
            </a:r>
            <a:r>
              <a:rPr lang="en-US" b="0">
                <a:solidFill>
                  <a:srgbClr val="FF0000"/>
                </a:solidFill>
                <a:latin typeface="Times New Roman" panose="02020603050405020304" pitchFamily="18" charset="0"/>
                <a:ea typeface="微软雅黑"/>
              </a:rPr>
              <a:t>3p</a:t>
            </a:r>
            <a:r>
              <a:rPr lang="en-US" b="0" baseline="30000">
                <a:solidFill>
                  <a:srgbClr val="FF0000"/>
                </a:solidFill>
                <a:latin typeface="Times New Roman" panose="02020603050405020304" pitchFamily="18" charset="0"/>
                <a:ea typeface="微软雅黑"/>
              </a:rPr>
              <a:t>6</a:t>
            </a:r>
            <a:r>
              <a:rPr lang="en-US" b="0">
                <a:solidFill>
                  <a:srgbClr val="FF0000"/>
                </a:solidFill>
                <a:latin typeface="Times New Roman" panose="02020603050405020304" pitchFamily="18" charset="0"/>
                <a:ea typeface="微软雅黑"/>
              </a:rPr>
              <a:t>3d</a:t>
            </a:r>
            <a:r>
              <a:rPr lang="en-US" b="0" baseline="30000">
                <a:solidFill>
                  <a:srgbClr val="FF0000"/>
                </a:solidFill>
                <a:latin typeface="Times New Roman" panose="02020603050405020304" pitchFamily="18" charset="0"/>
                <a:ea typeface="微软雅黑"/>
              </a:rPr>
              <a:t>10</a:t>
            </a:r>
            <a:r>
              <a:rPr lang="en-US" b="0">
                <a:solidFill>
                  <a:srgbClr val="FF0000"/>
                </a:solidFill>
                <a:latin typeface="Times New Roman" panose="02020603050405020304" pitchFamily="18" charset="0"/>
                <a:ea typeface="微软雅黑"/>
              </a:rPr>
              <a:t>4s</a:t>
            </a:r>
            <a:r>
              <a:rPr lang="en-US" b="0" baseline="30000">
                <a:solidFill>
                  <a:srgbClr val="FF0000"/>
                </a:solidFill>
                <a:latin typeface="Times New Roman" panose="02020603050405020304" pitchFamily="18" charset="0"/>
                <a:ea typeface="微软雅黑"/>
              </a:rPr>
              <a:t>2</a:t>
            </a:r>
            <a:r>
              <a:rPr lang="en-US" b="0">
                <a:solidFill>
                  <a:srgbClr val="FF0000"/>
                </a:solidFill>
                <a:latin typeface="Times New Roman" panose="02020603050405020304" pitchFamily="18" charset="0"/>
                <a:ea typeface="微软雅黑"/>
              </a:rPr>
              <a:t>4p</a:t>
            </a:r>
            <a:r>
              <a:rPr lang="en-US" b="0" baseline="30000">
                <a:solidFill>
                  <a:srgbClr val="FF0000"/>
                </a:solidFill>
                <a:latin typeface="Times New Roman" panose="02020603050405020304" pitchFamily="18" charset="0"/>
                <a:ea typeface="微软雅黑"/>
              </a:rPr>
              <a:t>6</a:t>
            </a:r>
            <a:r>
              <a:rPr lang="en-US" b="0">
                <a:solidFill>
                  <a:srgbClr val="FF0000"/>
                </a:solidFill>
                <a:latin typeface="Times New Roman" panose="02020603050405020304" pitchFamily="18" charset="0"/>
                <a:ea typeface="微软雅黑"/>
              </a:rPr>
              <a:t>4d</a:t>
            </a:r>
            <a:r>
              <a:rPr lang="en-US" b="0" baseline="30000">
                <a:solidFill>
                  <a:srgbClr val="FF0000"/>
                </a:solidFill>
                <a:latin typeface="Times New Roman" panose="02020603050405020304" pitchFamily="18" charset="0"/>
                <a:ea typeface="微软雅黑"/>
              </a:rPr>
              <a:t>1</a:t>
            </a:r>
            <a:r>
              <a:rPr lang="en-US" b="0">
                <a:solidFill>
                  <a:srgbClr val="FF0000"/>
                </a:solidFill>
                <a:latin typeface="Times New Roman" panose="02020603050405020304" pitchFamily="18" charset="0"/>
                <a:ea typeface="微软雅黑"/>
              </a:rPr>
              <a:t>5s</a:t>
            </a:r>
            <a:r>
              <a:rPr lang="en-US" b="0" baseline="30000">
                <a:solidFill>
                  <a:srgbClr val="FF0000"/>
                </a:solidFill>
                <a:latin typeface="Times New Roman" panose="02020603050405020304" pitchFamily="18" charset="0"/>
                <a:ea typeface="微软雅黑"/>
              </a:rPr>
              <a:t>2</a:t>
            </a:r>
            <a:r>
              <a:rPr lang="zh-CN" b="0">
                <a:solidFill>
                  <a:srgbClr val="FF0000"/>
                </a:solidFill>
                <a:ea typeface="微软雅黑"/>
              </a:rPr>
              <a:t>，故该元素基态原子共有</a:t>
            </a:r>
            <a:r>
              <a:rPr lang="en-US" b="0">
                <a:solidFill>
                  <a:srgbClr val="FF0000"/>
                </a:solidFill>
                <a:latin typeface="Times New Roman" panose="02020603050405020304" pitchFamily="18" charset="0"/>
                <a:ea typeface="微软雅黑"/>
              </a:rPr>
              <a:t>39</a:t>
            </a:r>
            <a:r>
              <a:rPr lang="zh-CN" b="0">
                <a:solidFill>
                  <a:srgbClr val="FF0000"/>
                </a:solidFill>
                <a:ea typeface="微软雅黑"/>
              </a:rPr>
              <a:t>个电子，</a:t>
            </a:r>
            <a:r>
              <a:rPr lang="en-US" b="0">
                <a:solidFill>
                  <a:srgbClr val="FF0000"/>
                </a:solidFill>
                <a:latin typeface="Times New Roman" panose="02020603050405020304" pitchFamily="18" charset="0"/>
                <a:ea typeface="微软雅黑"/>
              </a:rPr>
              <a:t>5</a:t>
            </a:r>
            <a:r>
              <a:rPr lang="zh-CN" b="0">
                <a:solidFill>
                  <a:srgbClr val="FF0000"/>
                </a:solidFill>
                <a:ea typeface="微软雅黑"/>
              </a:rPr>
              <a:t>个电子层，其中最外层有</a:t>
            </a:r>
            <a:r>
              <a:rPr lang="en-US" b="0">
                <a:solidFill>
                  <a:srgbClr val="FF0000"/>
                </a:solidFill>
                <a:latin typeface="Times New Roman" panose="02020603050405020304" pitchFamily="18" charset="0"/>
                <a:ea typeface="微软雅黑"/>
              </a:rPr>
              <a:t>2</a:t>
            </a:r>
            <a:r>
              <a:rPr lang="zh-CN" b="0">
                <a:solidFill>
                  <a:srgbClr val="FF0000"/>
                </a:solidFill>
                <a:ea typeface="微软雅黑"/>
              </a:rPr>
              <a:t>个电子，</a:t>
            </a:r>
            <a:r>
              <a:rPr lang="en-US" b="0">
                <a:solidFill>
                  <a:srgbClr val="FF0000"/>
                </a:solidFill>
                <a:latin typeface="Times New Roman" panose="02020603050405020304" pitchFamily="18" charset="0"/>
                <a:ea typeface="微软雅黑"/>
              </a:rPr>
              <a:t>M</a:t>
            </a:r>
            <a:r>
              <a:rPr lang="zh-CN" b="0">
                <a:solidFill>
                  <a:srgbClr val="FF0000"/>
                </a:solidFill>
                <a:ea typeface="微软雅黑"/>
              </a:rPr>
              <a:t>电子层共有</a:t>
            </a:r>
            <a:r>
              <a:rPr lang="en-US" b="0">
                <a:solidFill>
                  <a:srgbClr val="FF0000"/>
                </a:solidFill>
                <a:latin typeface="Times New Roman" panose="02020603050405020304" pitchFamily="18" charset="0"/>
                <a:ea typeface="微软雅黑"/>
              </a:rPr>
              <a:t>18</a:t>
            </a:r>
            <a:r>
              <a:rPr lang="zh-CN" b="0">
                <a:solidFill>
                  <a:srgbClr val="FF0000"/>
                </a:solidFill>
                <a:ea typeface="微软雅黑"/>
              </a:rPr>
              <a:t>个电子，</a:t>
            </a:r>
            <a:r>
              <a:rPr lang="en-US" b="0">
                <a:solidFill>
                  <a:srgbClr val="FF0000"/>
                </a:solidFill>
                <a:latin typeface="Times New Roman" panose="02020603050405020304" pitchFamily="18" charset="0"/>
                <a:ea typeface="微软雅黑"/>
              </a:rPr>
              <a:t>B</a:t>
            </a:r>
            <a:r>
              <a:rPr lang="zh-CN" b="0">
                <a:solidFill>
                  <a:srgbClr val="FF0000"/>
                </a:solidFill>
                <a:ea typeface="微软雅黑"/>
              </a:rPr>
              <a:t>项正确。</a:t>
            </a:r>
            <a:endParaRPr lang="zh-CN" altLang="en-US" b="0">
              <a:solidFill>
                <a:srgbClr val="FF0000"/>
              </a:solidFill>
              <a:ea typeface="微软雅黑"/>
            </a:endParaRPr>
          </a:p>
        </p:txBody>
      </p:sp>
      <p:pic>
        <p:nvPicPr>
          <p:cNvPr id="103" name="New picture"/>
          <p:cNvPicPr/>
          <p:nvPr>
            <p:custDataLst>
              <p:tags r:id="rId6"/>
            </p:custDataLst>
          </p:nvPr>
        </p:nvPicPr>
        <p:blipFill>
          <a:blip r:embed="rId5"/>
          <a:stretch>
            <a:fillRect/>
          </a:stretch>
        </p:blipFill>
        <p:spPr>
          <a:xfrm>
            <a:off x="11506200" y="10185400"/>
            <a:ext cx="317500" cy="241300"/>
          </a:xfrm>
          <a:prstGeom prst="cube">
            <a:avLst/>
          </a:prstGeom>
        </p:spPr>
      </p:pic>
    </p:spTree>
    <p:custDataLst>
      <p:tags r:id="rId7"/>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tx2"/>
        </a:solidFill>
        <a:effectLst/>
      </p:bgPr>
    </p:bg>
    <p:spTree>
      <p:nvGrpSpPr>
        <p:cNvPr id="1" name=""/>
        <p:cNvGrpSpPr/>
        <p:nvPr>
          <p:custDataLst>
            <p:tags r:id="rId2"/>
          </p:custDataLst>
        </p:nvPr>
      </p:nvGrpSpPr>
      <p:grpSpPr>
        <a:xfrm>
          <a:off x="0" y="0"/>
          <a:ext cx="0" cy="0"/>
        </a:xfrm>
      </p:grpSpPr>
      <p:pic>
        <p:nvPicPr>
          <p:cNvPr id="6" name="图片 5"/>
          <p:cNvPicPr>
            <a:picLocks noChangeAspect="1"/>
          </p:cNvPicPr>
          <p:nvPr userDrawn="1">
            <p:custDataLst>
              <p:tags r:id="rId4"/>
            </p:custDataLst>
          </p:nvPr>
        </p:nvPicPr>
        <p:blipFill>
          <a:blip r:embed="rId3"/>
          <a:stretch>
            <a:fillRect/>
          </a:stretch>
        </p:blipFill>
        <p:spPr>
          <a:xfrm>
            <a:off x="0" y="0"/>
            <a:ext cx="1867535" cy="1779270"/>
          </a:xfrm>
          <a:prstGeom prst="rect">
            <a:avLst/>
          </a:prstGeom>
        </p:spPr>
      </p:pic>
      <p:pic>
        <p:nvPicPr>
          <p:cNvPr id="7" name="图片 6"/>
          <p:cNvPicPr>
            <a:picLocks noChangeAspect="1"/>
          </p:cNvPicPr>
          <p:nvPr userDrawn="1">
            <p:custDataLst>
              <p:tags r:id="rId6"/>
            </p:custDataLst>
          </p:nvPr>
        </p:nvPicPr>
        <p:blipFill>
          <a:blip r:embed="rId5"/>
          <a:stretch>
            <a:fillRect/>
          </a:stretch>
        </p:blipFill>
        <p:spPr>
          <a:xfrm rot="10800000">
            <a:off x="10416540" y="5166360"/>
            <a:ext cx="1775460" cy="1691640"/>
          </a:xfrm>
          <a:prstGeom prst="rect">
            <a:avLst/>
          </a:prstGeom>
        </p:spPr>
      </p:pic>
      <p:sp>
        <p:nvSpPr>
          <p:cNvPr id="8" name="文本框 7"/>
          <p:cNvSpPr txBox="1"/>
          <p:nvPr>
            <p:custDataLst>
              <p:tags r:id="rId7"/>
            </p:custDataLst>
          </p:nvPr>
        </p:nvSpPr>
        <p:spPr>
          <a:xfrm>
            <a:off x="509270" y="741680"/>
            <a:ext cx="7673340" cy="521970"/>
          </a:xfrm>
          <a:prstGeom prst="rect">
            <a:avLst/>
          </a:prstGeom>
          <a:noFill/>
        </p:spPr>
        <p:txBody>
          <a:bodyPr wrap="square" rtlCol="0" anchor="t">
            <a:spAutoFit/>
          </a:bodyPr>
          <a:lstStyle/>
          <a:p>
            <a:r>
              <a:rPr lang="zh-CN" altLang="en-US" sz="2800" b="1">
                <a:solidFill>
                  <a:schemeClr val="dk1"/>
                </a:solidFill>
                <a:latin typeface="微软雅黑" panose="020b0503020204020204" charset="-122"/>
                <a:ea typeface="微软雅黑"/>
              </a:rPr>
              <a:t>一、原子核外电子的排布原理</a:t>
            </a:r>
            <a:r>
              <a:rPr lang="en-US" altLang="zh-CN" sz="2800" b="1">
                <a:solidFill>
                  <a:schemeClr val="dk1"/>
                </a:solidFill>
                <a:latin typeface="微软雅黑" panose="020b0503020204020204" charset="-122"/>
                <a:ea typeface="微软雅黑"/>
              </a:rPr>
              <a:t>---</a:t>
            </a:r>
            <a:r>
              <a:rPr lang="zh-CN" altLang="en-US" sz="2800" b="1">
                <a:solidFill>
                  <a:srgbClr val="000000"/>
                </a:solidFill>
                <a:latin typeface="微软雅黑" panose="020b0503020204020204" charset="-122"/>
                <a:ea typeface="微软雅黑"/>
                <a:sym typeface="+mn-ea"/>
              </a:rPr>
              <a:t>构造原理</a:t>
            </a:r>
            <a:endParaRPr lang="en-US" altLang="zh-CN" sz="2800" b="1">
              <a:solidFill>
                <a:schemeClr val="dk1"/>
              </a:solidFill>
              <a:latin typeface="微软雅黑" panose="020b0503020204020204" charset="-122"/>
              <a:ea typeface="微软雅黑"/>
            </a:endParaRPr>
          </a:p>
        </p:txBody>
      </p:sp>
      <p:sp>
        <p:nvSpPr>
          <p:cNvPr id="9" name="文本框 8"/>
          <p:cNvSpPr txBox="1"/>
          <p:nvPr>
            <p:custDataLst>
              <p:tags r:id="rId8"/>
            </p:custDataLst>
          </p:nvPr>
        </p:nvSpPr>
        <p:spPr>
          <a:xfrm>
            <a:off x="669925" y="1389380"/>
            <a:ext cx="9957435" cy="1198880"/>
          </a:xfrm>
          <a:prstGeom prst="rect">
            <a:avLst/>
          </a:prstGeom>
          <a:noFill/>
        </p:spPr>
        <p:txBody>
          <a:bodyPr wrap="square" rtlCol="0" anchor="t">
            <a:spAutoFit/>
          </a:bodyPr>
          <a:lstStyle/>
          <a:p>
            <a:pPr>
              <a:lnSpc>
                <a:spcPct val="150000"/>
              </a:lnSpc>
            </a:pPr>
            <a:r>
              <a:rPr lang="zh-CN" altLang="en-US" sz="2400">
                <a:solidFill>
                  <a:srgbClr val="000000"/>
                </a:solidFill>
                <a:latin typeface="微软雅黑" panose="020b0503020204020204" charset="-122"/>
                <a:ea typeface="微软雅黑"/>
              </a:rPr>
              <a:t>科学家经过研究发现，电子是按顺序填充的，填满一个能级之后再填下一个能级，这种规律称为</a:t>
            </a:r>
            <a:r>
              <a:rPr lang="zh-CN" altLang="en-US" sz="2400" b="1">
                <a:solidFill>
                  <a:srgbClr val="000000"/>
                </a:solidFill>
                <a:latin typeface="微软雅黑" panose="020b0503020204020204" charset="-122"/>
                <a:ea typeface="微软雅黑"/>
                <a:sym typeface="+mn-ea"/>
              </a:rPr>
              <a:t>构造原理</a:t>
            </a:r>
            <a:r>
              <a:rPr lang="zh-CN" altLang="en-US" sz="2400">
                <a:solidFill>
                  <a:srgbClr val="000000"/>
                </a:solidFill>
                <a:latin typeface="微软雅黑" panose="020b0503020204020204" charset="-122"/>
                <a:ea typeface="微软雅黑"/>
              </a:rPr>
              <a:t>。</a:t>
            </a:r>
            <a:endParaRPr lang="zh-CN" altLang="en-US" sz="2400">
              <a:solidFill>
                <a:srgbClr val="000000"/>
              </a:solidFill>
              <a:latin typeface="微软雅黑" panose="020b0503020204020204" charset="-122"/>
              <a:ea typeface="微软雅黑"/>
            </a:endParaRPr>
          </a:p>
        </p:txBody>
      </p:sp>
      <p:sp>
        <p:nvSpPr>
          <p:cNvPr id="10" name="矩形 9"/>
          <p:cNvSpPr/>
          <p:nvPr>
            <p:custDataLst>
              <p:tags r:id="rId9"/>
            </p:custDataLst>
          </p:nvPr>
        </p:nvSpPr>
        <p:spPr>
          <a:xfrm>
            <a:off x="1640488" y="3083485"/>
            <a:ext cx="6224270" cy="3322955"/>
          </a:xfrm>
          <a:prstGeom prst="rect">
            <a:avLst/>
          </a:prstGeom>
        </p:spPr>
        <p:txBody>
          <a:bodyPr wrap="none">
            <a:spAutoFit/>
          </a:bodyPr>
          <a:lstStyle/>
          <a:p>
            <a:pPr>
              <a:lnSpc>
                <a:spcPct val="150000"/>
              </a:lnSpc>
            </a:pPr>
            <a:r>
              <a:rPr lang="en-US" altLang="zh-CN" sz="2800" b="1" smtClean="0">
                <a:solidFill>
                  <a:schemeClr val="dk1"/>
                </a:solidFill>
                <a:latin typeface="微软雅黑" panose="020b0503020204020204" charset="-122"/>
                <a:ea typeface="微软雅黑"/>
                <a:cs typeface="微软雅黑" panose="020b0503020204020204" charset="-122"/>
              </a:rPr>
              <a:t>1.</a:t>
            </a:r>
            <a:r>
              <a:rPr lang="zh-CN" altLang="en-US" sz="2800" b="1" smtClean="0">
                <a:solidFill>
                  <a:schemeClr val="dk1"/>
                </a:solidFill>
                <a:latin typeface="微软雅黑" panose="020b0503020204020204" charset="-122"/>
                <a:ea typeface="微软雅黑"/>
                <a:cs typeface="微软雅黑" panose="020b0503020204020204" charset="-122"/>
              </a:rPr>
              <a:t>能量最低原理</a:t>
            </a:r>
            <a:endParaRPr lang="en-US" altLang="zh-CN" sz="2800" b="1" smtClean="0">
              <a:solidFill>
                <a:schemeClr val="dk1"/>
              </a:solidFill>
              <a:latin typeface="微软雅黑" panose="020b0503020204020204" charset="-122"/>
              <a:ea typeface="微软雅黑"/>
              <a:cs typeface="微软雅黑" panose="020b0503020204020204" charset="-122"/>
            </a:endParaRPr>
          </a:p>
          <a:p>
            <a:pPr>
              <a:lnSpc>
                <a:spcPct val="150000"/>
              </a:lnSpc>
            </a:pPr>
            <a:r>
              <a:rPr lang="en-US" altLang="zh-CN" sz="2800" b="1" smtClean="0">
                <a:solidFill>
                  <a:schemeClr val="dk1"/>
                </a:solidFill>
                <a:latin typeface="微软雅黑" panose="020b0503020204020204" charset="-122"/>
                <a:ea typeface="微软雅黑"/>
                <a:cs typeface="微软雅黑" panose="020b0503020204020204" charset="-122"/>
              </a:rPr>
              <a:t>2.</a:t>
            </a:r>
            <a:r>
              <a:rPr lang="zh-CN" altLang="en-US" sz="2800" b="1" smtClean="0">
                <a:solidFill>
                  <a:schemeClr val="dk1"/>
                </a:solidFill>
                <a:latin typeface="微软雅黑" panose="020b0503020204020204" charset="-122"/>
                <a:ea typeface="微软雅黑"/>
                <a:cs typeface="微软雅黑" panose="020b0503020204020204" charset="-122"/>
              </a:rPr>
              <a:t>泡利不相容原理</a:t>
            </a:r>
            <a:endParaRPr lang="en-US" altLang="zh-CN" sz="2800" b="1" smtClean="0">
              <a:solidFill>
                <a:schemeClr val="dk1"/>
              </a:solidFill>
              <a:latin typeface="微软雅黑" panose="020b0503020204020204" charset="-122"/>
              <a:ea typeface="微软雅黑"/>
              <a:cs typeface="微软雅黑" panose="020b0503020204020204" charset="-122"/>
            </a:endParaRPr>
          </a:p>
          <a:p>
            <a:pPr>
              <a:lnSpc>
                <a:spcPct val="150000"/>
              </a:lnSpc>
            </a:pPr>
            <a:r>
              <a:rPr lang="en-US" altLang="zh-CN" sz="2800" b="1" smtClean="0">
                <a:solidFill>
                  <a:schemeClr val="dk1"/>
                </a:solidFill>
                <a:latin typeface="微软雅黑" panose="020b0503020204020204" charset="-122"/>
                <a:ea typeface="微软雅黑"/>
                <a:cs typeface="微软雅黑" panose="020b0503020204020204" charset="-122"/>
              </a:rPr>
              <a:t>3.</a:t>
            </a:r>
            <a:r>
              <a:rPr lang="zh-CN" altLang="en-US" sz="2800" b="1" smtClean="0">
                <a:solidFill>
                  <a:schemeClr val="dk1"/>
                </a:solidFill>
                <a:latin typeface="微软雅黑" panose="020b0503020204020204" charset="-122"/>
                <a:ea typeface="微软雅黑"/>
                <a:cs typeface="微软雅黑" panose="020b0503020204020204" charset="-122"/>
              </a:rPr>
              <a:t>洪特规则</a:t>
            </a:r>
            <a:r>
              <a:rPr lang="en-US" altLang="zh-CN" sz="2800" b="1" smtClean="0">
                <a:solidFill>
                  <a:schemeClr val="dk1"/>
                </a:solidFill>
                <a:latin typeface="微软雅黑" panose="020b0503020204020204" charset="-122"/>
                <a:ea typeface="微软雅黑"/>
                <a:cs typeface="微软雅黑" panose="020b0503020204020204" charset="-122"/>
              </a:rPr>
              <a:t>       </a:t>
            </a:r>
            <a:r>
              <a:rPr lang="zh-CN" altLang="en-US" sz="2800" b="1" smtClean="0">
                <a:solidFill>
                  <a:srgbClr val="FF0000"/>
                </a:solidFill>
                <a:latin typeface="微软雅黑" panose="020b0503020204020204" charset="-122"/>
                <a:ea typeface="微软雅黑"/>
                <a:cs typeface="微软雅黑" panose="020b0503020204020204" charset="-122"/>
              </a:rPr>
              <a:t>洪特规则（特殊补充）</a:t>
            </a:r>
            <a:endParaRPr lang="en-US" altLang="zh-CN" sz="2800" b="1" smtClean="0">
              <a:solidFill>
                <a:schemeClr val="dk1"/>
              </a:solidFill>
              <a:latin typeface="微软雅黑" panose="020b0503020204020204" charset="-122"/>
              <a:ea typeface="微软雅黑"/>
              <a:cs typeface="微软雅黑" panose="020b0503020204020204" charset="-122"/>
            </a:endParaRPr>
          </a:p>
          <a:p>
            <a:pPr>
              <a:lnSpc>
                <a:spcPct val="150000"/>
              </a:lnSpc>
            </a:pPr>
            <a:endParaRPr lang="en-US" altLang="zh-CN" sz="2800" b="1" smtClean="0">
              <a:solidFill>
                <a:schemeClr val="dk1"/>
              </a:solidFill>
              <a:latin typeface="微软雅黑" panose="020b0503020204020204" charset="-122"/>
              <a:ea typeface="微软雅黑"/>
              <a:cs typeface="微软雅黑" panose="020b0503020204020204" charset="-122"/>
            </a:endParaRPr>
          </a:p>
          <a:p>
            <a:pPr>
              <a:lnSpc>
                <a:spcPct val="150000"/>
              </a:lnSpc>
            </a:pPr>
            <a:endParaRPr lang="en-US" altLang="zh-CN" sz="2800" b="1" smtClean="0">
              <a:solidFill>
                <a:schemeClr val="dk1"/>
              </a:solidFill>
              <a:latin typeface="微软雅黑" panose="020b0503020204020204" charset="-122"/>
              <a:ea typeface="微软雅黑"/>
              <a:cs typeface="微软雅黑" panose="020b0503020204020204" charset="-122"/>
            </a:endParaRPr>
          </a:p>
        </p:txBody>
      </p:sp>
    </p:spTree>
    <p:custDataLst>
      <p:tags r:id="rId10"/>
    </p:custDataLst>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tx2"/>
        </a:solidFill>
        <a:effectLst/>
      </p:bgPr>
    </p:bg>
    <p:spTree>
      <p:nvGrpSpPr>
        <p:cNvPr id="1" name=""/>
        <p:cNvGrpSpPr/>
        <p:nvPr>
          <p:custDataLst>
            <p:tags r:id="rId2"/>
          </p:custDataLst>
        </p:nvPr>
      </p:nvGrpSpPr>
      <p:grpSpPr>
        <a:xfrm>
          <a:off x="0" y="0"/>
          <a:ext cx="0" cy="0"/>
        </a:xfrm>
      </p:grpSpPr>
      <p:pic>
        <p:nvPicPr>
          <p:cNvPr id="6" name="图片 5"/>
          <p:cNvPicPr>
            <a:picLocks noChangeAspect="1"/>
          </p:cNvPicPr>
          <p:nvPr userDrawn="1">
            <p:custDataLst>
              <p:tags r:id="rId4"/>
            </p:custDataLst>
          </p:nvPr>
        </p:nvPicPr>
        <p:blipFill>
          <a:blip r:embed="rId3"/>
          <a:stretch>
            <a:fillRect/>
          </a:stretch>
        </p:blipFill>
        <p:spPr>
          <a:xfrm>
            <a:off x="0" y="0"/>
            <a:ext cx="1867535" cy="1779270"/>
          </a:xfrm>
          <a:prstGeom prst="rect">
            <a:avLst/>
          </a:prstGeom>
        </p:spPr>
      </p:pic>
      <p:pic>
        <p:nvPicPr>
          <p:cNvPr id="7" name="图片 6"/>
          <p:cNvPicPr>
            <a:picLocks noChangeAspect="1"/>
          </p:cNvPicPr>
          <p:nvPr userDrawn="1">
            <p:custDataLst>
              <p:tags r:id="rId6"/>
            </p:custDataLst>
          </p:nvPr>
        </p:nvPicPr>
        <p:blipFill>
          <a:blip r:embed="rId5"/>
          <a:stretch>
            <a:fillRect/>
          </a:stretch>
        </p:blipFill>
        <p:spPr>
          <a:xfrm rot="10800000">
            <a:off x="10416540" y="5166360"/>
            <a:ext cx="1775460" cy="1691640"/>
          </a:xfrm>
          <a:prstGeom prst="rect">
            <a:avLst/>
          </a:prstGeom>
        </p:spPr>
      </p:pic>
      <p:sp>
        <p:nvSpPr>
          <p:cNvPr id="8" name="文本框 7"/>
          <p:cNvSpPr txBox="1"/>
          <p:nvPr>
            <p:custDataLst>
              <p:tags r:id="rId7"/>
            </p:custDataLst>
          </p:nvPr>
        </p:nvSpPr>
        <p:spPr>
          <a:xfrm>
            <a:off x="437515" y="80010"/>
            <a:ext cx="2698115" cy="491490"/>
          </a:xfrm>
          <a:prstGeom prst="rect">
            <a:avLst/>
          </a:prstGeom>
          <a:noFill/>
        </p:spPr>
        <p:txBody>
          <a:bodyPr wrap="none" rtlCol="0" anchor="t">
            <a:spAutoFit/>
          </a:bodyPr>
          <a:lstStyle/>
          <a:p>
            <a:r>
              <a:rPr lang="en-US" altLang="zh-CN" sz="2600" b="1">
                <a:solidFill>
                  <a:schemeClr val="accent1">
                    <a:lumMod val="75000"/>
                  </a:schemeClr>
                </a:solidFill>
                <a:latin typeface="微软雅黑" panose="020b0503020204020204" charset="-122"/>
                <a:ea typeface="微软雅黑"/>
                <a:cs typeface="微软雅黑" panose="020b0503020204020204" charset="-122"/>
                <a:sym typeface="+mn-ea"/>
              </a:rPr>
              <a:t>1</a:t>
            </a:r>
            <a:r>
              <a:rPr lang="zh-CN" altLang="en-US" sz="2600" b="1">
                <a:solidFill>
                  <a:schemeClr val="accent1">
                    <a:lumMod val="75000"/>
                  </a:schemeClr>
                </a:solidFill>
                <a:latin typeface="微软雅黑" panose="020b0503020204020204" charset="-122"/>
                <a:ea typeface="微软雅黑"/>
                <a:cs typeface="微软雅黑" panose="020b0503020204020204" charset="-122"/>
                <a:sym typeface="+mn-ea"/>
              </a:rPr>
              <a:t>、能量最低原理</a:t>
            </a:r>
            <a:endParaRPr lang="zh-CN" altLang="en-US" sz="2600" b="1">
              <a:solidFill>
                <a:schemeClr val="accent1">
                  <a:lumMod val="75000"/>
                </a:schemeClr>
              </a:solidFill>
              <a:latin typeface="微软雅黑" panose="020b0503020204020204" charset="-122"/>
              <a:ea typeface="微软雅黑"/>
              <a:cs typeface="微软雅黑" panose="020b0503020204020204" charset="-122"/>
              <a:sym typeface="+mn-ea"/>
            </a:endParaRPr>
          </a:p>
        </p:txBody>
      </p:sp>
      <p:sp>
        <p:nvSpPr>
          <p:cNvPr id="10" name="文本框 9"/>
          <p:cNvSpPr txBox="1"/>
          <p:nvPr>
            <p:custDataLst>
              <p:tags r:id="rId8"/>
            </p:custDataLst>
          </p:nvPr>
        </p:nvSpPr>
        <p:spPr>
          <a:xfrm>
            <a:off x="992505" y="492125"/>
            <a:ext cx="10876280" cy="1198880"/>
          </a:xfrm>
          <a:prstGeom prst="rect">
            <a:avLst/>
          </a:prstGeom>
          <a:noFill/>
        </p:spPr>
        <p:txBody>
          <a:bodyPr wrap="square">
            <a:spAutoFit/>
          </a:bodyPr>
          <a:lstStyle/>
          <a:p>
            <a:pPr marL="0" marR="0" lvl="0" indent="0" algn="just" defTabSz="914400" rtl="0" eaLnBrk="1" fontAlgn="auto" latinLnBrk="0" hangingPunct="1">
              <a:lnSpc>
                <a:spcPct val="150000"/>
              </a:lnSpc>
              <a:spcBef>
                <a:spcPct val="0"/>
              </a:spcBef>
              <a:spcAft>
                <a:spcPct val="0"/>
              </a:spcAft>
              <a:buClrTx/>
              <a:buSzTx/>
              <a:buFontTx/>
              <a:buNone/>
              <a:defRPr/>
            </a:pPr>
            <a:r>
              <a:rPr kumimoji="0" lang="zh-CN" altLang="zh-CN" sz="2400" b="1" i="0" u="none" strike="noStrike" kern="100" cap="none" spc="0" normalizeH="0" baseline="0" noProof="0">
                <a:ln>
                  <a:noFill/>
                </a:ln>
                <a:solidFill>
                  <a:srgbClr val="000000"/>
                </a:solidFill>
                <a:effectLst/>
                <a:uLnTx/>
                <a:uFillTx/>
                <a:latin typeface="微软雅黑" panose="020b0503020204020204" charset="-122"/>
                <a:ea typeface="微软雅黑"/>
                <a:cs typeface="Times New Roman" panose="02020603050405020304" pitchFamily="18" charset="0"/>
              </a:rPr>
              <a:t>原子核外电子先占据能量低的轨道，然后依次进入能量高的轨道，这样使整个原子处于能量最低的状态。</a:t>
            </a:r>
            <a:endParaRPr kumimoji="0" lang="zh-CN" altLang="zh-CN" sz="2400" b="1" i="0" u="none" strike="noStrike" kern="100" cap="none" spc="0" normalizeH="0" baseline="0" noProof="0">
              <a:ln>
                <a:noFill/>
              </a:ln>
              <a:solidFill>
                <a:srgbClr val="000000"/>
              </a:solidFill>
              <a:effectLst/>
              <a:uLnTx/>
              <a:uFillTx/>
              <a:latin typeface="微软雅黑" panose="020b0503020204020204" charset="-122"/>
              <a:ea typeface="微软雅黑"/>
              <a:cs typeface="Times New Roman" panose="02020603050405020304" pitchFamily="18" charset="0"/>
            </a:endParaRPr>
          </a:p>
        </p:txBody>
      </p:sp>
      <p:graphicFrame>
        <p:nvGraphicFramePr>
          <p:cNvPr id="12" name="表格 11"/>
          <p:cNvGraphicFramePr>
            <a:graphicFrameLocks noGrp="1"/>
          </p:cNvGraphicFramePr>
          <p:nvPr>
            <p:custDataLst>
              <p:tags r:id="rId9"/>
            </p:custDataLst>
          </p:nvPr>
        </p:nvGraphicFramePr>
        <p:xfrm>
          <a:off x="2157095" y="2083435"/>
          <a:ext cx="6142355" cy="4864735"/>
        </p:xfrm>
        <a:graphic>
          <a:graphicData uri="http://schemas.openxmlformats.org/drawingml/2006/table">
            <a:tbl>
              <a:tblPr firstRow="1" bandRow="1">
                <a:tableStyleId>{5C22544A-7EE6-4342-B048-85BDC9FD1C3A}</a:tableStyleId>
              </a:tblPr>
              <a:tblGrid>
                <a:gridCol w="1036320"/>
                <a:gridCol w="5106035"/>
              </a:tblGrid>
              <a:tr h="384175">
                <a:tc>
                  <a:txBody>
                    <a:bodyPr vert="horz" wrap="square"/>
                    <a:lstStyle/>
                    <a:p>
                      <a:pPr algn="ctr">
                        <a:buNone/>
                      </a:pPr>
                      <a:r>
                        <a:rPr lang="zh-CN" altLang="en-US">
                          <a:solidFill>
                            <a:srgbClr val="929E2D"/>
                          </a:solidFill>
                          <a:latin typeface="微软雅黑" panose="020b0503020204020204" charset="-122"/>
                          <a:ea typeface="微软雅黑"/>
                          <a:cs typeface="微软雅黑" panose="020b0503020204020204" charset="-122"/>
                        </a:rPr>
                        <a:t>电子层</a:t>
                      </a:r>
                      <a:r>
                        <a:rPr lang="en-US" altLang="zh-CN">
                          <a:solidFill>
                            <a:srgbClr val="929E2D"/>
                          </a:solidFill>
                          <a:latin typeface="微软雅黑" panose="020b0503020204020204" charset="-122"/>
                          <a:ea typeface="微软雅黑"/>
                          <a:cs typeface="微软雅黑" panose="020b0503020204020204" charset="-122"/>
                        </a:rPr>
                        <a:t>n</a:t>
                      </a:r>
                      <a:endParaRPr lang="en-US" altLang="zh-CN">
                        <a:solidFill>
                          <a:srgbClr val="929E2D"/>
                        </a:solidFill>
                        <a:latin typeface="微软雅黑" panose="020b0503020204020204" charset="-122"/>
                        <a:ea typeface="微软雅黑"/>
                        <a:cs typeface="微软雅黑" panose="020b0503020204020204" charset="-122"/>
                      </a:endParaRPr>
                    </a:p>
                  </a:txBody>
                  <a:tcPr>
                    <a:lnL w="9525">
                      <a:solidFill>
                        <a:srgbClr val="929E2D"/>
                      </a:solidFill>
                      <a:prstDash val="sysDash"/>
                    </a:lnL>
                    <a:lnR w="9525">
                      <a:solidFill>
                        <a:srgbClr val="929E2D"/>
                      </a:solidFill>
                      <a:prstDash val="sysDash"/>
                    </a:lnR>
                    <a:lnT w="28575">
                      <a:solidFill>
                        <a:srgbClr val="929E2D"/>
                      </a:solidFill>
                      <a:prstDash val="solid"/>
                    </a:lnT>
                    <a:lnB w="28575">
                      <a:solidFill>
                        <a:srgbClr val="929E2D"/>
                      </a:solidFill>
                      <a:prstDash val="solid"/>
                    </a:lnB>
                    <a:solidFill>
                      <a:srgbClr val="FFFFFF"/>
                    </a:solidFill>
                  </a:tcPr>
                </a:tc>
                <a:tc>
                  <a:txBody>
                    <a:bodyPr vert="horz" wrap="square"/>
                    <a:lstStyle/>
                    <a:p>
                      <a:pPr algn="ctr">
                        <a:buNone/>
                      </a:pPr>
                      <a:r>
                        <a:rPr lang="zh-CN" altLang="en-US" sz="1800">
                          <a:solidFill>
                            <a:srgbClr val="929E2D"/>
                          </a:solidFill>
                          <a:latin typeface="微软雅黑" panose="020b0503020204020204" charset="-122"/>
                          <a:ea typeface="微软雅黑"/>
                          <a:sym typeface="+mn-ea"/>
                        </a:rPr>
                        <a:t>原子轨道</a:t>
                      </a:r>
                      <a:endParaRPr lang="zh-CN" altLang="en-US" sz="1800">
                        <a:solidFill>
                          <a:srgbClr val="929E2D"/>
                        </a:solidFill>
                        <a:latin typeface="微软雅黑" panose="020b0503020204020204" charset="-122"/>
                        <a:ea typeface="微软雅黑"/>
                        <a:sym typeface="+mn-ea"/>
                      </a:endParaRPr>
                    </a:p>
                  </a:txBody>
                  <a:tcPr>
                    <a:lnL w="9525">
                      <a:solidFill>
                        <a:srgbClr val="929E2D"/>
                      </a:solidFill>
                      <a:prstDash val="sysDash"/>
                    </a:lnL>
                    <a:lnR w="9525">
                      <a:solidFill>
                        <a:srgbClr val="929E2D"/>
                      </a:solidFill>
                      <a:prstDash val="sysDash"/>
                    </a:lnR>
                    <a:lnT w="28575">
                      <a:solidFill>
                        <a:srgbClr val="929E2D"/>
                      </a:solidFill>
                      <a:prstDash val="solid"/>
                    </a:lnT>
                    <a:lnB w="28575">
                      <a:solidFill>
                        <a:srgbClr val="929E2D"/>
                      </a:solidFill>
                      <a:prstDash val="solid"/>
                    </a:lnB>
                    <a:solidFill>
                      <a:srgbClr val="FFFFFF"/>
                    </a:solidFill>
                  </a:tcPr>
                </a:tc>
              </a:tr>
              <a:tr h="640080">
                <a:tc>
                  <a:txBody>
                    <a:bodyPr vert="horz" wrap="square"/>
                    <a:lstStyle/>
                    <a:p>
                      <a:pPr algn="ctr">
                        <a:buNone/>
                      </a:pPr>
                      <a:r>
                        <a:rPr lang="en-US" altLang="zh-CN" sz="3600">
                          <a:solidFill>
                            <a:srgbClr val="929E2D"/>
                          </a:solidFill>
                          <a:latin typeface="微软雅黑" panose="020b0503020204020204" charset="-122"/>
                          <a:ea typeface="微软雅黑"/>
                        </a:rPr>
                        <a:t>7</a:t>
                      </a:r>
                      <a:endParaRPr lang="en-US" altLang="zh-CN" sz="3600">
                        <a:solidFill>
                          <a:srgbClr val="929E2D"/>
                        </a:solidFill>
                        <a:latin typeface="微软雅黑" panose="020b0503020204020204" charset="-122"/>
                        <a:ea typeface="微软雅黑"/>
                      </a:endParaRPr>
                    </a:p>
                  </a:txBody>
                  <a:tcPr>
                    <a:lnL w="9525">
                      <a:solidFill>
                        <a:srgbClr val="929E2D"/>
                      </a:solidFill>
                      <a:prstDash val="sysDash"/>
                    </a:lnL>
                    <a:lnR w="9525">
                      <a:solidFill>
                        <a:srgbClr val="929E2D"/>
                      </a:solidFill>
                      <a:prstDash val="sysDash"/>
                    </a:lnR>
                    <a:lnT w="28575">
                      <a:solidFill>
                        <a:srgbClr val="929E2D"/>
                      </a:solidFill>
                      <a:prstDash val="solid"/>
                    </a:lnT>
                    <a:lnB w="9525">
                      <a:solidFill>
                        <a:srgbClr val="929E2D"/>
                      </a:solidFill>
                      <a:prstDash val="sysDash"/>
                    </a:lnB>
                    <a:solidFill>
                      <a:srgbClr val="FFFFFF"/>
                    </a:solidFill>
                  </a:tcPr>
                </a:tc>
                <a:tc>
                  <a:txBody>
                    <a:bodyPr vert="horz" wrap="square"/>
                    <a:lstStyle/>
                    <a:p>
                      <a:pPr algn="l">
                        <a:buNone/>
                      </a:pPr>
                      <a:r>
                        <a:rPr lang="en-US" altLang="zh-CN" sz="3600">
                          <a:solidFill>
                            <a:srgbClr val="404040"/>
                          </a:solidFill>
                          <a:latin typeface="微软雅黑" panose="020b0503020204020204" charset="-122"/>
                          <a:ea typeface="微软雅黑"/>
                          <a:sym typeface="+mn-ea"/>
                        </a:rPr>
                        <a:t>       7s </a:t>
                      </a:r>
                      <a:endParaRPr lang="en-US" altLang="zh-CN" sz="3600">
                        <a:solidFill>
                          <a:srgbClr val="404040"/>
                        </a:solidFill>
                        <a:latin typeface="微软雅黑" panose="020b0503020204020204" charset="-122"/>
                        <a:ea typeface="微软雅黑"/>
                        <a:sym typeface="+mn-ea"/>
                      </a:endParaRPr>
                    </a:p>
                  </a:txBody>
                  <a:tcPr>
                    <a:lnL w="9525">
                      <a:solidFill>
                        <a:srgbClr val="929E2D"/>
                      </a:solidFill>
                      <a:prstDash val="sysDash"/>
                    </a:lnL>
                    <a:lnR w="9525">
                      <a:solidFill>
                        <a:srgbClr val="929E2D"/>
                      </a:solidFill>
                      <a:prstDash val="sysDash"/>
                    </a:lnR>
                    <a:lnT w="28575">
                      <a:solidFill>
                        <a:srgbClr val="929E2D"/>
                      </a:solidFill>
                      <a:prstDash val="solid"/>
                    </a:lnT>
                    <a:lnB w="9525">
                      <a:solidFill>
                        <a:srgbClr val="929E2D"/>
                      </a:solidFill>
                      <a:prstDash val="sysDash"/>
                    </a:lnB>
                    <a:solidFill>
                      <a:srgbClr val="FFFFFF"/>
                    </a:solidFill>
                  </a:tcPr>
                </a:tc>
              </a:tr>
              <a:tr h="629285">
                <a:tc>
                  <a:txBody>
                    <a:bodyPr vert="horz" wrap="square"/>
                    <a:lstStyle/>
                    <a:p>
                      <a:pPr algn="ctr">
                        <a:buNone/>
                      </a:pPr>
                      <a:r>
                        <a:rPr lang="en-US" altLang="zh-CN" sz="3600">
                          <a:solidFill>
                            <a:srgbClr val="929E2D"/>
                          </a:solidFill>
                          <a:latin typeface="微软雅黑" panose="020b0503020204020204" charset="-122"/>
                          <a:ea typeface="微软雅黑"/>
                        </a:rPr>
                        <a:t>6</a:t>
                      </a:r>
                      <a:endParaRPr lang="en-US" altLang="zh-CN" sz="3600">
                        <a:solidFill>
                          <a:srgbClr val="929E2D"/>
                        </a:solidFill>
                        <a:latin typeface="微软雅黑" panose="020b0503020204020204" charset="-122"/>
                        <a:ea typeface="微软雅黑"/>
                      </a:endParaRPr>
                    </a:p>
                  </a:txBody>
                  <a:tcPr>
                    <a:lnL w="9525">
                      <a:solidFill>
                        <a:srgbClr val="929E2D"/>
                      </a:solidFill>
                      <a:prstDash val="sysDash"/>
                    </a:lnL>
                    <a:lnR w="9525">
                      <a:solidFill>
                        <a:srgbClr val="929E2D"/>
                      </a:solidFill>
                      <a:prstDash val="sysDash"/>
                    </a:lnR>
                    <a:lnT w="9525">
                      <a:solidFill>
                        <a:srgbClr val="929E2D"/>
                      </a:solidFill>
                      <a:prstDash val="sysDash"/>
                    </a:lnT>
                    <a:lnB w="9525">
                      <a:solidFill>
                        <a:srgbClr val="929E2D"/>
                      </a:solidFill>
                      <a:prstDash val="sysDash"/>
                    </a:lnB>
                    <a:solidFill>
                      <a:srgbClr val="F2F2F2"/>
                    </a:solidFill>
                  </a:tcPr>
                </a:tc>
                <a:tc>
                  <a:txBody>
                    <a:bodyPr vert="horz" wrap="square"/>
                    <a:lstStyle/>
                    <a:p>
                      <a:pPr algn="l">
                        <a:buNone/>
                      </a:pPr>
                      <a:r>
                        <a:rPr lang="en-US" altLang="zh-CN" sz="3600">
                          <a:solidFill>
                            <a:srgbClr val="404040"/>
                          </a:solidFill>
                          <a:latin typeface="微软雅黑" panose="020b0503020204020204" charset="-122"/>
                          <a:ea typeface="微软雅黑"/>
                          <a:sym typeface="+mn-ea"/>
                        </a:rPr>
                        <a:t>       6s    6p    6d</a:t>
                      </a:r>
                      <a:endParaRPr lang="en-US" altLang="zh-CN" sz="3600">
                        <a:solidFill>
                          <a:srgbClr val="404040"/>
                        </a:solidFill>
                        <a:latin typeface="微软雅黑" panose="020b0503020204020204" charset="-122"/>
                        <a:ea typeface="微软雅黑"/>
                        <a:sym typeface="+mn-ea"/>
                      </a:endParaRPr>
                    </a:p>
                  </a:txBody>
                  <a:tcPr>
                    <a:lnL w="9525">
                      <a:solidFill>
                        <a:srgbClr val="929E2D"/>
                      </a:solidFill>
                      <a:prstDash val="sysDash"/>
                    </a:lnL>
                    <a:lnR w="9525">
                      <a:solidFill>
                        <a:srgbClr val="929E2D"/>
                      </a:solidFill>
                      <a:prstDash val="sysDash"/>
                    </a:lnR>
                    <a:lnT w="9525">
                      <a:solidFill>
                        <a:srgbClr val="929E2D"/>
                      </a:solidFill>
                      <a:prstDash val="sysDash"/>
                    </a:lnT>
                    <a:lnB w="9525">
                      <a:solidFill>
                        <a:srgbClr val="929E2D"/>
                      </a:solidFill>
                      <a:prstDash val="sysDash"/>
                    </a:lnB>
                    <a:solidFill>
                      <a:srgbClr val="F2F2F2"/>
                    </a:solidFill>
                  </a:tcPr>
                </a:tc>
              </a:tr>
              <a:tr h="629285">
                <a:tc>
                  <a:txBody>
                    <a:bodyPr vert="horz" wrap="square"/>
                    <a:lstStyle/>
                    <a:p>
                      <a:pPr algn="ctr">
                        <a:buNone/>
                      </a:pPr>
                      <a:r>
                        <a:rPr lang="en-US" altLang="zh-CN" sz="3600">
                          <a:solidFill>
                            <a:srgbClr val="929E2D"/>
                          </a:solidFill>
                          <a:latin typeface="微软雅黑" panose="020b0503020204020204" charset="-122"/>
                          <a:ea typeface="微软雅黑"/>
                        </a:rPr>
                        <a:t>5</a:t>
                      </a:r>
                      <a:endParaRPr lang="en-US" altLang="zh-CN" sz="3600">
                        <a:solidFill>
                          <a:srgbClr val="929E2D"/>
                        </a:solidFill>
                        <a:latin typeface="微软雅黑" panose="020b0503020204020204" charset="-122"/>
                        <a:ea typeface="微软雅黑"/>
                      </a:endParaRPr>
                    </a:p>
                  </a:txBody>
                  <a:tcPr>
                    <a:lnL w="9525">
                      <a:solidFill>
                        <a:srgbClr val="929E2D"/>
                      </a:solidFill>
                      <a:prstDash val="sysDash"/>
                    </a:lnL>
                    <a:lnR w="9525">
                      <a:solidFill>
                        <a:srgbClr val="929E2D"/>
                      </a:solidFill>
                      <a:prstDash val="sysDash"/>
                    </a:lnR>
                    <a:lnT w="9525">
                      <a:solidFill>
                        <a:srgbClr val="929E2D"/>
                      </a:solidFill>
                      <a:prstDash val="sysDash"/>
                    </a:lnT>
                    <a:lnB w="9525">
                      <a:solidFill>
                        <a:srgbClr val="929E2D"/>
                      </a:solidFill>
                      <a:prstDash val="sysDash"/>
                    </a:lnB>
                    <a:solidFill>
                      <a:srgbClr val="FFFFFF"/>
                    </a:solidFill>
                  </a:tcPr>
                </a:tc>
                <a:tc>
                  <a:txBody>
                    <a:bodyPr vert="horz" wrap="square"/>
                    <a:lstStyle/>
                    <a:p>
                      <a:pPr algn="l">
                        <a:buNone/>
                      </a:pPr>
                      <a:r>
                        <a:rPr lang="en-US" altLang="zh-CN" sz="3600">
                          <a:solidFill>
                            <a:srgbClr val="404040"/>
                          </a:solidFill>
                          <a:latin typeface="微软雅黑" panose="020b0503020204020204" charset="-122"/>
                          <a:ea typeface="微软雅黑"/>
                          <a:sym typeface="+mn-ea"/>
                        </a:rPr>
                        <a:t>       5s    5p    5d     5f</a:t>
                      </a:r>
                      <a:endParaRPr lang="en-US" altLang="zh-CN" sz="3600">
                        <a:solidFill>
                          <a:srgbClr val="404040"/>
                        </a:solidFill>
                        <a:latin typeface="微软雅黑" panose="020b0503020204020204" charset="-122"/>
                        <a:ea typeface="微软雅黑"/>
                        <a:sym typeface="+mn-ea"/>
                      </a:endParaRPr>
                    </a:p>
                  </a:txBody>
                  <a:tcPr>
                    <a:lnL w="9525">
                      <a:solidFill>
                        <a:srgbClr val="929E2D"/>
                      </a:solidFill>
                      <a:prstDash val="sysDash"/>
                    </a:lnL>
                    <a:lnR w="9525">
                      <a:solidFill>
                        <a:srgbClr val="929E2D"/>
                      </a:solidFill>
                      <a:prstDash val="sysDash"/>
                    </a:lnR>
                    <a:lnT w="9525">
                      <a:solidFill>
                        <a:srgbClr val="929E2D"/>
                      </a:solidFill>
                      <a:prstDash val="sysDash"/>
                    </a:lnT>
                    <a:lnB w="9525">
                      <a:solidFill>
                        <a:srgbClr val="929E2D"/>
                      </a:solidFill>
                      <a:prstDash val="sysDash"/>
                    </a:lnB>
                    <a:solidFill>
                      <a:srgbClr val="FFFFFF"/>
                    </a:solidFill>
                  </a:tcPr>
                </a:tc>
              </a:tr>
              <a:tr h="629285">
                <a:tc>
                  <a:txBody>
                    <a:bodyPr vert="horz" wrap="square"/>
                    <a:lstStyle/>
                    <a:p>
                      <a:pPr algn="ctr">
                        <a:buNone/>
                      </a:pPr>
                      <a:r>
                        <a:rPr lang="en-US" altLang="zh-CN" sz="3600">
                          <a:solidFill>
                            <a:srgbClr val="929E2D"/>
                          </a:solidFill>
                          <a:latin typeface="微软雅黑" panose="020b0503020204020204" charset="-122"/>
                          <a:ea typeface="微软雅黑"/>
                        </a:rPr>
                        <a:t>4</a:t>
                      </a:r>
                      <a:endParaRPr lang="en-US" altLang="zh-CN" sz="3600">
                        <a:solidFill>
                          <a:srgbClr val="929E2D"/>
                        </a:solidFill>
                        <a:latin typeface="微软雅黑" panose="020b0503020204020204" charset="-122"/>
                        <a:ea typeface="微软雅黑"/>
                      </a:endParaRPr>
                    </a:p>
                  </a:txBody>
                  <a:tcPr>
                    <a:lnL w="9525">
                      <a:solidFill>
                        <a:srgbClr val="929E2D"/>
                      </a:solidFill>
                      <a:prstDash val="sysDash"/>
                    </a:lnL>
                    <a:lnR w="9525">
                      <a:solidFill>
                        <a:srgbClr val="929E2D"/>
                      </a:solidFill>
                      <a:prstDash val="sysDash"/>
                    </a:lnR>
                    <a:lnT w="9525">
                      <a:solidFill>
                        <a:srgbClr val="929E2D"/>
                      </a:solidFill>
                      <a:prstDash val="sysDash"/>
                    </a:lnT>
                    <a:lnB w="9525">
                      <a:solidFill>
                        <a:srgbClr val="929E2D"/>
                      </a:solidFill>
                      <a:prstDash val="sysDash"/>
                    </a:lnB>
                    <a:solidFill>
                      <a:srgbClr val="F2F2F2"/>
                    </a:solidFill>
                  </a:tcPr>
                </a:tc>
                <a:tc>
                  <a:txBody>
                    <a:bodyPr vert="horz" wrap="square"/>
                    <a:lstStyle/>
                    <a:p>
                      <a:pPr algn="l">
                        <a:buNone/>
                      </a:pPr>
                      <a:r>
                        <a:rPr lang="en-US" altLang="zh-CN" sz="3600">
                          <a:solidFill>
                            <a:srgbClr val="404040"/>
                          </a:solidFill>
                          <a:latin typeface="微软雅黑" panose="020b0503020204020204" charset="-122"/>
                          <a:ea typeface="微软雅黑"/>
                        </a:rPr>
                        <a:t>       4s    4p    4d     4f</a:t>
                      </a:r>
                      <a:endParaRPr lang="en-US" altLang="zh-CN" sz="3600">
                        <a:solidFill>
                          <a:srgbClr val="404040"/>
                        </a:solidFill>
                        <a:latin typeface="微软雅黑" panose="020b0503020204020204" charset="-122"/>
                        <a:ea typeface="微软雅黑"/>
                      </a:endParaRPr>
                    </a:p>
                  </a:txBody>
                  <a:tcPr>
                    <a:lnL w="9525">
                      <a:solidFill>
                        <a:srgbClr val="929E2D"/>
                      </a:solidFill>
                      <a:prstDash val="sysDash"/>
                    </a:lnL>
                    <a:lnR w="9525">
                      <a:solidFill>
                        <a:srgbClr val="929E2D"/>
                      </a:solidFill>
                      <a:prstDash val="sysDash"/>
                    </a:lnR>
                    <a:lnT w="9525">
                      <a:solidFill>
                        <a:srgbClr val="929E2D"/>
                      </a:solidFill>
                      <a:prstDash val="sysDash"/>
                    </a:lnT>
                    <a:lnB w="9525">
                      <a:solidFill>
                        <a:srgbClr val="929E2D"/>
                      </a:solidFill>
                      <a:prstDash val="sysDash"/>
                    </a:lnB>
                    <a:solidFill>
                      <a:srgbClr val="F2F2F2"/>
                    </a:solidFill>
                  </a:tcPr>
                </a:tc>
              </a:tr>
              <a:tr h="629285">
                <a:tc>
                  <a:txBody>
                    <a:bodyPr vert="horz" wrap="square"/>
                    <a:lstStyle/>
                    <a:p>
                      <a:pPr algn="ctr">
                        <a:buNone/>
                      </a:pPr>
                      <a:r>
                        <a:rPr lang="en-US" altLang="zh-CN" sz="3600">
                          <a:solidFill>
                            <a:srgbClr val="929E2D"/>
                          </a:solidFill>
                          <a:latin typeface="微软雅黑" panose="020b0503020204020204" charset="-122"/>
                          <a:ea typeface="微软雅黑"/>
                        </a:rPr>
                        <a:t>3</a:t>
                      </a:r>
                      <a:endParaRPr lang="en-US" altLang="zh-CN" sz="3600">
                        <a:solidFill>
                          <a:srgbClr val="929E2D"/>
                        </a:solidFill>
                        <a:latin typeface="微软雅黑" panose="020b0503020204020204" charset="-122"/>
                        <a:ea typeface="微软雅黑"/>
                      </a:endParaRPr>
                    </a:p>
                  </a:txBody>
                  <a:tcPr>
                    <a:lnL w="9525">
                      <a:solidFill>
                        <a:srgbClr val="929E2D"/>
                      </a:solidFill>
                      <a:prstDash val="sysDash"/>
                    </a:lnL>
                    <a:lnR w="9525">
                      <a:solidFill>
                        <a:srgbClr val="929E2D"/>
                      </a:solidFill>
                      <a:prstDash val="sysDash"/>
                    </a:lnR>
                    <a:lnT w="9525">
                      <a:solidFill>
                        <a:srgbClr val="929E2D"/>
                      </a:solidFill>
                      <a:prstDash val="sysDash"/>
                    </a:lnT>
                    <a:lnB w="9525">
                      <a:solidFill>
                        <a:srgbClr val="929E2D"/>
                      </a:solidFill>
                      <a:prstDash val="sysDash"/>
                    </a:lnB>
                    <a:solidFill>
                      <a:srgbClr val="FFFFFF"/>
                    </a:solidFill>
                  </a:tcPr>
                </a:tc>
                <a:tc>
                  <a:txBody>
                    <a:bodyPr vert="horz" wrap="square"/>
                    <a:lstStyle/>
                    <a:p>
                      <a:pPr algn="l">
                        <a:buNone/>
                      </a:pPr>
                      <a:r>
                        <a:rPr lang="en-US" altLang="zh-CN" sz="3600">
                          <a:solidFill>
                            <a:srgbClr val="404040"/>
                          </a:solidFill>
                          <a:latin typeface="微软雅黑" panose="020b0503020204020204" charset="-122"/>
                          <a:ea typeface="微软雅黑"/>
                        </a:rPr>
                        <a:t>       3s    3p    3d </a:t>
                      </a:r>
                      <a:endParaRPr lang="en-US" altLang="zh-CN" sz="3600">
                        <a:solidFill>
                          <a:srgbClr val="404040"/>
                        </a:solidFill>
                        <a:latin typeface="微软雅黑" panose="020b0503020204020204" charset="-122"/>
                        <a:ea typeface="微软雅黑"/>
                      </a:endParaRPr>
                    </a:p>
                  </a:txBody>
                  <a:tcPr>
                    <a:lnL w="9525">
                      <a:solidFill>
                        <a:srgbClr val="929E2D"/>
                      </a:solidFill>
                      <a:prstDash val="sysDash"/>
                    </a:lnL>
                    <a:lnR w="9525">
                      <a:solidFill>
                        <a:srgbClr val="929E2D"/>
                      </a:solidFill>
                      <a:prstDash val="sysDash"/>
                    </a:lnR>
                    <a:lnT w="9525">
                      <a:solidFill>
                        <a:srgbClr val="929E2D"/>
                      </a:solidFill>
                      <a:prstDash val="sysDash"/>
                    </a:lnT>
                    <a:lnB w="9525">
                      <a:solidFill>
                        <a:srgbClr val="929E2D"/>
                      </a:solidFill>
                      <a:prstDash val="sysDash"/>
                    </a:lnB>
                    <a:solidFill>
                      <a:srgbClr val="FFFFFF"/>
                    </a:solidFill>
                  </a:tcPr>
                </a:tc>
              </a:tr>
              <a:tr h="640080">
                <a:tc>
                  <a:txBody>
                    <a:bodyPr vert="horz" wrap="square"/>
                    <a:lstStyle/>
                    <a:p>
                      <a:pPr algn="ctr">
                        <a:buNone/>
                      </a:pPr>
                      <a:r>
                        <a:rPr lang="en-US" altLang="zh-CN" sz="3600">
                          <a:solidFill>
                            <a:srgbClr val="929E2D"/>
                          </a:solidFill>
                          <a:latin typeface="微软雅黑" panose="020b0503020204020204" charset="-122"/>
                          <a:ea typeface="微软雅黑"/>
                        </a:rPr>
                        <a:t>2</a:t>
                      </a:r>
                      <a:endParaRPr lang="en-US" altLang="zh-CN" sz="3600">
                        <a:solidFill>
                          <a:srgbClr val="929E2D"/>
                        </a:solidFill>
                        <a:latin typeface="微软雅黑" panose="020b0503020204020204" charset="-122"/>
                        <a:ea typeface="微软雅黑"/>
                      </a:endParaRPr>
                    </a:p>
                  </a:txBody>
                  <a:tcPr>
                    <a:lnL w="9525">
                      <a:solidFill>
                        <a:srgbClr val="929E2D"/>
                      </a:solidFill>
                      <a:prstDash val="sysDash"/>
                    </a:lnL>
                    <a:lnR w="9525">
                      <a:solidFill>
                        <a:srgbClr val="929E2D"/>
                      </a:solidFill>
                      <a:prstDash val="sysDash"/>
                    </a:lnR>
                    <a:lnT w="9525">
                      <a:solidFill>
                        <a:srgbClr val="929E2D"/>
                      </a:solidFill>
                      <a:prstDash val="sysDash"/>
                    </a:lnT>
                    <a:lnB w="9525">
                      <a:solidFill>
                        <a:srgbClr val="929E2D"/>
                      </a:solidFill>
                      <a:prstDash val="sysDash"/>
                    </a:lnB>
                    <a:solidFill>
                      <a:srgbClr val="F2F2F2"/>
                    </a:solidFill>
                  </a:tcPr>
                </a:tc>
                <a:tc>
                  <a:txBody>
                    <a:bodyPr vert="horz" wrap="square"/>
                    <a:lstStyle/>
                    <a:p>
                      <a:pPr algn="l">
                        <a:buNone/>
                      </a:pPr>
                      <a:r>
                        <a:rPr lang="en-US" altLang="zh-CN" sz="3600">
                          <a:solidFill>
                            <a:srgbClr val="404040"/>
                          </a:solidFill>
                          <a:latin typeface="微软雅黑" panose="020b0503020204020204" charset="-122"/>
                          <a:ea typeface="微软雅黑"/>
                        </a:rPr>
                        <a:t>       2s     2p</a:t>
                      </a:r>
                      <a:endParaRPr lang="en-US" altLang="zh-CN" sz="3600">
                        <a:solidFill>
                          <a:srgbClr val="404040"/>
                        </a:solidFill>
                        <a:latin typeface="微软雅黑" panose="020b0503020204020204" charset="-122"/>
                        <a:ea typeface="微软雅黑"/>
                      </a:endParaRPr>
                    </a:p>
                  </a:txBody>
                  <a:tcPr>
                    <a:lnL w="9525">
                      <a:solidFill>
                        <a:srgbClr val="929E2D"/>
                      </a:solidFill>
                      <a:prstDash val="sysDash"/>
                    </a:lnL>
                    <a:lnR w="9525">
                      <a:solidFill>
                        <a:srgbClr val="929E2D"/>
                      </a:solidFill>
                      <a:prstDash val="sysDash"/>
                    </a:lnR>
                    <a:lnT w="9525">
                      <a:solidFill>
                        <a:srgbClr val="929E2D"/>
                      </a:solidFill>
                      <a:prstDash val="sysDash"/>
                    </a:lnT>
                    <a:lnB w="9525">
                      <a:solidFill>
                        <a:srgbClr val="929E2D"/>
                      </a:solidFill>
                      <a:prstDash val="sysDash"/>
                    </a:lnB>
                    <a:solidFill>
                      <a:srgbClr val="F2F2F2"/>
                    </a:solidFill>
                  </a:tcPr>
                </a:tc>
              </a:tr>
              <a:tr h="629285">
                <a:tc>
                  <a:txBody>
                    <a:bodyPr vert="horz" wrap="square"/>
                    <a:lstStyle/>
                    <a:p>
                      <a:pPr algn="ctr">
                        <a:buNone/>
                      </a:pPr>
                      <a:r>
                        <a:rPr lang="en-US" altLang="zh-CN" sz="3600">
                          <a:solidFill>
                            <a:srgbClr val="929E2D"/>
                          </a:solidFill>
                          <a:latin typeface="微软雅黑" panose="020b0503020204020204" charset="-122"/>
                          <a:ea typeface="微软雅黑"/>
                        </a:rPr>
                        <a:t>1</a:t>
                      </a:r>
                      <a:endParaRPr lang="en-US" altLang="zh-CN" sz="3600">
                        <a:solidFill>
                          <a:srgbClr val="929E2D"/>
                        </a:solidFill>
                        <a:latin typeface="微软雅黑" panose="020b0503020204020204" charset="-122"/>
                        <a:ea typeface="微软雅黑"/>
                      </a:endParaRPr>
                    </a:p>
                  </a:txBody>
                  <a:tcPr>
                    <a:lnL w="9525">
                      <a:solidFill>
                        <a:srgbClr val="929E2D"/>
                      </a:solidFill>
                      <a:prstDash val="sysDash"/>
                    </a:lnL>
                    <a:lnR w="9525">
                      <a:solidFill>
                        <a:srgbClr val="929E2D"/>
                      </a:solidFill>
                      <a:prstDash val="sysDash"/>
                    </a:lnR>
                    <a:lnT w="9525">
                      <a:solidFill>
                        <a:srgbClr val="929E2D"/>
                      </a:solidFill>
                      <a:prstDash val="sysDash"/>
                    </a:lnT>
                    <a:lnB w="28575">
                      <a:solidFill>
                        <a:srgbClr val="929E2D"/>
                      </a:solidFill>
                      <a:prstDash val="solid"/>
                    </a:lnB>
                    <a:solidFill>
                      <a:srgbClr val="FFFFFF"/>
                    </a:solidFill>
                  </a:tcPr>
                </a:tc>
                <a:tc>
                  <a:txBody>
                    <a:bodyPr vert="horz" wrap="square"/>
                    <a:lstStyle/>
                    <a:p>
                      <a:pPr algn="l">
                        <a:buNone/>
                      </a:pPr>
                      <a:r>
                        <a:rPr lang="en-US" altLang="zh-CN" sz="3600">
                          <a:solidFill>
                            <a:srgbClr val="404040"/>
                          </a:solidFill>
                          <a:latin typeface="微软雅黑" panose="020b0503020204020204" charset="-122"/>
                          <a:ea typeface="微软雅黑"/>
                        </a:rPr>
                        <a:t>       1s </a:t>
                      </a:r>
                      <a:endParaRPr lang="en-US" altLang="zh-CN" sz="3600">
                        <a:solidFill>
                          <a:srgbClr val="404040"/>
                        </a:solidFill>
                        <a:latin typeface="微软雅黑" panose="020b0503020204020204" charset="-122"/>
                        <a:ea typeface="微软雅黑"/>
                      </a:endParaRPr>
                    </a:p>
                  </a:txBody>
                  <a:tcPr>
                    <a:lnL w="9525">
                      <a:solidFill>
                        <a:srgbClr val="929E2D"/>
                      </a:solidFill>
                      <a:prstDash val="sysDash"/>
                    </a:lnL>
                    <a:lnR w="9525">
                      <a:solidFill>
                        <a:srgbClr val="929E2D"/>
                      </a:solidFill>
                      <a:prstDash val="sysDash"/>
                    </a:lnR>
                    <a:lnT w="9525">
                      <a:solidFill>
                        <a:srgbClr val="929E2D"/>
                      </a:solidFill>
                      <a:prstDash val="sysDash"/>
                    </a:lnT>
                    <a:lnB w="28575">
                      <a:solidFill>
                        <a:srgbClr val="929E2D"/>
                      </a:solidFill>
                      <a:prstDash val="solid"/>
                    </a:lnB>
                    <a:solidFill>
                      <a:srgbClr val="FFFFFF"/>
                    </a:solidFill>
                  </a:tcPr>
                </a:tc>
              </a:tr>
            </a:tbl>
          </a:graphicData>
        </a:graphic>
      </p:graphicFrame>
      <p:sp>
        <p:nvSpPr>
          <p:cNvPr id="10338" name="Line 98"/>
          <p:cNvSpPr/>
          <p:nvPr>
            <p:custDataLst>
              <p:tags r:id="rId10"/>
            </p:custDataLst>
          </p:nvPr>
        </p:nvSpPr>
        <p:spPr>
          <a:xfrm flipH="1" flipV="1">
            <a:off x="1841500" y="2462530"/>
            <a:ext cx="635" cy="3700780"/>
          </a:xfrm>
          <a:prstGeom prst="line">
            <a:avLst/>
          </a:prstGeom>
          <a:ln w="57150" cap="flat" cmpd="sng">
            <a:solidFill>
              <a:srgbClr val="FF0000"/>
            </a:solidFill>
            <a:prstDash val="solid"/>
            <a:headEnd type="none" w="med" len="med"/>
            <a:tailEnd type="triangle" w="med" len="med"/>
          </a:ln>
        </p:spPr>
        <p:txBody>
          <a:bodyPr/>
          <a:lstStyle/>
          <a:p>
            <a:endParaRPr>
              <a:solidFill>
                <a:schemeClr val="dk1"/>
              </a:solidFill>
              <a:latin typeface="微软雅黑" panose="020b0503020204020204" charset="-122"/>
              <a:ea typeface="微软雅黑"/>
            </a:endParaRPr>
          </a:p>
        </p:txBody>
      </p:sp>
      <p:sp>
        <p:nvSpPr>
          <p:cNvPr id="10332" name="Text Box 92"/>
          <p:cNvSpPr txBox="1"/>
          <p:nvPr>
            <p:custDataLst>
              <p:tags r:id="rId11"/>
            </p:custDataLst>
          </p:nvPr>
        </p:nvSpPr>
        <p:spPr>
          <a:xfrm>
            <a:off x="1250950" y="3143250"/>
            <a:ext cx="283845" cy="2453640"/>
          </a:xfrm>
          <a:prstGeom prst="rect">
            <a:avLst/>
          </a:prstGeom>
          <a:noFill/>
          <a:ln w="9525">
            <a:noFill/>
          </a:ln>
        </p:spPr>
        <p:txBody>
          <a:bodyPr wrap="square">
            <a:spAutoFit/>
          </a:bodyPr>
          <a:lstStyle/>
          <a:p>
            <a:pPr>
              <a:lnSpc>
                <a:spcPct val="120000"/>
              </a:lnSpc>
            </a:pPr>
            <a:r>
              <a:rPr lang="zh-CN" altLang="en-US" sz="3200" b="1">
                <a:solidFill>
                  <a:srgbClr val="000000"/>
                </a:solidFill>
                <a:latin typeface="微软雅黑" panose="020b0503020204020204" charset="-122"/>
                <a:ea typeface="微软雅黑"/>
              </a:rPr>
              <a:t>能量升高</a:t>
            </a:r>
            <a:endParaRPr lang="zh-CN" altLang="en-US" sz="3200" b="1">
              <a:solidFill>
                <a:srgbClr val="000000"/>
              </a:solidFill>
              <a:latin typeface="微软雅黑" panose="020b0503020204020204" charset="-122"/>
              <a:ea typeface="微软雅黑"/>
            </a:endParaRPr>
          </a:p>
        </p:txBody>
      </p:sp>
      <p:sp>
        <p:nvSpPr>
          <p:cNvPr id="27" name="文本框 26"/>
          <p:cNvSpPr txBox="1"/>
          <p:nvPr>
            <p:custDataLst>
              <p:tags r:id="rId12"/>
            </p:custDataLst>
          </p:nvPr>
        </p:nvSpPr>
        <p:spPr>
          <a:xfrm>
            <a:off x="992505" y="1696085"/>
            <a:ext cx="3370580" cy="321945"/>
          </a:xfrm>
          <a:prstGeom prst="rect">
            <a:avLst/>
          </a:prstGeom>
          <a:noFill/>
        </p:spPr>
        <p:txBody>
          <a:bodyPr wrap="square" rtlCol="0" anchor="t">
            <a:spAutoFit/>
          </a:bodyPr>
          <a:lstStyle/>
          <a:p>
            <a:r>
              <a:rPr lang="zh-CN" altLang="en-US" sz="1500" b="1">
                <a:solidFill>
                  <a:schemeClr val="dk1"/>
                </a:solidFill>
                <a:latin typeface="微软雅黑" panose="020b0503020204020204" charset="-122"/>
                <a:ea typeface="微软雅黑"/>
                <a:cs typeface="微软雅黑" panose="020b0503020204020204" charset="-122"/>
              </a:rPr>
              <a:t>原子酒店</a:t>
            </a:r>
            <a:r>
              <a:rPr lang="en-US" altLang="zh-CN" sz="1500" b="1">
                <a:solidFill>
                  <a:schemeClr val="dk1"/>
                </a:solidFill>
                <a:latin typeface="微软雅黑" panose="020b0503020204020204" charset="-122"/>
                <a:ea typeface="微软雅黑"/>
                <a:cs typeface="微软雅黑" panose="020b0503020204020204" charset="-122"/>
              </a:rPr>
              <a:t>-----</a:t>
            </a:r>
            <a:r>
              <a:rPr lang="zh-CN" altLang="en-US" sz="1500" b="1">
                <a:solidFill>
                  <a:schemeClr val="dk1"/>
                </a:solidFill>
                <a:latin typeface="微软雅黑" panose="020b0503020204020204" charset="-122"/>
                <a:ea typeface="微软雅黑"/>
                <a:cs typeface="微软雅黑" panose="020b0503020204020204" charset="-122"/>
              </a:rPr>
              <a:t>电子住店从低到高</a:t>
            </a:r>
            <a:endParaRPr lang="zh-CN" altLang="en-US" sz="1500" b="1">
              <a:solidFill>
                <a:schemeClr val="dk1"/>
              </a:solidFill>
              <a:latin typeface="微软雅黑" panose="020b0503020204020204" charset="-122"/>
              <a:ea typeface="微软雅黑"/>
              <a:cs typeface="微软雅黑" panose="020b0503020204020204" charset="-122"/>
            </a:endParaRPr>
          </a:p>
        </p:txBody>
      </p:sp>
      <p:sp>
        <p:nvSpPr>
          <p:cNvPr id="13" name="文本框 12"/>
          <p:cNvSpPr txBox="1"/>
          <p:nvPr>
            <p:custDataLst>
              <p:tags r:id="rId13"/>
            </p:custDataLst>
          </p:nvPr>
        </p:nvSpPr>
        <p:spPr>
          <a:xfrm>
            <a:off x="8819515" y="1346200"/>
            <a:ext cx="3133090" cy="2399665"/>
          </a:xfrm>
          <a:prstGeom prst="rect">
            <a:avLst/>
          </a:prstGeom>
          <a:noFill/>
        </p:spPr>
        <p:txBody>
          <a:bodyPr wrap="square" rtlCol="0" anchor="t">
            <a:spAutoFit/>
          </a:bodyPr>
          <a:lstStyle/>
          <a:p>
            <a:pPr fontAlgn="auto">
              <a:lnSpc>
                <a:spcPct val="150000"/>
              </a:lnSpc>
            </a:pPr>
            <a:r>
              <a:rPr lang="zh-CN" altLang="zh-CN" sz="2000">
                <a:solidFill>
                  <a:srgbClr val="000000"/>
                </a:solidFill>
                <a:latin typeface="微软雅黑" panose="020b0503020204020204" charset="-122"/>
                <a:ea typeface="微软雅黑"/>
                <a:cs typeface="微软雅黑" panose="020b0503020204020204" charset="-122"/>
                <a:sym typeface="+mn-ea"/>
              </a:rPr>
              <a:t>构造原理中的能级顺序</a:t>
            </a:r>
            <a:r>
              <a:rPr lang="en-US" altLang="zh-CN" sz="2000">
                <a:solidFill>
                  <a:srgbClr val="000000"/>
                </a:solidFill>
                <a:latin typeface="微软雅黑" panose="020b0503020204020204" charset="-122"/>
                <a:ea typeface="微软雅黑"/>
                <a:cs typeface="微软雅黑" panose="020b0503020204020204" charset="-122"/>
                <a:sym typeface="+mn-ea"/>
              </a:rPr>
              <a:t>,</a:t>
            </a:r>
            <a:r>
              <a:rPr lang="zh-CN" altLang="zh-CN" sz="2000">
                <a:solidFill>
                  <a:srgbClr val="000000"/>
                </a:solidFill>
                <a:latin typeface="微软雅黑" panose="020b0503020204020204" charset="-122"/>
                <a:ea typeface="微软雅黑"/>
                <a:cs typeface="微软雅黑" panose="020b0503020204020204" charset="-122"/>
                <a:sym typeface="+mn-ea"/>
              </a:rPr>
              <a:t>其实质是各能级能量由低到高的顺序。绝大多数原子核外电子的填充顺序符合构造原理中的能级顺序。</a:t>
            </a:r>
            <a:endParaRPr lang="zh-CN" altLang="zh-CN" sz="2000">
              <a:solidFill>
                <a:srgbClr val="000000"/>
              </a:solidFill>
              <a:latin typeface="微软雅黑" panose="020b0503020204020204" charset="-122"/>
              <a:ea typeface="微软雅黑"/>
              <a:cs typeface="微软雅黑" panose="020b0503020204020204" charset="-122"/>
              <a:sym typeface="+mn-ea"/>
            </a:endParaRPr>
          </a:p>
        </p:txBody>
      </p:sp>
      <p:grpSp>
        <p:nvGrpSpPr>
          <p:cNvPr id="21" name="组合 20"/>
          <p:cNvGrpSpPr/>
          <p:nvPr>
            <p:custDataLst>
              <p:tags r:id="rId14"/>
            </p:custDataLst>
          </p:nvPr>
        </p:nvGrpSpPr>
        <p:grpSpPr>
          <a:xfrm>
            <a:off x="3777615" y="2376170"/>
            <a:ext cx="4653915" cy="4607560"/>
            <a:chOff x="5949" y="3871"/>
            <a:chExt cx="7329" cy="7256"/>
          </a:xfrm>
        </p:grpSpPr>
        <p:sp>
          <p:nvSpPr>
            <p:cNvPr id="499727" name="Line 15"/>
            <p:cNvSpPr/>
            <p:nvPr>
              <p:custDataLst>
                <p:tags r:id="rId15"/>
              </p:custDataLst>
            </p:nvPr>
          </p:nvSpPr>
          <p:spPr>
            <a:xfrm flipH="1" flipV="1">
              <a:off x="5949" y="10021"/>
              <a:ext cx="2454" cy="1107"/>
            </a:xfrm>
            <a:prstGeom prst="line">
              <a:avLst/>
            </a:prstGeom>
            <a:ln w="76200" cap="flat" cmpd="sng">
              <a:solidFill>
                <a:srgbClr val="FF0000"/>
              </a:solidFill>
              <a:prstDash val="solid"/>
              <a:headEnd type="none" w="med" len="med"/>
              <a:tailEnd type="triangle" w="med" len="med"/>
            </a:ln>
          </p:spPr>
          <p:txBody>
            <a:bodyPr/>
            <a:lstStyle/>
            <a:p>
              <a:endParaRPr>
                <a:solidFill>
                  <a:schemeClr val="dk1"/>
                </a:solidFill>
                <a:latin typeface="微软雅黑" panose="020b0503020204020204" charset="-122"/>
                <a:ea typeface="微软雅黑"/>
              </a:endParaRPr>
            </a:p>
          </p:txBody>
        </p:sp>
        <p:sp>
          <p:nvSpPr>
            <p:cNvPr id="14" name="Line 15"/>
            <p:cNvSpPr/>
            <p:nvPr>
              <p:custDataLst>
                <p:tags r:id="rId16"/>
              </p:custDataLst>
            </p:nvPr>
          </p:nvSpPr>
          <p:spPr>
            <a:xfrm flipH="1" flipV="1">
              <a:off x="6070" y="9036"/>
              <a:ext cx="2976" cy="1529"/>
            </a:xfrm>
            <a:prstGeom prst="line">
              <a:avLst/>
            </a:prstGeom>
            <a:ln w="76200" cap="flat" cmpd="sng">
              <a:solidFill>
                <a:srgbClr val="FF0000"/>
              </a:solidFill>
              <a:prstDash val="solid"/>
              <a:headEnd type="none" w="med" len="med"/>
              <a:tailEnd type="triangle" w="med" len="med"/>
            </a:ln>
          </p:spPr>
          <p:txBody>
            <a:bodyPr/>
            <a:lstStyle/>
            <a:p>
              <a:endParaRPr>
                <a:solidFill>
                  <a:schemeClr val="dk1"/>
                </a:solidFill>
                <a:latin typeface="微软雅黑" panose="020b0503020204020204" charset="-122"/>
                <a:ea typeface="微软雅黑"/>
              </a:endParaRPr>
            </a:p>
          </p:txBody>
        </p:sp>
        <p:sp>
          <p:nvSpPr>
            <p:cNvPr id="15" name="Line 15"/>
            <p:cNvSpPr/>
            <p:nvPr>
              <p:custDataLst>
                <p:tags r:id="rId17"/>
              </p:custDataLst>
            </p:nvPr>
          </p:nvSpPr>
          <p:spPr>
            <a:xfrm flipH="1" flipV="1">
              <a:off x="6070" y="8144"/>
              <a:ext cx="3820" cy="1877"/>
            </a:xfrm>
            <a:prstGeom prst="line">
              <a:avLst/>
            </a:prstGeom>
            <a:ln w="76200" cap="flat" cmpd="sng">
              <a:solidFill>
                <a:srgbClr val="FF0000"/>
              </a:solidFill>
              <a:prstDash val="solid"/>
              <a:headEnd type="none" w="med" len="med"/>
              <a:tailEnd type="triangle" w="med" len="med"/>
            </a:ln>
          </p:spPr>
          <p:txBody>
            <a:bodyPr/>
            <a:lstStyle/>
            <a:p>
              <a:endParaRPr>
                <a:solidFill>
                  <a:schemeClr val="dk1"/>
                </a:solidFill>
                <a:latin typeface="微软雅黑" panose="020b0503020204020204" charset="-122"/>
                <a:ea typeface="微软雅黑"/>
              </a:endParaRPr>
            </a:p>
          </p:txBody>
        </p:sp>
        <p:sp>
          <p:nvSpPr>
            <p:cNvPr id="16" name="Line 15"/>
            <p:cNvSpPr/>
            <p:nvPr>
              <p:custDataLst>
                <p:tags r:id="rId18"/>
              </p:custDataLst>
            </p:nvPr>
          </p:nvSpPr>
          <p:spPr>
            <a:xfrm flipH="1" flipV="1">
              <a:off x="6190" y="7136"/>
              <a:ext cx="4879" cy="2524"/>
            </a:xfrm>
            <a:prstGeom prst="line">
              <a:avLst/>
            </a:prstGeom>
            <a:ln w="76200" cap="flat" cmpd="sng">
              <a:solidFill>
                <a:srgbClr val="FF0000"/>
              </a:solidFill>
              <a:prstDash val="solid"/>
              <a:headEnd type="none" w="med" len="med"/>
              <a:tailEnd type="triangle" w="med" len="med"/>
            </a:ln>
          </p:spPr>
          <p:txBody>
            <a:bodyPr/>
            <a:lstStyle/>
            <a:p>
              <a:endParaRPr>
                <a:solidFill>
                  <a:schemeClr val="dk1"/>
                </a:solidFill>
                <a:latin typeface="微软雅黑" panose="020b0503020204020204" charset="-122"/>
                <a:ea typeface="微软雅黑"/>
              </a:endParaRPr>
            </a:p>
          </p:txBody>
        </p:sp>
        <p:sp>
          <p:nvSpPr>
            <p:cNvPr id="17" name="Line 15"/>
            <p:cNvSpPr/>
            <p:nvPr>
              <p:custDataLst>
                <p:tags r:id="rId19"/>
              </p:custDataLst>
            </p:nvPr>
          </p:nvSpPr>
          <p:spPr>
            <a:xfrm flipH="1" flipV="1">
              <a:off x="6184" y="6207"/>
              <a:ext cx="5387" cy="2769"/>
            </a:xfrm>
            <a:prstGeom prst="line">
              <a:avLst/>
            </a:prstGeom>
            <a:ln w="76200" cap="flat" cmpd="sng">
              <a:solidFill>
                <a:srgbClr val="FF0000"/>
              </a:solidFill>
              <a:prstDash val="solid"/>
              <a:headEnd type="none" w="med" len="med"/>
              <a:tailEnd type="triangle" w="med" len="med"/>
            </a:ln>
          </p:spPr>
          <p:txBody>
            <a:bodyPr/>
            <a:lstStyle/>
            <a:p>
              <a:endParaRPr>
                <a:solidFill>
                  <a:schemeClr val="dk1"/>
                </a:solidFill>
                <a:latin typeface="微软雅黑" panose="020b0503020204020204" charset="-122"/>
                <a:ea typeface="微软雅黑"/>
              </a:endParaRPr>
            </a:p>
          </p:txBody>
        </p:sp>
        <p:sp>
          <p:nvSpPr>
            <p:cNvPr id="18" name="Line 15"/>
            <p:cNvSpPr/>
            <p:nvPr>
              <p:custDataLst>
                <p:tags r:id="rId20"/>
              </p:custDataLst>
            </p:nvPr>
          </p:nvSpPr>
          <p:spPr>
            <a:xfrm flipH="1" flipV="1">
              <a:off x="6204" y="5159"/>
              <a:ext cx="5827" cy="3138"/>
            </a:xfrm>
            <a:prstGeom prst="line">
              <a:avLst/>
            </a:prstGeom>
            <a:ln w="76200" cap="flat" cmpd="sng">
              <a:solidFill>
                <a:srgbClr val="FF0000"/>
              </a:solidFill>
              <a:prstDash val="solid"/>
              <a:headEnd type="none" w="med" len="med"/>
              <a:tailEnd type="triangle" w="med" len="med"/>
            </a:ln>
          </p:spPr>
          <p:txBody>
            <a:bodyPr/>
            <a:lstStyle/>
            <a:p>
              <a:endParaRPr>
                <a:solidFill>
                  <a:schemeClr val="dk1"/>
                </a:solidFill>
                <a:latin typeface="微软雅黑" panose="020b0503020204020204" charset="-122"/>
                <a:ea typeface="微软雅黑"/>
              </a:endParaRPr>
            </a:p>
          </p:txBody>
        </p:sp>
        <p:sp>
          <p:nvSpPr>
            <p:cNvPr id="19" name="Line 15"/>
            <p:cNvSpPr/>
            <p:nvPr>
              <p:custDataLst>
                <p:tags r:id="rId21"/>
              </p:custDataLst>
            </p:nvPr>
          </p:nvSpPr>
          <p:spPr>
            <a:xfrm flipH="1" flipV="1">
              <a:off x="6364" y="4235"/>
              <a:ext cx="6250" cy="3436"/>
            </a:xfrm>
            <a:prstGeom prst="line">
              <a:avLst/>
            </a:prstGeom>
            <a:ln w="76200" cap="flat" cmpd="sng">
              <a:solidFill>
                <a:srgbClr val="FF0000"/>
              </a:solidFill>
              <a:prstDash val="solid"/>
              <a:headEnd type="none" w="med" len="med"/>
              <a:tailEnd type="triangle" w="med" len="med"/>
            </a:ln>
          </p:spPr>
          <p:txBody>
            <a:bodyPr/>
            <a:lstStyle/>
            <a:p>
              <a:endParaRPr>
                <a:solidFill>
                  <a:schemeClr val="dk1"/>
                </a:solidFill>
                <a:latin typeface="微软雅黑" panose="020b0503020204020204" charset="-122"/>
                <a:ea typeface="微软雅黑"/>
              </a:endParaRPr>
            </a:p>
          </p:txBody>
        </p:sp>
        <p:sp>
          <p:nvSpPr>
            <p:cNvPr id="20" name="Line 15"/>
            <p:cNvSpPr/>
            <p:nvPr>
              <p:custDataLst>
                <p:tags r:id="rId22"/>
              </p:custDataLst>
            </p:nvPr>
          </p:nvSpPr>
          <p:spPr>
            <a:xfrm flipH="1" flipV="1">
              <a:off x="7570" y="3871"/>
              <a:ext cx="5708" cy="3057"/>
            </a:xfrm>
            <a:prstGeom prst="line">
              <a:avLst/>
            </a:prstGeom>
            <a:ln w="76200" cap="flat" cmpd="sng">
              <a:solidFill>
                <a:srgbClr val="FF0000"/>
              </a:solidFill>
              <a:prstDash val="solid"/>
              <a:headEnd type="none" w="med" len="med"/>
              <a:tailEnd type="triangle" w="med" len="med"/>
            </a:ln>
          </p:spPr>
          <p:txBody>
            <a:bodyPr/>
            <a:lstStyle/>
            <a:p>
              <a:endParaRPr>
                <a:solidFill>
                  <a:schemeClr val="dk1"/>
                </a:solidFill>
                <a:latin typeface="微软雅黑" panose="020b0503020204020204" charset="-122"/>
                <a:ea typeface="微软雅黑"/>
              </a:endParaRPr>
            </a:p>
          </p:txBody>
        </p:sp>
      </p:grpSp>
      <p:sp>
        <p:nvSpPr>
          <p:cNvPr id="10337" name="Line 97"/>
          <p:cNvSpPr/>
          <p:nvPr>
            <p:custDataLst>
              <p:tags r:id="rId23"/>
            </p:custDataLst>
          </p:nvPr>
        </p:nvSpPr>
        <p:spPr>
          <a:xfrm>
            <a:off x="3631565" y="2427605"/>
            <a:ext cx="4316095" cy="635"/>
          </a:xfrm>
          <a:prstGeom prst="line">
            <a:avLst/>
          </a:prstGeom>
          <a:ln w="57150" cap="flat" cmpd="sng">
            <a:solidFill>
              <a:srgbClr val="FF0000"/>
            </a:solidFill>
            <a:prstDash val="solid"/>
            <a:headEnd type="none" w="med" len="med"/>
            <a:tailEnd type="triangle" w="med" len="med"/>
          </a:ln>
        </p:spPr>
        <p:txBody>
          <a:bodyPr/>
          <a:lstStyle/>
          <a:p>
            <a:endParaRPr>
              <a:solidFill>
                <a:schemeClr val="dk1"/>
              </a:solidFill>
              <a:latin typeface="微软雅黑" panose="020b0503020204020204" charset="-122"/>
              <a:ea typeface="微软雅黑"/>
            </a:endParaRPr>
          </a:p>
        </p:txBody>
      </p:sp>
      <p:sp>
        <p:nvSpPr>
          <p:cNvPr id="10336" name="Text Box 96"/>
          <p:cNvSpPr txBox="1"/>
          <p:nvPr>
            <p:custDataLst>
              <p:tags r:id="rId24"/>
            </p:custDataLst>
          </p:nvPr>
        </p:nvSpPr>
        <p:spPr>
          <a:xfrm>
            <a:off x="6151245" y="1732915"/>
            <a:ext cx="2783205" cy="681990"/>
          </a:xfrm>
          <a:prstGeom prst="rect">
            <a:avLst/>
          </a:prstGeom>
          <a:noFill/>
          <a:ln w="9525">
            <a:noFill/>
          </a:ln>
        </p:spPr>
        <p:txBody>
          <a:bodyPr wrap="square">
            <a:spAutoFit/>
          </a:bodyPr>
          <a:lstStyle/>
          <a:p>
            <a:pPr>
              <a:lnSpc>
                <a:spcPct val="120000"/>
              </a:lnSpc>
            </a:pPr>
            <a:r>
              <a:rPr lang="zh-CN" altLang="en-US" sz="3200" b="1">
                <a:solidFill>
                  <a:srgbClr val="000000"/>
                </a:solidFill>
                <a:latin typeface="微软雅黑" panose="020b0503020204020204" charset="-122"/>
                <a:ea typeface="微软雅黑"/>
              </a:rPr>
              <a:t>能量升高</a:t>
            </a:r>
            <a:endParaRPr lang="zh-CN" altLang="en-US" sz="3200" b="1">
              <a:solidFill>
                <a:srgbClr val="000000"/>
              </a:solidFill>
              <a:latin typeface="微软雅黑" panose="020b0503020204020204" charset="-122"/>
              <a:ea typeface="微软雅黑"/>
            </a:endParaRPr>
          </a:p>
        </p:txBody>
      </p:sp>
      <p:sp>
        <p:nvSpPr>
          <p:cNvPr id="10252" name="矩形 12"/>
          <p:cNvSpPr/>
          <p:nvPr>
            <p:custDataLst>
              <p:tags r:id="rId25"/>
            </p:custDataLst>
          </p:nvPr>
        </p:nvSpPr>
        <p:spPr>
          <a:xfrm>
            <a:off x="8357870" y="4441190"/>
            <a:ext cx="3795395" cy="199961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algn="l">
              <a:lnSpc>
                <a:spcPct val="150000"/>
              </a:lnSpc>
            </a:pPr>
            <a:r>
              <a:rPr lang="zh-CN" altLang="en-US" sz="2000" b="1">
                <a:solidFill>
                  <a:srgbClr val="000000"/>
                </a:solidFill>
                <a:latin typeface="微软雅黑" panose="020b0503020204020204" charset="-122"/>
                <a:ea typeface="微软雅黑"/>
                <a:cs typeface="微软雅黑" panose="020b0503020204020204" charset="-122"/>
                <a:sym typeface="+mn-ea"/>
              </a:rPr>
              <a:t>电子所排的轨道顺序：</a:t>
            </a:r>
            <a:endParaRPr lang="zh-CN" altLang="en-US" sz="2000">
              <a:solidFill>
                <a:srgbClr val="000000"/>
              </a:solidFill>
              <a:latin typeface="微软雅黑" panose="020b0503020204020204" charset="-122"/>
              <a:ea typeface="微软雅黑"/>
              <a:cs typeface="微软雅黑" panose="020b0503020204020204" charset="-122"/>
            </a:endParaRPr>
          </a:p>
          <a:p>
            <a:pPr algn="l">
              <a:lnSpc>
                <a:spcPct val="150000"/>
              </a:lnSpc>
            </a:pPr>
            <a:r>
              <a:rPr lang="en-US" altLang="zh-CN" sz="2000" b="1">
                <a:solidFill>
                  <a:srgbClr val="000000"/>
                </a:solidFill>
                <a:latin typeface="微软雅黑" panose="020b0503020204020204" charset="-122"/>
                <a:ea typeface="微软雅黑"/>
                <a:cs typeface="微软雅黑" panose="020b0503020204020204" charset="-122"/>
                <a:sym typeface="Monotype Sorts"/>
              </a:rPr>
              <a:t>1</a:t>
            </a:r>
            <a:r>
              <a:rPr lang="en-US" altLang="zh-CN" sz="2000" b="1" i="1">
                <a:solidFill>
                  <a:srgbClr val="000000"/>
                </a:solidFill>
                <a:latin typeface="微软雅黑" panose="020b0503020204020204" charset="-122"/>
                <a:ea typeface="微软雅黑"/>
                <a:cs typeface="微软雅黑" panose="020b0503020204020204" charset="-122"/>
                <a:sym typeface="Monotype Sorts"/>
              </a:rPr>
              <a:t>s</a:t>
            </a:r>
            <a:r>
              <a:rPr lang="zh-CN" altLang="en-US" sz="2000" b="1">
                <a:solidFill>
                  <a:srgbClr val="000000"/>
                </a:solidFill>
                <a:latin typeface="微软雅黑" panose="020b0503020204020204" charset="-122"/>
                <a:ea typeface="微软雅黑"/>
                <a:cs typeface="微软雅黑" panose="020b0503020204020204" charset="-122"/>
                <a:sym typeface="Monotype Sorts"/>
              </a:rPr>
              <a:t>；</a:t>
            </a:r>
            <a:r>
              <a:rPr lang="en-US" altLang="zh-CN" sz="2000" b="1" u="sng">
                <a:solidFill>
                  <a:srgbClr val="000000"/>
                </a:solidFill>
                <a:latin typeface="微软雅黑" panose="020b0503020204020204" charset="-122"/>
                <a:ea typeface="微软雅黑"/>
                <a:cs typeface="微软雅黑" panose="020b0503020204020204" charset="-122"/>
                <a:sym typeface="Monotype Sorts"/>
              </a:rPr>
              <a:t>2</a:t>
            </a:r>
            <a:r>
              <a:rPr lang="en-US" altLang="zh-CN" sz="2000" b="1" i="1" u="sng">
                <a:solidFill>
                  <a:srgbClr val="000000"/>
                </a:solidFill>
                <a:latin typeface="微软雅黑" panose="020b0503020204020204" charset="-122"/>
                <a:ea typeface="微软雅黑"/>
                <a:cs typeface="微软雅黑" panose="020b0503020204020204" charset="-122"/>
                <a:sym typeface="Monotype Sorts"/>
              </a:rPr>
              <a:t>s</a:t>
            </a:r>
            <a:r>
              <a:rPr lang="en-US" altLang="zh-CN" sz="2000" b="1" u="sng">
                <a:solidFill>
                  <a:srgbClr val="000000"/>
                </a:solidFill>
                <a:latin typeface="微软雅黑" panose="020b0503020204020204" charset="-122"/>
                <a:ea typeface="微软雅黑"/>
                <a:cs typeface="微软雅黑" panose="020b0503020204020204" charset="-122"/>
                <a:sym typeface="Monotype Sorts"/>
              </a:rPr>
              <a:t> 2</a:t>
            </a:r>
            <a:r>
              <a:rPr lang="en-US" altLang="zh-CN" sz="2000" b="1" i="1" u="sng">
                <a:solidFill>
                  <a:srgbClr val="000000"/>
                </a:solidFill>
                <a:latin typeface="微软雅黑" panose="020b0503020204020204" charset="-122"/>
                <a:ea typeface="微软雅黑"/>
                <a:cs typeface="微软雅黑" panose="020b0503020204020204" charset="-122"/>
                <a:sym typeface="Monotype Sorts"/>
              </a:rPr>
              <a:t>p</a:t>
            </a:r>
            <a:r>
              <a:rPr lang="zh-CN" altLang="en-US" sz="2000" b="1">
                <a:solidFill>
                  <a:srgbClr val="000000"/>
                </a:solidFill>
                <a:latin typeface="微软雅黑" panose="020b0503020204020204" charset="-122"/>
                <a:ea typeface="微软雅黑"/>
                <a:cs typeface="微软雅黑" panose="020b0503020204020204" charset="-122"/>
                <a:sym typeface="Monotype Sorts"/>
              </a:rPr>
              <a:t>；</a:t>
            </a:r>
            <a:r>
              <a:rPr lang="en-US" altLang="zh-CN" sz="2000" b="1" u="sng">
                <a:solidFill>
                  <a:srgbClr val="000000"/>
                </a:solidFill>
                <a:latin typeface="微软雅黑" panose="020b0503020204020204" charset="-122"/>
                <a:ea typeface="微软雅黑"/>
                <a:cs typeface="微软雅黑" panose="020b0503020204020204" charset="-122"/>
                <a:sym typeface="Monotype Sorts"/>
              </a:rPr>
              <a:t>3</a:t>
            </a:r>
            <a:r>
              <a:rPr lang="en-US" altLang="zh-CN" sz="2000" b="1" i="1" u="sng">
                <a:solidFill>
                  <a:srgbClr val="000000"/>
                </a:solidFill>
                <a:latin typeface="微软雅黑" panose="020b0503020204020204" charset="-122"/>
                <a:ea typeface="微软雅黑"/>
                <a:cs typeface="微软雅黑" panose="020b0503020204020204" charset="-122"/>
                <a:sym typeface="Monotype Sorts"/>
              </a:rPr>
              <a:t>s</a:t>
            </a:r>
            <a:r>
              <a:rPr lang="en-US" altLang="zh-CN" sz="2000" b="1" u="sng">
                <a:solidFill>
                  <a:srgbClr val="000000"/>
                </a:solidFill>
                <a:latin typeface="微软雅黑" panose="020b0503020204020204" charset="-122"/>
                <a:ea typeface="微软雅黑"/>
                <a:cs typeface="微软雅黑" panose="020b0503020204020204" charset="-122"/>
                <a:sym typeface="Monotype Sorts"/>
              </a:rPr>
              <a:t>  3</a:t>
            </a:r>
            <a:r>
              <a:rPr lang="en-US" altLang="zh-CN" sz="2000" b="1" i="1" u="sng">
                <a:solidFill>
                  <a:srgbClr val="000000"/>
                </a:solidFill>
                <a:latin typeface="微软雅黑" panose="020b0503020204020204" charset="-122"/>
                <a:ea typeface="微软雅黑"/>
                <a:cs typeface="微软雅黑" panose="020b0503020204020204" charset="-122"/>
                <a:sym typeface="Monotype Sorts"/>
              </a:rPr>
              <a:t>p</a:t>
            </a:r>
            <a:r>
              <a:rPr lang="zh-CN" altLang="en-US" sz="2000" b="1">
                <a:solidFill>
                  <a:srgbClr val="000000"/>
                </a:solidFill>
                <a:latin typeface="微软雅黑" panose="020b0503020204020204" charset="-122"/>
                <a:ea typeface="微软雅黑"/>
                <a:cs typeface="微软雅黑" panose="020b0503020204020204" charset="-122"/>
                <a:sym typeface="Monotype Sorts"/>
              </a:rPr>
              <a:t>；</a:t>
            </a:r>
            <a:r>
              <a:rPr lang="en-US" altLang="zh-CN" sz="2000" b="1" u="sng">
                <a:solidFill>
                  <a:srgbClr val="C00000"/>
                </a:solidFill>
                <a:latin typeface="微软雅黑" panose="020b0503020204020204" charset="-122"/>
                <a:ea typeface="微软雅黑"/>
                <a:cs typeface="微软雅黑" panose="020b0503020204020204" charset="-122"/>
                <a:sym typeface="Monotype Sorts"/>
              </a:rPr>
              <a:t>4</a:t>
            </a:r>
            <a:r>
              <a:rPr lang="en-US" altLang="zh-CN" sz="2000" b="1" i="1" u="sng">
                <a:solidFill>
                  <a:srgbClr val="C00000"/>
                </a:solidFill>
                <a:latin typeface="微软雅黑" panose="020b0503020204020204" charset="-122"/>
                <a:ea typeface="微软雅黑"/>
                <a:cs typeface="微软雅黑" panose="020b0503020204020204" charset="-122"/>
                <a:sym typeface="Monotype Sorts"/>
              </a:rPr>
              <a:t>s</a:t>
            </a:r>
            <a:r>
              <a:rPr lang="en-US" altLang="zh-CN" sz="2000" b="1" u="sng">
                <a:solidFill>
                  <a:srgbClr val="C00000"/>
                </a:solidFill>
                <a:latin typeface="微软雅黑" panose="020b0503020204020204" charset="-122"/>
                <a:ea typeface="微软雅黑"/>
                <a:cs typeface="微软雅黑" panose="020b0503020204020204" charset="-122"/>
                <a:sym typeface="Monotype Sorts"/>
              </a:rPr>
              <a:t> 3</a:t>
            </a:r>
            <a:r>
              <a:rPr lang="en-US" altLang="zh-CN" sz="2000" b="1" i="1" u="sng">
                <a:solidFill>
                  <a:srgbClr val="C00000"/>
                </a:solidFill>
                <a:latin typeface="微软雅黑" panose="020b0503020204020204" charset="-122"/>
                <a:ea typeface="微软雅黑"/>
                <a:cs typeface="微软雅黑" panose="020b0503020204020204" charset="-122"/>
                <a:sym typeface="Monotype Sorts"/>
              </a:rPr>
              <a:t>d</a:t>
            </a:r>
            <a:r>
              <a:rPr lang="en-US" altLang="zh-CN" sz="2000" b="1" u="sng">
                <a:solidFill>
                  <a:srgbClr val="C00000"/>
                </a:solidFill>
                <a:latin typeface="微软雅黑" panose="020b0503020204020204" charset="-122"/>
                <a:ea typeface="微软雅黑"/>
                <a:cs typeface="微软雅黑" panose="020b0503020204020204" charset="-122"/>
                <a:sym typeface="Monotype Sorts"/>
              </a:rPr>
              <a:t>  4</a:t>
            </a:r>
            <a:r>
              <a:rPr lang="en-US" altLang="zh-CN" sz="2000" b="1" i="1" u="sng">
                <a:solidFill>
                  <a:srgbClr val="C00000"/>
                </a:solidFill>
                <a:latin typeface="微软雅黑" panose="020b0503020204020204" charset="-122"/>
                <a:ea typeface="微软雅黑"/>
                <a:cs typeface="微软雅黑" panose="020b0503020204020204" charset="-122"/>
                <a:sym typeface="Monotype Sorts"/>
              </a:rPr>
              <a:t>p</a:t>
            </a:r>
            <a:r>
              <a:rPr lang="zh-CN" altLang="en-US" sz="2000" b="1">
                <a:solidFill>
                  <a:srgbClr val="000000"/>
                </a:solidFill>
                <a:latin typeface="微软雅黑" panose="020b0503020204020204" charset="-122"/>
                <a:ea typeface="微软雅黑"/>
                <a:cs typeface="微软雅黑" panose="020b0503020204020204" charset="-122"/>
                <a:sym typeface="Monotype Sorts"/>
              </a:rPr>
              <a:t>；</a:t>
            </a:r>
            <a:r>
              <a:rPr lang="en-US" altLang="zh-CN" sz="2000" b="1" u="sng">
                <a:solidFill>
                  <a:srgbClr val="000000"/>
                </a:solidFill>
                <a:latin typeface="微软雅黑" panose="020b0503020204020204" charset="-122"/>
                <a:ea typeface="微软雅黑"/>
                <a:cs typeface="微软雅黑" panose="020b0503020204020204" charset="-122"/>
                <a:sym typeface="Monotype Sorts"/>
              </a:rPr>
              <a:t>5</a:t>
            </a:r>
            <a:r>
              <a:rPr lang="en-US" altLang="zh-CN" sz="2000" b="1" i="1" u="sng">
                <a:solidFill>
                  <a:srgbClr val="000000"/>
                </a:solidFill>
                <a:latin typeface="微软雅黑" panose="020b0503020204020204" charset="-122"/>
                <a:ea typeface="微软雅黑"/>
                <a:cs typeface="微软雅黑" panose="020b0503020204020204" charset="-122"/>
                <a:sym typeface="Monotype Sorts"/>
              </a:rPr>
              <a:t>s</a:t>
            </a:r>
            <a:r>
              <a:rPr lang="en-US" altLang="zh-CN" sz="2000" b="1" u="sng">
                <a:solidFill>
                  <a:srgbClr val="000000"/>
                </a:solidFill>
                <a:latin typeface="微软雅黑" panose="020b0503020204020204" charset="-122"/>
                <a:ea typeface="微软雅黑"/>
                <a:cs typeface="微软雅黑" panose="020b0503020204020204" charset="-122"/>
                <a:sym typeface="Monotype Sorts"/>
              </a:rPr>
              <a:t>  4</a:t>
            </a:r>
            <a:r>
              <a:rPr lang="en-US" altLang="zh-CN" sz="2000" b="1" i="1" u="sng">
                <a:solidFill>
                  <a:srgbClr val="000000"/>
                </a:solidFill>
                <a:latin typeface="微软雅黑" panose="020b0503020204020204" charset="-122"/>
                <a:ea typeface="微软雅黑"/>
                <a:cs typeface="微软雅黑" panose="020b0503020204020204" charset="-122"/>
                <a:sym typeface="Monotype Sorts"/>
              </a:rPr>
              <a:t>d</a:t>
            </a:r>
            <a:r>
              <a:rPr lang="en-US" altLang="zh-CN" sz="2000" b="1" u="sng">
                <a:solidFill>
                  <a:srgbClr val="000000"/>
                </a:solidFill>
                <a:latin typeface="微软雅黑" panose="020b0503020204020204" charset="-122"/>
                <a:ea typeface="微软雅黑"/>
                <a:cs typeface="微软雅黑" panose="020b0503020204020204" charset="-122"/>
                <a:sym typeface="Monotype Sorts"/>
              </a:rPr>
              <a:t>  5</a:t>
            </a:r>
            <a:r>
              <a:rPr lang="en-US" altLang="zh-CN" sz="2000" b="1" i="1" u="sng">
                <a:solidFill>
                  <a:srgbClr val="000000"/>
                </a:solidFill>
                <a:latin typeface="微软雅黑" panose="020b0503020204020204" charset="-122"/>
                <a:ea typeface="微软雅黑"/>
                <a:cs typeface="微软雅黑" panose="020b0503020204020204" charset="-122"/>
                <a:sym typeface="Monotype Sorts"/>
              </a:rPr>
              <a:t>p</a:t>
            </a:r>
            <a:r>
              <a:rPr lang="en-US" altLang="zh-CN" sz="2000" b="1">
                <a:solidFill>
                  <a:srgbClr val="000000"/>
                </a:solidFill>
                <a:latin typeface="微软雅黑" panose="020b0503020204020204" charset="-122"/>
                <a:ea typeface="微软雅黑"/>
                <a:cs typeface="微软雅黑" panose="020b0503020204020204" charset="-122"/>
                <a:sym typeface="Monotype Sorts"/>
              </a:rPr>
              <a:t>; </a:t>
            </a:r>
            <a:r>
              <a:rPr lang="en-US" altLang="zh-CN" sz="2000" b="1" u="sng">
                <a:solidFill>
                  <a:srgbClr val="000000"/>
                </a:solidFill>
                <a:latin typeface="微软雅黑" panose="020b0503020204020204" charset="-122"/>
                <a:ea typeface="微软雅黑"/>
                <a:cs typeface="微软雅黑" panose="020b0503020204020204" charset="-122"/>
                <a:sym typeface="Monotype Sorts"/>
              </a:rPr>
              <a:t>6</a:t>
            </a:r>
            <a:r>
              <a:rPr lang="en-US" altLang="zh-CN" sz="2000" b="1" i="1" u="sng">
                <a:solidFill>
                  <a:srgbClr val="000000"/>
                </a:solidFill>
                <a:latin typeface="微软雅黑" panose="020b0503020204020204" charset="-122"/>
                <a:ea typeface="微软雅黑"/>
                <a:cs typeface="微软雅黑" panose="020b0503020204020204" charset="-122"/>
                <a:sym typeface="Monotype Sorts"/>
              </a:rPr>
              <a:t>s</a:t>
            </a:r>
            <a:r>
              <a:rPr lang="en-US" altLang="zh-CN" sz="2000" b="1" u="sng">
                <a:solidFill>
                  <a:srgbClr val="000000"/>
                </a:solidFill>
                <a:latin typeface="微软雅黑" panose="020b0503020204020204" charset="-122"/>
                <a:ea typeface="微软雅黑"/>
                <a:cs typeface="微软雅黑" panose="020b0503020204020204" charset="-122"/>
                <a:sym typeface="Monotype Sorts"/>
              </a:rPr>
              <a:t> 4</a:t>
            </a:r>
            <a:r>
              <a:rPr lang="en-US" altLang="zh-CN" sz="2000" b="1" i="1" u="sng">
                <a:solidFill>
                  <a:srgbClr val="000000"/>
                </a:solidFill>
                <a:latin typeface="微软雅黑" panose="020b0503020204020204" charset="-122"/>
                <a:ea typeface="微软雅黑"/>
                <a:cs typeface="微软雅黑" panose="020b0503020204020204" charset="-122"/>
                <a:sym typeface="Monotype Sorts"/>
              </a:rPr>
              <a:t>f</a:t>
            </a:r>
            <a:r>
              <a:rPr lang="en-US" altLang="zh-CN" sz="2000" b="1" u="sng">
                <a:solidFill>
                  <a:srgbClr val="000000"/>
                </a:solidFill>
                <a:latin typeface="微软雅黑" panose="020b0503020204020204" charset="-122"/>
                <a:ea typeface="微软雅黑"/>
                <a:cs typeface="微软雅黑" panose="020b0503020204020204" charset="-122"/>
                <a:sym typeface="Monotype Sorts"/>
              </a:rPr>
              <a:t> 5</a:t>
            </a:r>
            <a:r>
              <a:rPr lang="en-US" altLang="zh-CN" sz="2000" b="1" i="1" u="sng">
                <a:solidFill>
                  <a:srgbClr val="000000"/>
                </a:solidFill>
                <a:latin typeface="微软雅黑" panose="020b0503020204020204" charset="-122"/>
                <a:ea typeface="微软雅黑"/>
                <a:cs typeface="微软雅黑" panose="020b0503020204020204" charset="-122"/>
                <a:sym typeface="Monotype Sorts"/>
              </a:rPr>
              <a:t>d</a:t>
            </a:r>
            <a:r>
              <a:rPr lang="en-US" altLang="zh-CN" sz="2000" b="1" u="sng">
                <a:solidFill>
                  <a:srgbClr val="000000"/>
                </a:solidFill>
                <a:latin typeface="微软雅黑" panose="020b0503020204020204" charset="-122"/>
                <a:ea typeface="微软雅黑"/>
                <a:cs typeface="微软雅黑" panose="020b0503020204020204" charset="-122"/>
                <a:sym typeface="Monotype Sorts"/>
              </a:rPr>
              <a:t> 6</a:t>
            </a:r>
            <a:r>
              <a:rPr lang="en-US" altLang="zh-CN" sz="2000" b="1" i="1" u="sng">
                <a:solidFill>
                  <a:srgbClr val="000000"/>
                </a:solidFill>
                <a:latin typeface="微软雅黑" panose="020b0503020204020204" charset="-122"/>
                <a:ea typeface="微软雅黑"/>
                <a:cs typeface="微软雅黑" panose="020b0503020204020204" charset="-122"/>
                <a:sym typeface="Monotype Sorts"/>
              </a:rPr>
              <a:t>p</a:t>
            </a:r>
            <a:r>
              <a:rPr lang="zh-CN" altLang="en-US" sz="2000" b="1">
                <a:solidFill>
                  <a:srgbClr val="000000"/>
                </a:solidFill>
                <a:latin typeface="微软雅黑" panose="020b0503020204020204" charset="-122"/>
                <a:ea typeface="微软雅黑"/>
                <a:cs typeface="微软雅黑" panose="020b0503020204020204" charset="-122"/>
                <a:sym typeface="Monotype Sorts"/>
              </a:rPr>
              <a:t>；</a:t>
            </a:r>
            <a:r>
              <a:rPr lang="en-US" altLang="zh-CN" sz="2000" b="1" u="sng">
                <a:solidFill>
                  <a:srgbClr val="000000"/>
                </a:solidFill>
                <a:latin typeface="微软雅黑" panose="020b0503020204020204" charset="-122"/>
                <a:ea typeface="微软雅黑"/>
                <a:cs typeface="微软雅黑" panose="020b0503020204020204" charset="-122"/>
                <a:sym typeface="Monotype Sorts"/>
              </a:rPr>
              <a:t>7</a:t>
            </a:r>
            <a:r>
              <a:rPr lang="en-US" altLang="zh-CN" sz="2000" b="1" i="1" u="sng">
                <a:solidFill>
                  <a:srgbClr val="000000"/>
                </a:solidFill>
                <a:latin typeface="微软雅黑" panose="020b0503020204020204" charset="-122"/>
                <a:ea typeface="微软雅黑"/>
                <a:cs typeface="微软雅黑" panose="020b0503020204020204" charset="-122"/>
                <a:sym typeface="Monotype Sorts"/>
              </a:rPr>
              <a:t>s</a:t>
            </a:r>
            <a:r>
              <a:rPr lang="en-US" altLang="zh-CN" sz="2000" b="1" u="sng">
                <a:solidFill>
                  <a:srgbClr val="000000"/>
                </a:solidFill>
                <a:latin typeface="微软雅黑" panose="020b0503020204020204" charset="-122"/>
                <a:ea typeface="微软雅黑"/>
                <a:cs typeface="微软雅黑" panose="020b0503020204020204" charset="-122"/>
                <a:sym typeface="Monotype Sorts"/>
              </a:rPr>
              <a:t> 5</a:t>
            </a:r>
            <a:r>
              <a:rPr lang="en-US" altLang="zh-CN" sz="2000" b="1" i="1" u="sng">
                <a:solidFill>
                  <a:srgbClr val="000000"/>
                </a:solidFill>
                <a:latin typeface="微软雅黑" panose="020b0503020204020204" charset="-122"/>
                <a:ea typeface="微软雅黑"/>
                <a:cs typeface="微软雅黑" panose="020b0503020204020204" charset="-122"/>
                <a:sym typeface="Monotype Sorts"/>
              </a:rPr>
              <a:t>f</a:t>
            </a:r>
            <a:r>
              <a:rPr lang="en-US" altLang="zh-CN" sz="2000" b="1" u="sng">
                <a:solidFill>
                  <a:srgbClr val="000000"/>
                </a:solidFill>
                <a:latin typeface="微软雅黑" panose="020b0503020204020204" charset="-122"/>
                <a:ea typeface="微软雅黑"/>
                <a:cs typeface="微软雅黑" panose="020b0503020204020204" charset="-122"/>
                <a:sym typeface="Monotype Sorts"/>
              </a:rPr>
              <a:t>  6</a:t>
            </a:r>
            <a:r>
              <a:rPr lang="en-US" altLang="zh-CN" sz="2000" b="1" i="1" u="sng">
                <a:solidFill>
                  <a:srgbClr val="000000"/>
                </a:solidFill>
                <a:latin typeface="微软雅黑" panose="020b0503020204020204" charset="-122"/>
                <a:ea typeface="微软雅黑"/>
                <a:cs typeface="微软雅黑" panose="020b0503020204020204" charset="-122"/>
                <a:sym typeface="Monotype Sorts"/>
              </a:rPr>
              <a:t>d</a:t>
            </a:r>
            <a:endParaRPr lang="en-US" altLang="zh-CN" sz="2000" b="1" i="1" u="sng">
              <a:solidFill>
                <a:srgbClr val="000000"/>
              </a:solidFill>
              <a:latin typeface="微软雅黑" panose="020b0503020204020204" charset="-122"/>
              <a:ea typeface="微软雅黑"/>
              <a:cs typeface="微软雅黑" panose="020b0503020204020204" charset="-122"/>
              <a:sym typeface="Monotype Sorts"/>
            </a:endParaRPr>
          </a:p>
        </p:txBody>
      </p:sp>
      <p:sp>
        <p:nvSpPr>
          <p:cNvPr id="665604" name="Text Box 4"/>
          <p:cNvSpPr txBox="1"/>
          <p:nvPr>
            <p:custDataLst>
              <p:tags r:id="rId26"/>
            </p:custDataLst>
          </p:nvPr>
        </p:nvSpPr>
        <p:spPr>
          <a:xfrm>
            <a:off x="9314180" y="4070985"/>
            <a:ext cx="2425700" cy="460375"/>
          </a:xfrm>
          <a:prstGeom prst="rect">
            <a:avLst/>
          </a:prstGeom>
          <a:solidFill>
            <a:schemeClr val="lt1"/>
          </a:solidFill>
          <a:ln w="9525">
            <a:noFill/>
          </a:ln>
        </p:spPr>
        <p:txBody>
          <a:bodyPr wrap="square">
            <a:spAutoFit/>
          </a:bodyPr>
          <a:lstStyle/>
          <a:p>
            <a:r>
              <a:rPr lang="zh-CN" altLang="en-US" sz="2400">
                <a:solidFill>
                  <a:srgbClr val="000000"/>
                </a:solidFill>
                <a:latin typeface="微软雅黑" panose="020b0503020204020204" charset="-122"/>
                <a:ea typeface="微软雅黑"/>
              </a:rPr>
              <a:t>存在着</a:t>
            </a:r>
            <a:r>
              <a:rPr lang="zh-CN" altLang="en-US" sz="2400">
                <a:solidFill>
                  <a:srgbClr val="FF0000"/>
                </a:solidFill>
                <a:latin typeface="微软雅黑" panose="020b0503020204020204" charset="-122"/>
                <a:ea typeface="微软雅黑"/>
              </a:rPr>
              <a:t>能级交错</a:t>
            </a:r>
            <a:endParaRPr lang="zh-CN" altLang="en-US" sz="2400">
              <a:solidFill>
                <a:srgbClr val="FF0000"/>
              </a:solidFill>
              <a:latin typeface="微软雅黑" panose="020b0503020204020204" charset="-122"/>
              <a:ea typeface="微软雅黑"/>
            </a:endParaRPr>
          </a:p>
        </p:txBody>
      </p:sp>
    </p:spTree>
    <p:custDataLst>
      <p:tags r:id="rId27"/>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after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additive="base">
                                        <p:cTn id="18" dur="500" fill="hold"/>
                                        <p:tgtEl>
                                          <p:spTgt spid="27"/>
                                        </p:tgtEl>
                                        <p:attrNameLst>
                                          <p:attrName>ppt_x</p:attrName>
                                        </p:attrNameLst>
                                      </p:cBhvr>
                                      <p:tavLst>
                                        <p:tav tm="0">
                                          <p:val>
                                            <p:strVal val="#ppt_x"/>
                                          </p:val>
                                        </p:tav>
                                        <p:tav tm="100000">
                                          <p:val>
                                            <p:strVal val="#ppt_x"/>
                                          </p:val>
                                        </p:tav>
                                      </p:tavLst>
                                    </p:anim>
                                    <p:anim calcmode="lin" valueType="num">
                                      <p:cBhvr additive="base">
                                        <p:cTn id="19"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afterGroup">
                            <p:stCondLst>
                              <p:cond delay="0"/>
                            </p:stCondLst>
                            <p:childTnLst>
                              <p:par>
                                <p:cTn id="22" presetID="22" presetClass="entr" presetSubtype="4" fill="hold" nodeType="clickEffect">
                                  <p:stCondLst>
                                    <p:cond delay="0"/>
                                  </p:stCondLst>
                                  <p:childTnLst>
                                    <p:set>
                                      <p:cBhvr>
                                        <p:cTn id="23" dur="1" fill="hold">
                                          <p:stCondLst>
                                            <p:cond delay="0"/>
                                          </p:stCondLst>
                                        </p:cTn>
                                        <p:tgtEl>
                                          <p:spTgt spid="10338"/>
                                        </p:tgtEl>
                                        <p:attrNameLst>
                                          <p:attrName>style.visibility</p:attrName>
                                        </p:attrNameLst>
                                      </p:cBhvr>
                                      <p:to>
                                        <p:strVal val="visible"/>
                                      </p:to>
                                    </p:set>
                                    <p:animEffect transition="in" filter="wipe(down)">
                                      <p:cBhvr>
                                        <p:cTn id="24" dur="500"/>
                                        <p:tgtEl>
                                          <p:spTgt spid="10338"/>
                                        </p:tgtEl>
                                      </p:cBhvr>
                                    </p:animEffect>
                                  </p:childTnLst>
                                </p:cTn>
                              </p:par>
                            </p:childTnLst>
                          </p:cTn>
                        </p:par>
                      </p:childTnLst>
                    </p:cTn>
                  </p:par>
                  <p:par>
                    <p:cTn id="25" fill="hold" nodeType="clickPar">
                      <p:stCondLst>
                        <p:cond delay="indefinite"/>
                      </p:stCondLst>
                      <p:childTnLst>
                        <p:par>
                          <p:cTn id="26" fill="hold" nodeType="after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332"/>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afterGroup">
                            <p:stCondLst>
                              <p:cond delay="0"/>
                            </p:stCondLst>
                            <p:childTnLst>
                              <p:par>
                                <p:cTn id="31" presetID="22" presetClass="entr" presetSubtype="8" fill="hold" nodeType="clickEffect">
                                  <p:stCondLst>
                                    <p:cond delay="0"/>
                                  </p:stCondLst>
                                  <p:childTnLst>
                                    <p:set>
                                      <p:cBhvr>
                                        <p:cTn id="32" dur="1" fill="hold">
                                          <p:stCondLst>
                                            <p:cond delay="0"/>
                                          </p:stCondLst>
                                        </p:cTn>
                                        <p:tgtEl>
                                          <p:spTgt spid="10337"/>
                                        </p:tgtEl>
                                        <p:attrNameLst>
                                          <p:attrName>style.visibility</p:attrName>
                                        </p:attrNameLst>
                                      </p:cBhvr>
                                      <p:to>
                                        <p:strVal val="visible"/>
                                      </p:to>
                                    </p:set>
                                    <p:animEffect transition="in" filter="wipe(left)">
                                      <p:cBhvr>
                                        <p:cTn id="33" dur="500"/>
                                        <p:tgtEl>
                                          <p:spTgt spid="10337"/>
                                        </p:tgtEl>
                                      </p:cBhvr>
                                    </p:animEffect>
                                  </p:childTnLst>
                                </p:cTn>
                              </p:par>
                            </p:childTnLst>
                          </p:cTn>
                        </p:par>
                      </p:childTnLst>
                    </p:cTn>
                  </p:par>
                  <p:par>
                    <p:cTn id="34" fill="hold" nodeType="clickPar">
                      <p:stCondLst>
                        <p:cond delay="indefinite"/>
                      </p:stCondLst>
                      <p:childTnLst>
                        <p:par>
                          <p:cTn id="35" fill="hold" nodeType="afterGroup">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0336"/>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afterGroup">
                            <p:stCondLst>
                              <p:cond delay="0"/>
                            </p:stCondLst>
                            <p:childTnLst>
                              <p:par>
                                <p:cTn id="40" presetID="2" presetClass="entr" presetSubtype="4"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cBhvr additive="base">
                                        <p:cTn id="42" dur="500" fill="hold"/>
                                        <p:tgtEl>
                                          <p:spTgt spid="21"/>
                                        </p:tgtEl>
                                        <p:attrNameLst>
                                          <p:attrName>ppt_x</p:attrName>
                                        </p:attrNameLst>
                                      </p:cBhvr>
                                      <p:tavLst>
                                        <p:tav tm="0">
                                          <p:val>
                                            <p:strVal val="#ppt_x"/>
                                          </p:val>
                                        </p:tav>
                                        <p:tav tm="100000">
                                          <p:val>
                                            <p:strVal val="#ppt_x"/>
                                          </p:val>
                                        </p:tav>
                                      </p:tavLst>
                                    </p:anim>
                                    <p:anim calcmode="lin" valueType="num">
                                      <p:cBhvr additive="base">
                                        <p:cTn id="4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afterGroup">
                            <p:stCondLst>
                              <p:cond delay="0"/>
                            </p:stCondLst>
                            <p:childTnLst>
                              <p:par>
                                <p:cTn id="46" presetID="12" presetClass="entr" presetSubtype="4"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additive="base">
                                        <p:cTn id="48" dur="500"/>
                                        <p:tgtEl>
                                          <p:spTgt spid="13"/>
                                        </p:tgtEl>
                                        <p:attrNameLst>
                                          <p:attrName>ppt_y</p:attrName>
                                        </p:attrNameLst>
                                      </p:cBhvr>
                                      <p:tavLst>
                                        <p:tav tm="0">
                                          <p:val>
                                            <p:strVal val="#ppt_y+#ppt_h*1.125000"/>
                                          </p:val>
                                        </p:tav>
                                        <p:tav tm="100000">
                                          <p:val>
                                            <p:strVal val="#ppt_y"/>
                                          </p:val>
                                        </p:tav>
                                      </p:tavLst>
                                    </p:anim>
                                    <p:animEffect transition="in" filter="wipe(up)">
                                      <p:cBhvr>
                                        <p:cTn id="49" dur="500"/>
                                        <p:tgtEl>
                                          <p:spTgt spid="13"/>
                                        </p:tgtEl>
                                      </p:cBhvr>
                                    </p:animEffect>
                                  </p:childTnLst>
                                </p:cTn>
                              </p:par>
                            </p:childTnLst>
                          </p:cTn>
                        </p:par>
                      </p:childTnLst>
                    </p:cTn>
                  </p:par>
                  <p:par>
                    <p:cTn id="50" fill="hold" nodeType="clickPar">
                      <p:stCondLst>
                        <p:cond delay="indefinite"/>
                      </p:stCondLst>
                      <p:childTnLst>
                        <p:par>
                          <p:cTn id="51" fill="hold" nodeType="afterGroup">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0252"/>
                                        </p:tgtEl>
                                        <p:attrNameLst>
                                          <p:attrName>style.visibility</p:attrName>
                                        </p:attrNameLst>
                                      </p:cBhvr>
                                      <p:to>
                                        <p:strVal val="visible"/>
                                      </p:to>
                                    </p:set>
                                    <p:anim calcmode="lin" valueType="num">
                                      <p:cBhvr additive="base">
                                        <p:cTn id="54" dur="500" fill="hold"/>
                                        <p:tgtEl>
                                          <p:spTgt spid="10252"/>
                                        </p:tgtEl>
                                        <p:attrNameLst>
                                          <p:attrName>ppt_x</p:attrName>
                                        </p:attrNameLst>
                                      </p:cBhvr>
                                      <p:tavLst>
                                        <p:tav tm="0">
                                          <p:val>
                                            <p:strVal val="#ppt_x"/>
                                          </p:val>
                                        </p:tav>
                                        <p:tav tm="100000">
                                          <p:val>
                                            <p:strVal val="#ppt_x"/>
                                          </p:val>
                                        </p:tav>
                                      </p:tavLst>
                                    </p:anim>
                                    <p:anim calcmode="lin" valueType="num">
                                      <p:cBhvr additive="base">
                                        <p:cTn id="55" dur="500" fill="hold"/>
                                        <p:tgtEl>
                                          <p:spTgt spid="10252"/>
                                        </p:tgtEl>
                                        <p:attrNameLst>
                                          <p:attrName>ppt_y</p:attrName>
                                        </p:attrNameLst>
                                      </p:cBhvr>
                                      <p:tavLst>
                                        <p:tav tm="0">
                                          <p:val>
                                            <p:strVal val="1+#ppt_h/2"/>
                                          </p:val>
                                        </p:tav>
                                        <p:tav tm="100000">
                                          <p:val>
                                            <p:strVal val="#ppt_y"/>
                                          </p:val>
                                        </p:tav>
                                      </p:tavLst>
                                    </p:anim>
                                  </p:childTnLst>
                                </p:cTn>
                              </p:par>
                            </p:childTnLst>
                          </p:cTn>
                        </p:par>
                      </p:childTnLst>
                    </p:cTn>
                  </p:par>
                  <p:par>
                    <p:cTn id="56" fill="hold" nodeType="clickPar">
                      <p:stCondLst>
                        <p:cond delay="indefinite"/>
                      </p:stCondLst>
                      <p:childTnLst>
                        <p:par>
                          <p:cTn id="57" fill="hold" nodeType="afterGroup">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665604"/>
                                        </p:tgtEl>
                                        <p:attrNameLst>
                                          <p:attrName>style.visibility</p:attrName>
                                        </p:attrNameLst>
                                      </p:cBhvr>
                                      <p:to>
                                        <p:strVal val="visible"/>
                                      </p:to>
                                    </p:set>
                                    <p:anim calcmode="lin" valueType="num">
                                      <p:cBhvr additive="base">
                                        <p:cTn id="60" dur="500" fill="hold"/>
                                        <p:tgtEl>
                                          <p:spTgt spid="665604"/>
                                        </p:tgtEl>
                                        <p:attrNameLst>
                                          <p:attrName>ppt_x</p:attrName>
                                        </p:attrNameLst>
                                      </p:cBhvr>
                                      <p:tavLst>
                                        <p:tav tm="0">
                                          <p:val>
                                            <p:strVal val="#ppt_x"/>
                                          </p:val>
                                        </p:tav>
                                        <p:tav tm="100000">
                                          <p:val>
                                            <p:strVal val="#ppt_x"/>
                                          </p:val>
                                        </p:tav>
                                      </p:tavLst>
                                    </p:anim>
                                    <p:anim calcmode="lin" valueType="num">
                                      <p:cBhvr additive="base">
                                        <p:cTn id="61" dur="500" fill="hold"/>
                                        <p:tgtEl>
                                          <p:spTgt spid="6656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332" grpId="0"/>
      <p:bldP spid="13" grpId="0"/>
      <p:bldP spid="10336" grpId="0"/>
      <p:bldP spid="10252" grpId="0"/>
      <p:bldP spid="665604" grpId="0"/>
      <p:bldP spid="27" grpId="0"/>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tx2"/>
        </a:solidFill>
        <a:effectLst/>
      </p:bgPr>
    </p:bg>
    <p:spTree>
      <p:nvGrpSpPr>
        <p:cNvPr id="1" name=""/>
        <p:cNvGrpSpPr/>
        <p:nvPr>
          <p:custDataLst>
            <p:tags r:id="rId2"/>
          </p:custDataLst>
        </p:nvPr>
      </p:nvGrpSpPr>
      <p:grpSpPr>
        <a:xfrm>
          <a:off x="0" y="0"/>
          <a:ext cx="0" cy="0"/>
        </a:xfrm>
      </p:grpSpPr>
      <p:pic>
        <p:nvPicPr>
          <p:cNvPr id="6" name="图片 5"/>
          <p:cNvPicPr>
            <a:picLocks noChangeAspect="1"/>
          </p:cNvPicPr>
          <p:nvPr userDrawn="1">
            <p:custDataLst>
              <p:tags r:id="rId4"/>
            </p:custDataLst>
          </p:nvPr>
        </p:nvPicPr>
        <p:blipFill>
          <a:blip r:embed="rId3"/>
          <a:stretch>
            <a:fillRect/>
          </a:stretch>
        </p:blipFill>
        <p:spPr>
          <a:xfrm>
            <a:off x="0" y="0"/>
            <a:ext cx="1867535" cy="1779270"/>
          </a:xfrm>
          <a:prstGeom prst="rect">
            <a:avLst/>
          </a:prstGeom>
        </p:spPr>
      </p:pic>
      <p:pic>
        <p:nvPicPr>
          <p:cNvPr id="7" name="图片 6"/>
          <p:cNvPicPr>
            <a:picLocks noChangeAspect="1"/>
          </p:cNvPicPr>
          <p:nvPr userDrawn="1">
            <p:custDataLst>
              <p:tags r:id="rId6"/>
            </p:custDataLst>
          </p:nvPr>
        </p:nvPicPr>
        <p:blipFill>
          <a:blip r:embed="rId5"/>
          <a:stretch>
            <a:fillRect/>
          </a:stretch>
        </p:blipFill>
        <p:spPr>
          <a:xfrm rot="10800000">
            <a:off x="10416540" y="5166360"/>
            <a:ext cx="1775460" cy="1691640"/>
          </a:xfrm>
          <a:prstGeom prst="rect">
            <a:avLst/>
          </a:prstGeom>
        </p:spPr>
      </p:pic>
      <p:sp>
        <p:nvSpPr>
          <p:cNvPr id="10254" name="矩形 14"/>
          <p:cNvSpPr/>
          <p:nvPr>
            <p:custDataLst>
              <p:tags r:id="rId7"/>
            </p:custDataLst>
          </p:nvPr>
        </p:nvSpPr>
        <p:spPr>
          <a:xfrm>
            <a:off x="823278" y="4372928"/>
            <a:ext cx="9862820" cy="899160"/>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indent="0" algn="l">
              <a:lnSpc>
                <a:spcPct val="150000"/>
              </a:lnSpc>
              <a:buNone/>
            </a:pPr>
            <a:r>
              <a:rPr lang="zh-CN" altLang="en-US" sz="3500">
                <a:solidFill>
                  <a:srgbClr val="000000"/>
                </a:solidFill>
                <a:latin typeface="微软雅黑" panose="020b0503020204020204" charset="-122"/>
                <a:ea typeface="微软雅黑"/>
                <a:cs typeface="微软雅黑" panose="020b0503020204020204" charset="-122"/>
                <a:sym typeface="+mn-ea"/>
              </a:rPr>
              <a:t>各轨道的能量高低顺序：</a:t>
            </a:r>
            <a:r>
              <a:rPr lang="en-US" altLang="zh-CN" sz="3500" b="1">
                <a:solidFill>
                  <a:srgbClr val="FF0000"/>
                </a:solidFill>
                <a:latin typeface="微软雅黑" panose="020b0503020204020204" charset="-122"/>
                <a:ea typeface="微软雅黑"/>
                <a:cs typeface="微软雅黑" panose="020b0503020204020204" charset="-122"/>
                <a:sym typeface="+mn-ea"/>
              </a:rPr>
              <a:t>ns&lt;(n-2)f&lt;(n-1)d&lt;np</a:t>
            </a:r>
            <a:endParaRPr lang="en-US" altLang="zh-CN" sz="3500" b="1">
              <a:solidFill>
                <a:srgbClr val="FF0000"/>
              </a:solidFill>
              <a:latin typeface="微软雅黑" panose="020b0503020204020204" charset="-122"/>
              <a:ea typeface="微软雅黑"/>
              <a:cs typeface="微软雅黑" panose="020b0503020204020204" charset="-122"/>
              <a:sym typeface="+mn-ea"/>
            </a:endParaRPr>
          </a:p>
        </p:txBody>
      </p:sp>
      <p:sp>
        <p:nvSpPr>
          <p:cNvPr id="665604" name="Text Box 4"/>
          <p:cNvSpPr txBox="1"/>
          <p:nvPr>
            <p:custDataLst>
              <p:tags r:id="rId8"/>
            </p:custDataLst>
          </p:nvPr>
        </p:nvSpPr>
        <p:spPr>
          <a:xfrm>
            <a:off x="1016000" y="668020"/>
            <a:ext cx="2425700" cy="629920"/>
          </a:xfrm>
          <a:prstGeom prst="rect">
            <a:avLst/>
          </a:prstGeom>
          <a:solidFill>
            <a:schemeClr val="lt1"/>
          </a:solidFill>
          <a:ln w="9525">
            <a:noFill/>
          </a:ln>
        </p:spPr>
        <p:txBody>
          <a:bodyPr wrap="square">
            <a:spAutoFit/>
          </a:bodyPr>
          <a:lstStyle/>
          <a:p>
            <a:r>
              <a:rPr lang="zh-CN" altLang="en-US" sz="3500">
                <a:solidFill>
                  <a:srgbClr val="000000"/>
                </a:solidFill>
                <a:latin typeface="微软雅黑" panose="020b0503020204020204" charset="-122"/>
                <a:ea typeface="微软雅黑"/>
              </a:rPr>
              <a:t>能级交错</a:t>
            </a:r>
            <a:endParaRPr lang="zh-CN" altLang="en-US" sz="3500">
              <a:solidFill>
                <a:srgbClr val="000000"/>
              </a:solidFill>
              <a:latin typeface="微软雅黑" panose="020b0503020204020204" charset="-122"/>
              <a:ea typeface="微软雅黑"/>
            </a:endParaRPr>
          </a:p>
        </p:txBody>
      </p:sp>
      <p:sp>
        <p:nvSpPr>
          <p:cNvPr id="10" name="文本框 9"/>
          <p:cNvSpPr txBox="1"/>
          <p:nvPr>
            <p:custDataLst>
              <p:tags r:id="rId9"/>
            </p:custDataLst>
          </p:nvPr>
        </p:nvSpPr>
        <p:spPr>
          <a:xfrm>
            <a:off x="1814830" y="1344930"/>
            <a:ext cx="9418320" cy="2784475"/>
          </a:xfrm>
          <a:prstGeom prst="rect">
            <a:avLst/>
          </a:prstGeom>
          <a:noFill/>
        </p:spPr>
        <p:txBody>
          <a:bodyPr wrap="square" rtlCol="0">
            <a:spAutoFit/>
          </a:bodyPr>
          <a:lstStyle/>
          <a:p>
            <a:pPr indent="0" fontAlgn="auto">
              <a:lnSpc>
                <a:spcPct val="100000"/>
              </a:lnSpc>
            </a:pPr>
            <a:r>
              <a:rPr lang="zh-CN" sz="3500">
                <a:solidFill>
                  <a:schemeClr val="dk1"/>
                </a:solidFill>
                <a:latin typeface="微软雅黑" panose="020b0503020204020204" charset="-122"/>
                <a:ea typeface="微软雅黑"/>
                <a:cs typeface="微软雅黑" panose="020b0503020204020204" charset="-122"/>
                <a:sym typeface="+mn-ea"/>
              </a:rPr>
              <a:t>能级交错是指电子层数较大的某些轨道的能量反而低于电子层数较少的某些轨道能量的现象。从第</a:t>
            </a:r>
            <a:r>
              <a:rPr lang="en-US" sz="3500">
                <a:solidFill>
                  <a:schemeClr val="dk1"/>
                </a:solidFill>
                <a:latin typeface="微软雅黑" panose="020b0503020204020204" charset="-122"/>
                <a:ea typeface="微软雅黑"/>
                <a:cs typeface="微软雅黑" panose="020b0503020204020204" charset="-122"/>
                <a:sym typeface="+mn-ea"/>
              </a:rPr>
              <a:t>4</a:t>
            </a:r>
            <a:r>
              <a:rPr lang="zh-CN" sz="3500">
                <a:solidFill>
                  <a:schemeClr val="dk1"/>
                </a:solidFill>
                <a:latin typeface="微软雅黑" panose="020b0503020204020204" charset="-122"/>
                <a:ea typeface="微软雅黑"/>
                <a:cs typeface="微软雅黑" panose="020b0503020204020204" charset="-122"/>
                <a:sym typeface="+mn-ea"/>
              </a:rPr>
              <a:t>电子层开始出现此现象。</a:t>
            </a:r>
            <a:endParaRPr lang="zh-CN" sz="3500">
              <a:solidFill>
                <a:schemeClr val="dk1"/>
              </a:solidFill>
              <a:latin typeface="微软雅黑" panose="020b0503020204020204" charset="-122"/>
              <a:ea typeface="微软雅黑"/>
              <a:cs typeface="微软雅黑" panose="020b0503020204020204" charset="-122"/>
            </a:endParaRPr>
          </a:p>
          <a:p>
            <a:pPr indent="0" fontAlgn="auto">
              <a:lnSpc>
                <a:spcPct val="100000"/>
              </a:lnSpc>
            </a:pPr>
            <a:r>
              <a:rPr lang="zh-CN" sz="3500">
                <a:solidFill>
                  <a:schemeClr val="dk1"/>
                </a:solidFill>
                <a:latin typeface="微软雅黑" panose="020b0503020204020204" charset="-122"/>
                <a:ea typeface="微软雅黑"/>
                <a:cs typeface="微软雅黑" panose="020b0503020204020204" charset="-122"/>
                <a:sym typeface="+mn-ea"/>
              </a:rPr>
              <a:t>如：</a:t>
            </a:r>
            <a:r>
              <a:rPr lang="en-US" sz="3500">
                <a:solidFill>
                  <a:srgbClr val="FF0000"/>
                </a:solidFill>
                <a:latin typeface="微软雅黑" panose="020b0503020204020204" charset="-122"/>
                <a:ea typeface="微软雅黑"/>
                <a:cs typeface="微软雅黑" panose="020b0503020204020204" charset="-122"/>
                <a:sym typeface="+mn-ea"/>
              </a:rPr>
              <a:t>E</a:t>
            </a:r>
            <a:r>
              <a:rPr lang="en-US" sz="3500" baseline="-25000">
                <a:solidFill>
                  <a:srgbClr val="FF0000"/>
                </a:solidFill>
                <a:latin typeface="微软雅黑" panose="020b0503020204020204" charset="-122"/>
                <a:ea typeface="微软雅黑"/>
                <a:cs typeface="微软雅黑" panose="020b0503020204020204" charset="-122"/>
                <a:sym typeface="+mn-ea"/>
              </a:rPr>
              <a:t>4s</a:t>
            </a:r>
            <a:r>
              <a:rPr lang="en-US" sz="3500">
                <a:solidFill>
                  <a:srgbClr val="FF0000"/>
                </a:solidFill>
                <a:latin typeface="微软雅黑" panose="020b0503020204020204" charset="-122"/>
                <a:ea typeface="微软雅黑"/>
                <a:cs typeface="微软雅黑" panose="020b0503020204020204" charset="-122"/>
                <a:sym typeface="+mn-ea"/>
              </a:rPr>
              <a:t>&lt;E</a:t>
            </a:r>
            <a:r>
              <a:rPr lang="en-US" sz="3500" baseline="-25000">
                <a:solidFill>
                  <a:srgbClr val="FF0000"/>
                </a:solidFill>
                <a:latin typeface="微软雅黑" panose="020b0503020204020204" charset="-122"/>
                <a:ea typeface="微软雅黑"/>
                <a:cs typeface="微软雅黑" panose="020b0503020204020204" charset="-122"/>
                <a:sym typeface="+mn-ea"/>
              </a:rPr>
              <a:t>3d</a:t>
            </a:r>
            <a:r>
              <a:rPr lang="zh-CN" sz="3500">
                <a:solidFill>
                  <a:schemeClr val="dk1"/>
                </a:solidFill>
                <a:latin typeface="微软雅黑" panose="020b0503020204020204" charset="-122"/>
                <a:ea typeface="微软雅黑"/>
                <a:cs typeface="微软雅黑" panose="020b0503020204020204" charset="-122"/>
                <a:sym typeface="+mn-ea"/>
              </a:rPr>
              <a:t>，</a:t>
            </a:r>
            <a:r>
              <a:rPr lang="en-US" sz="3500">
                <a:solidFill>
                  <a:schemeClr val="dk1"/>
                </a:solidFill>
                <a:latin typeface="微软雅黑" panose="020b0503020204020204" charset="-122"/>
                <a:ea typeface="微软雅黑"/>
                <a:cs typeface="微软雅黑" panose="020b0503020204020204" charset="-122"/>
                <a:sym typeface="+mn-ea"/>
              </a:rPr>
              <a:t>E</a:t>
            </a:r>
            <a:r>
              <a:rPr lang="en-US" sz="3500" baseline="-25000">
                <a:solidFill>
                  <a:schemeClr val="dk1"/>
                </a:solidFill>
                <a:latin typeface="微软雅黑" panose="020b0503020204020204" charset="-122"/>
                <a:ea typeface="微软雅黑"/>
                <a:cs typeface="微软雅黑" panose="020b0503020204020204" charset="-122"/>
                <a:sym typeface="+mn-ea"/>
              </a:rPr>
              <a:t>5s</a:t>
            </a:r>
            <a:r>
              <a:rPr lang="en-US" sz="3500">
                <a:solidFill>
                  <a:schemeClr val="dk1"/>
                </a:solidFill>
                <a:latin typeface="微软雅黑" panose="020b0503020204020204" charset="-122"/>
                <a:ea typeface="微软雅黑"/>
                <a:cs typeface="微软雅黑" panose="020b0503020204020204" charset="-122"/>
                <a:sym typeface="+mn-ea"/>
              </a:rPr>
              <a:t>&lt;E</a:t>
            </a:r>
            <a:r>
              <a:rPr lang="en-US" sz="3500" baseline="-25000">
                <a:solidFill>
                  <a:schemeClr val="dk1"/>
                </a:solidFill>
                <a:latin typeface="微软雅黑" panose="020b0503020204020204" charset="-122"/>
                <a:ea typeface="微软雅黑"/>
                <a:cs typeface="微软雅黑" panose="020b0503020204020204" charset="-122"/>
                <a:sym typeface="+mn-ea"/>
              </a:rPr>
              <a:t>4d</a:t>
            </a:r>
            <a:r>
              <a:rPr lang="zh-CN" sz="3500">
                <a:solidFill>
                  <a:schemeClr val="dk1"/>
                </a:solidFill>
                <a:latin typeface="微软雅黑" panose="020b0503020204020204" charset="-122"/>
                <a:ea typeface="微软雅黑"/>
                <a:cs typeface="微软雅黑" panose="020b0503020204020204" charset="-122"/>
                <a:sym typeface="+mn-ea"/>
              </a:rPr>
              <a:t>，</a:t>
            </a:r>
            <a:r>
              <a:rPr lang="en-US" sz="3500">
                <a:solidFill>
                  <a:schemeClr val="dk1"/>
                </a:solidFill>
                <a:latin typeface="微软雅黑" panose="020b0503020204020204" charset="-122"/>
                <a:ea typeface="微软雅黑"/>
                <a:cs typeface="微软雅黑" panose="020b0503020204020204" charset="-122"/>
                <a:sym typeface="+mn-ea"/>
              </a:rPr>
              <a:t>E</a:t>
            </a:r>
            <a:r>
              <a:rPr lang="en-US" sz="3500" baseline="-25000">
                <a:solidFill>
                  <a:schemeClr val="dk1"/>
                </a:solidFill>
                <a:latin typeface="微软雅黑" panose="020b0503020204020204" charset="-122"/>
                <a:ea typeface="微软雅黑"/>
                <a:cs typeface="微软雅黑" panose="020b0503020204020204" charset="-122"/>
                <a:sym typeface="+mn-ea"/>
              </a:rPr>
              <a:t>6s</a:t>
            </a:r>
            <a:r>
              <a:rPr lang="en-US" sz="3500">
                <a:solidFill>
                  <a:schemeClr val="dk1"/>
                </a:solidFill>
                <a:latin typeface="微软雅黑" panose="020b0503020204020204" charset="-122"/>
                <a:ea typeface="微软雅黑"/>
                <a:cs typeface="微软雅黑" panose="020b0503020204020204" charset="-122"/>
                <a:sym typeface="+mn-ea"/>
              </a:rPr>
              <a:t>&lt;E</a:t>
            </a:r>
            <a:r>
              <a:rPr lang="en-US" sz="3500" baseline="-25000">
                <a:solidFill>
                  <a:schemeClr val="dk1"/>
                </a:solidFill>
                <a:latin typeface="微软雅黑" panose="020b0503020204020204" charset="-122"/>
                <a:ea typeface="微软雅黑"/>
                <a:cs typeface="微软雅黑" panose="020b0503020204020204" charset="-122"/>
                <a:sym typeface="+mn-ea"/>
              </a:rPr>
              <a:t>4f</a:t>
            </a:r>
            <a:r>
              <a:rPr lang="en-US" sz="3500">
                <a:solidFill>
                  <a:schemeClr val="dk1"/>
                </a:solidFill>
                <a:latin typeface="微软雅黑" panose="020b0503020204020204" charset="-122"/>
                <a:ea typeface="微软雅黑"/>
                <a:cs typeface="微软雅黑" panose="020b0503020204020204" charset="-122"/>
                <a:sym typeface="+mn-ea"/>
              </a:rPr>
              <a:t>&lt;E</a:t>
            </a:r>
            <a:r>
              <a:rPr lang="en-US" sz="3500" baseline="-25000">
                <a:solidFill>
                  <a:schemeClr val="dk1"/>
                </a:solidFill>
                <a:latin typeface="微软雅黑" panose="020b0503020204020204" charset="-122"/>
                <a:ea typeface="微软雅黑"/>
                <a:cs typeface="微软雅黑" panose="020b0503020204020204" charset="-122"/>
                <a:sym typeface="+mn-ea"/>
              </a:rPr>
              <a:t>5d</a:t>
            </a:r>
            <a:r>
              <a:rPr lang="zh-CN" sz="3500">
                <a:solidFill>
                  <a:schemeClr val="dk1"/>
                </a:solidFill>
                <a:latin typeface="微软雅黑" panose="020b0503020204020204" charset="-122"/>
                <a:ea typeface="微软雅黑"/>
                <a:cs typeface="微软雅黑" panose="020b0503020204020204" charset="-122"/>
                <a:sym typeface="+mn-ea"/>
              </a:rPr>
              <a:t>。</a:t>
            </a:r>
            <a:endParaRPr lang="zh-CN" altLang="en-US" sz="3500">
              <a:solidFill>
                <a:schemeClr val="dk1"/>
              </a:solidFill>
              <a:latin typeface="微软雅黑" panose="020b0503020204020204" charset="-122"/>
              <a:ea typeface="微软雅黑"/>
              <a:cs typeface="微软雅黑" panose="020b0503020204020204" charset="-122"/>
            </a:endParaRPr>
          </a:p>
          <a:p>
            <a:endParaRPr lang="zh-CN" altLang="en-US" sz="3500">
              <a:solidFill>
                <a:schemeClr val="dk1"/>
              </a:solidFill>
              <a:latin typeface="微软雅黑" panose="020b0503020204020204" charset="-122"/>
              <a:ea typeface="微软雅黑"/>
              <a:cs typeface="微软雅黑" panose="020b0503020204020204" charset="-122"/>
            </a:endParaRPr>
          </a:p>
        </p:txBody>
      </p:sp>
    </p:spTree>
    <p:custDataLst>
      <p:tags r:id="rId10"/>
    </p:custDataLst>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tx2"/>
        </a:solidFill>
        <a:effectLst/>
      </p:bgPr>
    </p:bg>
    <p:spTree>
      <p:nvGrpSpPr>
        <p:cNvPr id="1" name=""/>
        <p:cNvGrpSpPr/>
        <p:nvPr>
          <p:custDataLst>
            <p:tags r:id="rId2"/>
          </p:custDataLst>
        </p:nvPr>
      </p:nvGrpSpPr>
      <p:grpSpPr>
        <a:xfrm>
          <a:off x="0" y="0"/>
          <a:ext cx="0" cy="0"/>
        </a:xfrm>
      </p:grpSpPr>
      <p:pic>
        <p:nvPicPr>
          <p:cNvPr id="6" name="图片 5"/>
          <p:cNvPicPr>
            <a:picLocks noChangeAspect="1"/>
          </p:cNvPicPr>
          <p:nvPr userDrawn="1">
            <p:custDataLst>
              <p:tags r:id="rId4"/>
            </p:custDataLst>
          </p:nvPr>
        </p:nvPicPr>
        <p:blipFill>
          <a:blip r:embed="rId3"/>
          <a:stretch>
            <a:fillRect/>
          </a:stretch>
        </p:blipFill>
        <p:spPr>
          <a:xfrm>
            <a:off x="0" y="0"/>
            <a:ext cx="1867535" cy="1779270"/>
          </a:xfrm>
          <a:prstGeom prst="rect">
            <a:avLst/>
          </a:prstGeom>
        </p:spPr>
      </p:pic>
      <p:pic>
        <p:nvPicPr>
          <p:cNvPr id="7" name="图片 6"/>
          <p:cNvPicPr>
            <a:picLocks noChangeAspect="1"/>
          </p:cNvPicPr>
          <p:nvPr userDrawn="1">
            <p:custDataLst>
              <p:tags r:id="rId6"/>
            </p:custDataLst>
          </p:nvPr>
        </p:nvPicPr>
        <p:blipFill>
          <a:blip r:embed="rId5"/>
          <a:stretch>
            <a:fillRect/>
          </a:stretch>
        </p:blipFill>
        <p:spPr>
          <a:xfrm rot="10800000">
            <a:off x="10416540" y="5166360"/>
            <a:ext cx="1775460" cy="1691640"/>
          </a:xfrm>
          <a:prstGeom prst="rect">
            <a:avLst/>
          </a:prstGeom>
        </p:spPr>
      </p:pic>
      <p:sp>
        <p:nvSpPr>
          <p:cNvPr id="10" name="文本框 9"/>
          <p:cNvSpPr txBox="1"/>
          <p:nvPr>
            <p:custDataLst>
              <p:tags r:id="rId7"/>
            </p:custDataLst>
          </p:nvPr>
        </p:nvSpPr>
        <p:spPr>
          <a:xfrm>
            <a:off x="705485" y="572135"/>
            <a:ext cx="2809240" cy="460375"/>
          </a:xfrm>
          <a:prstGeom prst="rect">
            <a:avLst/>
          </a:prstGeom>
          <a:noFill/>
        </p:spPr>
        <p:txBody>
          <a:bodyPr wrap="none" rtlCol="0" anchor="t">
            <a:spAutoFit/>
          </a:bodyPr>
          <a:lstStyle/>
          <a:p>
            <a:pPr algn="l"/>
            <a:r>
              <a:rPr lang="en-US" altLang="zh-CN" sz="2400" b="1">
                <a:solidFill>
                  <a:schemeClr val="dk1"/>
                </a:solidFill>
                <a:latin typeface="微软雅黑" panose="020b0503020204020204" charset="-122"/>
                <a:ea typeface="微软雅黑"/>
                <a:cs typeface="微软雅黑" panose="020b0503020204020204" charset="-122"/>
                <a:sym typeface="+mn-ea"/>
              </a:rPr>
              <a:t>2</a:t>
            </a:r>
            <a:r>
              <a:rPr lang="zh-CN" altLang="en-US" sz="2400" b="1">
                <a:solidFill>
                  <a:schemeClr val="dk1"/>
                </a:solidFill>
                <a:latin typeface="微软雅黑" panose="020b0503020204020204" charset="-122"/>
                <a:ea typeface="微软雅黑"/>
                <a:cs typeface="微软雅黑" panose="020b0503020204020204" charset="-122"/>
                <a:sym typeface="+mn-ea"/>
              </a:rPr>
              <a:t>、泡利不相容原理</a:t>
            </a:r>
            <a:endParaRPr lang="zh-CN" altLang="en-US" sz="2400" b="1">
              <a:solidFill>
                <a:schemeClr val="dk1"/>
              </a:solidFill>
              <a:latin typeface="微软雅黑" panose="020b0503020204020204" charset="-122"/>
              <a:ea typeface="微软雅黑"/>
              <a:cs typeface="微软雅黑" panose="020b0503020204020204" charset="-122"/>
              <a:sym typeface="+mn-ea"/>
            </a:endParaRPr>
          </a:p>
        </p:txBody>
      </p:sp>
      <p:sp>
        <p:nvSpPr>
          <p:cNvPr id="11" name="文本框 10"/>
          <p:cNvSpPr txBox="1"/>
          <p:nvPr>
            <p:custDataLst>
              <p:tags r:id="rId8"/>
            </p:custDataLst>
          </p:nvPr>
        </p:nvSpPr>
        <p:spPr>
          <a:xfrm>
            <a:off x="1467485" y="1208405"/>
            <a:ext cx="9440545" cy="1198880"/>
          </a:xfrm>
          <a:prstGeom prst="rect">
            <a:avLst/>
          </a:prstGeom>
          <a:noFill/>
        </p:spPr>
        <p:txBody>
          <a:bodyPr wrap="square" rtlCol="0" anchor="t">
            <a:spAutoFit/>
          </a:bodyPr>
          <a:lstStyle/>
          <a:p>
            <a:r>
              <a:rPr lang="zh-CN" altLang="en-US" sz="2400">
                <a:solidFill>
                  <a:srgbClr val="000000"/>
                </a:solidFill>
                <a:latin typeface="微软雅黑" panose="020b0503020204020204" charset="-122"/>
                <a:ea typeface="微软雅黑"/>
                <a:cs typeface="微软雅黑" panose="020b0503020204020204" charset="-122"/>
                <a:sym typeface="+mn-ea"/>
              </a:rPr>
              <a:t>由于每一个原子轨道包括两种运动状态，</a:t>
            </a:r>
            <a:r>
              <a:rPr lang="zh-CN" altLang="en-US" sz="2400">
                <a:solidFill>
                  <a:srgbClr val="000000"/>
                </a:solidFill>
                <a:latin typeface="微软雅黑" panose="020b0503020204020204" charset="-122"/>
                <a:ea typeface="微软雅黑"/>
                <a:cs typeface="微软雅黑" panose="020b0503020204020204" charset="-122"/>
              </a:rPr>
              <a:t>每个原子轨道最多容纳</a:t>
            </a:r>
            <a:r>
              <a:rPr lang="zh-CN" altLang="en-US" sz="2400" b="1">
                <a:solidFill>
                  <a:srgbClr val="000000"/>
                </a:solidFill>
                <a:latin typeface="微软雅黑" panose="020b0503020204020204" charset="-122"/>
                <a:ea typeface="微软雅黑"/>
                <a:cs typeface="微软雅黑" panose="020b0503020204020204" charset="-122"/>
              </a:rPr>
              <a:t>两个自旋状态不同</a:t>
            </a:r>
            <a:r>
              <a:rPr lang="zh-CN" altLang="en-US" sz="2400">
                <a:solidFill>
                  <a:srgbClr val="000000"/>
                </a:solidFill>
                <a:latin typeface="微软雅黑" panose="020b0503020204020204" charset="-122"/>
                <a:ea typeface="微软雅黑"/>
                <a:cs typeface="微软雅黑" panose="020b0503020204020204" charset="-122"/>
              </a:rPr>
              <a:t>的电子。</a:t>
            </a:r>
            <a:r>
              <a:rPr lang="zh-CN" altLang="en-US" sz="2400" b="1" smtClean="0">
                <a:solidFill>
                  <a:srgbClr val="000000"/>
                </a:solidFill>
                <a:latin typeface="微软雅黑" panose="020b0503020204020204" charset="-122"/>
                <a:ea typeface="微软雅黑"/>
                <a:cs typeface="微软雅黑" panose="020b0503020204020204" charset="-122"/>
                <a:sym typeface="+mn-ea"/>
              </a:rPr>
              <a:t>（用“</a:t>
            </a:r>
            <a:r>
              <a:rPr lang="en-US" altLang="zh-CN" sz="2400" b="1" smtClean="0">
                <a:solidFill>
                  <a:srgbClr val="000000"/>
                </a:solidFill>
                <a:latin typeface="微软雅黑" panose="020b0503020204020204" charset="-122"/>
                <a:ea typeface="微软雅黑"/>
                <a:cs typeface="微软雅黑" panose="020b0503020204020204" charset="-122"/>
                <a:sym typeface="+mn-ea"/>
              </a:rPr>
              <a:t>↓↑”</a:t>
            </a:r>
            <a:r>
              <a:rPr lang="zh-CN" altLang="en-US" sz="2400" b="1" smtClean="0">
                <a:solidFill>
                  <a:srgbClr val="000000"/>
                </a:solidFill>
                <a:latin typeface="微软雅黑" panose="020b0503020204020204" charset="-122"/>
                <a:ea typeface="微软雅黑"/>
                <a:cs typeface="微软雅黑" panose="020b0503020204020204" charset="-122"/>
                <a:sym typeface="+mn-ea"/>
              </a:rPr>
              <a:t>表示）</a:t>
            </a:r>
            <a:endParaRPr lang="zh-CN" altLang="en-US" sz="2400">
              <a:solidFill>
                <a:srgbClr val="000000"/>
              </a:solidFill>
              <a:latin typeface="微软雅黑" panose="020b0503020204020204" charset="-122"/>
              <a:ea typeface="微软雅黑"/>
              <a:cs typeface="微软雅黑" panose="020b0503020204020204" charset="-122"/>
            </a:endParaRPr>
          </a:p>
          <a:p>
            <a:endParaRPr lang="zh-CN" altLang="en-US" sz="2400">
              <a:solidFill>
                <a:srgbClr val="000000"/>
              </a:solidFill>
              <a:latin typeface="微软雅黑" panose="020b0503020204020204" charset="-122"/>
              <a:ea typeface="微软雅黑"/>
              <a:cs typeface="微软雅黑" panose="020b0503020204020204" charset="-122"/>
            </a:endParaRPr>
          </a:p>
        </p:txBody>
      </p:sp>
      <p:sp>
        <p:nvSpPr>
          <p:cNvPr id="12" name="流程图: 终止 11"/>
          <p:cNvSpPr/>
          <p:nvPr>
            <p:custDataLst>
              <p:tags r:id="rId9"/>
            </p:custDataLst>
          </p:nvPr>
        </p:nvSpPr>
        <p:spPr>
          <a:xfrm>
            <a:off x="5248275" y="591185"/>
            <a:ext cx="6087110" cy="523875"/>
          </a:xfrm>
          <a:prstGeom prst="flowChartTerminator">
            <a:avLst/>
          </a:prstGeom>
          <a:solidFill>
            <a:schemeClr val="accent6"/>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l" eaLnBrk="1" hangingPunct="1">
              <a:spcBef>
                <a:spcPct val="0"/>
              </a:spcBef>
              <a:buFontTx/>
              <a:buNone/>
            </a:pPr>
            <a:r>
              <a:rPr lang="zh-CN" altLang="en-US" sz="2500">
                <a:solidFill>
                  <a:srgbClr val="FFFFFF"/>
                </a:solidFill>
                <a:latin typeface="微软雅黑" panose="020b0503020204020204" charset="-122"/>
                <a:ea typeface="微软雅黑"/>
                <a:sym typeface="+mn-ea"/>
              </a:rPr>
              <a:t>不存在两个运动状态完全相同的电子。</a:t>
            </a:r>
            <a:endParaRPr lang="zh-CN" altLang="en-US" sz="2500">
              <a:solidFill>
                <a:srgbClr val="FFFFFF"/>
              </a:solidFill>
              <a:latin typeface="微软雅黑" panose="020b0503020204020204" charset="-122"/>
              <a:ea typeface="微软雅黑"/>
              <a:sym typeface="+mn-ea"/>
            </a:endParaRPr>
          </a:p>
        </p:txBody>
      </p:sp>
      <p:pic>
        <p:nvPicPr>
          <p:cNvPr id="13" name="图片 12"/>
          <p:cNvPicPr>
            <a:picLocks noChangeAspect="1"/>
          </p:cNvPicPr>
          <p:nvPr>
            <p:custDataLst>
              <p:tags r:id="rId11"/>
            </p:custDataLst>
          </p:nvPr>
        </p:nvPicPr>
        <p:blipFill>
          <a:blip r:embed="rId10">
            <a:lum bright="-10000" contrast="20000"/>
          </a:blip>
          <a:srcRect l="7352" t="15992" r="56552" b="74166"/>
          <a:stretch>
            <a:fillRect/>
          </a:stretch>
        </p:blipFill>
        <p:spPr>
          <a:xfrm>
            <a:off x="1994193" y="2582932"/>
            <a:ext cx="2592288" cy="960107"/>
          </a:xfrm>
          <a:prstGeom prst="rect">
            <a:avLst/>
          </a:prstGeom>
        </p:spPr>
      </p:pic>
      <p:sp>
        <p:nvSpPr>
          <p:cNvPr id="14" name="左箭头标注 13"/>
          <p:cNvSpPr/>
          <p:nvPr>
            <p:custDataLst>
              <p:tags r:id="rId12"/>
            </p:custDataLst>
          </p:nvPr>
        </p:nvSpPr>
        <p:spPr>
          <a:xfrm>
            <a:off x="4881245" y="2700020"/>
            <a:ext cx="2785745" cy="1073150"/>
          </a:xfrm>
          <a:prstGeom prst="leftArrowCallout">
            <a:avLst/>
          </a:prstGeom>
          <a:solidFill>
            <a:schemeClr val="accent6"/>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500">
                <a:solidFill>
                  <a:schemeClr val="lt1"/>
                </a:solidFill>
                <a:latin typeface="微软雅黑" panose="020b0503020204020204" charset="-122"/>
                <a:ea typeface="微软雅黑"/>
              </a:rPr>
              <a:t>轨道表示式</a:t>
            </a:r>
            <a:endParaRPr lang="zh-CN" altLang="en-US" sz="3500">
              <a:solidFill>
                <a:schemeClr val="lt1"/>
              </a:solidFill>
              <a:latin typeface="微软雅黑" panose="020b0503020204020204" charset="-122"/>
              <a:ea typeface="微软雅黑"/>
            </a:endParaRPr>
          </a:p>
        </p:txBody>
      </p:sp>
    </p:spTree>
    <p:custDataLst>
      <p:tags r:id="rId13"/>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after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tx2"/>
        </a:solidFill>
        <a:effectLst/>
      </p:bgPr>
    </p:bg>
    <p:spTree>
      <p:nvGrpSpPr>
        <p:cNvPr id="1" name=""/>
        <p:cNvGrpSpPr/>
        <p:nvPr>
          <p:custDataLst>
            <p:tags r:id="rId2"/>
          </p:custDataLst>
        </p:nvPr>
      </p:nvGrpSpPr>
      <p:grpSpPr>
        <a:xfrm>
          <a:off x="0" y="0"/>
          <a:ext cx="0" cy="0"/>
        </a:xfrm>
      </p:grpSpPr>
      <p:pic>
        <p:nvPicPr>
          <p:cNvPr id="6" name="图片 5"/>
          <p:cNvPicPr>
            <a:picLocks noChangeAspect="1"/>
          </p:cNvPicPr>
          <p:nvPr userDrawn="1">
            <p:custDataLst>
              <p:tags r:id="rId4"/>
            </p:custDataLst>
          </p:nvPr>
        </p:nvPicPr>
        <p:blipFill>
          <a:blip r:embed="rId3"/>
          <a:stretch>
            <a:fillRect/>
          </a:stretch>
        </p:blipFill>
        <p:spPr>
          <a:xfrm>
            <a:off x="0" y="0"/>
            <a:ext cx="1867535" cy="1779270"/>
          </a:xfrm>
          <a:prstGeom prst="rect">
            <a:avLst/>
          </a:prstGeom>
        </p:spPr>
      </p:pic>
      <p:pic>
        <p:nvPicPr>
          <p:cNvPr id="7" name="图片 6"/>
          <p:cNvPicPr>
            <a:picLocks noChangeAspect="1"/>
          </p:cNvPicPr>
          <p:nvPr userDrawn="1">
            <p:custDataLst>
              <p:tags r:id="rId6"/>
            </p:custDataLst>
          </p:nvPr>
        </p:nvPicPr>
        <p:blipFill>
          <a:blip r:embed="rId5"/>
          <a:stretch>
            <a:fillRect/>
          </a:stretch>
        </p:blipFill>
        <p:spPr>
          <a:xfrm rot="10800000">
            <a:off x="10416540" y="5166360"/>
            <a:ext cx="1775460" cy="1691640"/>
          </a:xfrm>
          <a:prstGeom prst="rect">
            <a:avLst/>
          </a:prstGeom>
        </p:spPr>
      </p:pic>
      <p:sp>
        <p:nvSpPr>
          <p:cNvPr id="10" name="文本框 9"/>
          <p:cNvSpPr txBox="1"/>
          <p:nvPr>
            <p:custDataLst>
              <p:tags r:id="rId7"/>
            </p:custDataLst>
          </p:nvPr>
        </p:nvSpPr>
        <p:spPr>
          <a:xfrm>
            <a:off x="727075" y="578485"/>
            <a:ext cx="1894840" cy="460375"/>
          </a:xfrm>
          <a:prstGeom prst="rect">
            <a:avLst/>
          </a:prstGeom>
          <a:noFill/>
        </p:spPr>
        <p:txBody>
          <a:bodyPr wrap="none" rtlCol="0" anchor="t">
            <a:spAutoFit/>
          </a:bodyPr>
          <a:lstStyle/>
          <a:p>
            <a:pPr algn="l"/>
            <a:r>
              <a:rPr lang="en-US" altLang="zh-CN" sz="2400" b="1">
                <a:solidFill>
                  <a:schemeClr val="dk1"/>
                </a:solidFill>
                <a:latin typeface="微软雅黑" panose="020b0503020204020204" charset="-122"/>
                <a:ea typeface="微软雅黑"/>
                <a:cs typeface="微软雅黑" panose="020b0503020204020204" charset="-122"/>
                <a:sym typeface="+mn-ea"/>
              </a:rPr>
              <a:t>3</a:t>
            </a:r>
            <a:r>
              <a:rPr lang="zh-CN" altLang="en-US" sz="2400" b="1">
                <a:solidFill>
                  <a:schemeClr val="dk1"/>
                </a:solidFill>
                <a:latin typeface="微软雅黑" panose="020b0503020204020204" charset="-122"/>
                <a:ea typeface="微软雅黑"/>
                <a:cs typeface="微软雅黑" panose="020b0503020204020204" charset="-122"/>
                <a:sym typeface="+mn-ea"/>
              </a:rPr>
              <a:t>、洪特规则</a:t>
            </a:r>
            <a:endParaRPr lang="zh-CN" altLang="en-US" sz="2400" b="1">
              <a:solidFill>
                <a:schemeClr val="dk1"/>
              </a:solidFill>
              <a:latin typeface="微软雅黑" panose="020b0503020204020204" charset="-122"/>
              <a:ea typeface="微软雅黑"/>
              <a:cs typeface="微软雅黑" panose="020b0503020204020204" charset="-122"/>
              <a:sym typeface="+mn-ea"/>
            </a:endParaRPr>
          </a:p>
        </p:txBody>
      </p:sp>
      <p:sp>
        <p:nvSpPr>
          <p:cNvPr id="11" name="文本框 10"/>
          <p:cNvSpPr txBox="1"/>
          <p:nvPr>
            <p:custDataLst>
              <p:tags r:id="rId8"/>
            </p:custDataLst>
          </p:nvPr>
        </p:nvSpPr>
        <p:spPr>
          <a:xfrm>
            <a:off x="727075" y="1243330"/>
            <a:ext cx="10913110" cy="1198880"/>
          </a:xfrm>
          <a:prstGeom prst="rect">
            <a:avLst/>
          </a:prstGeom>
          <a:noFill/>
        </p:spPr>
        <p:txBody>
          <a:bodyPr wrap="square" rtlCol="0" anchor="t">
            <a:spAutoFit/>
          </a:bodyPr>
          <a:lstStyle/>
          <a:p>
            <a:pPr>
              <a:lnSpc>
                <a:spcPct val="150000"/>
              </a:lnSpc>
            </a:pPr>
            <a:r>
              <a:rPr lang="zh-CN" altLang="en-US" sz="2400">
                <a:solidFill>
                  <a:srgbClr val="000000"/>
                </a:solidFill>
                <a:latin typeface="微软雅黑" panose="020b0503020204020204" charset="-122"/>
                <a:ea typeface="微软雅黑"/>
              </a:rPr>
              <a:t>原子核外电子在能量相同的各个轨道上排布时，</a:t>
            </a:r>
            <a:r>
              <a:rPr lang="zh-CN" altLang="en-US" sz="2400" b="1">
                <a:solidFill>
                  <a:srgbClr val="000000"/>
                </a:solidFill>
                <a:latin typeface="微软雅黑" panose="020b0503020204020204" charset="-122"/>
                <a:ea typeface="微软雅黑"/>
              </a:rPr>
              <a:t>电子尽可能分占在不同的原子轨道上</a:t>
            </a:r>
            <a:r>
              <a:rPr lang="zh-CN" altLang="en-US" sz="2400">
                <a:solidFill>
                  <a:srgbClr val="000000"/>
                </a:solidFill>
                <a:latin typeface="微软雅黑" panose="020b0503020204020204" charset="-122"/>
                <a:ea typeface="微软雅黑"/>
              </a:rPr>
              <a:t>，且</a:t>
            </a:r>
            <a:r>
              <a:rPr lang="zh-CN" altLang="en-US" sz="2400" b="1">
                <a:solidFill>
                  <a:srgbClr val="000000"/>
                </a:solidFill>
                <a:latin typeface="微软雅黑" panose="020b0503020204020204" charset="-122"/>
                <a:ea typeface="微软雅黑"/>
              </a:rPr>
              <a:t>自旋状态相同</a:t>
            </a:r>
            <a:r>
              <a:rPr lang="zh-CN" altLang="en-US" sz="2400">
                <a:solidFill>
                  <a:srgbClr val="000000"/>
                </a:solidFill>
                <a:latin typeface="微软雅黑" panose="020b0503020204020204" charset="-122"/>
                <a:ea typeface="微软雅黑"/>
              </a:rPr>
              <a:t>，这样整个原子的能量最低，这个规则称为洪特规则。</a:t>
            </a:r>
            <a:endParaRPr lang="zh-CN" altLang="en-US" sz="2400">
              <a:solidFill>
                <a:srgbClr val="000000"/>
              </a:solidFill>
              <a:latin typeface="微软雅黑" panose="020b0503020204020204" charset="-122"/>
              <a:ea typeface="微软雅黑"/>
            </a:endParaRPr>
          </a:p>
        </p:txBody>
      </p:sp>
      <p:sp>
        <p:nvSpPr>
          <p:cNvPr id="13" name="文本框 12"/>
          <p:cNvSpPr txBox="1"/>
          <p:nvPr>
            <p:custDataLst>
              <p:tags r:id="rId9"/>
            </p:custDataLst>
          </p:nvPr>
        </p:nvSpPr>
        <p:spPr>
          <a:xfrm>
            <a:off x="2235859" y="2699752"/>
            <a:ext cx="7140388" cy="460375"/>
          </a:xfrm>
          <a:prstGeom prst="rect">
            <a:avLst/>
          </a:prstGeom>
          <a:noFill/>
        </p:spPr>
        <p:txBody>
          <a:bodyPr wrap="square" rtlCol="0">
            <a:spAutoFit/>
          </a:bodyPr>
          <a:lstStyle/>
          <a:p>
            <a:r>
              <a:rPr lang="zh-CN" altLang="en-US" sz="2400">
                <a:solidFill>
                  <a:schemeClr val="dk1"/>
                </a:solidFill>
                <a:latin typeface="微软雅黑" panose="020b0503020204020204" charset="-122"/>
                <a:ea typeface="微软雅黑"/>
                <a:cs typeface="微软雅黑" panose="020b0503020204020204" charset="-122"/>
              </a:rPr>
              <a:t>  写出基态碳原子可能的轨道表示式</a:t>
            </a:r>
            <a:endParaRPr lang="zh-CN" altLang="en-US" sz="2400">
              <a:solidFill>
                <a:schemeClr val="dk1"/>
              </a:solidFill>
              <a:latin typeface="微软雅黑" panose="020b0503020204020204" charset="-122"/>
              <a:ea typeface="微软雅黑"/>
              <a:cs typeface="微软雅黑" panose="020b0503020204020204" charset="-122"/>
            </a:endParaRPr>
          </a:p>
        </p:txBody>
      </p:sp>
      <p:grpSp>
        <p:nvGrpSpPr>
          <p:cNvPr id="52" name="组合 51"/>
          <p:cNvGrpSpPr/>
          <p:nvPr>
            <p:custDataLst>
              <p:tags r:id="rId10"/>
            </p:custDataLst>
          </p:nvPr>
        </p:nvGrpSpPr>
        <p:grpSpPr>
          <a:xfrm>
            <a:off x="5806053" y="3377611"/>
            <a:ext cx="3625121" cy="946794"/>
            <a:chOff x="1419455" y="3096897"/>
            <a:chExt cx="3625121" cy="946794"/>
          </a:xfrm>
        </p:grpSpPr>
        <p:sp>
          <p:nvSpPr>
            <p:cNvPr id="53" name="文本框 23"/>
            <p:cNvSpPr txBox="1"/>
            <p:nvPr>
              <p:custDataLst>
                <p:tags r:id="rId11"/>
              </p:custDataLst>
            </p:nvPr>
          </p:nvSpPr>
          <p:spPr>
            <a:xfrm>
              <a:off x="1419455" y="3104913"/>
              <a:ext cx="766259" cy="506730"/>
            </a:xfrm>
            <a:prstGeom prst="rect">
              <a:avLst/>
            </a:prstGeom>
            <a:noFill/>
          </p:spPr>
          <p:txBody>
            <a:bodyPr wrap="square" rtlCol="0">
              <a:spAutoFit/>
            </a:bodyPr>
            <a:lstStyle/>
            <a:p>
              <a:pPr>
                <a:lnSpc>
                  <a:spcPct val="150000"/>
                </a:lnSpc>
              </a:pPr>
              <a:r>
                <a:rPr lang="zh-CN" altLang="en-US">
                  <a:solidFill>
                    <a:schemeClr val="dk1"/>
                  </a:solidFill>
                  <a:latin typeface="微软雅黑" panose="020b0503020204020204" charset="-122"/>
                  <a:ea typeface="微软雅黑"/>
                  <a:cs typeface="微软雅黑" panose="020b0503020204020204" charset="-122"/>
                </a:rPr>
                <a:t>② </a:t>
              </a:r>
              <a:r>
                <a:rPr lang="en-US" altLang="zh-CN">
                  <a:solidFill>
                    <a:schemeClr val="dk1"/>
                  </a:solidFill>
                  <a:latin typeface="微软雅黑" panose="020b0503020204020204" charset="-122"/>
                  <a:ea typeface="微软雅黑"/>
                  <a:cs typeface="微软雅黑" panose="020b0503020204020204" charset="-122"/>
                </a:rPr>
                <a:t>C</a:t>
              </a:r>
              <a:endParaRPr lang="en-US" altLang="zh-CN">
                <a:solidFill>
                  <a:schemeClr val="dk1"/>
                </a:solidFill>
                <a:latin typeface="微软雅黑" panose="020b0503020204020204" charset="-122"/>
                <a:ea typeface="微软雅黑"/>
                <a:cs typeface="微软雅黑" panose="020b0503020204020204" charset="-122"/>
              </a:endParaRPr>
            </a:p>
          </p:txBody>
        </p:sp>
        <p:sp>
          <p:nvSpPr>
            <p:cNvPr id="54" name="文本框 23"/>
            <p:cNvSpPr txBox="1"/>
            <p:nvPr>
              <p:custDataLst>
                <p:tags r:id="rId12"/>
              </p:custDataLst>
            </p:nvPr>
          </p:nvSpPr>
          <p:spPr>
            <a:xfrm>
              <a:off x="2506609" y="3536961"/>
              <a:ext cx="451745" cy="506730"/>
            </a:xfrm>
            <a:prstGeom prst="rect">
              <a:avLst/>
            </a:prstGeom>
            <a:noFill/>
          </p:spPr>
          <p:txBody>
            <a:bodyPr wrap="square" rtlCol="0">
              <a:spAutoFit/>
            </a:bodyPr>
            <a:lstStyle/>
            <a:p>
              <a:pPr>
                <a:lnSpc>
                  <a:spcPct val="150000"/>
                </a:lnSpc>
              </a:pPr>
              <a:r>
                <a:rPr lang="en-US" altLang="zh-CN">
                  <a:solidFill>
                    <a:srgbClr val="000000"/>
                  </a:solidFill>
                  <a:latin typeface="微软雅黑" panose="020b0503020204020204" charset="-122"/>
                  <a:ea typeface="微软雅黑"/>
                  <a:cs typeface="Times New Roman" panose="02020603050405020304" pitchFamily="18" charset="0"/>
                </a:rPr>
                <a:t>1s</a:t>
              </a:r>
              <a:endParaRPr lang="en-US" altLang="zh-CN">
                <a:solidFill>
                  <a:srgbClr val="000000"/>
                </a:solidFill>
                <a:latin typeface="微软雅黑" panose="020b0503020204020204" charset="-122"/>
                <a:ea typeface="微软雅黑"/>
                <a:cs typeface="Times New Roman" panose="02020603050405020304" pitchFamily="18" charset="0"/>
              </a:endParaRPr>
            </a:p>
          </p:txBody>
        </p:sp>
        <p:sp>
          <p:nvSpPr>
            <p:cNvPr id="55" name="矩形 54"/>
            <p:cNvSpPr/>
            <p:nvPr>
              <p:custDataLst>
                <p:tags r:id="rId13"/>
              </p:custDataLst>
            </p:nvPr>
          </p:nvSpPr>
          <p:spPr>
            <a:xfrm>
              <a:off x="3748576" y="3096897"/>
              <a:ext cx="432000" cy="432000"/>
            </a:xfrm>
            <a:prstGeom prst="rect">
              <a:avLst/>
            </a:prstGeom>
            <a:no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rgbClr val="000000"/>
                  </a:solidFill>
                  <a:latin typeface="微软雅黑" panose="020b0503020204020204" charset="-122"/>
                  <a:ea typeface="微软雅黑"/>
                  <a:cs typeface="Times New Roman" panose="02020603050405020304" pitchFamily="18" charset="0"/>
                </a:rPr>
                <a:t>↑↑</a:t>
              </a:r>
              <a:endParaRPr lang="zh-CN" altLang="en-US" b="1">
                <a:solidFill>
                  <a:srgbClr val="000000"/>
                </a:solidFill>
                <a:latin typeface="微软雅黑" panose="020b0503020204020204" charset="-122"/>
                <a:ea typeface="微软雅黑"/>
                <a:cs typeface="Times New Roman" panose="02020603050405020304" pitchFamily="18" charset="0"/>
              </a:endParaRPr>
            </a:p>
          </p:txBody>
        </p:sp>
        <p:sp>
          <p:nvSpPr>
            <p:cNvPr id="56" name="矩形 55"/>
            <p:cNvSpPr/>
            <p:nvPr>
              <p:custDataLst>
                <p:tags r:id="rId14"/>
              </p:custDataLst>
            </p:nvPr>
          </p:nvSpPr>
          <p:spPr>
            <a:xfrm>
              <a:off x="2523924" y="3104913"/>
              <a:ext cx="432000" cy="432000"/>
            </a:xfrm>
            <a:prstGeom prst="rect">
              <a:avLst/>
            </a:prstGeom>
            <a:no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rgbClr val="000000"/>
                  </a:solidFill>
                  <a:latin typeface="微软雅黑" panose="020b0503020204020204" charset="-122"/>
                  <a:ea typeface="微软雅黑"/>
                  <a:cs typeface="Times New Roman" panose="02020603050405020304" pitchFamily="18" charset="0"/>
                </a:rPr>
                <a:t>↑↓</a:t>
              </a:r>
              <a:endParaRPr lang="zh-CN" altLang="en-US" b="1">
                <a:solidFill>
                  <a:srgbClr val="000000"/>
                </a:solidFill>
                <a:latin typeface="微软雅黑" panose="020b0503020204020204" charset="-122"/>
                <a:ea typeface="微软雅黑"/>
                <a:cs typeface="Times New Roman" panose="02020603050405020304" pitchFamily="18" charset="0"/>
              </a:endParaRPr>
            </a:p>
          </p:txBody>
        </p:sp>
        <p:sp>
          <p:nvSpPr>
            <p:cNvPr id="57" name="矩形 56"/>
            <p:cNvSpPr/>
            <p:nvPr>
              <p:custDataLst>
                <p:tags r:id="rId15"/>
              </p:custDataLst>
            </p:nvPr>
          </p:nvSpPr>
          <p:spPr>
            <a:xfrm>
              <a:off x="3110940" y="3096897"/>
              <a:ext cx="432000" cy="432000"/>
            </a:xfrm>
            <a:prstGeom prst="rect">
              <a:avLst/>
            </a:prstGeom>
            <a:no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rgbClr val="000000"/>
                  </a:solidFill>
                  <a:latin typeface="微软雅黑" panose="020b0503020204020204" charset="-122"/>
                  <a:ea typeface="微软雅黑"/>
                  <a:cs typeface="Times New Roman" panose="02020603050405020304" pitchFamily="18" charset="0"/>
                </a:rPr>
                <a:t>↑↓</a:t>
              </a:r>
              <a:endParaRPr lang="zh-CN" altLang="en-US" b="1">
                <a:solidFill>
                  <a:srgbClr val="000000"/>
                </a:solidFill>
                <a:latin typeface="微软雅黑" panose="020b0503020204020204" charset="-122"/>
                <a:ea typeface="微软雅黑"/>
                <a:cs typeface="Times New Roman" panose="02020603050405020304" pitchFamily="18" charset="0"/>
              </a:endParaRPr>
            </a:p>
          </p:txBody>
        </p:sp>
        <p:sp>
          <p:nvSpPr>
            <p:cNvPr id="58" name="矩形 57"/>
            <p:cNvSpPr/>
            <p:nvPr>
              <p:custDataLst>
                <p:tags r:id="rId16"/>
              </p:custDataLst>
            </p:nvPr>
          </p:nvSpPr>
          <p:spPr>
            <a:xfrm>
              <a:off x="4180576" y="3096897"/>
              <a:ext cx="432000" cy="432000"/>
            </a:xfrm>
            <a:prstGeom prst="rect">
              <a:avLst/>
            </a:prstGeom>
            <a:no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ysClr val="windowText" lastClr="000000"/>
                </a:solidFill>
                <a:latin typeface="微软雅黑" panose="020b0503020204020204" charset="-122"/>
                <a:ea typeface="微软雅黑"/>
                <a:cs typeface="Times New Roman" panose="02020603050405020304" pitchFamily="18" charset="0"/>
              </a:endParaRPr>
            </a:p>
          </p:txBody>
        </p:sp>
        <p:sp>
          <p:nvSpPr>
            <p:cNvPr id="59" name="矩形 58"/>
            <p:cNvSpPr/>
            <p:nvPr>
              <p:custDataLst>
                <p:tags r:id="rId17"/>
              </p:custDataLst>
            </p:nvPr>
          </p:nvSpPr>
          <p:spPr>
            <a:xfrm>
              <a:off x="4612576" y="3096897"/>
              <a:ext cx="432000" cy="432000"/>
            </a:xfrm>
            <a:prstGeom prst="rect">
              <a:avLst/>
            </a:prstGeom>
            <a:no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ysClr val="windowText" lastClr="000000"/>
                </a:solidFill>
                <a:latin typeface="微软雅黑" panose="020b0503020204020204" charset="-122"/>
                <a:ea typeface="微软雅黑"/>
                <a:cs typeface="Times New Roman" panose="02020603050405020304" pitchFamily="18" charset="0"/>
              </a:endParaRPr>
            </a:p>
          </p:txBody>
        </p:sp>
        <p:sp>
          <p:nvSpPr>
            <p:cNvPr id="102" name="文本框 23"/>
            <p:cNvSpPr txBox="1"/>
            <p:nvPr>
              <p:custDataLst>
                <p:tags r:id="rId18"/>
              </p:custDataLst>
            </p:nvPr>
          </p:nvSpPr>
          <p:spPr>
            <a:xfrm>
              <a:off x="3082673" y="3536961"/>
              <a:ext cx="451745" cy="506730"/>
            </a:xfrm>
            <a:prstGeom prst="rect">
              <a:avLst/>
            </a:prstGeom>
            <a:noFill/>
          </p:spPr>
          <p:txBody>
            <a:bodyPr wrap="square" rtlCol="0">
              <a:spAutoFit/>
            </a:bodyPr>
            <a:lstStyle/>
            <a:p>
              <a:pPr>
                <a:lnSpc>
                  <a:spcPct val="150000"/>
                </a:lnSpc>
              </a:pPr>
              <a:r>
                <a:rPr lang="en-US" altLang="zh-CN">
                  <a:solidFill>
                    <a:srgbClr val="000000"/>
                  </a:solidFill>
                  <a:latin typeface="微软雅黑" panose="020b0503020204020204" charset="-122"/>
                  <a:ea typeface="微软雅黑"/>
                  <a:cs typeface="Times New Roman" panose="02020603050405020304" pitchFamily="18" charset="0"/>
                </a:rPr>
                <a:t>2s</a:t>
              </a:r>
              <a:endParaRPr lang="en-US" altLang="zh-CN">
                <a:solidFill>
                  <a:srgbClr val="000000"/>
                </a:solidFill>
                <a:latin typeface="微软雅黑" panose="020b0503020204020204" charset="-122"/>
                <a:ea typeface="微软雅黑"/>
                <a:cs typeface="Times New Roman" panose="02020603050405020304" pitchFamily="18" charset="0"/>
              </a:endParaRPr>
            </a:p>
          </p:txBody>
        </p:sp>
        <p:sp>
          <p:nvSpPr>
            <p:cNvPr id="103" name="文本框 23"/>
            <p:cNvSpPr txBox="1"/>
            <p:nvPr>
              <p:custDataLst>
                <p:tags r:id="rId19"/>
              </p:custDataLst>
            </p:nvPr>
          </p:nvSpPr>
          <p:spPr>
            <a:xfrm>
              <a:off x="4110482" y="3533186"/>
              <a:ext cx="505970" cy="506730"/>
            </a:xfrm>
            <a:prstGeom prst="rect">
              <a:avLst/>
            </a:prstGeom>
            <a:noFill/>
          </p:spPr>
          <p:txBody>
            <a:bodyPr wrap="square" rtlCol="0">
              <a:spAutoFit/>
            </a:bodyPr>
            <a:lstStyle/>
            <a:p>
              <a:pPr>
                <a:lnSpc>
                  <a:spcPct val="150000"/>
                </a:lnSpc>
              </a:pPr>
              <a:r>
                <a:rPr lang="en-US" altLang="zh-CN">
                  <a:solidFill>
                    <a:srgbClr val="000000"/>
                  </a:solidFill>
                  <a:latin typeface="微软雅黑" panose="020b0503020204020204" charset="-122"/>
                  <a:ea typeface="微软雅黑"/>
                  <a:cs typeface="Times New Roman" panose="02020603050405020304" pitchFamily="18" charset="0"/>
                </a:rPr>
                <a:t>2p</a:t>
              </a:r>
              <a:endParaRPr lang="en-US" altLang="zh-CN">
                <a:solidFill>
                  <a:srgbClr val="000000"/>
                </a:solidFill>
                <a:latin typeface="微软雅黑" panose="020b0503020204020204" charset="-122"/>
                <a:ea typeface="微软雅黑"/>
                <a:cs typeface="Times New Roman" panose="02020603050405020304" pitchFamily="18" charset="0"/>
              </a:endParaRPr>
            </a:p>
          </p:txBody>
        </p:sp>
      </p:grpSp>
      <p:grpSp>
        <p:nvGrpSpPr>
          <p:cNvPr id="104" name="组合 103"/>
          <p:cNvGrpSpPr/>
          <p:nvPr>
            <p:custDataLst>
              <p:tags r:id="rId20"/>
            </p:custDataLst>
          </p:nvPr>
        </p:nvGrpSpPr>
        <p:grpSpPr>
          <a:xfrm>
            <a:off x="2063837" y="3377611"/>
            <a:ext cx="3515054" cy="946794"/>
            <a:chOff x="7068177" y="2290000"/>
            <a:chExt cx="3515054" cy="946794"/>
          </a:xfrm>
        </p:grpSpPr>
        <p:sp>
          <p:nvSpPr>
            <p:cNvPr id="105" name="文本框 23"/>
            <p:cNvSpPr txBox="1"/>
            <p:nvPr>
              <p:custDataLst>
                <p:tags r:id="rId21"/>
              </p:custDataLst>
            </p:nvPr>
          </p:nvSpPr>
          <p:spPr>
            <a:xfrm>
              <a:off x="7068177" y="2298016"/>
              <a:ext cx="656192" cy="506730"/>
            </a:xfrm>
            <a:prstGeom prst="rect">
              <a:avLst/>
            </a:prstGeom>
            <a:noFill/>
          </p:spPr>
          <p:txBody>
            <a:bodyPr wrap="square" rtlCol="0">
              <a:spAutoFit/>
            </a:bodyPr>
            <a:lstStyle/>
            <a:p>
              <a:pPr>
                <a:lnSpc>
                  <a:spcPct val="150000"/>
                </a:lnSpc>
              </a:pPr>
              <a:r>
                <a:rPr lang="zh-CN" altLang="en-US">
                  <a:solidFill>
                    <a:schemeClr val="dk1"/>
                  </a:solidFill>
                  <a:latin typeface="微软雅黑" panose="020b0503020204020204" charset="-122"/>
                  <a:ea typeface="微软雅黑"/>
                  <a:cs typeface="微软雅黑" panose="020b0503020204020204" charset="-122"/>
                </a:rPr>
                <a:t>① </a:t>
              </a:r>
              <a:r>
                <a:rPr lang="en-US" altLang="zh-CN">
                  <a:solidFill>
                    <a:schemeClr val="dk1"/>
                  </a:solidFill>
                  <a:latin typeface="微软雅黑" panose="020b0503020204020204" charset="-122"/>
                  <a:ea typeface="微软雅黑"/>
                  <a:cs typeface="微软雅黑" panose="020b0503020204020204" charset="-122"/>
                </a:rPr>
                <a:t>C</a:t>
              </a:r>
              <a:endParaRPr lang="en-US" altLang="zh-CN">
                <a:solidFill>
                  <a:schemeClr val="dk1"/>
                </a:solidFill>
                <a:latin typeface="微软雅黑" panose="020b0503020204020204" charset="-122"/>
                <a:ea typeface="微软雅黑"/>
                <a:cs typeface="微软雅黑" panose="020b0503020204020204" charset="-122"/>
              </a:endParaRPr>
            </a:p>
          </p:txBody>
        </p:sp>
        <p:sp>
          <p:nvSpPr>
            <p:cNvPr id="106" name="文本框 23"/>
            <p:cNvSpPr txBox="1"/>
            <p:nvPr>
              <p:custDataLst>
                <p:tags r:id="rId22"/>
              </p:custDataLst>
            </p:nvPr>
          </p:nvSpPr>
          <p:spPr>
            <a:xfrm>
              <a:off x="8045264" y="2730064"/>
              <a:ext cx="451745" cy="506730"/>
            </a:xfrm>
            <a:prstGeom prst="rect">
              <a:avLst/>
            </a:prstGeom>
            <a:noFill/>
          </p:spPr>
          <p:txBody>
            <a:bodyPr wrap="square" rtlCol="0">
              <a:spAutoFit/>
            </a:bodyPr>
            <a:lstStyle/>
            <a:p>
              <a:pPr>
                <a:lnSpc>
                  <a:spcPct val="150000"/>
                </a:lnSpc>
              </a:pPr>
              <a:r>
                <a:rPr lang="en-US" altLang="zh-CN">
                  <a:solidFill>
                    <a:srgbClr val="000000"/>
                  </a:solidFill>
                  <a:latin typeface="微软雅黑" panose="020b0503020204020204" charset="-122"/>
                  <a:ea typeface="微软雅黑"/>
                  <a:cs typeface="Times New Roman" panose="02020603050405020304" pitchFamily="18" charset="0"/>
                </a:rPr>
                <a:t>1s</a:t>
              </a:r>
              <a:endParaRPr lang="en-US" altLang="zh-CN">
                <a:solidFill>
                  <a:srgbClr val="000000"/>
                </a:solidFill>
                <a:latin typeface="微软雅黑" panose="020b0503020204020204" charset="-122"/>
                <a:ea typeface="微软雅黑"/>
                <a:cs typeface="Times New Roman" panose="02020603050405020304" pitchFamily="18" charset="0"/>
              </a:endParaRPr>
            </a:p>
          </p:txBody>
        </p:sp>
        <p:sp>
          <p:nvSpPr>
            <p:cNvPr id="107" name="矩形 106"/>
            <p:cNvSpPr/>
            <p:nvPr>
              <p:custDataLst>
                <p:tags r:id="rId23"/>
              </p:custDataLst>
            </p:nvPr>
          </p:nvSpPr>
          <p:spPr>
            <a:xfrm>
              <a:off x="9287231" y="2290000"/>
              <a:ext cx="432000" cy="432000"/>
            </a:xfrm>
            <a:prstGeom prst="rect">
              <a:avLst/>
            </a:prstGeom>
            <a:no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rgbClr val="000000"/>
                  </a:solidFill>
                  <a:latin typeface="微软雅黑" panose="020b0503020204020204" charset="-122"/>
                  <a:ea typeface="微软雅黑"/>
                  <a:cs typeface="Times New Roman" panose="02020603050405020304" pitchFamily="18" charset="0"/>
                </a:rPr>
                <a:t>↑↓</a:t>
              </a:r>
              <a:endParaRPr lang="zh-CN" altLang="en-US" b="1">
                <a:solidFill>
                  <a:srgbClr val="000000"/>
                </a:solidFill>
                <a:latin typeface="微软雅黑" panose="020b0503020204020204" charset="-122"/>
                <a:ea typeface="微软雅黑"/>
                <a:cs typeface="Times New Roman" panose="02020603050405020304" pitchFamily="18" charset="0"/>
              </a:endParaRPr>
            </a:p>
          </p:txBody>
        </p:sp>
        <p:sp>
          <p:nvSpPr>
            <p:cNvPr id="108" name="矩形 107"/>
            <p:cNvSpPr/>
            <p:nvPr>
              <p:custDataLst>
                <p:tags r:id="rId24"/>
              </p:custDataLst>
            </p:nvPr>
          </p:nvSpPr>
          <p:spPr>
            <a:xfrm>
              <a:off x="8062579" y="2298016"/>
              <a:ext cx="432000" cy="432000"/>
            </a:xfrm>
            <a:prstGeom prst="rect">
              <a:avLst/>
            </a:prstGeom>
            <a:no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rgbClr val="000000"/>
                  </a:solidFill>
                  <a:latin typeface="微软雅黑" panose="020b0503020204020204" charset="-122"/>
                  <a:ea typeface="微软雅黑"/>
                  <a:cs typeface="Times New Roman" panose="02020603050405020304" pitchFamily="18" charset="0"/>
                </a:rPr>
                <a:t>↑↓</a:t>
              </a:r>
              <a:endParaRPr lang="zh-CN" altLang="en-US" b="1">
                <a:solidFill>
                  <a:srgbClr val="000000"/>
                </a:solidFill>
                <a:latin typeface="微软雅黑" panose="020b0503020204020204" charset="-122"/>
                <a:ea typeface="微软雅黑"/>
                <a:cs typeface="Times New Roman" panose="02020603050405020304" pitchFamily="18" charset="0"/>
              </a:endParaRPr>
            </a:p>
          </p:txBody>
        </p:sp>
        <p:sp>
          <p:nvSpPr>
            <p:cNvPr id="109" name="矩形 108"/>
            <p:cNvSpPr/>
            <p:nvPr>
              <p:custDataLst>
                <p:tags r:id="rId25"/>
              </p:custDataLst>
            </p:nvPr>
          </p:nvSpPr>
          <p:spPr>
            <a:xfrm>
              <a:off x="8649595" y="2290000"/>
              <a:ext cx="432000" cy="432000"/>
            </a:xfrm>
            <a:prstGeom prst="rect">
              <a:avLst/>
            </a:prstGeom>
            <a:no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rgbClr val="000000"/>
                  </a:solidFill>
                  <a:latin typeface="微软雅黑" panose="020b0503020204020204" charset="-122"/>
                  <a:ea typeface="微软雅黑"/>
                  <a:cs typeface="Times New Roman" panose="02020603050405020304" pitchFamily="18" charset="0"/>
                </a:rPr>
                <a:t>↑↓</a:t>
              </a:r>
              <a:endParaRPr lang="zh-CN" altLang="en-US" b="1">
                <a:solidFill>
                  <a:srgbClr val="000000"/>
                </a:solidFill>
                <a:latin typeface="微软雅黑" panose="020b0503020204020204" charset="-122"/>
                <a:ea typeface="微软雅黑"/>
                <a:cs typeface="Times New Roman" panose="02020603050405020304" pitchFamily="18" charset="0"/>
              </a:endParaRPr>
            </a:p>
          </p:txBody>
        </p:sp>
        <p:sp>
          <p:nvSpPr>
            <p:cNvPr id="110" name="矩形 109"/>
            <p:cNvSpPr/>
            <p:nvPr>
              <p:custDataLst>
                <p:tags r:id="rId26"/>
              </p:custDataLst>
            </p:nvPr>
          </p:nvSpPr>
          <p:spPr>
            <a:xfrm>
              <a:off x="9719231" y="2290000"/>
              <a:ext cx="432000" cy="432000"/>
            </a:xfrm>
            <a:prstGeom prst="rect">
              <a:avLst/>
            </a:prstGeom>
            <a:no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ysClr val="windowText" lastClr="000000"/>
                </a:solidFill>
                <a:latin typeface="微软雅黑" panose="020b0503020204020204" charset="-122"/>
                <a:ea typeface="微软雅黑"/>
                <a:cs typeface="Times New Roman" panose="02020603050405020304" pitchFamily="18" charset="0"/>
              </a:endParaRPr>
            </a:p>
          </p:txBody>
        </p:sp>
        <p:sp>
          <p:nvSpPr>
            <p:cNvPr id="111" name="矩形 110"/>
            <p:cNvSpPr/>
            <p:nvPr>
              <p:custDataLst>
                <p:tags r:id="rId27"/>
              </p:custDataLst>
            </p:nvPr>
          </p:nvSpPr>
          <p:spPr>
            <a:xfrm>
              <a:off x="10151231" y="2290000"/>
              <a:ext cx="432000" cy="432000"/>
            </a:xfrm>
            <a:prstGeom prst="rect">
              <a:avLst/>
            </a:prstGeom>
            <a:no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ysClr val="windowText" lastClr="000000"/>
                </a:solidFill>
                <a:latin typeface="微软雅黑" panose="020b0503020204020204" charset="-122"/>
                <a:ea typeface="微软雅黑"/>
                <a:cs typeface="Times New Roman" panose="02020603050405020304" pitchFamily="18" charset="0"/>
              </a:endParaRPr>
            </a:p>
          </p:txBody>
        </p:sp>
        <p:sp>
          <p:nvSpPr>
            <p:cNvPr id="112" name="文本框 23"/>
            <p:cNvSpPr txBox="1"/>
            <p:nvPr>
              <p:custDataLst>
                <p:tags r:id="rId28"/>
              </p:custDataLst>
            </p:nvPr>
          </p:nvSpPr>
          <p:spPr>
            <a:xfrm>
              <a:off x="8621328" y="2730064"/>
              <a:ext cx="451745" cy="506730"/>
            </a:xfrm>
            <a:prstGeom prst="rect">
              <a:avLst/>
            </a:prstGeom>
            <a:noFill/>
          </p:spPr>
          <p:txBody>
            <a:bodyPr wrap="square" rtlCol="0">
              <a:spAutoFit/>
            </a:bodyPr>
            <a:lstStyle/>
            <a:p>
              <a:pPr>
                <a:lnSpc>
                  <a:spcPct val="150000"/>
                </a:lnSpc>
              </a:pPr>
              <a:r>
                <a:rPr lang="en-US" altLang="zh-CN">
                  <a:solidFill>
                    <a:srgbClr val="000000"/>
                  </a:solidFill>
                  <a:latin typeface="微软雅黑" panose="020b0503020204020204" charset="-122"/>
                  <a:ea typeface="微软雅黑"/>
                  <a:cs typeface="Times New Roman" panose="02020603050405020304" pitchFamily="18" charset="0"/>
                </a:rPr>
                <a:t>2s</a:t>
              </a:r>
              <a:endParaRPr lang="en-US" altLang="zh-CN">
                <a:solidFill>
                  <a:srgbClr val="000000"/>
                </a:solidFill>
                <a:latin typeface="微软雅黑" panose="020b0503020204020204" charset="-122"/>
                <a:ea typeface="微软雅黑"/>
                <a:cs typeface="Times New Roman" panose="02020603050405020304" pitchFamily="18" charset="0"/>
              </a:endParaRPr>
            </a:p>
          </p:txBody>
        </p:sp>
        <p:sp>
          <p:nvSpPr>
            <p:cNvPr id="113" name="文本框 23"/>
            <p:cNvSpPr txBox="1"/>
            <p:nvPr>
              <p:custDataLst>
                <p:tags r:id="rId29"/>
              </p:custDataLst>
            </p:nvPr>
          </p:nvSpPr>
          <p:spPr>
            <a:xfrm>
              <a:off x="9649137" y="2726289"/>
              <a:ext cx="505970" cy="506730"/>
            </a:xfrm>
            <a:prstGeom prst="rect">
              <a:avLst/>
            </a:prstGeom>
            <a:noFill/>
          </p:spPr>
          <p:txBody>
            <a:bodyPr wrap="square" rtlCol="0">
              <a:spAutoFit/>
            </a:bodyPr>
            <a:lstStyle/>
            <a:p>
              <a:pPr>
                <a:lnSpc>
                  <a:spcPct val="150000"/>
                </a:lnSpc>
              </a:pPr>
              <a:r>
                <a:rPr lang="en-US" altLang="zh-CN">
                  <a:solidFill>
                    <a:srgbClr val="000000"/>
                  </a:solidFill>
                  <a:latin typeface="微软雅黑" panose="020b0503020204020204" charset="-122"/>
                  <a:ea typeface="微软雅黑"/>
                  <a:cs typeface="Times New Roman" panose="02020603050405020304" pitchFamily="18" charset="0"/>
                </a:rPr>
                <a:t>2p</a:t>
              </a:r>
              <a:endParaRPr lang="en-US" altLang="zh-CN">
                <a:solidFill>
                  <a:srgbClr val="000000"/>
                </a:solidFill>
                <a:latin typeface="微软雅黑" panose="020b0503020204020204" charset="-122"/>
                <a:ea typeface="微软雅黑"/>
                <a:cs typeface="Times New Roman" panose="02020603050405020304" pitchFamily="18" charset="0"/>
              </a:endParaRPr>
            </a:p>
          </p:txBody>
        </p:sp>
      </p:grpSp>
      <p:grpSp>
        <p:nvGrpSpPr>
          <p:cNvPr id="114" name="组合 113"/>
          <p:cNvGrpSpPr/>
          <p:nvPr>
            <p:custDataLst>
              <p:tags r:id="rId30"/>
            </p:custDataLst>
          </p:nvPr>
        </p:nvGrpSpPr>
        <p:grpSpPr>
          <a:xfrm>
            <a:off x="2063837" y="4981388"/>
            <a:ext cx="3531341" cy="951815"/>
            <a:chOff x="1520883" y="4849342"/>
            <a:chExt cx="3531341" cy="951815"/>
          </a:xfrm>
        </p:grpSpPr>
        <p:sp>
          <p:nvSpPr>
            <p:cNvPr id="115" name="文本框 23"/>
            <p:cNvSpPr txBox="1"/>
            <p:nvPr>
              <p:custDataLst>
                <p:tags r:id="rId31"/>
              </p:custDataLst>
            </p:nvPr>
          </p:nvSpPr>
          <p:spPr>
            <a:xfrm>
              <a:off x="4118130" y="5290652"/>
              <a:ext cx="505970" cy="506730"/>
            </a:xfrm>
            <a:prstGeom prst="rect">
              <a:avLst/>
            </a:prstGeom>
            <a:noFill/>
          </p:spPr>
          <p:txBody>
            <a:bodyPr wrap="square" rtlCol="0">
              <a:spAutoFit/>
            </a:bodyPr>
            <a:lstStyle/>
            <a:p>
              <a:pPr>
                <a:lnSpc>
                  <a:spcPct val="150000"/>
                </a:lnSpc>
              </a:pPr>
              <a:r>
                <a:rPr lang="en-US" altLang="zh-CN">
                  <a:solidFill>
                    <a:srgbClr val="000000"/>
                  </a:solidFill>
                  <a:latin typeface="微软雅黑" panose="020b0503020204020204" charset="-122"/>
                  <a:ea typeface="微软雅黑"/>
                  <a:cs typeface="Times New Roman" panose="02020603050405020304" pitchFamily="18" charset="0"/>
                </a:rPr>
                <a:t>2p</a:t>
              </a:r>
              <a:endParaRPr lang="en-US" altLang="zh-CN">
                <a:solidFill>
                  <a:srgbClr val="000000"/>
                </a:solidFill>
                <a:latin typeface="微软雅黑" panose="020b0503020204020204" charset="-122"/>
                <a:ea typeface="微软雅黑"/>
                <a:cs typeface="Times New Roman" panose="02020603050405020304" pitchFamily="18" charset="0"/>
              </a:endParaRPr>
            </a:p>
          </p:txBody>
        </p:sp>
        <p:sp>
          <p:nvSpPr>
            <p:cNvPr id="116" name="文本框 23"/>
            <p:cNvSpPr txBox="1"/>
            <p:nvPr>
              <p:custDataLst>
                <p:tags r:id="rId32"/>
              </p:custDataLst>
            </p:nvPr>
          </p:nvSpPr>
          <p:spPr>
            <a:xfrm>
              <a:off x="1520883" y="4849342"/>
              <a:ext cx="656191" cy="506730"/>
            </a:xfrm>
            <a:prstGeom prst="rect">
              <a:avLst/>
            </a:prstGeom>
            <a:noFill/>
          </p:spPr>
          <p:txBody>
            <a:bodyPr wrap="square" rtlCol="0">
              <a:spAutoFit/>
            </a:bodyPr>
            <a:lstStyle/>
            <a:p>
              <a:pPr>
                <a:lnSpc>
                  <a:spcPct val="150000"/>
                </a:lnSpc>
              </a:pPr>
              <a:r>
                <a:rPr lang="zh-CN" altLang="en-US">
                  <a:solidFill>
                    <a:schemeClr val="dk1"/>
                  </a:solidFill>
                  <a:latin typeface="微软雅黑" panose="020b0503020204020204" charset="-122"/>
                  <a:ea typeface="微软雅黑"/>
                  <a:cs typeface="微软雅黑" panose="020b0503020204020204" charset="-122"/>
                </a:rPr>
                <a:t>③ </a:t>
              </a:r>
              <a:r>
                <a:rPr lang="en-US" altLang="zh-CN">
                  <a:solidFill>
                    <a:schemeClr val="dk1"/>
                  </a:solidFill>
                  <a:latin typeface="微软雅黑" panose="020b0503020204020204" charset="-122"/>
                  <a:ea typeface="微软雅黑"/>
                  <a:cs typeface="微软雅黑" panose="020b0503020204020204" charset="-122"/>
                </a:rPr>
                <a:t>C</a:t>
              </a:r>
              <a:endParaRPr lang="en-US" altLang="zh-CN">
                <a:solidFill>
                  <a:schemeClr val="dk1"/>
                </a:solidFill>
                <a:latin typeface="微软雅黑" panose="020b0503020204020204" charset="-122"/>
                <a:ea typeface="微软雅黑"/>
                <a:cs typeface="微软雅黑" panose="020b0503020204020204" charset="-122"/>
              </a:endParaRPr>
            </a:p>
          </p:txBody>
        </p:sp>
        <p:sp>
          <p:nvSpPr>
            <p:cNvPr id="117" name="矩形 116"/>
            <p:cNvSpPr/>
            <p:nvPr>
              <p:custDataLst>
                <p:tags r:id="rId33"/>
              </p:custDataLst>
            </p:nvPr>
          </p:nvSpPr>
          <p:spPr>
            <a:xfrm>
              <a:off x="4229087" y="4899726"/>
              <a:ext cx="297180" cy="368300"/>
            </a:xfrm>
            <a:prstGeom prst="rect">
              <a:avLst/>
            </a:prstGeom>
          </p:spPr>
          <p:txBody>
            <a:bodyPr wrap="none">
              <a:spAutoFit/>
            </a:bodyPr>
            <a:lstStyle/>
            <a:p>
              <a:r>
                <a:rPr lang="zh-CN" altLang="en-US" b="1">
                  <a:solidFill>
                    <a:srgbClr val="000000"/>
                  </a:solidFill>
                  <a:latin typeface="微软雅黑" panose="020b0503020204020204" charset="-122"/>
                  <a:ea typeface="微软雅黑"/>
                  <a:cs typeface="Times New Roman" panose="02020603050405020304" pitchFamily="18" charset="0"/>
                </a:rPr>
                <a:t>↑</a:t>
              </a:r>
              <a:endParaRPr lang="zh-CN" altLang="en-US" b="1">
                <a:solidFill>
                  <a:srgbClr val="000000"/>
                </a:solidFill>
                <a:latin typeface="微软雅黑" panose="020b0503020204020204" charset="-122"/>
                <a:ea typeface="微软雅黑"/>
                <a:cs typeface="Times New Roman" panose="02020603050405020304" pitchFamily="18" charset="0"/>
              </a:endParaRPr>
            </a:p>
          </p:txBody>
        </p:sp>
        <p:sp>
          <p:nvSpPr>
            <p:cNvPr id="118" name="文本框 23"/>
            <p:cNvSpPr txBox="1"/>
            <p:nvPr>
              <p:custDataLst>
                <p:tags r:id="rId34"/>
              </p:custDataLst>
            </p:nvPr>
          </p:nvSpPr>
          <p:spPr>
            <a:xfrm>
              <a:off x="2514257" y="5294427"/>
              <a:ext cx="451745" cy="506730"/>
            </a:xfrm>
            <a:prstGeom prst="rect">
              <a:avLst/>
            </a:prstGeom>
            <a:noFill/>
          </p:spPr>
          <p:txBody>
            <a:bodyPr wrap="square" rtlCol="0">
              <a:spAutoFit/>
            </a:bodyPr>
            <a:lstStyle/>
            <a:p>
              <a:pPr>
                <a:lnSpc>
                  <a:spcPct val="150000"/>
                </a:lnSpc>
              </a:pPr>
              <a:r>
                <a:rPr lang="en-US" altLang="zh-CN">
                  <a:solidFill>
                    <a:srgbClr val="000000"/>
                  </a:solidFill>
                  <a:latin typeface="微软雅黑" panose="020b0503020204020204" charset="-122"/>
                  <a:ea typeface="微软雅黑"/>
                  <a:cs typeface="Times New Roman" panose="02020603050405020304" pitchFamily="18" charset="0"/>
                </a:rPr>
                <a:t>1s</a:t>
              </a:r>
              <a:endParaRPr lang="en-US" altLang="zh-CN">
                <a:solidFill>
                  <a:srgbClr val="000000"/>
                </a:solidFill>
                <a:latin typeface="微软雅黑" panose="020b0503020204020204" charset="-122"/>
                <a:ea typeface="微软雅黑"/>
                <a:cs typeface="Times New Roman" panose="02020603050405020304" pitchFamily="18" charset="0"/>
              </a:endParaRPr>
            </a:p>
          </p:txBody>
        </p:sp>
        <p:sp>
          <p:nvSpPr>
            <p:cNvPr id="119" name="矩形 118"/>
            <p:cNvSpPr/>
            <p:nvPr>
              <p:custDataLst>
                <p:tags r:id="rId35"/>
              </p:custDataLst>
            </p:nvPr>
          </p:nvSpPr>
          <p:spPr>
            <a:xfrm>
              <a:off x="3756224" y="4854363"/>
              <a:ext cx="432000" cy="432000"/>
            </a:xfrm>
            <a:prstGeom prst="rect">
              <a:avLst/>
            </a:prstGeom>
            <a:no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rgbClr val="000000"/>
                  </a:solidFill>
                  <a:latin typeface="微软雅黑" panose="020b0503020204020204" charset="-122"/>
                  <a:ea typeface="微软雅黑"/>
                  <a:cs typeface="Times New Roman" panose="02020603050405020304" pitchFamily="18" charset="0"/>
                </a:rPr>
                <a:t>↑</a:t>
              </a:r>
              <a:endParaRPr lang="zh-CN" altLang="en-US" b="1">
                <a:solidFill>
                  <a:srgbClr val="000000"/>
                </a:solidFill>
                <a:latin typeface="微软雅黑" panose="020b0503020204020204" charset="-122"/>
                <a:ea typeface="微软雅黑"/>
                <a:cs typeface="Times New Roman" panose="02020603050405020304" pitchFamily="18" charset="0"/>
              </a:endParaRPr>
            </a:p>
          </p:txBody>
        </p:sp>
        <p:sp>
          <p:nvSpPr>
            <p:cNvPr id="120" name="矩形 119"/>
            <p:cNvSpPr/>
            <p:nvPr>
              <p:custDataLst>
                <p:tags r:id="rId36"/>
              </p:custDataLst>
            </p:nvPr>
          </p:nvSpPr>
          <p:spPr>
            <a:xfrm>
              <a:off x="2531572" y="4862379"/>
              <a:ext cx="432000" cy="432000"/>
            </a:xfrm>
            <a:prstGeom prst="rect">
              <a:avLst/>
            </a:prstGeom>
            <a:no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rgbClr val="000000"/>
                  </a:solidFill>
                  <a:latin typeface="微软雅黑" panose="020b0503020204020204" charset="-122"/>
                  <a:ea typeface="微软雅黑"/>
                  <a:cs typeface="Times New Roman" panose="02020603050405020304" pitchFamily="18" charset="0"/>
                </a:rPr>
                <a:t>↑↓</a:t>
              </a:r>
              <a:endParaRPr lang="zh-CN" altLang="en-US" b="1">
                <a:solidFill>
                  <a:srgbClr val="000000"/>
                </a:solidFill>
                <a:latin typeface="微软雅黑" panose="020b0503020204020204" charset="-122"/>
                <a:ea typeface="微软雅黑"/>
                <a:cs typeface="Times New Roman" panose="02020603050405020304" pitchFamily="18" charset="0"/>
              </a:endParaRPr>
            </a:p>
          </p:txBody>
        </p:sp>
        <p:sp>
          <p:nvSpPr>
            <p:cNvPr id="121" name="矩形 120"/>
            <p:cNvSpPr/>
            <p:nvPr>
              <p:custDataLst>
                <p:tags r:id="rId37"/>
              </p:custDataLst>
            </p:nvPr>
          </p:nvSpPr>
          <p:spPr>
            <a:xfrm>
              <a:off x="3118588" y="4854363"/>
              <a:ext cx="432000" cy="432000"/>
            </a:xfrm>
            <a:prstGeom prst="rect">
              <a:avLst/>
            </a:prstGeom>
            <a:no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rgbClr val="000000"/>
                  </a:solidFill>
                  <a:latin typeface="微软雅黑" panose="020b0503020204020204" charset="-122"/>
                  <a:ea typeface="微软雅黑"/>
                  <a:cs typeface="Times New Roman" panose="02020603050405020304" pitchFamily="18" charset="0"/>
                </a:rPr>
                <a:t>↑↓</a:t>
              </a:r>
              <a:endParaRPr lang="zh-CN" altLang="en-US" b="1">
                <a:solidFill>
                  <a:srgbClr val="000000"/>
                </a:solidFill>
                <a:latin typeface="微软雅黑" panose="020b0503020204020204" charset="-122"/>
                <a:ea typeface="微软雅黑"/>
                <a:cs typeface="Times New Roman" panose="02020603050405020304" pitchFamily="18" charset="0"/>
              </a:endParaRPr>
            </a:p>
          </p:txBody>
        </p:sp>
        <p:sp>
          <p:nvSpPr>
            <p:cNvPr id="122" name="矩形 121"/>
            <p:cNvSpPr/>
            <p:nvPr>
              <p:custDataLst>
                <p:tags r:id="rId38"/>
              </p:custDataLst>
            </p:nvPr>
          </p:nvSpPr>
          <p:spPr>
            <a:xfrm>
              <a:off x="4188224" y="4854363"/>
              <a:ext cx="432000" cy="432000"/>
            </a:xfrm>
            <a:prstGeom prst="rect">
              <a:avLst/>
            </a:prstGeom>
            <a:no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ysClr val="windowText" lastClr="000000"/>
                </a:solidFill>
                <a:latin typeface="微软雅黑" panose="020b0503020204020204" charset="-122"/>
                <a:ea typeface="微软雅黑"/>
                <a:cs typeface="Times New Roman" panose="02020603050405020304" pitchFamily="18" charset="0"/>
              </a:endParaRPr>
            </a:p>
          </p:txBody>
        </p:sp>
        <p:sp>
          <p:nvSpPr>
            <p:cNvPr id="123" name="矩形 122"/>
            <p:cNvSpPr/>
            <p:nvPr>
              <p:custDataLst>
                <p:tags r:id="rId39"/>
              </p:custDataLst>
            </p:nvPr>
          </p:nvSpPr>
          <p:spPr>
            <a:xfrm>
              <a:off x="4620224" y="4854363"/>
              <a:ext cx="432000" cy="432000"/>
            </a:xfrm>
            <a:prstGeom prst="rect">
              <a:avLst/>
            </a:prstGeom>
            <a:no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rgbClr val="000000"/>
                  </a:solidFill>
                  <a:latin typeface="微软雅黑" panose="020b0503020204020204" charset="-122"/>
                  <a:ea typeface="微软雅黑"/>
                  <a:cs typeface="Times New Roman" panose="02020603050405020304" pitchFamily="18" charset="0"/>
                </a:rPr>
                <a:t> </a:t>
              </a:r>
              <a:endParaRPr lang="zh-CN" altLang="en-US" b="1">
                <a:solidFill>
                  <a:srgbClr val="000000"/>
                </a:solidFill>
                <a:latin typeface="微软雅黑" panose="020b0503020204020204" charset="-122"/>
                <a:ea typeface="微软雅黑"/>
                <a:cs typeface="Times New Roman" panose="02020603050405020304" pitchFamily="18" charset="0"/>
              </a:endParaRPr>
            </a:p>
          </p:txBody>
        </p:sp>
        <p:sp>
          <p:nvSpPr>
            <p:cNvPr id="124" name="文本框 23"/>
            <p:cNvSpPr txBox="1"/>
            <p:nvPr>
              <p:custDataLst>
                <p:tags r:id="rId40"/>
              </p:custDataLst>
            </p:nvPr>
          </p:nvSpPr>
          <p:spPr>
            <a:xfrm>
              <a:off x="3090321" y="5294427"/>
              <a:ext cx="451745" cy="506730"/>
            </a:xfrm>
            <a:prstGeom prst="rect">
              <a:avLst/>
            </a:prstGeom>
            <a:noFill/>
          </p:spPr>
          <p:txBody>
            <a:bodyPr wrap="square" rtlCol="0">
              <a:spAutoFit/>
            </a:bodyPr>
            <a:lstStyle/>
            <a:p>
              <a:pPr>
                <a:lnSpc>
                  <a:spcPct val="150000"/>
                </a:lnSpc>
              </a:pPr>
              <a:r>
                <a:rPr lang="en-US" altLang="zh-CN">
                  <a:solidFill>
                    <a:srgbClr val="000000"/>
                  </a:solidFill>
                  <a:latin typeface="微软雅黑" panose="020b0503020204020204" charset="-122"/>
                  <a:ea typeface="微软雅黑"/>
                  <a:cs typeface="Times New Roman" panose="02020603050405020304" pitchFamily="18" charset="0"/>
                </a:rPr>
                <a:t>2s</a:t>
              </a:r>
              <a:endParaRPr lang="en-US" altLang="zh-CN">
                <a:solidFill>
                  <a:srgbClr val="000000"/>
                </a:solidFill>
                <a:latin typeface="微软雅黑" panose="020b0503020204020204" charset="-122"/>
                <a:ea typeface="微软雅黑"/>
                <a:cs typeface="Times New Roman" panose="02020603050405020304" pitchFamily="18" charset="0"/>
              </a:endParaRPr>
            </a:p>
          </p:txBody>
        </p:sp>
      </p:grpSp>
      <p:grpSp>
        <p:nvGrpSpPr>
          <p:cNvPr id="125" name="组合 124"/>
          <p:cNvGrpSpPr/>
          <p:nvPr>
            <p:custDataLst>
              <p:tags r:id="rId41"/>
            </p:custDataLst>
          </p:nvPr>
        </p:nvGrpSpPr>
        <p:grpSpPr>
          <a:xfrm>
            <a:off x="5806054" y="4981388"/>
            <a:ext cx="3641407" cy="951815"/>
            <a:chOff x="1410817" y="4849342"/>
            <a:chExt cx="3641407" cy="951815"/>
          </a:xfrm>
        </p:grpSpPr>
        <p:sp>
          <p:nvSpPr>
            <p:cNvPr id="126" name="文本框 23"/>
            <p:cNvSpPr txBox="1"/>
            <p:nvPr>
              <p:custDataLst>
                <p:tags r:id="rId42"/>
              </p:custDataLst>
            </p:nvPr>
          </p:nvSpPr>
          <p:spPr>
            <a:xfrm>
              <a:off x="4118130" y="5290652"/>
              <a:ext cx="505970" cy="506730"/>
            </a:xfrm>
            <a:prstGeom prst="rect">
              <a:avLst/>
            </a:prstGeom>
            <a:noFill/>
          </p:spPr>
          <p:txBody>
            <a:bodyPr wrap="square" rtlCol="0">
              <a:spAutoFit/>
            </a:bodyPr>
            <a:lstStyle/>
            <a:p>
              <a:pPr>
                <a:lnSpc>
                  <a:spcPct val="150000"/>
                </a:lnSpc>
              </a:pPr>
              <a:r>
                <a:rPr lang="en-US" altLang="zh-CN">
                  <a:solidFill>
                    <a:srgbClr val="000000"/>
                  </a:solidFill>
                  <a:latin typeface="微软雅黑" panose="020b0503020204020204" charset="-122"/>
                  <a:ea typeface="微软雅黑"/>
                  <a:cs typeface="Times New Roman" panose="02020603050405020304" pitchFamily="18" charset="0"/>
                </a:rPr>
                <a:t>2p</a:t>
              </a:r>
              <a:endParaRPr lang="en-US" altLang="zh-CN">
                <a:solidFill>
                  <a:srgbClr val="000000"/>
                </a:solidFill>
                <a:latin typeface="微软雅黑" panose="020b0503020204020204" charset="-122"/>
                <a:ea typeface="微软雅黑"/>
                <a:cs typeface="Times New Roman" panose="02020603050405020304" pitchFamily="18" charset="0"/>
              </a:endParaRPr>
            </a:p>
          </p:txBody>
        </p:sp>
        <p:sp>
          <p:nvSpPr>
            <p:cNvPr id="127" name="文本框 23"/>
            <p:cNvSpPr txBox="1"/>
            <p:nvPr>
              <p:custDataLst>
                <p:tags r:id="rId43"/>
              </p:custDataLst>
            </p:nvPr>
          </p:nvSpPr>
          <p:spPr>
            <a:xfrm>
              <a:off x="1410817" y="4849342"/>
              <a:ext cx="766258" cy="506730"/>
            </a:xfrm>
            <a:prstGeom prst="rect">
              <a:avLst/>
            </a:prstGeom>
            <a:noFill/>
          </p:spPr>
          <p:txBody>
            <a:bodyPr wrap="square" rtlCol="0">
              <a:spAutoFit/>
            </a:bodyPr>
            <a:lstStyle/>
            <a:p>
              <a:pPr>
                <a:lnSpc>
                  <a:spcPct val="150000"/>
                </a:lnSpc>
              </a:pPr>
              <a:r>
                <a:rPr lang="zh-CN" altLang="en-US">
                  <a:solidFill>
                    <a:schemeClr val="dk1"/>
                  </a:solidFill>
                  <a:latin typeface="微软雅黑" panose="020b0503020204020204" charset="-122"/>
                  <a:ea typeface="微软雅黑"/>
                  <a:cs typeface="微软雅黑" panose="020b0503020204020204" charset="-122"/>
                </a:rPr>
                <a:t>④ </a:t>
              </a:r>
              <a:r>
                <a:rPr lang="en-US" altLang="zh-CN">
                  <a:solidFill>
                    <a:schemeClr val="dk1"/>
                  </a:solidFill>
                  <a:latin typeface="微软雅黑" panose="020b0503020204020204" charset="-122"/>
                  <a:ea typeface="微软雅黑"/>
                  <a:cs typeface="微软雅黑" panose="020b0503020204020204" charset="-122"/>
                </a:rPr>
                <a:t>C</a:t>
              </a:r>
              <a:endParaRPr lang="en-US" altLang="zh-CN">
                <a:solidFill>
                  <a:schemeClr val="dk1"/>
                </a:solidFill>
                <a:latin typeface="微软雅黑" panose="020b0503020204020204" charset="-122"/>
                <a:ea typeface="微软雅黑"/>
                <a:cs typeface="微软雅黑" panose="020b0503020204020204" charset="-122"/>
              </a:endParaRPr>
            </a:p>
          </p:txBody>
        </p:sp>
        <p:sp>
          <p:nvSpPr>
            <p:cNvPr id="128" name="矩形 127"/>
            <p:cNvSpPr/>
            <p:nvPr>
              <p:custDataLst>
                <p:tags r:id="rId44"/>
              </p:custDataLst>
            </p:nvPr>
          </p:nvSpPr>
          <p:spPr>
            <a:xfrm>
              <a:off x="4229087" y="4899726"/>
              <a:ext cx="297180" cy="368300"/>
            </a:xfrm>
            <a:prstGeom prst="rect">
              <a:avLst/>
            </a:prstGeom>
          </p:spPr>
          <p:txBody>
            <a:bodyPr wrap="none">
              <a:spAutoFit/>
            </a:bodyPr>
            <a:lstStyle/>
            <a:p>
              <a:r>
                <a:rPr lang="zh-CN" altLang="en-US" b="1">
                  <a:solidFill>
                    <a:srgbClr val="000000"/>
                  </a:solidFill>
                  <a:latin typeface="微软雅黑" panose="020b0503020204020204" charset="-122"/>
                  <a:ea typeface="微软雅黑"/>
                  <a:cs typeface="Times New Roman" panose="02020603050405020304" pitchFamily="18" charset="0"/>
                </a:rPr>
                <a:t>↓</a:t>
              </a:r>
              <a:endParaRPr lang="zh-CN" altLang="en-US" b="1">
                <a:solidFill>
                  <a:srgbClr val="000000"/>
                </a:solidFill>
                <a:latin typeface="微软雅黑" panose="020b0503020204020204" charset="-122"/>
                <a:ea typeface="微软雅黑"/>
                <a:cs typeface="Times New Roman" panose="02020603050405020304" pitchFamily="18" charset="0"/>
              </a:endParaRPr>
            </a:p>
          </p:txBody>
        </p:sp>
        <p:sp>
          <p:nvSpPr>
            <p:cNvPr id="129" name="文本框 23"/>
            <p:cNvSpPr txBox="1"/>
            <p:nvPr>
              <p:custDataLst>
                <p:tags r:id="rId45"/>
              </p:custDataLst>
            </p:nvPr>
          </p:nvSpPr>
          <p:spPr>
            <a:xfrm>
              <a:off x="2514257" y="5294427"/>
              <a:ext cx="451745" cy="506730"/>
            </a:xfrm>
            <a:prstGeom prst="rect">
              <a:avLst/>
            </a:prstGeom>
            <a:noFill/>
          </p:spPr>
          <p:txBody>
            <a:bodyPr wrap="square" rtlCol="0">
              <a:spAutoFit/>
            </a:bodyPr>
            <a:lstStyle/>
            <a:p>
              <a:pPr>
                <a:lnSpc>
                  <a:spcPct val="150000"/>
                </a:lnSpc>
              </a:pPr>
              <a:r>
                <a:rPr lang="en-US" altLang="zh-CN">
                  <a:solidFill>
                    <a:srgbClr val="000000"/>
                  </a:solidFill>
                  <a:latin typeface="微软雅黑" panose="020b0503020204020204" charset="-122"/>
                  <a:ea typeface="微软雅黑"/>
                  <a:cs typeface="Times New Roman" panose="02020603050405020304" pitchFamily="18" charset="0"/>
                </a:rPr>
                <a:t>1s</a:t>
              </a:r>
              <a:endParaRPr lang="en-US" altLang="zh-CN">
                <a:solidFill>
                  <a:srgbClr val="000000"/>
                </a:solidFill>
                <a:latin typeface="微软雅黑" panose="020b0503020204020204" charset="-122"/>
                <a:ea typeface="微软雅黑"/>
                <a:cs typeface="Times New Roman" panose="02020603050405020304" pitchFamily="18" charset="0"/>
              </a:endParaRPr>
            </a:p>
          </p:txBody>
        </p:sp>
        <p:sp>
          <p:nvSpPr>
            <p:cNvPr id="130" name="矩形 129"/>
            <p:cNvSpPr/>
            <p:nvPr>
              <p:custDataLst>
                <p:tags r:id="rId46"/>
              </p:custDataLst>
            </p:nvPr>
          </p:nvSpPr>
          <p:spPr>
            <a:xfrm>
              <a:off x="3756224" y="4854363"/>
              <a:ext cx="432000" cy="432000"/>
            </a:xfrm>
            <a:prstGeom prst="rect">
              <a:avLst/>
            </a:prstGeom>
            <a:no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rgbClr val="000000"/>
                  </a:solidFill>
                  <a:latin typeface="微软雅黑" panose="020b0503020204020204" charset="-122"/>
                  <a:ea typeface="微软雅黑"/>
                  <a:cs typeface="Times New Roman" panose="02020603050405020304" pitchFamily="18" charset="0"/>
                </a:rPr>
                <a:t>↑</a:t>
              </a:r>
              <a:endParaRPr lang="zh-CN" altLang="en-US" b="1">
                <a:solidFill>
                  <a:srgbClr val="000000"/>
                </a:solidFill>
                <a:latin typeface="微软雅黑" panose="020b0503020204020204" charset="-122"/>
                <a:ea typeface="微软雅黑"/>
                <a:cs typeface="Times New Roman" panose="02020603050405020304" pitchFamily="18" charset="0"/>
              </a:endParaRPr>
            </a:p>
          </p:txBody>
        </p:sp>
        <p:sp>
          <p:nvSpPr>
            <p:cNvPr id="131" name="矩形 130"/>
            <p:cNvSpPr/>
            <p:nvPr>
              <p:custDataLst>
                <p:tags r:id="rId47"/>
              </p:custDataLst>
            </p:nvPr>
          </p:nvSpPr>
          <p:spPr>
            <a:xfrm>
              <a:off x="2531572" y="4862379"/>
              <a:ext cx="432000" cy="432000"/>
            </a:xfrm>
            <a:prstGeom prst="rect">
              <a:avLst/>
            </a:prstGeom>
            <a:no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rgbClr val="000000"/>
                  </a:solidFill>
                  <a:latin typeface="微软雅黑" panose="020b0503020204020204" charset="-122"/>
                  <a:ea typeface="微软雅黑"/>
                  <a:cs typeface="Times New Roman" panose="02020603050405020304" pitchFamily="18" charset="0"/>
                </a:rPr>
                <a:t>↑↓</a:t>
              </a:r>
              <a:endParaRPr lang="zh-CN" altLang="en-US" b="1">
                <a:solidFill>
                  <a:srgbClr val="000000"/>
                </a:solidFill>
                <a:latin typeface="微软雅黑" panose="020b0503020204020204" charset="-122"/>
                <a:ea typeface="微软雅黑"/>
                <a:cs typeface="Times New Roman" panose="02020603050405020304" pitchFamily="18" charset="0"/>
              </a:endParaRPr>
            </a:p>
          </p:txBody>
        </p:sp>
        <p:sp>
          <p:nvSpPr>
            <p:cNvPr id="132" name="矩形 131"/>
            <p:cNvSpPr/>
            <p:nvPr>
              <p:custDataLst>
                <p:tags r:id="rId48"/>
              </p:custDataLst>
            </p:nvPr>
          </p:nvSpPr>
          <p:spPr>
            <a:xfrm>
              <a:off x="3118588" y="4854363"/>
              <a:ext cx="432000" cy="432000"/>
            </a:xfrm>
            <a:prstGeom prst="rect">
              <a:avLst/>
            </a:prstGeom>
            <a:no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rgbClr val="000000"/>
                  </a:solidFill>
                  <a:latin typeface="微软雅黑" panose="020b0503020204020204" charset="-122"/>
                  <a:ea typeface="微软雅黑"/>
                  <a:cs typeface="Times New Roman" panose="02020603050405020304" pitchFamily="18" charset="0"/>
                </a:rPr>
                <a:t>↑↓</a:t>
              </a:r>
              <a:endParaRPr lang="zh-CN" altLang="en-US" b="1">
                <a:solidFill>
                  <a:srgbClr val="000000"/>
                </a:solidFill>
                <a:latin typeface="微软雅黑" panose="020b0503020204020204" charset="-122"/>
                <a:ea typeface="微软雅黑"/>
                <a:cs typeface="Times New Roman" panose="02020603050405020304" pitchFamily="18" charset="0"/>
              </a:endParaRPr>
            </a:p>
          </p:txBody>
        </p:sp>
        <p:sp>
          <p:nvSpPr>
            <p:cNvPr id="133" name="矩形 132"/>
            <p:cNvSpPr/>
            <p:nvPr>
              <p:custDataLst>
                <p:tags r:id="rId49"/>
              </p:custDataLst>
            </p:nvPr>
          </p:nvSpPr>
          <p:spPr>
            <a:xfrm>
              <a:off x="4188224" y="4854363"/>
              <a:ext cx="432000" cy="432000"/>
            </a:xfrm>
            <a:prstGeom prst="rect">
              <a:avLst/>
            </a:prstGeom>
            <a:no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ysClr val="windowText" lastClr="000000"/>
                </a:solidFill>
                <a:latin typeface="微软雅黑" panose="020b0503020204020204" charset="-122"/>
                <a:ea typeface="微软雅黑"/>
                <a:cs typeface="Times New Roman" panose="02020603050405020304" pitchFamily="18" charset="0"/>
              </a:endParaRPr>
            </a:p>
          </p:txBody>
        </p:sp>
        <p:sp>
          <p:nvSpPr>
            <p:cNvPr id="134" name="矩形 133"/>
            <p:cNvSpPr/>
            <p:nvPr>
              <p:custDataLst>
                <p:tags r:id="rId50"/>
              </p:custDataLst>
            </p:nvPr>
          </p:nvSpPr>
          <p:spPr>
            <a:xfrm>
              <a:off x="4620224" y="4854363"/>
              <a:ext cx="432000" cy="432000"/>
            </a:xfrm>
            <a:prstGeom prst="rect">
              <a:avLst/>
            </a:prstGeom>
            <a:no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rgbClr val="000000"/>
                  </a:solidFill>
                  <a:latin typeface="微软雅黑" panose="020b0503020204020204" charset="-122"/>
                  <a:ea typeface="微软雅黑"/>
                  <a:cs typeface="Times New Roman" panose="02020603050405020304" pitchFamily="18" charset="0"/>
                </a:rPr>
                <a:t> </a:t>
              </a:r>
              <a:endParaRPr lang="zh-CN" altLang="en-US" b="1">
                <a:solidFill>
                  <a:srgbClr val="000000"/>
                </a:solidFill>
                <a:latin typeface="微软雅黑" panose="020b0503020204020204" charset="-122"/>
                <a:ea typeface="微软雅黑"/>
                <a:cs typeface="Times New Roman" panose="02020603050405020304" pitchFamily="18" charset="0"/>
              </a:endParaRPr>
            </a:p>
          </p:txBody>
        </p:sp>
        <p:sp>
          <p:nvSpPr>
            <p:cNvPr id="135" name="文本框 23"/>
            <p:cNvSpPr txBox="1"/>
            <p:nvPr>
              <p:custDataLst>
                <p:tags r:id="rId51"/>
              </p:custDataLst>
            </p:nvPr>
          </p:nvSpPr>
          <p:spPr>
            <a:xfrm>
              <a:off x="3090321" y="5294427"/>
              <a:ext cx="451745" cy="506730"/>
            </a:xfrm>
            <a:prstGeom prst="rect">
              <a:avLst/>
            </a:prstGeom>
            <a:noFill/>
          </p:spPr>
          <p:txBody>
            <a:bodyPr wrap="square" rtlCol="0">
              <a:spAutoFit/>
            </a:bodyPr>
            <a:lstStyle/>
            <a:p>
              <a:pPr>
                <a:lnSpc>
                  <a:spcPct val="150000"/>
                </a:lnSpc>
              </a:pPr>
              <a:r>
                <a:rPr lang="en-US" altLang="zh-CN">
                  <a:solidFill>
                    <a:srgbClr val="000000"/>
                  </a:solidFill>
                  <a:latin typeface="微软雅黑" panose="020b0503020204020204" charset="-122"/>
                  <a:ea typeface="微软雅黑"/>
                  <a:cs typeface="Times New Roman" panose="02020603050405020304" pitchFamily="18" charset="0"/>
                </a:rPr>
                <a:t>2s</a:t>
              </a:r>
              <a:endParaRPr lang="en-US" altLang="zh-CN">
                <a:solidFill>
                  <a:srgbClr val="000000"/>
                </a:solidFill>
                <a:latin typeface="微软雅黑" panose="020b0503020204020204" charset="-122"/>
                <a:ea typeface="微软雅黑"/>
                <a:cs typeface="Times New Roman" panose="02020603050405020304" pitchFamily="18" charset="0"/>
              </a:endParaRPr>
            </a:p>
          </p:txBody>
        </p:sp>
      </p:grpSp>
    </p:spTree>
    <p:custDataLst>
      <p:tags r:id="rId52"/>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ppt_y</p:attrName>
                                        </p:attrNameLst>
                                      </p:cBhvr>
                                      <p:tavLst>
                                        <p:tav tm="0">
                                          <p:val>
                                            <p:strVal val="#ppt_y+#ppt_h*1.125000"/>
                                          </p:val>
                                        </p:tav>
                                        <p:tav tm="100000">
                                          <p:val>
                                            <p:strVal val="#ppt_y"/>
                                          </p:val>
                                        </p:tav>
                                      </p:tavLst>
                                    </p:anim>
                                    <p:animEffect transition="in" filter="wipe(up)">
                                      <p:cBhvr>
                                        <p:cTn id="8" dur="500"/>
                                        <p:tgtEl>
                                          <p:spTgt spid="13"/>
                                        </p:tgtEl>
                                      </p:cBhvr>
                                    </p:animEffect>
                                  </p:childTnLst>
                                </p:cTn>
                              </p:par>
                            </p:childTnLst>
                          </p:cTn>
                        </p:par>
                      </p:childTnLst>
                    </p:cTn>
                  </p:par>
                  <p:par>
                    <p:cTn id="9" fill="hold" nodeType="clickPar">
                      <p:stCondLst>
                        <p:cond delay="indefinite"/>
                      </p:stCondLst>
                      <p:childTnLst>
                        <p:par>
                          <p:cTn id="10" fill="hold" nodeType="afterGroup">
                            <p:stCondLst>
                              <p:cond delay="0"/>
                            </p:stCondLst>
                            <p:childTnLst>
                              <p:par>
                                <p:cTn id="11" presetID="12" presetClass="entr" presetSubtype="4" fill="hold" nodeType="clickEffect">
                                  <p:stCondLst>
                                    <p:cond delay="0"/>
                                  </p:stCondLst>
                                  <p:childTnLst>
                                    <p:set>
                                      <p:cBhvr>
                                        <p:cTn id="12" dur="1" fill="hold">
                                          <p:stCondLst>
                                            <p:cond delay="0"/>
                                          </p:stCondLst>
                                        </p:cTn>
                                        <p:tgtEl>
                                          <p:spTgt spid="52"/>
                                        </p:tgtEl>
                                        <p:attrNameLst>
                                          <p:attrName>style.visibility</p:attrName>
                                        </p:attrNameLst>
                                      </p:cBhvr>
                                      <p:to>
                                        <p:strVal val="visible"/>
                                      </p:to>
                                    </p:set>
                                    <p:anim calcmode="lin" valueType="num">
                                      <p:cBhvr additive="base">
                                        <p:cTn id="13" dur="500"/>
                                        <p:tgtEl>
                                          <p:spTgt spid="52"/>
                                        </p:tgtEl>
                                        <p:attrNameLst>
                                          <p:attrName>ppt_y</p:attrName>
                                        </p:attrNameLst>
                                      </p:cBhvr>
                                      <p:tavLst>
                                        <p:tav tm="0">
                                          <p:val>
                                            <p:strVal val="#ppt_y+#ppt_h*1.125000"/>
                                          </p:val>
                                        </p:tav>
                                        <p:tav tm="100000">
                                          <p:val>
                                            <p:strVal val="#ppt_y"/>
                                          </p:val>
                                        </p:tav>
                                      </p:tavLst>
                                    </p:anim>
                                    <p:animEffect transition="in" filter="wipe(up)">
                                      <p:cBhvr>
                                        <p:cTn id="14" dur="500"/>
                                        <p:tgtEl>
                                          <p:spTgt spid="52"/>
                                        </p:tgtEl>
                                      </p:cBhvr>
                                    </p:animEffect>
                                  </p:childTnLst>
                                </p:cTn>
                              </p:par>
                              <p:par>
                                <p:cTn id="15" presetID="12" presetClass="entr" presetSubtype="4" fill="hold" nodeType="withEffect">
                                  <p:stCondLst>
                                    <p:cond delay="0"/>
                                  </p:stCondLst>
                                  <p:childTnLst>
                                    <p:set>
                                      <p:cBhvr>
                                        <p:cTn id="16" dur="1" fill="hold">
                                          <p:stCondLst>
                                            <p:cond delay="0"/>
                                          </p:stCondLst>
                                        </p:cTn>
                                        <p:tgtEl>
                                          <p:spTgt spid="104"/>
                                        </p:tgtEl>
                                        <p:attrNameLst>
                                          <p:attrName>style.visibility</p:attrName>
                                        </p:attrNameLst>
                                      </p:cBhvr>
                                      <p:to>
                                        <p:strVal val="visible"/>
                                      </p:to>
                                    </p:set>
                                    <p:anim calcmode="lin" valueType="num">
                                      <p:cBhvr additive="base">
                                        <p:cTn id="17" dur="500"/>
                                        <p:tgtEl>
                                          <p:spTgt spid="104"/>
                                        </p:tgtEl>
                                        <p:attrNameLst>
                                          <p:attrName>ppt_y</p:attrName>
                                        </p:attrNameLst>
                                      </p:cBhvr>
                                      <p:tavLst>
                                        <p:tav tm="0">
                                          <p:val>
                                            <p:strVal val="#ppt_y+#ppt_h*1.125000"/>
                                          </p:val>
                                        </p:tav>
                                        <p:tav tm="100000">
                                          <p:val>
                                            <p:strVal val="#ppt_y"/>
                                          </p:val>
                                        </p:tav>
                                      </p:tavLst>
                                    </p:anim>
                                    <p:animEffect transition="in" filter="wipe(up)">
                                      <p:cBhvr>
                                        <p:cTn id="18" dur="500"/>
                                        <p:tgtEl>
                                          <p:spTgt spid="104"/>
                                        </p:tgtEl>
                                      </p:cBhvr>
                                    </p:animEffect>
                                  </p:childTnLst>
                                </p:cTn>
                              </p:par>
                              <p:par>
                                <p:cTn id="19" presetID="12" presetClass="entr" presetSubtype="4" fill="hold" nodeType="withEffect">
                                  <p:stCondLst>
                                    <p:cond delay="0"/>
                                  </p:stCondLst>
                                  <p:childTnLst>
                                    <p:set>
                                      <p:cBhvr>
                                        <p:cTn id="20" dur="1" fill="hold">
                                          <p:stCondLst>
                                            <p:cond delay="0"/>
                                          </p:stCondLst>
                                        </p:cTn>
                                        <p:tgtEl>
                                          <p:spTgt spid="114"/>
                                        </p:tgtEl>
                                        <p:attrNameLst>
                                          <p:attrName>style.visibility</p:attrName>
                                        </p:attrNameLst>
                                      </p:cBhvr>
                                      <p:to>
                                        <p:strVal val="visible"/>
                                      </p:to>
                                    </p:set>
                                    <p:anim calcmode="lin" valueType="num">
                                      <p:cBhvr additive="base">
                                        <p:cTn id="21" dur="500"/>
                                        <p:tgtEl>
                                          <p:spTgt spid="114"/>
                                        </p:tgtEl>
                                        <p:attrNameLst>
                                          <p:attrName>ppt_y</p:attrName>
                                        </p:attrNameLst>
                                      </p:cBhvr>
                                      <p:tavLst>
                                        <p:tav tm="0">
                                          <p:val>
                                            <p:strVal val="#ppt_y+#ppt_h*1.125000"/>
                                          </p:val>
                                        </p:tav>
                                        <p:tav tm="100000">
                                          <p:val>
                                            <p:strVal val="#ppt_y"/>
                                          </p:val>
                                        </p:tav>
                                      </p:tavLst>
                                    </p:anim>
                                    <p:animEffect transition="in" filter="wipe(up)">
                                      <p:cBhvr>
                                        <p:cTn id="22" dur="500"/>
                                        <p:tgtEl>
                                          <p:spTgt spid="114"/>
                                        </p:tgtEl>
                                      </p:cBhvr>
                                    </p:animEffect>
                                  </p:childTnLst>
                                </p:cTn>
                              </p:par>
                              <p:par>
                                <p:cTn id="23" presetID="12" presetClass="entr" presetSubtype="4" fill="hold" nodeType="withEffect">
                                  <p:stCondLst>
                                    <p:cond delay="0"/>
                                  </p:stCondLst>
                                  <p:childTnLst>
                                    <p:set>
                                      <p:cBhvr>
                                        <p:cTn id="24" dur="1" fill="hold">
                                          <p:stCondLst>
                                            <p:cond delay="0"/>
                                          </p:stCondLst>
                                        </p:cTn>
                                        <p:tgtEl>
                                          <p:spTgt spid="125"/>
                                        </p:tgtEl>
                                        <p:attrNameLst>
                                          <p:attrName>style.visibility</p:attrName>
                                        </p:attrNameLst>
                                      </p:cBhvr>
                                      <p:to>
                                        <p:strVal val="visible"/>
                                      </p:to>
                                    </p:set>
                                    <p:anim calcmode="lin" valueType="num">
                                      <p:cBhvr additive="base">
                                        <p:cTn id="25" dur="500"/>
                                        <p:tgtEl>
                                          <p:spTgt spid="125"/>
                                        </p:tgtEl>
                                        <p:attrNameLst>
                                          <p:attrName>ppt_y</p:attrName>
                                        </p:attrNameLst>
                                      </p:cBhvr>
                                      <p:tavLst>
                                        <p:tav tm="0">
                                          <p:val>
                                            <p:strVal val="#ppt_y+#ppt_h*1.125000"/>
                                          </p:val>
                                        </p:tav>
                                        <p:tav tm="100000">
                                          <p:val>
                                            <p:strVal val="#ppt_y"/>
                                          </p:val>
                                        </p:tav>
                                      </p:tavLst>
                                    </p:anim>
                                    <p:animEffect transition="in" filter="wipe(up)">
                                      <p:cBhvr>
                                        <p:cTn id="26"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tx2"/>
        </a:solidFill>
        <a:effectLst/>
      </p:bgPr>
    </p:bg>
    <p:spTree>
      <p:nvGrpSpPr>
        <p:cNvPr id="1" name=""/>
        <p:cNvGrpSpPr/>
        <p:nvPr>
          <p:custDataLst>
            <p:tags r:id="rId2"/>
          </p:custDataLst>
        </p:nvPr>
      </p:nvGrpSpPr>
      <p:grpSpPr>
        <a:xfrm>
          <a:off x="0" y="0"/>
          <a:ext cx="0" cy="0"/>
        </a:xfrm>
      </p:grpSpPr>
      <p:pic>
        <p:nvPicPr>
          <p:cNvPr id="6" name="图片 5"/>
          <p:cNvPicPr>
            <a:picLocks noChangeAspect="1"/>
          </p:cNvPicPr>
          <p:nvPr userDrawn="1">
            <p:custDataLst>
              <p:tags r:id="rId4"/>
            </p:custDataLst>
          </p:nvPr>
        </p:nvPicPr>
        <p:blipFill>
          <a:blip r:embed="rId3"/>
          <a:stretch>
            <a:fillRect/>
          </a:stretch>
        </p:blipFill>
        <p:spPr>
          <a:xfrm>
            <a:off x="0" y="0"/>
            <a:ext cx="1867535" cy="1779270"/>
          </a:xfrm>
          <a:prstGeom prst="rect">
            <a:avLst/>
          </a:prstGeom>
        </p:spPr>
      </p:pic>
      <p:pic>
        <p:nvPicPr>
          <p:cNvPr id="7" name="图片 6"/>
          <p:cNvPicPr>
            <a:picLocks noChangeAspect="1"/>
          </p:cNvPicPr>
          <p:nvPr userDrawn="1">
            <p:custDataLst>
              <p:tags r:id="rId6"/>
            </p:custDataLst>
          </p:nvPr>
        </p:nvPicPr>
        <p:blipFill>
          <a:blip r:embed="rId5"/>
          <a:stretch>
            <a:fillRect/>
          </a:stretch>
        </p:blipFill>
        <p:spPr>
          <a:xfrm rot="10800000">
            <a:off x="10416540" y="5166360"/>
            <a:ext cx="1775460" cy="1691640"/>
          </a:xfrm>
          <a:prstGeom prst="rect">
            <a:avLst/>
          </a:prstGeom>
        </p:spPr>
      </p:pic>
      <p:sp>
        <p:nvSpPr>
          <p:cNvPr id="10" name="文本框 9"/>
          <p:cNvSpPr txBox="1"/>
          <p:nvPr>
            <p:custDataLst>
              <p:tags r:id="rId7"/>
            </p:custDataLst>
          </p:nvPr>
        </p:nvSpPr>
        <p:spPr>
          <a:xfrm>
            <a:off x="521970" y="409575"/>
            <a:ext cx="5027295" cy="521970"/>
          </a:xfrm>
          <a:prstGeom prst="rect">
            <a:avLst/>
          </a:prstGeom>
          <a:noFill/>
        </p:spPr>
        <p:txBody>
          <a:bodyPr wrap="square" rtlCol="0" anchor="t">
            <a:spAutoFit/>
          </a:bodyPr>
          <a:lstStyle/>
          <a:p>
            <a:r>
              <a:rPr lang="zh-CN" altLang="en-US" sz="2800" b="1">
                <a:solidFill>
                  <a:schemeClr val="accent1">
                    <a:lumMod val="75000"/>
                  </a:schemeClr>
                </a:solidFill>
                <a:latin typeface="微软雅黑" panose="020b0503020204020204" charset="-122"/>
                <a:ea typeface="微软雅黑"/>
              </a:rPr>
              <a:t>二、原子核外电子的排布</a:t>
            </a:r>
            <a:endParaRPr lang="zh-CN" altLang="en-US" sz="2800" b="1">
              <a:solidFill>
                <a:schemeClr val="accent1">
                  <a:lumMod val="75000"/>
                </a:schemeClr>
              </a:solidFill>
              <a:latin typeface="微软雅黑" panose="020b0503020204020204" charset="-122"/>
              <a:ea typeface="微软雅黑"/>
            </a:endParaRPr>
          </a:p>
        </p:txBody>
      </p:sp>
      <p:sp>
        <p:nvSpPr>
          <p:cNvPr id="11" name="文本框 10"/>
          <p:cNvSpPr txBox="1"/>
          <p:nvPr>
            <p:custDataLst>
              <p:tags r:id="rId8"/>
            </p:custDataLst>
          </p:nvPr>
        </p:nvSpPr>
        <p:spPr>
          <a:xfrm>
            <a:off x="1199515" y="1097915"/>
            <a:ext cx="2620010" cy="537210"/>
          </a:xfrm>
          <a:prstGeom prst="rect">
            <a:avLst/>
          </a:prstGeom>
          <a:noFill/>
        </p:spPr>
        <p:txBody>
          <a:bodyPr wrap="none" rtlCol="0" anchor="t">
            <a:spAutoFit/>
          </a:bodyPr>
          <a:lstStyle/>
          <a:p>
            <a:r>
              <a:rPr lang="en-US" altLang="zh-CN" sz="2900" b="1">
                <a:solidFill>
                  <a:srgbClr val="000000"/>
                </a:solidFill>
                <a:latin typeface="微软雅黑" panose="020b0503020204020204" charset="-122"/>
                <a:ea typeface="微软雅黑"/>
                <a:cs typeface="微软雅黑" panose="020b0503020204020204" charset="-122"/>
                <a:sym typeface="+mn-ea"/>
              </a:rPr>
              <a:t>1</a:t>
            </a:r>
            <a:r>
              <a:rPr lang="zh-CN" altLang="en-US" sz="2900" b="1">
                <a:solidFill>
                  <a:srgbClr val="000000"/>
                </a:solidFill>
                <a:latin typeface="微软雅黑" panose="020b0503020204020204" charset="-122"/>
                <a:ea typeface="微软雅黑"/>
                <a:cs typeface="微软雅黑" panose="020b0503020204020204" charset="-122"/>
                <a:sym typeface="+mn-ea"/>
              </a:rPr>
              <a:t>、电子排布式</a:t>
            </a:r>
            <a:endParaRPr lang="zh-CN" altLang="en-US" sz="2900" b="1">
              <a:solidFill>
                <a:srgbClr val="000000"/>
              </a:solidFill>
              <a:latin typeface="微软雅黑" panose="020b0503020204020204" charset="-122"/>
              <a:ea typeface="微软雅黑"/>
              <a:cs typeface="微软雅黑" panose="020b0503020204020204" charset="-122"/>
              <a:sym typeface="+mn-ea"/>
            </a:endParaRPr>
          </a:p>
        </p:txBody>
      </p:sp>
      <p:graphicFrame>
        <p:nvGraphicFramePr>
          <p:cNvPr id="12" name="表格 11"/>
          <p:cNvGraphicFramePr>
            <a:graphicFrameLocks noGrp="1"/>
          </p:cNvGraphicFramePr>
          <p:nvPr>
            <p:custDataLst>
              <p:tags r:id="rId9"/>
            </p:custDataLst>
          </p:nvPr>
        </p:nvGraphicFramePr>
        <p:xfrm>
          <a:off x="1914810" y="2398163"/>
          <a:ext cx="8687175" cy="1889760"/>
        </p:xfrm>
        <a:graphic>
          <a:graphicData uri="http://schemas.openxmlformats.org/drawingml/2006/table">
            <a:tbl>
              <a:tblPr firstRow="1" bandRow="1">
                <a:tableStyleId>{5C22544A-7EE6-4342-B048-85BDC9FD1C3A}</a:tableStyleId>
              </a:tblPr>
              <a:tblGrid>
                <a:gridCol w="1969135"/>
                <a:gridCol w="671804"/>
                <a:gridCol w="671804"/>
                <a:gridCol w="671830"/>
                <a:gridCol w="671778"/>
                <a:gridCol w="671804"/>
                <a:gridCol w="671804"/>
                <a:gridCol w="671804"/>
                <a:gridCol w="671804"/>
                <a:gridCol w="671804"/>
                <a:gridCol w="671804"/>
              </a:tblGrid>
              <a:tr h="472440">
                <a:tc>
                  <a:txBody>
                    <a:bodyPr vert="horz" wrap="square"/>
                    <a:lstStyle/>
                    <a:p>
                      <a:pPr algn="ctr"/>
                      <a:r>
                        <a:rPr lang="zh-CN" altLang="en-US" sz="2500" b="0">
                          <a:solidFill>
                            <a:schemeClr val="tx1"/>
                          </a:solidFill>
                          <a:latin typeface="微软雅黑" panose="020b0503020204020204" charset="-122"/>
                          <a:ea typeface="微软雅黑"/>
                        </a:rPr>
                        <a:t>能层</a:t>
                      </a:r>
                      <a:endParaRPr lang="zh-CN" altLang="en-US" sz="2500" b="0">
                        <a:solidFill>
                          <a:schemeClr val="tx1"/>
                        </a:solidFill>
                        <a:latin typeface="微软雅黑" panose="020b0503020204020204" charset="-122"/>
                        <a:ea typeface="微软雅黑"/>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vert="horz" wrap="square"/>
                    <a:lstStyle/>
                    <a:p>
                      <a:pPr algn="ctr"/>
                      <a:r>
                        <a:rPr lang="en-US" altLang="zh-CN" sz="2500" b="0">
                          <a:solidFill>
                            <a:schemeClr val="tx1"/>
                          </a:solidFill>
                          <a:latin typeface="微软雅黑" panose="020b0503020204020204" charset="-122"/>
                          <a:ea typeface="微软雅黑"/>
                          <a:cs typeface="Times New Roman" panose="02020603050405020304" pitchFamily="18" charset="0"/>
                        </a:rPr>
                        <a:t>K</a:t>
                      </a:r>
                      <a:endParaRPr lang="en-US" altLang="zh-CN" sz="2500" b="0">
                        <a:solidFill>
                          <a:schemeClr val="tx1"/>
                        </a:solidFill>
                        <a:latin typeface="微软雅黑" panose="020b0503020204020204" charset="-122"/>
                        <a:ea typeface="微软雅黑"/>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vert="horz" wrap="square"/>
                    <a:lstStyle/>
                    <a:p>
                      <a:pPr algn="ctr"/>
                      <a:r>
                        <a:rPr lang="en-US" altLang="zh-CN" sz="2500" b="0">
                          <a:solidFill>
                            <a:schemeClr val="tx1"/>
                          </a:solidFill>
                          <a:latin typeface="微软雅黑" panose="020b0503020204020204" charset="-122"/>
                          <a:ea typeface="微软雅黑"/>
                          <a:cs typeface="Times New Roman" panose="02020603050405020304" pitchFamily="18" charset="0"/>
                        </a:rPr>
                        <a:t>L</a:t>
                      </a:r>
                      <a:endParaRPr lang="en-US" altLang="zh-CN" sz="2500" b="0">
                        <a:solidFill>
                          <a:schemeClr val="tx1"/>
                        </a:solidFill>
                        <a:latin typeface="微软雅黑" panose="020b0503020204020204" charset="-122"/>
                        <a:ea typeface="微软雅黑"/>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vert="horz" wrap="square"/>
                    <a:lstStyl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vert="horz" wrap="square"/>
                    <a:lstStyle/>
                    <a:p>
                      <a:pPr algn="ctr"/>
                      <a:r>
                        <a:rPr lang="en-US" altLang="zh-CN" sz="2500" b="0">
                          <a:solidFill>
                            <a:schemeClr val="tx1"/>
                          </a:solidFill>
                          <a:latin typeface="微软雅黑" panose="020b0503020204020204" charset="-122"/>
                          <a:ea typeface="微软雅黑"/>
                          <a:cs typeface="Times New Roman" panose="02020603050405020304" pitchFamily="18" charset="0"/>
                        </a:rPr>
                        <a:t>M</a:t>
                      </a:r>
                      <a:endParaRPr lang="en-US" altLang="zh-CN" sz="2500" b="0">
                        <a:solidFill>
                          <a:schemeClr val="tx1"/>
                        </a:solidFill>
                        <a:latin typeface="微软雅黑" panose="020b0503020204020204" charset="-122"/>
                        <a:ea typeface="微软雅黑"/>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vert="horz" wrap="square"/>
                    <a:lstStyl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vert="horz" wrap="square"/>
                    <a:lstStyl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vert="horz" wrap="square"/>
                    <a:lstStyle/>
                    <a:p>
                      <a:pPr algn="ctr"/>
                      <a:r>
                        <a:rPr lang="en-US" altLang="zh-CN" sz="2500" b="0">
                          <a:solidFill>
                            <a:schemeClr val="tx1"/>
                          </a:solidFill>
                          <a:latin typeface="微软雅黑" panose="020b0503020204020204" charset="-122"/>
                          <a:ea typeface="微软雅黑"/>
                          <a:cs typeface="Times New Roman" panose="02020603050405020304" pitchFamily="18" charset="0"/>
                        </a:rPr>
                        <a:t>N</a:t>
                      </a:r>
                      <a:endParaRPr lang="en-US" altLang="zh-CN" sz="2500" b="0">
                        <a:solidFill>
                          <a:schemeClr val="tx1"/>
                        </a:solidFill>
                        <a:latin typeface="微软雅黑" panose="020b0503020204020204" charset="-122"/>
                        <a:ea typeface="微软雅黑"/>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vert="horz" wrap="square"/>
                    <a:lstStyl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vert="horz" wrap="square"/>
                    <a:lstStyl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vert="horz" wrap="square"/>
                    <a:lstStyl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vert="horz" wrap="square"/>
                    <a:lstStyle/>
                    <a:p>
                      <a:pPr marL="0" marR="0" indent="0" algn="ctr" defTabSz="914400" rtl="0" eaLnBrk="1" fontAlgn="auto" latinLnBrk="0" hangingPunct="1">
                        <a:lnSpc>
                          <a:spcPct val="100000"/>
                        </a:lnSpc>
                        <a:spcBef>
                          <a:spcPct val="0"/>
                        </a:spcBef>
                        <a:spcAft>
                          <a:spcPct val="0"/>
                        </a:spcAft>
                        <a:buClrTx/>
                        <a:buSzTx/>
                        <a:buFontTx/>
                        <a:buNone/>
                        <a:defRPr/>
                      </a:pPr>
                      <a:r>
                        <a:rPr lang="zh-CN" altLang="en-US" sz="2500" b="0">
                          <a:solidFill>
                            <a:schemeClr val="tx1"/>
                          </a:solidFill>
                          <a:latin typeface="微软雅黑" panose="020b0503020204020204" charset="-122"/>
                          <a:ea typeface="微软雅黑"/>
                        </a:rPr>
                        <a:t>最多电子数</a:t>
                      </a:r>
                      <a:endParaRPr lang="zh-CN" altLang="en-US" sz="2500" b="0">
                        <a:solidFill>
                          <a:schemeClr val="tx1"/>
                        </a:solidFill>
                        <a:latin typeface="微软雅黑" panose="020b0503020204020204" charset="-122"/>
                        <a:ea typeface="微软雅黑"/>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vert="horz" wrap="square"/>
                    <a:lstStyle/>
                    <a:p>
                      <a:pPr algn="ctr"/>
                      <a:r>
                        <a:rPr lang="en-US" altLang="zh-CN" sz="2500" b="0">
                          <a:solidFill>
                            <a:schemeClr val="tx1"/>
                          </a:solidFill>
                          <a:latin typeface="微软雅黑" panose="020b0503020204020204" charset="-122"/>
                          <a:ea typeface="微软雅黑"/>
                          <a:cs typeface="Times New Roman" panose="02020603050405020304" pitchFamily="18" charset="0"/>
                        </a:rPr>
                        <a:t>2</a:t>
                      </a:r>
                      <a:endParaRPr lang="en-US" altLang="zh-CN" sz="2500" b="0">
                        <a:solidFill>
                          <a:schemeClr val="tx1"/>
                        </a:solidFill>
                        <a:latin typeface="微软雅黑" panose="020b0503020204020204" charset="-122"/>
                        <a:ea typeface="微软雅黑"/>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vert="horz" wrap="square"/>
                    <a:lstStyle/>
                    <a:p>
                      <a:pPr algn="ctr"/>
                      <a:r>
                        <a:rPr lang="en-US" altLang="zh-CN" sz="2500" b="0">
                          <a:solidFill>
                            <a:schemeClr val="tx1"/>
                          </a:solidFill>
                          <a:latin typeface="微软雅黑" panose="020b0503020204020204" charset="-122"/>
                          <a:ea typeface="微软雅黑"/>
                          <a:cs typeface="Times New Roman" panose="02020603050405020304" pitchFamily="18" charset="0"/>
                        </a:rPr>
                        <a:t>6</a:t>
                      </a:r>
                      <a:endParaRPr lang="en-US" altLang="zh-CN" sz="2500" b="0">
                        <a:solidFill>
                          <a:schemeClr val="tx1"/>
                        </a:solidFill>
                        <a:latin typeface="微软雅黑" panose="020b0503020204020204" charset="-122"/>
                        <a:ea typeface="微软雅黑"/>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vert="horz" wrap="square"/>
                    <a:lstStyl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vert="horz" wrap="square"/>
                    <a:lstStyle/>
                    <a:p>
                      <a:pPr algn="ctr"/>
                      <a:r>
                        <a:rPr lang="en-US" altLang="zh-CN" sz="2500" b="0">
                          <a:solidFill>
                            <a:schemeClr val="tx1"/>
                          </a:solidFill>
                          <a:latin typeface="微软雅黑" panose="020b0503020204020204" charset="-122"/>
                          <a:ea typeface="微软雅黑"/>
                          <a:cs typeface="Times New Roman" panose="02020603050405020304" pitchFamily="18" charset="0"/>
                        </a:rPr>
                        <a:t>18</a:t>
                      </a:r>
                      <a:endParaRPr lang="en-US" altLang="zh-CN" sz="2500" b="0">
                        <a:solidFill>
                          <a:schemeClr val="tx1"/>
                        </a:solidFill>
                        <a:latin typeface="微软雅黑" panose="020b0503020204020204" charset="-122"/>
                        <a:ea typeface="微软雅黑"/>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vert="horz" wrap="square"/>
                    <a:lstStyl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vert="horz" wrap="square"/>
                    <a:lstStyl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vert="horz" wrap="square"/>
                    <a:lstStyle/>
                    <a:p>
                      <a:pPr algn="ctr"/>
                      <a:r>
                        <a:rPr lang="en-US" altLang="zh-CN" sz="2500" b="0">
                          <a:solidFill>
                            <a:schemeClr val="tx1"/>
                          </a:solidFill>
                          <a:latin typeface="微软雅黑" panose="020b0503020204020204" charset="-122"/>
                          <a:ea typeface="微软雅黑"/>
                          <a:cs typeface="Times New Roman" panose="02020603050405020304" pitchFamily="18" charset="0"/>
                        </a:rPr>
                        <a:t>32</a:t>
                      </a:r>
                      <a:endParaRPr lang="en-US" altLang="zh-CN" sz="2500" b="0">
                        <a:solidFill>
                          <a:schemeClr val="tx1"/>
                        </a:solidFill>
                        <a:latin typeface="微软雅黑" panose="020b0503020204020204" charset="-122"/>
                        <a:ea typeface="微软雅黑"/>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vert="horz" wrap="square"/>
                    <a:lstStyl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vert="horz" wrap="square"/>
                    <a:lstStyl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vert="horz" wrap="square"/>
                    <a:lstStyl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vert="horz" wrap="square"/>
                    <a:lstStyle/>
                    <a:p>
                      <a:pPr algn="ctr"/>
                      <a:r>
                        <a:rPr lang="zh-CN" altLang="en-US" sz="2500" b="0">
                          <a:solidFill>
                            <a:schemeClr val="tx1"/>
                          </a:solidFill>
                          <a:latin typeface="微软雅黑" panose="020b0503020204020204" charset="-122"/>
                          <a:ea typeface="微软雅黑"/>
                        </a:rPr>
                        <a:t>能级</a:t>
                      </a:r>
                      <a:endParaRPr lang="zh-CN" altLang="en-US" sz="2500" b="0">
                        <a:solidFill>
                          <a:schemeClr val="tx1"/>
                        </a:solidFill>
                        <a:latin typeface="微软雅黑" panose="020b0503020204020204" charset="-122"/>
                        <a:ea typeface="微软雅黑"/>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vert="horz" wrap="square"/>
                    <a:lstStyle/>
                    <a:p>
                      <a:pPr algn="ctr"/>
                      <a:r>
                        <a:rPr lang="en-US" altLang="zh-CN" sz="2500" b="0">
                          <a:solidFill>
                            <a:schemeClr val="tx1"/>
                          </a:solidFill>
                          <a:latin typeface="微软雅黑" panose="020b0503020204020204" charset="-122"/>
                          <a:ea typeface="微软雅黑"/>
                          <a:cs typeface="Times New Roman" panose="02020603050405020304" pitchFamily="18" charset="0"/>
                        </a:rPr>
                        <a:t>1s</a:t>
                      </a:r>
                      <a:endParaRPr lang="en-US" altLang="zh-CN" sz="2500" b="0">
                        <a:solidFill>
                          <a:schemeClr val="tx1"/>
                        </a:solidFill>
                        <a:latin typeface="微软雅黑" panose="020b0503020204020204" charset="-122"/>
                        <a:ea typeface="微软雅黑"/>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vert="horz" wrap="square"/>
                    <a:lstStyle/>
                    <a:p>
                      <a:pPr algn="ctr"/>
                      <a:r>
                        <a:rPr lang="en-US" altLang="zh-CN" sz="2500" b="0">
                          <a:solidFill>
                            <a:schemeClr val="tx1"/>
                          </a:solidFill>
                          <a:latin typeface="微软雅黑" panose="020b0503020204020204" charset="-122"/>
                          <a:ea typeface="微软雅黑"/>
                          <a:cs typeface="Times New Roman" panose="02020603050405020304" pitchFamily="18" charset="0"/>
                        </a:rPr>
                        <a:t>2s</a:t>
                      </a:r>
                      <a:endParaRPr lang="en-US" altLang="zh-CN" sz="2500" b="0">
                        <a:solidFill>
                          <a:schemeClr val="tx1"/>
                        </a:solidFill>
                        <a:latin typeface="微软雅黑" panose="020b0503020204020204" charset="-122"/>
                        <a:ea typeface="微软雅黑"/>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vert="horz" wrap="square"/>
                    <a:lstStyle/>
                    <a:p>
                      <a:pPr algn="ctr"/>
                      <a:r>
                        <a:rPr lang="en-US" altLang="zh-CN" sz="2500" b="0">
                          <a:solidFill>
                            <a:schemeClr val="tx1"/>
                          </a:solidFill>
                          <a:latin typeface="微软雅黑" panose="020b0503020204020204" charset="-122"/>
                          <a:ea typeface="微软雅黑"/>
                          <a:cs typeface="Times New Roman" panose="02020603050405020304" pitchFamily="18" charset="0"/>
                        </a:rPr>
                        <a:t>2p</a:t>
                      </a:r>
                      <a:endParaRPr lang="en-US" altLang="zh-CN" sz="2500" b="0">
                        <a:solidFill>
                          <a:schemeClr val="tx1"/>
                        </a:solidFill>
                        <a:latin typeface="微软雅黑" panose="020b0503020204020204" charset="-122"/>
                        <a:ea typeface="微软雅黑"/>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vert="horz" wrap="square"/>
                    <a:lstStyle/>
                    <a:p>
                      <a:pPr algn="ctr"/>
                      <a:r>
                        <a:rPr lang="en-US" altLang="zh-CN" sz="2500" b="0">
                          <a:solidFill>
                            <a:schemeClr val="tx1"/>
                          </a:solidFill>
                          <a:latin typeface="微软雅黑" panose="020b0503020204020204" charset="-122"/>
                          <a:ea typeface="微软雅黑"/>
                          <a:cs typeface="Times New Roman" panose="02020603050405020304" pitchFamily="18" charset="0"/>
                        </a:rPr>
                        <a:t>3s</a:t>
                      </a:r>
                      <a:endParaRPr lang="en-US" altLang="zh-CN" sz="2500" b="0">
                        <a:solidFill>
                          <a:schemeClr val="tx1"/>
                        </a:solidFill>
                        <a:latin typeface="微软雅黑" panose="020b0503020204020204" charset="-122"/>
                        <a:ea typeface="微软雅黑"/>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vert="horz" wrap="square"/>
                    <a:lstStyle/>
                    <a:p>
                      <a:pPr algn="ctr"/>
                      <a:r>
                        <a:rPr lang="en-US" altLang="zh-CN" sz="2500" b="0">
                          <a:solidFill>
                            <a:schemeClr val="tx1"/>
                          </a:solidFill>
                          <a:latin typeface="微软雅黑" panose="020b0503020204020204" charset="-122"/>
                          <a:ea typeface="微软雅黑"/>
                          <a:cs typeface="Times New Roman" panose="02020603050405020304" pitchFamily="18" charset="0"/>
                        </a:rPr>
                        <a:t>3p</a:t>
                      </a:r>
                      <a:endParaRPr lang="en-US" altLang="zh-CN" sz="2500" b="0">
                        <a:solidFill>
                          <a:schemeClr val="tx1"/>
                        </a:solidFill>
                        <a:latin typeface="微软雅黑" panose="020b0503020204020204" charset="-122"/>
                        <a:ea typeface="微软雅黑"/>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vert="horz" wrap="square"/>
                    <a:lstStyle/>
                    <a:p>
                      <a:pPr algn="ctr"/>
                      <a:r>
                        <a:rPr lang="en-US" altLang="zh-CN" sz="2500" b="0">
                          <a:solidFill>
                            <a:schemeClr val="tx1"/>
                          </a:solidFill>
                          <a:latin typeface="微软雅黑" panose="020b0503020204020204" charset="-122"/>
                          <a:ea typeface="微软雅黑"/>
                          <a:cs typeface="Times New Roman" panose="02020603050405020304" pitchFamily="18" charset="0"/>
                        </a:rPr>
                        <a:t>3d</a:t>
                      </a:r>
                      <a:endParaRPr lang="en-US" altLang="zh-CN" sz="2500" b="0">
                        <a:solidFill>
                          <a:schemeClr val="tx1"/>
                        </a:solidFill>
                        <a:latin typeface="微软雅黑" panose="020b0503020204020204" charset="-122"/>
                        <a:ea typeface="微软雅黑"/>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vert="horz" wrap="square"/>
                    <a:lstStyle/>
                    <a:p>
                      <a:pPr algn="ctr"/>
                      <a:r>
                        <a:rPr lang="en-US" altLang="zh-CN" sz="2500" b="0">
                          <a:solidFill>
                            <a:schemeClr val="tx1"/>
                          </a:solidFill>
                          <a:latin typeface="微软雅黑" panose="020b0503020204020204" charset="-122"/>
                          <a:ea typeface="微软雅黑"/>
                          <a:cs typeface="Times New Roman" panose="02020603050405020304" pitchFamily="18" charset="0"/>
                        </a:rPr>
                        <a:t>4s</a:t>
                      </a:r>
                      <a:endParaRPr lang="en-US" altLang="zh-CN" sz="2500" b="0">
                        <a:solidFill>
                          <a:schemeClr val="tx1"/>
                        </a:solidFill>
                        <a:latin typeface="微软雅黑" panose="020b0503020204020204" charset="-122"/>
                        <a:ea typeface="微软雅黑"/>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vert="horz" wrap="square"/>
                    <a:lstStyle/>
                    <a:p>
                      <a:pPr algn="ctr"/>
                      <a:r>
                        <a:rPr lang="en-US" altLang="zh-CN" sz="2500" b="0">
                          <a:solidFill>
                            <a:schemeClr val="tx1"/>
                          </a:solidFill>
                          <a:latin typeface="微软雅黑" panose="020b0503020204020204" charset="-122"/>
                          <a:ea typeface="微软雅黑"/>
                          <a:cs typeface="Times New Roman" panose="02020603050405020304" pitchFamily="18" charset="0"/>
                        </a:rPr>
                        <a:t>4p</a:t>
                      </a:r>
                      <a:endParaRPr lang="en-US" altLang="zh-CN" sz="2500" b="0">
                        <a:solidFill>
                          <a:schemeClr val="tx1"/>
                        </a:solidFill>
                        <a:latin typeface="微软雅黑" panose="020b0503020204020204" charset="-122"/>
                        <a:ea typeface="微软雅黑"/>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vert="horz" wrap="square"/>
                    <a:lstStyle/>
                    <a:p>
                      <a:pPr algn="ctr"/>
                      <a:r>
                        <a:rPr lang="en-US" altLang="zh-CN" sz="2500" b="0">
                          <a:solidFill>
                            <a:schemeClr val="tx1"/>
                          </a:solidFill>
                          <a:latin typeface="微软雅黑" panose="020b0503020204020204" charset="-122"/>
                          <a:ea typeface="微软雅黑"/>
                          <a:cs typeface="Times New Roman" panose="02020603050405020304" pitchFamily="18" charset="0"/>
                        </a:rPr>
                        <a:t>4d</a:t>
                      </a:r>
                      <a:endParaRPr lang="en-US" altLang="zh-CN" sz="2500" b="0">
                        <a:solidFill>
                          <a:schemeClr val="tx1"/>
                        </a:solidFill>
                        <a:latin typeface="微软雅黑" panose="020b0503020204020204" charset="-122"/>
                        <a:ea typeface="微软雅黑"/>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vert="horz" wrap="square"/>
                    <a:lstStyle/>
                    <a:p>
                      <a:pPr algn="ctr"/>
                      <a:r>
                        <a:rPr lang="en-US" altLang="zh-CN" sz="2500" b="0">
                          <a:solidFill>
                            <a:schemeClr val="tx1"/>
                          </a:solidFill>
                          <a:latin typeface="微软雅黑" panose="020b0503020204020204" charset="-122"/>
                          <a:ea typeface="微软雅黑"/>
                          <a:cs typeface="Times New Roman" panose="02020603050405020304" pitchFamily="18" charset="0"/>
                        </a:rPr>
                        <a:t>4f</a:t>
                      </a:r>
                      <a:endParaRPr lang="en-US" altLang="zh-CN" sz="2500" b="0">
                        <a:solidFill>
                          <a:schemeClr val="tx1"/>
                        </a:solidFill>
                        <a:latin typeface="微软雅黑" panose="020b0503020204020204" charset="-122"/>
                        <a:ea typeface="微软雅黑"/>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vert="horz" wrap="square"/>
                    <a:lstStyle/>
                    <a:p>
                      <a:pPr algn="ctr"/>
                      <a:r>
                        <a:rPr lang="zh-CN" altLang="en-US" sz="2500" b="0">
                          <a:solidFill>
                            <a:schemeClr val="tx1"/>
                          </a:solidFill>
                          <a:latin typeface="微软雅黑" panose="020b0503020204020204" charset="-122"/>
                          <a:ea typeface="微软雅黑"/>
                        </a:rPr>
                        <a:t>填充电子数</a:t>
                      </a:r>
                      <a:endParaRPr lang="zh-CN" altLang="en-US" sz="2500" b="0">
                        <a:solidFill>
                          <a:schemeClr val="tx1"/>
                        </a:solidFill>
                        <a:latin typeface="微软雅黑" panose="020b0503020204020204" charset="-122"/>
                        <a:ea typeface="微软雅黑"/>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vert="horz" wrap="square"/>
                    <a:lstStyle/>
                    <a:p>
                      <a:pPr algn="ctr"/>
                      <a:r>
                        <a:rPr lang="en-US" altLang="zh-CN" sz="2500" b="0">
                          <a:solidFill>
                            <a:srgbClr val="C00000"/>
                          </a:solidFill>
                          <a:latin typeface="微软雅黑" panose="020b0503020204020204" charset="-122"/>
                          <a:ea typeface="微软雅黑"/>
                          <a:cs typeface="Times New Roman" panose="02020603050405020304" pitchFamily="18" charset="0"/>
                        </a:rPr>
                        <a:t>2</a:t>
                      </a:r>
                      <a:endParaRPr lang="en-US" altLang="zh-CN" sz="2500" b="0">
                        <a:solidFill>
                          <a:srgbClr val="C00000"/>
                        </a:solidFill>
                        <a:latin typeface="微软雅黑" panose="020b0503020204020204" charset="-122"/>
                        <a:ea typeface="微软雅黑"/>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vert="horz" wrap="square"/>
                    <a:lstStyle/>
                    <a:p>
                      <a:pPr algn="ctr"/>
                      <a:r>
                        <a:rPr lang="en-US" altLang="zh-CN" sz="2500" b="0">
                          <a:solidFill>
                            <a:srgbClr val="C00000"/>
                          </a:solidFill>
                          <a:latin typeface="微软雅黑" panose="020b0503020204020204" charset="-122"/>
                          <a:ea typeface="微软雅黑"/>
                          <a:cs typeface="Times New Roman" panose="02020603050405020304" pitchFamily="18" charset="0"/>
                        </a:rPr>
                        <a:t>2</a:t>
                      </a:r>
                      <a:endParaRPr lang="en-US" altLang="zh-CN" sz="2500" b="0">
                        <a:solidFill>
                          <a:srgbClr val="C00000"/>
                        </a:solidFill>
                        <a:latin typeface="微软雅黑" panose="020b0503020204020204" charset="-122"/>
                        <a:ea typeface="微软雅黑"/>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vert="horz" wrap="square"/>
                    <a:lstStyle/>
                    <a:p>
                      <a:pPr algn="ctr"/>
                      <a:r>
                        <a:rPr lang="en-US" altLang="zh-CN" sz="2500" b="0">
                          <a:solidFill>
                            <a:srgbClr val="C00000"/>
                          </a:solidFill>
                          <a:latin typeface="微软雅黑" panose="020b0503020204020204" charset="-122"/>
                          <a:ea typeface="微软雅黑"/>
                          <a:cs typeface="Times New Roman" panose="02020603050405020304" pitchFamily="18" charset="0"/>
                        </a:rPr>
                        <a:t>6</a:t>
                      </a:r>
                      <a:endParaRPr lang="en-US" altLang="zh-CN" sz="2500" b="0">
                        <a:solidFill>
                          <a:srgbClr val="C00000"/>
                        </a:solidFill>
                        <a:latin typeface="微软雅黑" panose="020b0503020204020204" charset="-122"/>
                        <a:ea typeface="微软雅黑"/>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vert="horz" wrap="square"/>
                    <a:lstStyle/>
                    <a:p>
                      <a:pPr algn="ctr"/>
                      <a:r>
                        <a:rPr lang="en-US" altLang="zh-CN" sz="2500" b="0">
                          <a:solidFill>
                            <a:srgbClr val="C00000"/>
                          </a:solidFill>
                          <a:latin typeface="微软雅黑" panose="020b0503020204020204" charset="-122"/>
                          <a:ea typeface="微软雅黑"/>
                          <a:cs typeface="Times New Roman" panose="02020603050405020304" pitchFamily="18" charset="0"/>
                        </a:rPr>
                        <a:t>1</a:t>
                      </a:r>
                      <a:endParaRPr lang="en-US" altLang="zh-CN" sz="2500" b="0">
                        <a:solidFill>
                          <a:srgbClr val="C00000"/>
                        </a:solidFill>
                        <a:latin typeface="微软雅黑" panose="020b0503020204020204" charset="-122"/>
                        <a:ea typeface="微软雅黑"/>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vert="horz" wrap="square"/>
                    <a:lstStyle/>
                    <a:p>
                      <a:pPr algn="ctr"/>
                      <a:endParaRPr lang="zh-CN" altLang="en-US" sz="2500" b="0">
                        <a:solidFill>
                          <a:srgbClr val="C00000"/>
                        </a:solidFill>
                        <a:latin typeface="微软雅黑" panose="020b0503020204020204" charset="-122"/>
                        <a:ea typeface="微软雅黑"/>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vert="horz" wrap="square"/>
                    <a:lstStyle/>
                    <a:p>
                      <a:pPr algn="ctr"/>
                      <a:endParaRPr lang="zh-CN" altLang="en-US" sz="2500" b="0">
                        <a:solidFill>
                          <a:srgbClr val="C00000"/>
                        </a:solidFill>
                        <a:latin typeface="微软雅黑" panose="020b0503020204020204" charset="-122"/>
                        <a:ea typeface="微软雅黑"/>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vert="horz" wrap="square"/>
                    <a:lstStyle/>
                    <a:p>
                      <a:pPr algn="ctr"/>
                      <a:endParaRPr lang="zh-CN" altLang="en-US" sz="2500" b="0">
                        <a:solidFill>
                          <a:srgbClr val="C00000"/>
                        </a:solidFill>
                        <a:latin typeface="微软雅黑" panose="020b0503020204020204" charset="-122"/>
                        <a:ea typeface="微软雅黑"/>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vert="horz" wrap="square"/>
                    <a:lstStyle/>
                    <a:p>
                      <a:endParaRPr lang="zh-CN" altLang="en-US" sz="2500">
                        <a:latin typeface="微软雅黑" panose="020b0503020204020204" charset="-122"/>
                        <a:ea typeface="微软雅黑"/>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vert="horz" wrap="square"/>
                    <a:lstStyle/>
                    <a:p>
                      <a:endParaRPr lang="zh-CN" altLang="en-US" sz="2500">
                        <a:latin typeface="微软雅黑" panose="020b0503020204020204" charset="-122"/>
                        <a:ea typeface="微软雅黑"/>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vert="horz" wrap="square"/>
                    <a:lstStyle/>
                    <a:p>
                      <a:endParaRPr lang="zh-CN" altLang="en-US" sz="2500">
                        <a:latin typeface="微软雅黑" panose="020b0503020204020204" charset="-122"/>
                        <a:ea typeface="微软雅黑"/>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bl>
          </a:graphicData>
        </a:graphic>
      </p:graphicFrame>
      <p:sp>
        <p:nvSpPr>
          <p:cNvPr id="13" name="文本框 12"/>
          <p:cNvSpPr txBox="1"/>
          <p:nvPr>
            <p:custDataLst>
              <p:tags r:id="rId10"/>
            </p:custDataLst>
          </p:nvPr>
        </p:nvSpPr>
        <p:spPr>
          <a:xfrm>
            <a:off x="4384675" y="1144270"/>
            <a:ext cx="1165225" cy="537210"/>
          </a:xfrm>
          <a:prstGeom prst="rect">
            <a:avLst/>
          </a:prstGeom>
          <a:noFill/>
        </p:spPr>
        <p:txBody>
          <a:bodyPr wrap="none" rtlCol="0" anchor="t">
            <a:spAutoFit/>
          </a:bodyPr>
          <a:lstStyle/>
          <a:p>
            <a:pPr lvl="1" algn="l"/>
            <a:r>
              <a:rPr lang="en-US" altLang="zh-CN" sz="2900" b="1">
                <a:solidFill>
                  <a:srgbClr val="000000"/>
                </a:solidFill>
                <a:latin typeface="微软雅黑" panose="020b0503020204020204" charset="-122"/>
                <a:ea typeface="微软雅黑"/>
                <a:cs typeface="Times New Roman" panose="02020603050405020304" pitchFamily="18" charset="0"/>
                <a:sym typeface="+mn-ea"/>
              </a:rPr>
              <a:t>Na</a:t>
            </a:r>
            <a:endParaRPr lang="en-US" altLang="zh-CN" sz="2900" b="1">
              <a:solidFill>
                <a:srgbClr val="000000"/>
              </a:solidFill>
              <a:latin typeface="微软雅黑" panose="020b0503020204020204" charset="-122"/>
              <a:ea typeface="微软雅黑"/>
              <a:cs typeface="Times New Roman" panose="02020603050405020304" pitchFamily="18" charset="0"/>
              <a:sym typeface="+mn-ea"/>
            </a:endParaRPr>
          </a:p>
        </p:txBody>
      </p:sp>
      <p:sp>
        <p:nvSpPr>
          <p:cNvPr id="14" name="文本框 13"/>
          <p:cNvSpPr txBox="1"/>
          <p:nvPr>
            <p:custDataLst>
              <p:tags r:id="rId11"/>
            </p:custDataLst>
          </p:nvPr>
        </p:nvSpPr>
        <p:spPr>
          <a:xfrm>
            <a:off x="8132445" y="1323340"/>
            <a:ext cx="2164080" cy="491490"/>
          </a:xfrm>
          <a:prstGeom prst="rect">
            <a:avLst/>
          </a:prstGeom>
          <a:noFill/>
        </p:spPr>
        <p:txBody>
          <a:bodyPr wrap="none" rtlCol="0" anchor="t">
            <a:spAutoFit/>
          </a:bodyPr>
          <a:lstStyle/>
          <a:p>
            <a:r>
              <a:rPr lang="zh-CN" altLang="en-US" sz="2600" b="1">
                <a:gradFill>
                  <a:gsLst>
                    <a:gs pos="0">
                      <a:srgbClr val="007BD3"/>
                    </a:gs>
                    <a:gs pos="100000">
                      <a:srgbClr val="034373"/>
                    </a:gs>
                  </a:gsLst>
                  <a:lin scaled="0"/>
                </a:gradFill>
                <a:latin typeface="微软雅黑" panose="020b0503020204020204" charset="-122"/>
                <a:ea typeface="微软雅黑"/>
                <a:sym typeface="+mn-ea"/>
              </a:rPr>
              <a:t>能量最低原理</a:t>
            </a:r>
            <a:endParaRPr lang="zh-CN" altLang="en-US" sz="2600" b="1">
              <a:gradFill>
                <a:gsLst>
                  <a:gs pos="0">
                    <a:srgbClr val="007BD3"/>
                  </a:gs>
                  <a:gs pos="100000">
                    <a:srgbClr val="034373"/>
                  </a:gs>
                </a:gsLst>
                <a:lin scaled="0"/>
              </a:gradFill>
              <a:latin typeface="微软雅黑" panose="020b0503020204020204" charset="-122"/>
              <a:ea typeface="微软雅黑"/>
              <a:sym typeface="+mn-ea"/>
            </a:endParaRPr>
          </a:p>
        </p:txBody>
      </p:sp>
      <p:sp>
        <p:nvSpPr>
          <p:cNvPr id="15" name="文本框 14"/>
          <p:cNvSpPr txBox="1"/>
          <p:nvPr>
            <p:custDataLst>
              <p:tags r:id="rId12"/>
            </p:custDataLst>
          </p:nvPr>
        </p:nvSpPr>
        <p:spPr>
          <a:xfrm>
            <a:off x="2499995" y="6220460"/>
            <a:ext cx="5813425" cy="537210"/>
          </a:xfrm>
          <a:prstGeom prst="rect">
            <a:avLst/>
          </a:prstGeom>
          <a:noFill/>
        </p:spPr>
        <p:txBody>
          <a:bodyPr wrap="none" rtlCol="0" anchor="t">
            <a:spAutoFit/>
          </a:bodyPr>
          <a:lstStyle/>
          <a:p>
            <a:r>
              <a:rPr lang="zh-CN" altLang="en-US" sz="2900" b="1">
                <a:solidFill>
                  <a:srgbClr val="000000"/>
                </a:solidFill>
                <a:latin typeface="微软雅黑" panose="020b0503020204020204" charset="-122"/>
                <a:ea typeface="微软雅黑"/>
                <a:cs typeface="微软雅黑" panose="020b0503020204020204" charset="-122"/>
                <a:sym typeface="+mn-ea"/>
              </a:rPr>
              <a:t>写出</a:t>
            </a:r>
            <a:r>
              <a:rPr lang="en-US" altLang="zh-CN" sz="2900" b="1">
                <a:solidFill>
                  <a:srgbClr val="000000"/>
                </a:solidFill>
                <a:latin typeface="微软雅黑" panose="020b0503020204020204" charset="-122"/>
                <a:ea typeface="微软雅黑"/>
                <a:cs typeface="微软雅黑" panose="020b0503020204020204" charset="-122"/>
                <a:sym typeface="+mn-ea"/>
              </a:rPr>
              <a:t>1-18</a:t>
            </a:r>
            <a:r>
              <a:rPr lang="zh-CN" altLang="en-US" sz="2900" b="1">
                <a:solidFill>
                  <a:srgbClr val="000000"/>
                </a:solidFill>
                <a:latin typeface="微软雅黑" panose="020b0503020204020204" charset="-122"/>
                <a:ea typeface="微软雅黑"/>
                <a:cs typeface="微软雅黑" panose="020b0503020204020204" charset="-122"/>
                <a:sym typeface="+mn-ea"/>
              </a:rPr>
              <a:t>号元素的核外电子排布式</a:t>
            </a:r>
            <a:endParaRPr lang="zh-CN" altLang="en-US" sz="2900" b="1">
              <a:solidFill>
                <a:srgbClr val="000000"/>
              </a:solidFill>
              <a:latin typeface="微软雅黑" panose="020b0503020204020204" charset="-122"/>
              <a:ea typeface="微软雅黑"/>
              <a:cs typeface="微软雅黑" panose="020b0503020204020204" charset="-122"/>
              <a:sym typeface="+mn-ea"/>
            </a:endParaRPr>
          </a:p>
        </p:txBody>
      </p:sp>
      <p:sp>
        <p:nvSpPr>
          <p:cNvPr id="16" name="文本框 15"/>
          <p:cNvSpPr txBox="1"/>
          <p:nvPr>
            <p:custDataLst>
              <p:tags r:id="rId13"/>
            </p:custDataLst>
          </p:nvPr>
        </p:nvSpPr>
        <p:spPr>
          <a:xfrm>
            <a:off x="3041015" y="4250690"/>
            <a:ext cx="1706245" cy="1014730"/>
          </a:xfrm>
          <a:prstGeom prst="rect">
            <a:avLst/>
          </a:prstGeom>
          <a:noFill/>
        </p:spPr>
        <p:txBody>
          <a:bodyPr wrap="none" rtlCol="0" anchor="t">
            <a:spAutoFit/>
          </a:bodyPr>
          <a:lstStyle/>
          <a:p>
            <a:r>
              <a:rPr lang="en-US" altLang="zh-CN" sz="6000">
                <a:solidFill>
                  <a:schemeClr val="dk1"/>
                </a:solidFill>
                <a:effectLst/>
                <a:latin typeface="微软雅黑" panose="020b0503020204020204" charset="-122"/>
                <a:ea typeface="微软雅黑"/>
                <a:cs typeface="Times New Roman" panose="02020603050405020304" pitchFamily="18" charset="0"/>
                <a:sym typeface="+mn-ea"/>
              </a:rPr>
              <a:t>n s </a:t>
            </a:r>
            <a:r>
              <a:rPr lang="en-US" altLang="zh-CN" sz="6000" baseline="30000">
                <a:solidFill>
                  <a:schemeClr val="dk1"/>
                </a:solidFill>
                <a:effectLst/>
                <a:latin typeface="微软雅黑" panose="020b0503020204020204" charset="-122"/>
                <a:ea typeface="微软雅黑"/>
                <a:cs typeface="Times New Roman" panose="02020603050405020304" pitchFamily="18" charset="0"/>
                <a:sym typeface="+mn-ea"/>
              </a:rPr>
              <a:t>x</a:t>
            </a:r>
            <a:endParaRPr lang="en-US" altLang="zh-CN" sz="6000" baseline="30000">
              <a:solidFill>
                <a:schemeClr val="dk1"/>
              </a:solidFill>
              <a:effectLst/>
              <a:latin typeface="微软雅黑" panose="020b0503020204020204" charset="-122"/>
              <a:ea typeface="微软雅黑"/>
              <a:cs typeface="Times New Roman" panose="02020603050405020304" pitchFamily="18" charset="0"/>
              <a:sym typeface="+mn-ea"/>
            </a:endParaRPr>
          </a:p>
        </p:txBody>
      </p:sp>
      <p:sp>
        <p:nvSpPr>
          <p:cNvPr id="17" name="矩形标注 16"/>
          <p:cNvSpPr/>
          <p:nvPr>
            <p:custDataLst>
              <p:tags r:id="rId14"/>
            </p:custDataLst>
          </p:nvPr>
        </p:nvSpPr>
        <p:spPr>
          <a:xfrm>
            <a:off x="2999740" y="4503420"/>
            <a:ext cx="525780" cy="695325"/>
          </a:xfrm>
          <a:prstGeom prst="wedgeRectCallout">
            <a:avLst>
              <a:gd name="adj1" fmla="val -138193"/>
              <a:gd name="adj2" fmla="val 22511"/>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a:endParaRPr>
          </a:p>
        </p:txBody>
      </p:sp>
      <p:sp>
        <p:nvSpPr>
          <p:cNvPr id="18" name="矩形标注 17"/>
          <p:cNvSpPr/>
          <p:nvPr>
            <p:custDataLst>
              <p:tags r:id="rId15"/>
            </p:custDataLst>
          </p:nvPr>
        </p:nvSpPr>
        <p:spPr>
          <a:xfrm>
            <a:off x="3594735" y="4503420"/>
            <a:ext cx="494665" cy="695325"/>
          </a:xfrm>
          <a:prstGeom prst="wedgeRectCallout">
            <a:avLst>
              <a:gd name="adj1" fmla="val -13244"/>
              <a:gd name="adj2" fmla="val 95936"/>
            </a:avLst>
          </a:prstGeom>
          <a:noFill/>
          <a:ln w="38100">
            <a:solidFill>
              <a:srgbClr val="00206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a:endParaRPr>
          </a:p>
        </p:txBody>
      </p:sp>
      <p:sp>
        <p:nvSpPr>
          <p:cNvPr id="19" name="矩形标注 18"/>
          <p:cNvSpPr/>
          <p:nvPr>
            <p:custDataLst>
              <p:tags r:id="rId16"/>
            </p:custDataLst>
          </p:nvPr>
        </p:nvSpPr>
        <p:spPr>
          <a:xfrm>
            <a:off x="4158615" y="4503420"/>
            <a:ext cx="494665" cy="479425"/>
          </a:xfrm>
          <a:prstGeom prst="wedgeRectCallout">
            <a:avLst>
              <a:gd name="adj1" fmla="val 108536"/>
              <a:gd name="adj2" fmla="val -21872"/>
            </a:avLst>
          </a:prstGeom>
          <a:noFill/>
          <a:ln w="38100">
            <a:solidFill>
              <a:schemeClr val="accent6">
                <a:lumMod val="50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a:endParaRPr>
          </a:p>
        </p:txBody>
      </p:sp>
      <p:sp>
        <p:nvSpPr>
          <p:cNvPr id="20" name="文本框 19"/>
          <p:cNvSpPr txBox="1"/>
          <p:nvPr>
            <p:custDataLst>
              <p:tags r:id="rId17"/>
            </p:custDataLst>
          </p:nvPr>
        </p:nvSpPr>
        <p:spPr>
          <a:xfrm>
            <a:off x="588010" y="4805045"/>
            <a:ext cx="1911985" cy="460375"/>
          </a:xfrm>
          <a:prstGeom prst="rect">
            <a:avLst/>
          </a:prstGeom>
          <a:noFill/>
        </p:spPr>
        <p:txBody>
          <a:bodyPr wrap="square" rtlCol="0" anchor="t">
            <a:spAutoFit/>
          </a:bodyPr>
          <a:lstStyle/>
          <a:p>
            <a:pPr algn="l" fontAlgn="auto">
              <a:lnSpc>
                <a:spcPct val="100000"/>
              </a:lnSpc>
              <a:buClrTx/>
              <a:buSzTx/>
              <a:buFontTx/>
            </a:pPr>
            <a:r>
              <a:rPr lang="zh-CN" altLang="en-US" sz="2400" b="1">
                <a:solidFill>
                  <a:srgbClr val="000000"/>
                </a:solidFill>
                <a:latin typeface="微软雅黑" panose="020b0503020204020204" charset="-122"/>
                <a:ea typeface="微软雅黑"/>
              </a:rPr>
              <a:t>电子层序数</a:t>
            </a:r>
            <a:endParaRPr lang="zh-CN" altLang="en-US" sz="2400" b="1">
              <a:solidFill>
                <a:srgbClr val="000000"/>
              </a:solidFill>
              <a:latin typeface="微软雅黑" panose="020b0503020204020204" charset="-122"/>
              <a:ea typeface="微软雅黑"/>
            </a:endParaRPr>
          </a:p>
        </p:txBody>
      </p:sp>
      <p:sp>
        <p:nvSpPr>
          <p:cNvPr id="21" name="文本框 20"/>
          <p:cNvSpPr txBox="1"/>
          <p:nvPr>
            <p:custDataLst>
              <p:tags r:id="rId18"/>
            </p:custDataLst>
          </p:nvPr>
        </p:nvSpPr>
        <p:spPr>
          <a:xfrm>
            <a:off x="3041650" y="5541010"/>
            <a:ext cx="1488440" cy="460375"/>
          </a:xfrm>
          <a:prstGeom prst="rect">
            <a:avLst/>
          </a:prstGeom>
          <a:noFill/>
        </p:spPr>
        <p:txBody>
          <a:bodyPr wrap="square" rtlCol="0" anchor="t">
            <a:spAutoFit/>
          </a:bodyPr>
          <a:lstStyle/>
          <a:p>
            <a:pPr algn="l" fontAlgn="auto">
              <a:lnSpc>
                <a:spcPct val="100000"/>
              </a:lnSpc>
              <a:buClrTx/>
              <a:buSzTx/>
              <a:buFontTx/>
            </a:pPr>
            <a:r>
              <a:rPr lang="zh-CN" altLang="en-US" sz="2400" b="1">
                <a:solidFill>
                  <a:srgbClr val="000000"/>
                </a:solidFill>
                <a:latin typeface="微软雅黑" panose="020b0503020204020204" charset="-122"/>
                <a:ea typeface="微软雅黑"/>
              </a:rPr>
              <a:t>能级符号</a:t>
            </a:r>
            <a:endParaRPr lang="zh-CN" altLang="en-US" sz="2400" b="1">
              <a:solidFill>
                <a:srgbClr val="000000"/>
              </a:solidFill>
              <a:latin typeface="微软雅黑" panose="020b0503020204020204" charset="-122"/>
              <a:ea typeface="微软雅黑"/>
            </a:endParaRPr>
          </a:p>
        </p:txBody>
      </p:sp>
      <p:sp>
        <p:nvSpPr>
          <p:cNvPr id="22" name="文本框 21"/>
          <p:cNvSpPr txBox="1"/>
          <p:nvPr>
            <p:custDataLst>
              <p:tags r:id="rId19"/>
            </p:custDataLst>
          </p:nvPr>
        </p:nvSpPr>
        <p:spPr>
          <a:xfrm>
            <a:off x="5100320" y="4344670"/>
            <a:ext cx="3295650" cy="460375"/>
          </a:xfrm>
          <a:prstGeom prst="rect">
            <a:avLst/>
          </a:prstGeom>
          <a:noFill/>
        </p:spPr>
        <p:txBody>
          <a:bodyPr wrap="square" rtlCol="0" anchor="t">
            <a:spAutoFit/>
          </a:bodyPr>
          <a:lstStyle/>
          <a:p>
            <a:pPr algn="l" fontAlgn="auto">
              <a:lnSpc>
                <a:spcPct val="100000"/>
              </a:lnSpc>
              <a:buClrTx/>
              <a:buSzTx/>
              <a:buFontTx/>
            </a:pPr>
            <a:r>
              <a:rPr lang="zh-CN" altLang="en-US" sz="2400" b="1">
                <a:solidFill>
                  <a:schemeClr val="accent6">
                    <a:lumMod val="50000"/>
                  </a:schemeClr>
                </a:solidFill>
                <a:latin typeface="微软雅黑" panose="020b0503020204020204" charset="-122"/>
                <a:ea typeface="微软雅黑"/>
              </a:rPr>
              <a:t>能级上填充的电子数</a:t>
            </a:r>
            <a:endParaRPr lang="zh-CN" altLang="en-US" sz="2400" b="1">
              <a:solidFill>
                <a:schemeClr val="accent6">
                  <a:lumMod val="50000"/>
                </a:schemeClr>
              </a:solidFill>
              <a:latin typeface="微软雅黑" panose="020b0503020204020204" charset="-122"/>
              <a:ea typeface="微软雅黑"/>
            </a:endParaRPr>
          </a:p>
        </p:txBody>
      </p:sp>
      <p:sp>
        <p:nvSpPr>
          <p:cNvPr id="23" name="矩形 22"/>
          <p:cNvSpPr/>
          <p:nvPr>
            <p:custDataLst>
              <p:tags r:id="rId20"/>
            </p:custDataLst>
          </p:nvPr>
        </p:nvSpPr>
        <p:spPr>
          <a:xfrm>
            <a:off x="4977130" y="5479415"/>
            <a:ext cx="3542030" cy="694055"/>
          </a:xfrm>
          <a:prstGeom prst="rect">
            <a:avLst/>
          </a:prstGeom>
        </p:spPr>
        <p:txBody>
          <a:bodyPr wrap="square">
            <a:spAutoFit/>
            <a:scene3d>
              <a:camera prst="orthographicFront"/>
              <a:lightRig rig="threePt" dir="t"/>
            </a:scene3d>
          </a:bodyPr>
          <a:lstStyle/>
          <a:p>
            <a:pPr fontAlgn="auto">
              <a:lnSpc>
                <a:spcPct val="140000"/>
              </a:lnSpc>
            </a:pPr>
            <a:r>
              <a:rPr lang="en-US" altLang="zh-CN" sz="2800" b="1">
                <a:solidFill>
                  <a:srgbClr val="000000"/>
                </a:solidFill>
                <a:latin typeface="微软雅黑" panose="020b0503020204020204" charset="-122"/>
                <a:ea typeface="微软雅黑"/>
                <a:cs typeface="微软雅黑" panose="020b0503020204020204" charset="-122"/>
                <a:sym typeface="+mn-ea"/>
              </a:rPr>
              <a:t>Na</a:t>
            </a:r>
            <a:r>
              <a:rPr lang="zh-CN" altLang="en-US" sz="2800" b="1">
                <a:solidFill>
                  <a:srgbClr val="000000"/>
                </a:solidFill>
                <a:latin typeface="微软雅黑" panose="020b0503020204020204" charset="-122"/>
                <a:ea typeface="微软雅黑"/>
                <a:cs typeface="微软雅黑" panose="020b0503020204020204" charset="-122"/>
                <a:sym typeface="+mn-ea"/>
              </a:rPr>
              <a:t>：</a:t>
            </a:r>
            <a:r>
              <a:rPr lang="en-US" altLang="zh-CN" sz="2800" b="1">
                <a:solidFill>
                  <a:srgbClr val="000000"/>
                </a:solidFill>
                <a:effectLst/>
                <a:latin typeface="微软雅黑" panose="020b0503020204020204" charset="-122"/>
                <a:ea typeface="微软雅黑"/>
                <a:cs typeface="微软雅黑" panose="020b0503020204020204" charset="-122"/>
              </a:rPr>
              <a:t>1s</a:t>
            </a:r>
            <a:r>
              <a:rPr lang="en-US" altLang="zh-CN" sz="2800" b="1" baseline="30000">
                <a:solidFill>
                  <a:srgbClr val="000000"/>
                </a:solidFill>
                <a:effectLst/>
                <a:latin typeface="微软雅黑" panose="020b0503020204020204" charset="-122"/>
                <a:ea typeface="微软雅黑"/>
                <a:cs typeface="微软雅黑" panose="020b0503020204020204" charset="-122"/>
              </a:rPr>
              <a:t>2</a:t>
            </a:r>
            <a:r>
              <a:rPr lang="en-US" altLang="zh-CN" sz="2800" b="1">
                <a:solidFill>
                  <a:srgbClr val="000000"/>
                </a:solidFill>
                <a:effectLst/>
                <a:latin typeface="微软雅黑" panose="020b0503020204020204" charset="-122"/>
                <a:ea typeface="微软雅黑"/>
                <a:cs typeface="微软雅黑" panose="020b0503020204020204" charset="-122"/>
              </a:rPr>
              <a:t>2s</a:t>
            </a:r>
            <a:r>
              <a:rPr lang="en-US" altLang="zh-CN" sz="2800" b="1" baseline="30000">
                <a:solidFill>
                  <a:srgbClr val="000000"/>
                </a:solidFill>
                <a:effectLst/>
                <a:latin typeface="微软雅黑" panose="020b0503020204020204" charset="-122"/>
                <a:ea typeface="微软雅黑"/>
                <a:cs typeface="微软雅黑" panose="020b0503020204020204" charset="-122"/>
              </a:rPr>
              <a:t>2</a:t>
            </a:r>
            <a:r>
              <a:rPr lang="en-US" altLang="zh-CN" sz="2800" b="1">
                <a:solidFill>
                  <a:srgbClr val="000000"/>
                </a:solidFill>
                <a:effectLst/>
                <a:latin typeface="微软雅黑" panose="020b0503020204020204" charset="-122"/>
                <a:ea typeface="微软雅黑"/>
                <a:cs typeface="微软雅黑" panose="020b0503020204020204" charset="-122"/>
              </a:rPr>
              <a:t>2p</a:t>
            </a:r>
            <a:r>
              <a:rPr lang="en-US" altLang="zh-CN" sz="2800" b="1" baseline="30000">
                <a:solidFill>
                  <a:srgbClr val="000000"/>
                </a:solidFill>
                <a:effectLst/>
                <a:latin typeface="微软雅黑" panose="020b0503020204020204" charset="-122"/>
                <a:ea typeface="微软雅黑"/>
                <a:cs typeface="微软雅黑" panose="020b0503020204020204" charset="-122"/>
              </a:rPr>
              <a:t>6</a:t>
            </a:r>
            <a:r>
              <a:rPr lang="en-US" sz="2800" b="1">
                <a:solidFill>
                  <a:srgbClr val="000000"/>
                </a:solidFill>
                <a:effectLst/>
                <a:latin typeface="微软雅黑" panose="020b0503020204020204" charset="-122"/>
                <a:ea typeface="微软雅黑"/>
                <a:cs typeface="微软雅黑" panose="020b0503020204020204" charset="-122"/>
              </a:rPr>
              <a:t>3</a:t>
            </a:r>
            <a:r>
              <a:rPr lang="en-US" altLang="zh-CN" sz="2800" b="1">
                <a:solidFill>
                  <a:srgbClr val="000000"/>
                </a:solidFill>
                <a:effectLst/>
                <a:latin typeface="微软雅黑" panose="020b0503020204020204" charset="-122"/>
                <a:ea typeface="微软雅黑"/>
                <a:cs typeface="微软雅黑" panose="020b0503020204020204" charset="-122"/>
                <a:sym typeface="+mn-ea"/>
              </a:rPr>
              <a:t>s</a:t>
            </a:r>
            <a:r>
              <a:rPr lang="en-US" altLang="zh-CN" sz="2800" b="1" baseline="30000">
                <a:solidFill>
                  <a:srgbClr val="000000"/>
                </a:solidFill>
                <a:effectLst/>
                <a:latin typeface="微软雅黑" panose="020b0503020204020204" charset="-122"/>
                <a:ea typeface="微软雅黑"/>
                <a:cs typeface="微软雅黑" panose="020b0503020204020204" charset="-122"/>
                <a:sym typeface="+mn-ea"/>
              </a:rPr>
              <a:t>1</a:t>
            </a:r>
            <a:r>
              <a:rPr lang="zh-CN" altLang="zh-CN" sz="2800" b="1">
                <a:solidFill>
                  <a:srgbClr val="000000"/>
                </a:solidFill>
                <a:effectLst/>
                <a:latin typeface="微软雅黑" panose="020b0503020204020204" charset="-122"/>
                <a:ea typeface="微软雅黑"/>
                <a:cs typeface="微软雅黑" panose="020b0503020204020204" charset="-122"/>
              </a:rPr>
              <a:t>   </a:t>
            </a:r>
            <a:endParaRPr lang="zh-CN" altLang="zh-CN" sz="2800" b="1">
              <a:solidFill>
                <a:srgbClr val="000000"/>
              </a:solidFill>
              <a:effectLst/>
              <a:latin typeface="微软雅黑" panose="020b0503020204020204" charset="-122"/>
              <a:ea typeface="微软雅黑"/>
              <a:cs typeface="微软雅黑" panose="020b0503020204020204" charset="-122"/>
            </a:endParaRPr>
          </a:p>
        </p:txBody>
      </p:sp>
      <p:grpSp>
        <p:nvGrpSpPr>
          <p:cNvPr id="25" name="组合 24"/>
          <p:cNvGrpSpPr/>
          <p:nvPr>
            <p:custDataLst>
              <p:tags r:id="rId21"/>
            </p:custDataLst>
          </p:nvPr>
        </p:nvGrpSpPr>
        <p:grpSpPr>
          <a:xfrm>
            <a:off x="4945324" y="186715"/>
            <a:ext cx="2906626" cy="2359522"/>
            <a:chOff x="3306157" y="1739538"/>
            <a:chExt cx="2906626" cy="2359522"/>
          </a:xfrm>
        </p:grpSpPr>
        <p:sp>
          <p:nvSpPr>
            <p:cNvPr id="26" name="弧形 25"/>
            <p:cNvSpPr/>
            <p:nvPr>
              <p:custDataLst>
                <p:tags r:id="rId22"/>
              </p:custDataLst>
            </p:nvPr>
          </p:nvSpPr>
          <p:spPr>
            <a:xfrm rot="2700000">
              <a:off x="3491139" y="2200818"/>
              <a:ext cx="1441450" cy="1441450"/>
            </a:xfrm>
            <a:prstGeom prst="arc">
              <a:avLst>
                <a:gd name="adj1" fmla="val 16710233"/>
                <a:gd name="adj2" fmla="val 20927698"/>
              </a:avLst>
            </a:prstGeom>
            <a:ln w="19050">
              <a:solidFill>
                <a:schemeClr val="dk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solidFill>
                  <a:schemeClr val="dk1"/>
                </a:solidFill>
                <a:latin typeface="微软雅黑" panose="020b0503020204020204" charset="-122"/>
                <a:ea typeface="微软雅黑"/>
              </a:endParaRPr>
            </a:p>
          </p:txBody>
        </p:sp>
        <p:grpSp>
          <p:nvGrpSpPr>
            <p:cNvPr id="30" name="组合 29"/>
            <p:cNvGrpSpPr/>
            <p:nvPr>
              <p:custDataLst>
                <p:tags r:id="rId23"/>
              </p:custDataLst>
            </p:nvPr>
          </p:nvGrpSpPr>
          <p:grpSpPr>
            <a:xfrm>
              <a:off x="3306157" y="1739538"/>
              <a:ext cx="2634442" cy="2359522"/>
              <a:chOff x="1081843" y="2145396"/>
              <a:chExt cx="2634442" cy="2359522"/>
            </a:xfrm>
          </p:grpSpPr>
          <p:sp>
            <p:nvSpPr>
              <p:cNvPr id="32" name="弧形 31"/>
              <p:cNvSpPr/>
              <p:nvPr>
                <p:custDataLst>
                  <p:tags r:id="rId24"/>
                </p:custDataLst>
              </p:nvPr>
            </p:nvSpPr>
            <p:spPr>
              <a:xfrm rot="2700000">
                <a:off x="1226677" y="2405666"/>
                <a:ext cx="1851673" cy="1838706"/>
              </a:xfrm>
              <a:prstGeom prst="arc">
                <a:avLst>
                  <a:gd name="adj1" fmla="val 16297058"/>
                  <a:gd name="adj2" fmla="val 21528578"/>
                </a:avLst>
              </a:prstGeom>
              <a:ln w="19050">
                <a:solidFill>
                  <a:schemeClr val="dk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solidFill>
                    <a:schemeClr val="dk1"/>
                  </a:solidFill>
                  <a:latin typeface="微软雅黑" panose="020b0503020204020204" charset="-122"/>
                  <a:ea typeface="微软雅黑"/>
                </a:endParaRPr>
              </a:p>
            </p:txBody>
          </p:sp>
          <p:sp>
            <p:nvSpPr>
              <p:cNvPr id="33" name="弧形 32"/>
              <p:cNvSpPr/>
              <p:nvPr>
                <p:custDataLst>
                  <p:tags r:id="rId25"/>
                </p:custDataLst>
              </p:nvPr>
            </p:nvSpPr>
            <p:spPr>
              <a:xfrm rot="2700000">
                <a:off x="1080465" y="2146774"/>
                <a:ext cx="2359522" cy="2356766"/>
              </a:xfrm>
              <a:prstGeom prst="arc">
                <a:avLst/>
              </a:prstGeom>
              <a:ln w="19050">
                <a:solidFill>
                  <a:schemeClr val="dk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solidFill>
                    <a:schemeClr val="dk1"/>
                  </a:solidFill>
                  <a:latin typeface="微软雅黑" panose="020b0503020204020204" charset="-122"/>
                  <a:ea typeface="微软雅黑"/>
                </a:endParaRPr>
              </a:p>
            </p:txBody>
          </p:sp>
          <p:sp>
            <p:nvSpPr>
              <p:cNvPr id="35" name="矩形 34"/>
              <p:cNvSpPr/>
              <p:nvPr>
                <p:custDataLst>
                  <p:tags r:id="rId26"/>
                </p:custDataLst>
              </p:nvPr>
            </p:nvSpPr>
            <p:spPr>
              <a:xfrm>
                <a:off x="2968625" y="3144838"/>
                <a:ext cx="360363" cy="360362"/>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lt1"/>
                  </a:solidFill>
                  <a:latin typeface="微软雅黑" panose="020b0503020204020204" charset="-122"/>
                  <a:ea typeface="微软雅黑"/>
                </a:endParaRPr>
              </a:p>
            </p:txBody>
          </p:sp>
          <p:sp>
            <p:nvSpPr>
              <p:cNvPr id="45" name="矩形 44"/>
              <p:cNvSpPr/>
              <p:nvPr>
                <p:custDataLst>
                  <p:tags r:id="rId27"/>
                </p:custDataLst>
              </p:nvPr>
            </p:nvSpPr>
            <p:spPr>
              <a:xfrm>
                <a:off x="3252791" y="3160078"/>
                <a:ext cx="358775" cy="360362"/>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lt1"/>
                  </a:solidFill>
                  <a:latin typeface="微软雅黑" panose="020b0503020204020204" charset="-122"/>
                  <a:ea typeface="微软雅黑"/>
                </a:endParaRPr>
              </a:p>
            </p:txBody>
          </p:sp>
          <p:sp>
            <p:nvSpPr>
              <p:cNvPr id="46" name="矩形 45"/>
              <p:cNvSpPr/>
              <p:nvPr>
                <p:custDataLst>
                  <p:tags r:id="rId28"/>
                </p:custDataLst>
              </p:nvPr>
            </p:nvSpPr>
            <p:spPr>
              <a:xfrm>
                <a:off x="2498726" y="3146426"/>
                <a:ext cx="358775" cy="358775"/>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lt1"/>
                  </a:solidFill>
                  <a:latin typeface="微软雅黑" panose="020b0503020204020204" charset="-122"/>
                  <a:ea typeface="微软雅黑"/>
                </a:endParaRPr>
              </a:p>
            </p:txBody>
          </p:sp>
          <p:sp>
            <p:nvSpPr>
              <p:cNvPr id="47" name="椭圆 46"/>
              <p:cNvSpPr/>
              <p:nvPr>
                <p:custDataLst>
                  <p:tags r:id="rId29"/>
                </p:custDataLst>
              </p:nvPr>
            </p:nvSpPr>
            <p:spPr bwMode="auto">
              <a:xfrm>
                <a:off x="1691583" y="2956146"/>
                <a:ext cx="745988" cy="738024"/>
              </a:xfrm>
              <a:prstGeom prst="ellipse">
                <a:avLst/>
              </a:prstGeom>
              <a:no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a:solidFill>
                    <a:schemeClr val="lt1"/>
                  </a:solidFill>
                  <a:latin typeface="微软雅黑" panose="020b0503020204020204" charset="-122"/>
                  <a:ea typeface="微软雅黑"/>
                  <a:cs typeface="Times New Roman" panose="02020603050405020304" pitchFamily="18" charset="0"/>
                </a:endParaRPr>
              </a:p>
            </p:txBody>
          </p:sp>
          <p:sp>
            <p:nvSpPr>
              <p:cNvPr id="48" name="矩形 25"/>
              <p:cNvSpPr>
                <a:spLocks noChangeArrowheads="1"/>
              </p:cNvSpPr>
              <p:nvPr>
                <p:custDataLst>
                  <p:tags r:id="rId30"/>
                </p:custDataLst>
              </p:nvPr>
            </p:nvSpPr>
            <p:spPr bwMode="auto">
              <a:xfrm>
                <a:off x="1724308" y="2975395"/>
                <a:ext cx="803294"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60000"/>
                  <a:buFont typeface="Wingdings 2" panose="05020102010507070707" pitchFamily="18" charset="2"/>
                  <a:buChar char=""/>
                  <a:defRPr sz="2800" b="1">
                    <a:solidFill>
                      <a:schemeClr val="tx1"/>
                    </a:solidFill>
                    <a:latin typeface="黑体" panose="02010609060101010101" charset="-122"/>
                    <a:ea typeface="黑体" panose="02010609060101010101" charset="-122"/>
                  </a:defRPr>
                </a:lvl1pPr>
                <a:lvl2pPr marL="742950" indent="-285750">
                  <a:spcBef>
                    <a:spcPct val="20000"/>
                  </a:spcBef>
                  <a:buClr>
                    <a:schemeClr val="tx2"/>
                  </a:buClr>
                  <a:buSzPct val="60000"/>
                  <a:buFont typeface="Wingdings 2" panose="05020102010507070707" pitchFamily="18" charset="2"/>
                  <a:buChar char=""/>
                  <a:defRPr sz="2400" b="1">
                    <a:solidFill>
                      <a:schemeClr val="tx1"/>
                    </a:solidFill>
                    <a:latin typeface="黑体" panose="02010609060101010101" charset="-122"/>
                    <a:ea typeface="黑体" panose="02010609060101010101" charset="-122"/>
                  </a:defRPr>
                </a:lvl2pPr>
                <a:lvl3pPr marL="1143000" indent="-228600">
                  <a:spcBef>
                    <a:spcPct val="20000"/>
                  </a:spcBef>
                  <a:buClr>
                    <a:schemeClr val="tx2"/>
                  </a:buClr>
                  <a:buSzPct val="60000"/>
                  <a:buFont typeface="Wingdings 2" panose="05020102010507070707" pitchFamily="18" charset="2"/>
                  <a:buChar char=""/>
                  <a:defRPr sz="2000" b="1">
                    <a:solidFill>
                      <a:schemeClr val="tx1"/>
                    </a:solidFill>
                    <a:latin typeface="黑体" panose="02010609060101010101" charset="-122"/>
                    <a:ea typeface="黑体" panose="02010609060101010101"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宋体" panose="02010600030101010101" pitchFamily="2" charset="-122"/>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宋体" panose="02010600030101010101" pitchFamily="2" charset="-122"/>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宋体" panose="02010600030101010101" pitchFamily="2" charset="-122"/>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宋体" panose="02010600030101010101" pitchFamily="2" charset="-122"/>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宋体" panose="02010600030101010101" pitchFamily="2" charset="-122"/>
                  </a:defRPr>
                </a:lvl9pPr>
              </a:lstStyle>
              <a:p>
                <a:pPr>
                  <a:lnSpc>
                    <a:spcPct val="150000"/>
                  </a:lnSpc>
                  <a:spcBef>
                    <a:spcPct val="0"/>
                  </a:spcBef>
                  <a:buClrTx/>
                  <a:buSzTx/>
                  <a:buFontTx/>
                  <a:buNone/>
                </a:pPr>
                <a:r>
                  <a:rPr kumimoji="1" lang="en-US" altLang="zh-CN" sz="2400">
                    <a:solidFill>
                      <a:schemeClr val="dk1"/>
                    </a:solidFill>
                    <a:latin typeface="微软雅黑" panose="020b0503020204020204" charset="-122"/>
                    <a:ea typeface="微软雅黑"/>
                    <a:cs typeface="Times New Roman" panose="02020603050405020304" pitchFamily="18" charset="0"/>
                  </a:rPr>
                  <a:t>+11</a:t>
                </a:r>
                <a:endParaRPr kumimoji="1" lang="en-US" altLang="zh-CN" sz="2400">
                  <a:solidFill>
                    <a:schemeClr val="dk1"/>
                  </a:solidFill>
                  <a:latin typeface="微软雅黑" panose="020b0503020204020204" charset="-122"/>
                  <a:ea typeface="微软雅黑"/>
                  <a:cs typeface="Times New Roman" panose="02020603050405020304" pitchFamily="18" charset="0"/>
                </a:endParaRPr>
              </a:p>
            </p:txBody>
          </p:sp>
          <p:sp>
            <p:nvSpPr>
              <p:cNvPr id="49" name="矩形 27"/>
              <p:cNvSpPr>
                <a:spLocks noChangeArrowheads="1"/>
              </p:cNvSpPr>
              <p:nvPr>
                <p:custDataLst>
                  <p:tags r:id="rId31"/>
                </p:custDataLst>
              </p:nvPr>
            </p:nvSpPr>
            <p:spPr bwMode="auto">
              <a:xfrm>
                <a:off x="2517776" y="2992439"/>
                <a:ext cx="449263"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60000"/>
                  <a:buFont typeface="Wingdings 2" panose="05020102010507070707" pitchFamily="18" charset="2"/>
                  <a:buChar char=""/>
                  <a:defRPr sz="2800" b="1">
                    <a:solidFill>
                      <a:schemeClr val="tx1"/>
                    </a:solidFill>
                    <a:latin typeface="黑体" panose="02010609060101010101" charset="-122"/>
                    <a:ea typeface="黑体" panose="02010609060101010101" charset="-122"/>
                  </a:defRPr>
                </a:lvl1pPr>
                <a:lvl2pPr marL="742950" indent="-285750">
                  <a:spcBef>
                    <a:spcPct val="20000"/>
                  </a:spcBef>
                  <a:buClr>
                    <a:schemeClr val="tx2"/>
                  </a:buClr>
                  <a:buSzPct val="60000"/>
                  <a:buFont typeface="Wingdings 2" panose="05020102010507070707" pitchFamily="18" charset="2"/>
                  <a:buChar char=""/>
                  <a:defRPr sz="2400" b="1">
                    <a:solidFill>
                      <a:schemeClr val="tx1"/>
                    </a:solidFill>
                    <a:latin typeface="黑体" panose="02010609060101010101" charset="-122"/>
                    <a:ea typeface="黑体" panose="02010609060101010101" charset="-122"/>
                  </a:defRPr>
                </a:lvl2pPr>
                <a:lvl3pPr marL="1143000" indent="-228600">
                  <a:spcBef>
                    <a:spcPct val="20000"/>
                  </a:spcBef>
                  <a:buClr>
                    <a:schemeClr val="tx2"/>
                  </a:buClr>
                  <a:buSzPct val="60000"/>
                  <a:buFont typeface="Wingdings 2" panose="05020102010507070707" pitchFamily="18" charset="2"/>
                  <a:buChar char=""/>
                  <a:defRPr sz="2000" b="1">
                    <a:solidFill>
                      <a:schemeClr val="tx1"/>
                    </a:solidFill>
                    <a:latin typeface="黑体" panose="02010609060101010101" charset="-122"/>
                    <a:ea typeface="黑体" panose="02010609060101010101"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宋体" panose="02010600030101010101" pitchFamily="2" charset="-122"/>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宋体" panose="02010600030101010101" pitchFamily="2" charset="-122"/>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宋体" panose="02010600030101010101" pitchFamily="2" charset="-122"/>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宋体" panose="02010600030101010101" pitchFamily="2" charset="-122"/>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宋体" panose="02010600030101010101" pitchFamily="2" charset="-122"/>
                  </a:defRPr>
                </a:lvl9pPr>
              </a:lstStyle>
              <a:p>
                <a:pPr>
                  <a:lnSpc>
                    <a:spcPct val="150000"/>
                  </a:lnSpc>
                  <a:spcBef>
                    <a:spcPct val="0"/>
                  </a:spcBef>
                  <a:buClrTx/>
                  <a:buSzTx/>
                  <a:buFontTx/>
                  <a:buNone/>
                </a:pPr>
                <a:r>
                  <a:rPr kumimoji="1" lang="en-US" altLang="zh-CN" sz="2400">
                    <a:solidFill>
                      <a:schemeClr val="dk1"/>
                    </a:solidFill>
                    <a:latin typeface="微软雅黑" panose="020b0503020204020204" charset="-122"/>
                    <a:ea typeface="微软雅黑"/>
                    <a:cs typeface="Times New Roman" panose="02020603050405020304" pitchFamily="18" charset="0"/>
                  </a:rPr>
                  <a:t>2</a:t>
                </a:r>
                <a:endParaRPr kumimoji="1" lang="en-US" altLang="zh-CN" sz="2400">
                  <a:solidFill>
                    <a:schemeClr val="dk1"/>
                  </a:solidFill>
                  <a:latin typeface="微软雅黑" panose="020b0503020204020204" charset="-122"/>
                  <a:ea typeface="微软雅黑"/>
                  <a:cs typeface="Times New Roman" panose="02020603050405020304" pitchFamily="18" charset="0"/>
                </a:endParaRPr>
              </a:p>
            </p:txBody>
          </p:sp>
          <p:sp>
            <p:nvSpPr>
              <p:cNvPr id="50" name="矩形 32"/>
              <p:cNvSpPr>
                <a:spLocks noChangeArrowheads="1"/>
              </p:cNvSpPr>
              <p:nvPr>
                <p:custDataLst>
                  <p:tags r:id="rId32"/>
                </p:custDataLst>
              </p:nvPr>
            </p:nvSpPr>
            <p:spPr bwMode="auto">
              <a:xfrm>
                <a:off x="2918302" y="2963228"/>
                <a:ext cx="449263"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60000"/>
                  <a:buFont typeface="Wingdings 2" panose="05020102010507070707" pitchFamily="18" charset="2"/>
                  <a:buChar char=""/>
                  <a:defRPr sz="2800" b="1">
                    <a:solidFill>
                      <a:schemeClr val="tx1"/>
                    </a:solidFill>
                    <a:latin typeface="黑体" panose="02010609060101010101" charset="-122"/>
                    <a:ea typeface="黑体" panose="02010609060101010101" charset="-122"/>
                  </a:defRPr>
                </a:lvl1pPr>
                <a:lvl2pPr marL="742950" indent="-285750">
                  <a:spcBef>
                    <a:spcPct val="20000"/>
                  </a:spcBef>
                  <a:buClr>
                    <a:schemeClr val="tx2"/>
                  </a:buClr>
                  <a:buSzPct val="60000"/>
                  <a:buFont typeface="Wingdings 2" panose="05020102010507070707" pitchFamily="18" charset="2"/>
                  <a:buChar char=""/>
                  <a:defRPr sz="2400" b="1">
                    <a:solidFill>
                      <a:schemeClr val="tx1"/>
                    </a:solidFill>
                    <a:latin typeface="黑体" panose="02010609060101010101" charset="-122"/>
                    <a:ea typeface="黑体" panose="02010609060101010101" charset="-122"/>
                  </a:defRPr>
                </a:lvl2pPr>
                <a:lvl3pPr marL="1143000" indent="-228600">
                  <a:spcBef>
                    <a:spcPct val="20000"/>
                  </a:spcBef>
                  <a:buClr>
                    <a:schemeClr val="tx2"/>
                  </a:buClr>
                  <a:buSzPct val="60000"/>
                  <a:buFont typeface="Wingdings 2" panose="05020102010507070707" pitchFamily="18" charset="2"/>
                  <a:buChar char=""/>
                  <a:defRPr sz="2000" b="1">
                    <a:solidFill>
                      <a:schemeClr val="tx1"/>
                    </a:solidFill>
                    <a:latin typeface="黑体" panose="02010609060101010101" charset="-122"/>
                    <a:ea typeface="黑体" panose="02010609060101010101"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宋体" panose="02010600030101010101" pitchFamily="2" charset="-122"/>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宋体" panose="02010600030101010101" pitchFamily="2" charset="-122"/>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宋体" panose="02010600030101010101" pitchFamily="2" charset="-122"/>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宋体" panose="02010600030101010101" pitchFamily="2" charset="-122"/>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宋体" panose="02010600030101010101" pitchFamily="2" charset="-122"/>
                  </a:defRPr>
                </a:lvl9pPr>
              </a:lstStyle>
              <a:p>
                <a:pPr>
                  <a:lnSpc>
                    <a:spcPct val="150000"/>
                  </a:lnSpc>
                  <a:spcBef>
                    <a:spcPct val="0"/>
                  </a:spcBef>
                  <a:buClrTx/>
                  <a:buSzTx/>
                  <a:buFontTx/>
                  <a:buNone/>
                </a:pPr>
                <a:r>
                  <a:rPr kumimoji="1" lang="en-US" altLang="zh-CN" sz="2400">
                    <a:solidFill>
                      <a:schemeClr val="dk1"/>
                    </a:solidFill>
                    <a:latin typeface="微软雅黑" panose="020b0503020204020204" charset="-122"/>
                    <a:ea typeface="微软雅黑"/>
                    <a:cs typeface="Times New Roman" panose="02020603050405020304" pitchFamily="18" charset="0"/>
                  </a:rPr>
                  <a:t>8</a:t>
                </a:r>
                <a:endParaRPr kumimoji="1" lang="en-US" altLang="zh-CN" sz="2400">
                  <a:solidFill>
                    <a:schemeClr val="dk1"/>
                  </a:solidFill>
                  <a:latin typeface="微软雅黑" panose="020b0503020204020204" charset="-122"/>
                  <a:ea typeface="微软雅黑"/>
                  <a:cs typeface="Times New Roman" panose="02020603050405020304" pitchFamily="18" charset="0"/>
                </a:endParaRPr>
              </a:p>
            </p:txBody>
          </p:sp>
          <p:sp>
            <p:nvSpPr>
              <p:cNvPr id="51" name="矩形 36"/>
              <p:cNvSpPr>
                <a:spLocks noChangeArrowheads="1"/>
              </p:cNvSpPr>
              <p:nvPr>
                <p:custDataLst>
                  <p:tags r:id="rId33"/>
                </p:custDataLst>
              </p:nvPr>
            </p:nvSpPr>
            <p:spPr bwMode="auto">
              <a:xfrm>
                <a:off x="3267022" y="2994246"/>
                <a:ext cx="449263"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60000"/>
                  <a:buFont typeface="Wingdings 2" panose="05020102010507070707" pitchFamily="18" charset="2"/>
                  <a:buChar char=""/>
                  <a:defRPr sz="2800" b="1">
                    <a:solidFill>
                      <a:schemeClr val="tx1"/>
                    </a:solidFill>
                    <a:latin typeface="黑体" panose="02010609060101010101" charset="-122"/>
                    <a:ea typeface="黑体" panose="02010609060101010101" charset="-122"/>
                  </a:defRPr>
                </a:lvl1pPr>
                <a:lvl2pPr marL="742950" indent="-285750">
                  <a:spcBef>
                    <a:spcPct val="20000"/>
                  </a:spcBef>
                  <a:buClr>
                    <a:schemeClr val="tx2"/>
                  </a:buClr>
                  <a:buSzPct val="60000"/>
                  <a:buFont typeface="Wingdings 2" panose="05020102010507070707" pitchFamily="18" charset="2"/>
                  <a:buChar char=""/>
                  <a:defRPr sz="2400" b="1">
                    <a:solidFill>
                      <a:schemeClr val="tx1"/>
                    </a:solidFill>
                    <a:latin typeface="黑体" panose="02010609060101010101" charset="-122"/>
                    <a:ea typeface="黑体" panose="02010609060101010101" charset="-122"/>
                  </a:defRPr>
                </a:lvl2pPr>
                <a:lvl3pPr marL="1143000" indent="-228600">
                  <a:spcBef>
                    <a:spcPct val="20000"/>
                  </a:spcBef>
                  <a:buClr>
                    <a:schemeClr val="tx2"/>
                  </a:buClr>
                  <a:buSzPct val="60000"/>
                  <a:buFont typeface="Wingdings 2" panose="05020102010507070707" pitchFamily="18" charset="2"/>
                  <a:buChar char=""/>
                  <a:defRPr sz="2000" b="1">
                    <a:solidFill>
                      <a:schemeClr val="tx1"/>
                    </a:solidFill>
                    <a:latin typeface="黑体" panose="02010609060101010101" charset="-122"/>
                    <a:ea typeface="黑体" panose="02010609060101010101"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宋体" panose="02010600030101010101" pitchFamily="2" charset="-122"/>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宋体" panose="02010600030101010101" pitchFamily="2" charset="-122"/>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宋体" panose="02010600030101010101" pitchFamily="2" charset="-122"/>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宋体" panose="02010600030101010101" pitchFamily="2" charset="-122"/>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宋体" panose="02010600030101010101" pitchFamily="2" charset="-122"/>
                  </a:defRPr>
                </a:lvl9pPr>
              </a:lstStyle>
              <a:p>
                <a:pPr>
                  <a:lnSpc>
                    <a:spcPct val="150000"/>
                  </a:lnSpc>
                  <a:spcBef>
                    <a:spcPct val="0"/>
                  </a:spcBef>
                  <a:buClrTx/>
                  <a:buSzTx/>
                  <a:buFontTx/>
                  <a:buNone/>
                </a:pPr>
                <a:r>
                  <a:rPr kumimoji="1" lang="en-US" altLang="zh-CN" sz="2400">
                    <a:solidFill>
                      <a:schemeClr val="dk1"/>
                    </a:solidFill>
                    <a:latin typeface="微软雅黑" panose="020b0503020204020204" charset="-122"/>
                    <a:ea typeface="微软雅黑"/>
                    <a:cs typeface="Times New Roman" panose="02020603050405020304" pitchFamily="18" charset="0"/>
                  </a:rPr>
                  <a:t>1</a:t>
                </a:r>
                <a:endParaRPr kumimoji="1" lang="en-US" altLang="zh-CN" sz="2400">
                  <a:solidFill>
                    <a:schemeClr val="dk1"/>
                  </a:solidFill>
                  <a:latin typeface="微软雅黑" panose="020b0503020204020204" charset="-122"/>
                  <a:ea typeface="微软雅黑"/>
                  <a:cs typeface="Times New Roman" panose="02020603050405020304" pitchFamily="18" charset="0"/>
                </a:endParaRPr>
              </a:p>
            </p:txBody>
          </p:sp>
        </p:grpSp>
        <p:sp>
          <p:nvSpPr>
            <p:cNvPr id="52" name="矩形 51"/>
            <p:cNvSpPr/>
            <p:nvPr>
              <p:custDataLst>
                <p:tags r:id="rId34"/>
              </p:custDataLst>
            </p:nvPr>
          </p:nvSpPr>
          <p:spPr>
            <a:xfrm>
              <a:off x="5854008" y="2754220"/>
              <a:ext cx="358775" cy="358775"/>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lt1"/>
                </a:solidFill>
                <a:latin typeface="微软雅黑" panose="020b0503020204020204" charset="-122"/>
                <a:ea typeface="微软雅黑"/>
              </a:endParaRPr>
            </a:p>
          </p:txBody>
        </p:sp>
      </p:grpSp>
      <p:sp>
        <p:nvSpPr>
          <p:cNvPr id="53" name="文本框 52"/>
          <p:cNvSpPr txBox="1"/>
          <p:nvPr>
            <p:custDataLst>
              <p:tags r:id="rId35"/>
            </p:custDataLst>
          </p:nvPr>
        </p:nvSpPr>
        <p:spPr>
          <a:xfrm>
            <a:off x="8286750" y="5586730"/>
            <a:ext cx="1855470" cy="583565"/>
          </a:xfrm>
          <a:prstGeom prst="rect">
            <a:avLst/>
          </a:prstGeom>
          <a:noFill/>
        </p:spPr>
        <p:txBody>
          <a:bodyPr wrap="square" rtlCol="0" anchor="t">
            <a:spAutoFit/>
          </a:bodyPr>
          <a:lstStyle/>
          <a:p>
            <a:pPr algn="l"/>
            <a:r>
              <a:rPr lang="en-US" altLang="zh-CN" sz="3200" b="1">
                <a:solidFill>
                  <a:srgbClr val="000000"/>
                </a:solidFill>
                <a:latin typeface="微软雅黑" panose="020b0503020204020204" charset="-122"/>
                <a:ea typeface="微软雅黑"/>
                <a:cs typeface="Times New Roman" panose="02020603050405020304" pitchFamily="18" charset="0"/>
                <a:sym typeface="+mn-ea"/>
              </a:rPr>
              <a:t>[Ne]</a:t>
            </a:r>
            <a:r>
              <a:rPr lang="en-US" altLang="zh-CN" sz="3200" b="1">
                <a:solidFill>
                  <a:srgbClr val="000000"/>
                </a:solidFill>
                <a:uFill>
                  <a:solidFill>
                    <a:srgbClr val="000000"/>
                  </a:solidFill>
                </a:uFill>
                <a:latin typeface="微软雅黑" panose="020b0503020204020204" charset="-122"/>
                <a:ea typeface="微软雅黑"/>
                <a:cs typeface="Times New Roman" panose="02020603050405020304" pitchFamily="18" charset="0"/>
                <a:sym typeface="+mn-ea"/>
              </a:rPr>
              <a:t>3s</a:t>
            </a:r>
            <a:r>
              <a:rPr lang="en-US" altLang="zh-CN" sz="3200" b="1" baseline="30000">
                <a:solidFill>
                  <a:srgbClr val="000000"/>
                </a:solidFill>
                <a:uFill>
                  <a:solidFill>
                    <a:srgbClr val="000000"/>
                  </a:solidFill>
                </a:uFill>
                <a:latin typeface="微软雅黑" panose="020b0503020204020204" charset="-122"/>
                <a:ea typeface="微软雅黑"/>
                <a:cs typeface="Times New Roman" panose="02020603050405020304" pitchFamily="18" charset="0"/>
                <a:sym typeface="+mn-ea"/>
              </a:rPr>
              <a:t>1</a:t>
            </a:r>
            <a:endParaRPr lang="en-US" altLang="zh-CN" sz="3200" b="1" baseline="30000">
              <a:solidFill>
                <a:srgbClr val="000000"/>
              </a:solidFill>
              <a:uFill>
                <a:solidFill>
                  <a:srgbClr val="000000"/>
                </a:solidFill>
              </a:uFill>
              <a:latin typeface="微软雅黑" panose="020b0503020204020204" charset="-122"/>
              <a:ea typeface="微软雅黑"/>
              <a:cs typeface="Times New Roman" panose="02020603050405020304" pitchFamily="18" charset="0"/>
              <a:sym typeface="+mn-ea"/>
            </a:endParaRPr>
          </a:p>
        </p:txBody>
      </p:sp>
      <p:sp>
        <p:nvSpPr>
          <p:cNvPr id="54" name="文本框 53"/>
          <p:cNvSpPr txBox="1"/>
          <p:nvPr>
            <p:custDataLst>
              <p:tags r:id="rId36"/>
            </p:custDataLst>
          </p:nvPr>
        </p:nvSpPr>
        <p:spPr>
          <a:xfrm>
            <a:off x="4823460" y="4808220"/>
            <a:ext cx="5778500" cy="829945"/>
          </a:xfrm>
          <a:prstGeom prst="rect">
            <a:avLst/>
          </a:prstGeom>
          <a:noFill/>
        </p:spPr>
        <p:txBody>
          <a:bodyPr wrap="square" rtlCol="0">
            <a:spAutoFit/>
          </a:bodyPr>
          <a:lstStyle/>
          <a:p>
            <a:r>
              <a:rPr lang="zh-CN" altLang="en-US" sz="2400" b="1">
                <a:solidFill>
                  <a:srgbClr val="000000"/>
                </a:solidFill>
                <a:latin typeface="微软雅黑" panose="020b0503020204020204" charset="-122"/>
                <a:ea typeface="微软雅黑"/>
                <a:cs typeface="微软雅黑" panose="020b0503020204020204" charset="-122"/>
              </a:rPr>
              <a:t>可以把内层电子已达到稀有气体结构的部分写成“原子实”</a:t>
            </a:r>
            <a:endParaRPr lang="zh-CN" altLang="en-US" sz="2400" b="1">
              <a:solidFill>
                <a:srgbClr val="000000"/>
              </a:solidFill>
              <a:latin typeface="微软雅黑" panose="020b0503020204020204" charset="-122"/>
              <a:ea typeface="微软雅黑"/>
              <a:cs typeface="微软雅黑" panose="020b0503020204020204" charset="-122"/>
            </a:endParaRPr>
          </a:p>
        </p:txBody>
      </p:sp>
    </p:spTree>
    <p:custDataLst>
      <p:tags r:id="rId37"/>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ppt_y</p:attrName>
                                        </p:attrNameLst>
                                      </p:cBhvr>
                                      <p:tavLst>
                                        <p:tav tm="0">
                                          <p:val>
                                            <p:strVal val="#ppt_y+#ppt_h*1.125000"/>
                                          </p:val>
                                        </p:tav>
                                        <p:tav tm="100000">
                                          <p:val>
                                            <p:strVal val="#ppt_y"/>
                                          </p:val>
                                        </p:tav>
                                      </p:tavLst>
                                    </p:anim>
                                    <p:animEffect transition="in" filter="wipe(up)">
                                      <p:cBhvr>
                                        <p:cTn id="8" dur="500"/>
                                        <p:tgtEl>
                                          <p:spTgt spid="12"/>
                                        </p:tgtEl>
                                      </p:cBhvr>
                                    </p:animEffect>
                                  </p:childTnLst>
                                </p:cTn>
                              </p:par>
                            </p:childTnLst>
                          </p:cTn>
                        </p:par>
                      </p:childTnLst>
                    </p:cTn>
                  </p:par>
                  <p:par>
                    <p:cTn id="9" fill="hold" nodeType="clickPar">
                      <p:stCondLst>
                        <p:cond delay="indefinite"/>
                      </p:stCondLst>
                      <p:childTnLst>
                        <p:par>
                          <p:cTn id="10" fill="hold" nodeType="afterGroup">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p:tgtEl>
                                          <p:spTgt spid="16"/>
                                        </p:tgtEl>
                                        <p:attrNameLst>
                                          <p:attrName>ppt_y</p:attrName>
                                        </p:attrNameLst>
                                      </p:cBhvr>
                                      <p:tavLst>
                                        <p:tav tm="0">
                                          <p:val>
                                            <p:strVal val="#ppt_y+#ppt_h*1.125000"/>
                                          </p:val>
                                        </p:tav>
                                        <p:tav tm="100000">
                                          <p:val>
                                            <p:strVal val="#ppt_y"/>
                                          </p:val>
                                        </p:tav>
                                      </p:tavLst>
                                    </p:anim>
                                    <p:animEffect transition="in" filter="wipe(up)">
                                      <p:cBhvr>
                                        <p:cTn id="14" dur="500"/>
                                        <p:tgtEl>
                                          <p:spTgt spid="16"/>
                                        </p:tgtEl>
                                      </p:cBhvr>
                                    </p:animEffect>
                                  </p:childTnLst>
                                </p:cTn>
                              </p:par>
                            </p:childTnLst>
                          </p:cTn>
                        </p:par>
                      </p:childTnLst>
                    </p:cTn>
                  </p:par>
                  <p:par>
                    <p:cTn id="15" fill="hold" nodeType="clickPar">
                      <p:stCondLst>
                        <p:cond delay="indefinite"/>
                      </p:stCondLst>
                      <p:childTnLst>
                        <p:par>
                          <p:cTn id="16" fill="hold" nodeType="afterGroup">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p:tgtEl>
                                          <p:spTgt spid="17"/>
                                        </p:tgtEl>
                                        <p:attrNameLst>
                                          <p:attrName>ppt_y</p:attrName>
                                        </p:attrNameLst>
                                      </p:cBhvr>
                                      <p:tavLst>
                                        <p:tav tm="0">
                                          <p:val>
                                            <p:strVal val="#ppt_y+#ppt_h*1.125000"/>
                                          </p:val>
                                        </p:tav>
                                        <p:tav tm="100000">
                                          <p:val>
                                            <p:strVal val="#ppt_y"/>
                                          </p:val>
                                        </p:tav>
                                      </p:tavLst>
                                    </p:anim>
                                    <p:animEffect transition="in" filter="wipe(up)">
                                      <p:cBhvr>
                                        <p:cTn id="20" dur="500"/>
                                        <p:tgtEl>
                                          <p:spTgt spid="17"/>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p:tgtEl>
                                          <p:spTgt spid="20"/>
                                        </p:tgtEl>
                                        <p:attrNameLst>
                                          <p:attrName>ppt_y</p:attrName>
                                        </p:attrNameLst>
                                      </p:cBhvr>
                                      <p:tavLst>
                                        <p:tav tm="0">
                                          <p:val>
                                            <p:strVal val="#ppt_y+#ppt_h*1.125000"/>
                                          </p:val>
                                        </p:tav>
                                        <p:tav tm="100000">
                                          <p:val>
                                            <p:strVal val="#ppt_y"/>
                                          </p:val>
                                        </p:tav>
                                      </p:tavLst>
                                    </p:anim>
                                    <p:animEffect transition="in" filter="wipe(up)">
                                      <p:cBhvr>
                                        <p:cTn id="24" dur="500"/>
                                        <p:tgtEl>
                                          <p:spTgt spid="20"/>
                                        </p:tgtEl>
                                      </p:cBhvr>
                                    </p:animEffect>
                                  </p:childTnLst>
                                </p:cTn>
                              </p:par>
                            </p:childTnLst>
                          </p:cTn>
                        </p:par>
                      </p:childTnLst>
                    </p:cTn>
                  </p:par>
                  <p:par>
                    <p:cTn id="25" fill="hold" nodeType="clickPar">
                      <p:stCondLst>
                        <p:cond delay="indefinite"/>
                      </p:stCondLst>
                      <p:childTnLst>
                        <p:par>
                          <p:cTn id="26" fill="hold" nodeType="afterGroup">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p:tgtEl>
                                          <p:spTgt spid="18"/>
                                        </p:tgtEl>
                                        <p:attrNameLst>
                                          <p:attrName>ppt_y</p:attrName>
                                        </p:attrNameLst>
                                      </p:cBhvr>
                                      <p:tavLst>
                                        <p:tav tm="0">
                                          <p:val>
                                            <p:strVal val="#ppt_y+#ppt_h*1.125000"/>
                                          </p:val>
                                        </p:tav>
                                        <p:tav tm="100000">
                                          <p:val>
                                            <p:strVal val="#ppt_y"/>
                                          </p:val>
                                        </p:tav>
                                      </p:tavLst>
                                    </p:anim>
                                    <p:animEffect transition="in" filter="wipe(up)">
                                      <p:cBhvr>
                                        <p:cTn id="30" dur="500"/>
                                        <p:tgtEl>
                                          <p:spTgt spid="18"/>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additive="base">
                                        <p:cTn id="33" dur="500"/>
                                        <p:tgtEl>
                                          <p:spTgt spid="21"/>
                                        </p:tgtEl>
                                        <p:attrNameLst>
                                          <p:attrName>ppt_y</p:attrName>
                                        </p:attrNameLst>
                                      </p:cBhvr>
                                      <p:tavLst>
                                        <p:tav tm="0">
                                          <p:val>
                                            <p:strVal val="#ppt_y+#ppt_h*1.125000"/>
                                          </p:val>
                                        </p:tav>
                                        <p:tav tm="100000">
                                          <p:val>
                                            <p:strVal val="#ppt_y"/>
                                          </p:val>
                                        </p:tav>
                                      </p:tavLst>
                                    </p:anim>
                                    <p:animEffect transition="in" filter="wipe(up)">
                                      <p:cBhvr>
                                        <p:cTn id="34" dur="500"/>
                                        <p:tgtEl>
                                          <p:spTgt spid="21"/>
                                        </p:tgtEl>
                                      </p:cBhvr>
                                    </p:animEffect>
                                  </p:childTnLst>
                                </p:cTn>
                              </p:par>
                            </p:childTnLst>
                          </p:cTn>
                        </p:par>
                      </p:childTnLst>
                    </p:cTn>
                  </p:par>
                  <p:par>
                    <p:cTn id="35" fill="hold" nodeType="clickPar">
                      <p:stCondLst>
                        <p:cond delay="indefinite"/>
                      </p:stCondLst>
                      <p:childTnLst>
                        <p:par>
                          <p:cTn id="36" fill="hold" nodeType="afterGroup">
                            <p:stCondLst>
                              <p:cond delay="0"/>
                            </p:stCondLst>
                            <p:childTnLst>
                              <p:par>
                                <p:cTn id="37" presetID="12" presetClass="entr" presetSubtype="4"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p:tgtEl>
                                          <p:spTgt spid="19"/>
                                        </p:tgtEl>
                                        <p:attrNameLst>
                                          <p:attrName>ppt_y</p:attrName>
                                        </p:attrNameLst>
                                      </p:cBhvr>
                                      <p:tavLst>
                                        <p:tav tm="0">
                                          <p:val>
                                            <p:strVal val="#ppt_y+#ppt_h*1.125000"/>
                                          </p:val>
                                        </p:tav>
                                        <p:tav tm="100000">
                                          <p:val>
                                            <p:strVal val="#ppt_y"/>
                                          </p:val>
                                        </p:tav>
                                      </p:tavLst>
                                    </p:anim>
                                    <p:animEffect transition="in" filter="wipe(up)">
                                      <p:cBhvr>
                                        <p:cTn id="40" dur="500"/>
                                        <p:tgtEl>
                                          <p:spTgt spid="19"/>
                                        </p:tgtEl>
                                      </p:cBhvr>
                                    </p:animEffect>
                                  </p:childTnLst>
                                </p:cTn>
                              </p:par>
                              <p:par>
                                <p:cTn id="41" presetID="12" presetClass="entr" presetSubtype="4"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p:tgtEl>
                                          <p:spTgt spid="22"/>
                                        </p:tgtEl>
                                        <p:attrNameLst>
                                          <p:attrName>ppt_y</p:attrName>
                                        </p:attrNameLst>
                                      </p:cBhvr>
                                      <p:tavLst>
                                        <p:tav tm="0">
                                          <p:val>
                                            <p:strVal val="#ppt_y+#ppt_h*1.125000"/>
                                          </p:val>
                                        </p:tav>
                                        <p:tav tm="100000">
                                          <p:val>
                                            <p:strVal val="#ppt_y"/>
                                          </p:val>
                                        </p:tav>
                                      </p:tavLst>
                                    </p:anim>
                                    <p:animEffect transition="in" filter="wipe(up)">
                                      <p:cBhvr>
                                        <p:cTn id="44" dur="500"/>
                                        <p:tgtEl>
                                          <p:spTgt spid="22"/>
                                        </p:tgtEl>
                                      </p:cBhvr>
                                    </p:animEffect>
                                  </p:childTnLst>
                                </p:cTn>
                              </p:par>
                            </p:childTnLst>
                          </p:cTn>
                        </p:par>
                      </p:childTnLst>
                    </p:cTn>
                  </p:par>
                  <p:par>
                    <p:cTn id="45" fill="hold" nodeType="clickPar">
                      <p:stCondLst>
                        <p:cond delay="indefinite"/>
                      </p:stCondLst>
                      <p:childTnLst>
                        <p:par>
                          <p:cTn id="46" fill="hold" nodeType="afterGroup">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blinds(horizontal)">
                                      <p:cBhvr>
                                        <p:cTn id="49" dur="500"/>
                                        <p:tgtEl>
                                          <p:spTgt spid="23"/>
                                        </p:tgtEl>
                                      </p:cBhvr>
                                    </p:animEffect>
                                  </p:childTnLst>
                                </p:cTn>
                              </p:par>
                            </p:childTnLst>
                          </p:cTn>
                        </p:par>
                      </p:childTnLst>
                    </p:cTn>
                  </p:par>
                  <p:par>
                    <p:cTn id="50" fill="hold" nodeType="clickPar">
                      <p:stCondLst>
                        <p:cond delay="indefinite"/>
                      </p:stCondLst>
                      <p:childTnLst>
                        <p:par>
                          <p:cTn id="51" fill="hold" nodeType="afterGroup">
                            <p:stCondLst>
                              <p:cond delay="0"/>
                            </p:stCondLst>
                            <p:childTnLst>
                              <p:par>
                                <p:cTn id="52" presetID="12" presetClass="entr" presetSubtype="4" fill="hold" grpId="0" nodeType="clickEffect">
                                  <p:stCondLst>
                                    <p:cond delay="0"/>
                                  </p:stCondLst>
                                  <p:childTnLst>
                                    <p:set>
                                      <p:cBhvr>
                                        <p:cTn id="53" dur="1" fill="hold">
                                          <p:stCondLst>
                                            <p:cond delay="0"/>
                                          </p:stCondLst>
                                        </p:cTn>
                                        <p:tgtEl>
                                          <p:spTgt spid="53"/>
                                        </p:tgtEl>
                                        <p:attrNameLst>
                                          <p:attrName>style.visibility</p:attrName>
                                        </p:attrNameLst>
                                      </p:cBhvr>
                                      <p:to>
                                        <p:strVal val="visible"/>
                                      </p:to>
                                    </p:set>
                                    <p:anim calcmode="lin" valueType="num">
                                      <p:cBhvr additive="base">
                                        <p:cTn id="54" dur="500"/>
                                        <p:tgtEl>
                                          <p:spTgt spid="53"/>
                                        </p:tgtEl>
                                        <p:attrNameLst>
                                          <p:attrName>ppt_y</p:attrName>
                                        </p:attrNameLst>
                                      </p:cBhvr>
                                      <p:tavLst>
                                        <p:tav tm="0">
                                          <p:val>
                                            <p:strVal val="#ppt_y+#ppt_h*1.125000"/>
                                          </p:val>
                                        </p:tav>
                                        <p:tav tm="100000">
                                          <p:val>
                                            <p:strVal val="#ppt_y"/>
                                          </p:val>
                                        </p:tav>
                                      </p:tavLst>
                                    </p:anim>
                                    <p:animEffect transition="in" filter="wipe(up)">
                                      <p:cBhvr>
                                        <p:cTn id="55" dur="500"/>
                                        <p:tgtEl>
                                          <p:spTgt spid="53"/>
                                        </p:tgtEl>
                                      </p:cBhvr>
                                    </p:animEffect>
                                  </p:childTnLst>
                                </p:cTn>
                              </p:par>
                            </p:childTnLst>
                          </p:cTn>
                        </p:par>
                      </p:childTnLst>
                    </p:cTn>
                  </p:par>
                  <p:par>
                    <p:cTn id="56" fill="hold" nodeType="clickPar">
                      <p:stCondLst>
                        <p:cond delay="indefinite"/>
                      </p:stCondLst>
                      <p:childTnLst>
                        <p:par>
                          <p:cTn id="57" fill="hold" nodeType="afterGroup">
                            <p:stCondLst>
                              <p:cond delay="0"/>
                            </p:stCondLst>
                            <p:childTnLst>
                              <p:par>
                                <p:cTn id="58" presetID="14" presetClass="entr" presetSubtype="10" fill="hold" grpId="0" nodeType="click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randombar(horizontal)">
                                      <p:cBhvr>
                                        <p:cTn id="60" dur="500"/>
                                        <p:tgtEl>
                                          <p:spTgt spid="54"/>
                                        </p:tgtEl>
                                      </p:cBhvr>
                                    </p:animEffect>
                                  </p:childTnLst>
                                </p:cTn>
                              </p:par>
                            </p:childTnLst>
                          </p:cTn>
                        </p:par>
                      </p:childTnLst>
                    </p:cTn>
                  </p:par>
                  <p:par>
                    <p:cTn id="61" fill="hold" nodeType="clickPar">
                      <p:stCondLst>
                        <p:cond delay="indefinite"/>
                      </p:stCondLst>
                      <p:childTnLst>
                        <p:par>
                          <p:cTn id="62" fill="hold" nodeType="afterGroup">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500" fill="hold"/>
                                        <p:tgtEl>
                                          <p:spTgt spid="15"/>
                                        </p:tgtEl>
                                        <p:attrNameLst>
                                          <p:attrName>ppt_x</p:attrName>
                                        </p:attrNameLst>
                                      </p:cBhvr>
                                      <p:tavLst>
                                        <p:tav tm="0">
                                          <p:val>
                                            <p:strVal val="#ppt_x"/>
                                          </p:val>
                                        </p:tav>
                                        <p:tav tm="100000">
                                          <p:val>
                                            <p:strVal val="#ppt_x"/>
                                          </p:val>
                                        </p:tav>
                                      </p:tavLst>
                                    </p:anim>
                                    <p:anim calcmode="lin" valueType="num">
                                      <p:cBhvr additive="base">
                                        <p:cTn id="6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0" grpId="0"/>
      <p:bldP spid="18" grpId="0"/>
      <p:bldP spid="21" grpId="0"/>
      <p:bldP spid="19" grpId="0"/>
      <p:bldP spid="22" grpId="0"/>
      <p:bldP spid="23" grpId="0"/>
      <p:bldP spid="53" grpId="0"/>
      <p:bldP spid="54" grpId="0"/>
      <p:bldP spid="15"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tx2"/>
        </a:solidFill>
        <a:effectLst/>
      </p:bgPr>
    </p:bg>
    <p:spTree>
      <p:nvGrpSpPr>
        <p:cNvPr id="1" name=""/>
        <p:cNvGrpSpPr/>
        <p:nvPr>
          <p:custDataLst>
            <p:tags r:id="rId2"/>
          </p:custDataLst>
        </p:nvPr>
      </p:nvGrpSpPr>
      <p:grpSpPr>
        <a:xfrm>
          <a:off x="0" y="0"/>
          <a:ext cx="0" cy="0"/>
        </a:xfrm>
      </p:grpSpPr>
      <p:pic>
        <p:nvPicPr>
          <p:cNvPr id="2" name="图片 1"/>
          <p:cNvPicPr>
            <a:picLocks noChangeAspect="1"/>
          </p:cNvPicPr>
          <p:nvPr userDrawn="1">
            <p:custDataLst>
              <p:tags r:id="rId4"/>
            </p:custDataLst>
          </p:nvPr>
        </p:nvPicPr>
        <p:blipFill>
          <a:blip r:embed="rId3"/>
          <a:stretch>
            <a:fillRect/>
          </a:stretch>
        </p:blipFill>
        <p:spPr>
          <a:xfrm>
            <a:off x="0" y="0"/>
            <a:ext cx="1867535" cy="1779270"/>
          </a:xfrm>
          <a:prstGeom prst="rect">
            <a:avLst/>
          </a:prstGeom>
        </p:spPr>
      </p:pic>
      <p:pic>
        <p:nvPicPr>
          <p:cNvPr id="7" name="图片 6"/>
          <p:cNvPicPr>
            <a:picLocks noChangeAspect="1"/>
          </p:cNvPicPr>
          <p:nvPr userDrawn="1">
            <p:custDataLst>
              <p:tags r:id="rId6"/>
            </p:custDataLst>
          </p:nvPr>
        </p:nvPicPr>
        <p:blipFill>
          <a:blip r:embed="rId5"/>
          <a:stretch>
            <a:fillRect/>
          </a:stretch>
        </p:blipFill>
        <p:spPr>
          <a:xfrm rot="10800000">
            <a:off x="10416540" y="5166360"/>
            <a:ext cx="1775460" cy="1691640"/>
          </a:xfrm>
          <a:prstGeom prst="rect">
            <a:avLst/>
          </a:prstGeom>
        </p:spPr>
      </p:pic>
      <p:graphicFrame>
        <p:nvGraphicFramePr>
          <p:cNvPr id="12" name="表格 11"/>
          <p:cNvGraphicFramePr>
            <a:graphicFrameLocks noGrp="1"/>
          </p:cNvGraphicFramePr>
          <p:nvPr>
            <p:custDataLst>
              <p:tags r:id="rId7"/>
            </p:custDataLst>
          </p:nvPr>
        </p:nvGraphicFramePr>
        <p:xfrm>
          <a:off x="1382045" y="2419118"/>
          <a:ext cx="9428220" cy="2331720"/>
        </p:xfrm>
        <a:graphic>
          <a:graphicData uri="http://schemas.openxmlformats.org/drawingml/2006/table">
            <a:tbl>
              <a:tblPr firstRow="1" bandRow="1">
                <a:tableStyleId>{5C22544A-7EE6-4342-B048-85BDC9FD1C3A}</a:tableStyleId>
              </a:tblPr>
              <a:tblGrid>
                <a:gridCol w="2710180"/>
                <a:gridCol w="671804"/>
                <a:gridCol w="671804"/>
                <a:gridCol w="671804"/>
                <a:gridCol w="671804"/>
                <a:gridCol w="671804"/>
                <a:gridCol w="671804"/>
                <a:gridCol w="671804"/>
                <a:gridCol w="671804"/>
                <a:gridCol w="671804"/>
                <a:gridCol w="671804"/>
              </a:tblGrid>
              <a:tr h="548640">
                <a:tc>
                  <a:txBody>
                    <a:bodyPr vert="horz" wrap="square"/>
                    <a:lstStyle/>
                    <a:p>
                      <a:pPr algn="ctr"/>
                      <a:r>
                        <a:rPr lang="zh-CN" altLang="en-US" sz="3000" b="0">
                          <a:solidFill>
                            <a:schemeClr val="tx1"/>
                          </a:solidFill>
                          <a:latin typeface="微软雅黑" panose="020b0503020204020204" charset="-122"/>
                          <a:ea typeface="微软雅黑"/>
                        </a:rPr>
                        <a:t>能层</a:t>
                      </a:r>
                      <a:endParaRPr lang="zh-CN" altLang="en-US" sz="3000" b="0">
                        <a:solidFill>
                          <a:schemeClr val="tx1"/>
                        </a:solidFill>
                        <a:latin typeface="微软雅黑" panose="020b0503020204020204" charset="-122"/>
                        <a:ea typeface="微软雅黑"/>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vert="horz" wrap="square"/>
                    <a:lstStyle/>
                    <a:p>
                      <a:pPr algn="ctr"/>
                      <a:r>
                        <a:rPr lang="en-US" altLang="zh-CN" sz="3000" b="0">
                          <a:solidFill>
                            <a:schemeClr val="tx1"/>
                          </a:solidFill>
                          <a:latin typeface="微软雅黑" panose="020b0503020204020204" charset="-122"/>
                          <a:ea typeface="微软雅黑"/>
                          <a:cs typeface="Times New Roman" panose="02020603050405020304" pitchFamily="18" charset="0"/>
                        </a:rPr>
                        <a:t>K</a:t>
                      </a:r>
                      <a:endParaRPr lang="en-US" altLang="zh-CN" sz="3000" b="0">
                        <a:solidFill>
                          <a:schemeClr val="tx1"/>
                        </a:solidFill>
                        <a:latin typeface="微软雅黑" panose="020b0503020204020204" charset="-122"/>
                        <a:ea typeface="微软雅黑"/>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vert="horz" wrap="square"/>
                    <a:lstStyle/>
                    <a:p>
                      <a:pPr algn="ctr"/>
                      <a:r>
                        <a:rPr lang="en-US" altLang="zh-CN" sz="3000" b="0">
                          <a:solidFill>
                            <a:schemeClr val="tx1"/>
                          </a:solidFill>
                          <a:latin typeface="微软雅黑" panose="020b0503020204020204" charset="-122"/>
                          <a:ea typeface="微软雅黑"/>
                          <a:cs typeface="Times New Roman" panose="02020603050405020304" pitchFamily="18" charset="0"/>
                        </a:rPr>
                        <a:t>L</a:t>
                      </a:r>
                      <a:endParaRPr lang="en-US" altLang="zh-CN" sz="3000" b="0">
                        <a:solidFill>
                          <a:schemeClr val="tx1"/>
                        </a:solidFill>
                        <a:latin typeface="微软雅黑" panose="020b0503020204020204" charset="-122"/>
                        <a:ea typeface="微软雅黑"/>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vert="horz" wrap="square"/>
                    <a:lstStyl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vert="horz" wrap="square"/>
                    <a:lstStyle/>
                    <a:p>
                      <a:pPr algn="ctr"/>
                      <a:r>
                        <a:rPr lang="en-US" altLang="zh-CN" sz="3000" b="0">
                          <a:solidFill>
                            <a:schemeClr val="tx1"/>
                          </a:solidFill>
                          <a:latin typeface="微软雅黑" panose="020b0503020204020204" charset="-122"/>
                          <a:ea typeface="微软雅黑"/>
                          <a:cs typeface="Times New Roman" panose="02020603050405020304" pitchFamily="18" charset="0"/>
                        </a:rPr>
                        <a:t>M</a:t>
                      </a:r>
                      <a:endParaRPr lang="en-US" altLang="zh-CN" sz="3000" b="0">
                        <a:solidFill>
                          <a:schemeClr val="tx1"/>
                        </a:solidFill>
                        <a:latin typeface="微软雅黑" panose="020b0503020204020204" charset="-122"/>
                        <a:ea typeface="微软雅黑"/>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vert="horz" wrap="square"/>
                    <a:lstStyl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vert="horz" wrap="square"/>
                    <a:lstStyl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vert="horz" wrap="square"/>
                    <a:lstStyle/>
                    <a:p>
                      <a:pPr algn="ctr"/>
                      <a:r>
                        <a:rPr lang="en-US" altLang="zh-CN" sz="3000" b="0">
                          <a:solidFill>
                            <a:schemeClr val="tx1"/>
                          </a:solidFill>
                          <a:latin typeface="微软雅黑" panose="020b0503020204020204" charset="-122"/>
                          <a:ea typeface="微软雅黑"/>
                          <a:cs typeface="Times New Roman" panose="02020603050405020304" pitchFamily="18" charset="0"/>
                        </a:rPr>
                        <a:t>N</a:t>
                      </a:r>
                      <a:endParaRPr lang="en-US" altLang="zh-CN" sz="3000" b="0">
                        <a:solidFill>
                          <a:schemeClr val="tx1"/>
                        </a:solidFill>
                        <a:latin typeface="微软雅黑" panose="020b0503020204020204" charset="-122"/>
                        <a:ea typeface="微软雅黑"/>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vert="horz" wrap="square"/>
                    <a:lstStyl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vert="horz" wrap="square"/>
                    <a:lstStyl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vert="horz" wrap="square"/>
                    <a:lstStyl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vert="horz" wrap="square"/>
                    <a:lstStyle/>
                    <a:p>
                      <a:pPr marL="0" marR="0" indent="0" algn="ctr" defTabSz="914400" rtl="0" eaLnBrk="1" fontAlgn="auto" latinLnBrk="0" hangingPunct="1">
                        <a:lnSpc>
                          <a:spcPct val="100000"/>
                        </a:lnSpc>
                        <a:spcBef>
                          <a:spcPct val="0"/>
                        </a:spcBef>
                        <a:spcAft>
                          <a:spcPct val="0"/>
                        </a:spcAft>
                        <a:buClrTx/>
                        <a:buSzTx/>
                        <a:buFontTx/>
                        <a:buNone/>
                        <a:defRPr/>
                      </a:pPr>
                      <a:r>
                        <a:rPr lang="zh-CN" altLang="en-US" sz="3000" b="0">
                          <a:solidFill>
                            <a:schemeClr val="tx1"/>
                          </a:solidFill>
                          <a:latin typeface="微软雅黑" panose="020b0503020204020204" charset="-122"/>
                          <a:ea typeface="微软雅黑"/>
                        </a:rPr>
                        <a:t>最多电子数</a:t>
                      </a:r>
                      <a:endParaRPr lang="zh-CN" altLang="en-US" sz="3000" b="0">
                        <a:solidFill>
                          <a:schemeClr val="tx1"/>
                        </a:solidFill>
                        <a:latin typeface="微软雅黑" panose="020b0503020204020204" charset="-122"/>
                        <a:ea typeface="微软雅黑"/>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vert="horz" wrap="square"/>
                    <a:lstStyle/>
                    <a:p>
                      <a:pPr algn="ctr"/>
                      <a:r>
                        <a:rPr lang="en-US" altLang="zh-CN" sz="3000" b="0">
                          <a:solidFill>
                            <a:schemeClr val="tx1"/>
                          </a:solidFill>
                          <a:latin typeface="微软雅黑" panose="020b0503020204020204" charset="-122"/>
                          <a:ea typeface="微软雅黑"/>
                          <a:cs typeface="Times New Roman" panose="02020603050405020304" pitchFamily="18" charset="0"/>
                        </a:rPr>
                        <a:t>2</a:t>
                      </a:r>
                      <a:endParaRPr lang="en-US" altLang="zh-CN" sz="3000" b="0">
                        <a:solidFill>
                          <a:schemeClr val="tx1"/>
                        </a:solidFill>
                        <a:latin typeface="微软雅黑" panose="020b0503020204020204" charset="-122"/>
                        <a:ea typeface="微软雅黑"/>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vert="horz" wrap="square"/>
                    <a:lstStyle/>
                    <a:p>
                      <a:pPr algn="ctr"/>
                      <a:r>
                        <a:rPr lang="en-US" altLang="zh-CN" sz="3000" b="0">
                          <a:solidFill>
                            <a:schemeClr val="tx1"/>
                          </a:solidFill>
                          <a:latin typeface="微软雅黑" panose="020b0503020204020204" charset="-122"/>
                          <a:ea typeface="微软雅黑"/>
                          <a:cs typeface="Times New Roman" panose="02020603050405020304" pitchFamily="18" charset="0"/>
                        </a:rPr>
                        <a:t>8</a:t>
                      </a:r>
                      <a:endParaRPr lang="en-US" altLang="zh-CN" sz="3000" b="0">
                        <a:solidFill>
                          <a:schemeClr val="tx1"/>
                        </a:solidFill>
                        <a:latin typeface="微软雅黑" panose="020b0503020204020204" charset="-122"/>
                        <a:ea typeface="微软雅黑"/>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vert="horz" wrap="square"/>
                    <a:lstStyl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vert="horz" wrap="square"/>
                    <a:lstStyle/>
                    <a:p>
                      <a:pPr algn="ctr"/>
                      <a:r>
                        <a:rPr lang="en-US" altLang="zh-CN" sz="3000" b="0">
                          <a:solidFill>
                            <a:schemeClr val="tx1"/>
                          </a:solidFill>
                          <a:latin typeface="微软雅黑" panose="020b0503020204020204" charset="-122"/>
                          <a:ea typeface="微软雅黑"/>
                          <a:cs typeface="Times New Roman" panose="02020603050405020304" pitchFamily="18" charset="0"/>
                        </a:rPr>
                        <a:t>18</a:t>
                      </a:r>
                      <a:endParaRPr lang="en-US" altLang="zh-CN" sz="3000" b="0">
                        <a:solidFill>
                          <a:schemeClr val="tx1"/>
                        </a:solidFill>
                        <a:latin typeface="微软雅黑" panose="020b0503020204020204" charset="-122"/>
                        <a:ea typeface="微软雅黑"/>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vert="horz" wrap="square"/>
                    <a:lstStyl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vert="horz" wrap="square"/>
                    <a:lstStyl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vert="horz" wrap="square"/>
                    <a:lstStyle/>
                    <a:p>
                      <a:pPr algn="ctr"/>
                      <a:r>
                        <a:rPr lang="en-US" altLang="zh-CN" sz="3000" b="0">
                          <a:solidFill>
                            <a:schemeClr val="tx1"/>
                          </a:solidFill>
                          <a:latin typeface="微软雅黑" panose="020b0503020204020204" charset="-122"/>
                          <a:ea typeface="微软雅黑"/>
                          <a:cs typeface="Times New Roman" panose="02020603050405020304" pitchFamily="18" charset="0"/>
                        </a:rPr>
                        <a:t>32</a:t>
                      </a:r>
                      <a:endParaRPr lang="en-US" altLang="zh-CN" sz="3000" b="0">
                        <a:solidFill>
                          <a:schemeClr val="tx1"/>
                        </a:solidFill>
                        <a:latin typeface="微软雅黑" panose="020b0503020204020204" charset="-122"/>
                        <a:ea typeface="微软雅黑"/>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vert="horz" wrap="square"/>
                    <a:lstStyl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vert="horz" wrap="square"/>
                    <a:lstStyl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vert="horz" wrap="square"/>
                    <a:lstStyl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vert="horz" wrap="square"/>
                    <a:lstStyle/>
                    <a:p>
                      <a:pPr algn="ctr"/>
                      <a:r>
                        <a:rPr lang="zh-CN" altLang="en-US" sz="3000" b="0">
                          <a:solidFill>
                            <a:schemeClr val="tx1"/>
                          </a:solidFill>
                          <a:latin typeface="微软雅黑" panose="020b0503020204020204" charset="-122"/>
                          <a:ea typeface="微软雅黑"/>
                        </a:rPr>
                        <a:t>能级</a:t>
                      </a:r>
                      <a:endParaRPr lang="zh-CN" altLang="en-US" sz="3000" b="0">
                        <a:solidFill>
                          <a:schemeClr val="tx1"/>
                        </a:solidFill>
                        <a:latin typeface="微软雅黑" panose="020b0503020204020204" charset="-122"/>
                        <a:ea typeface="微软雅黑"/>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vert="horz" wrap="square"/>
                    <a:lstStyle/>
                    <a:p>
                      <a:pPr algn="ctr"/>
                      <a:r>
                        <a:rPr lang="en-US" altLang="zh-CN" sz="3000" b="0">
                          <a:solidFill>
                            <a:schemeClr val="tx1"/>
                          </a:solidFill>
                          <a:latin typeface="微软雅黑" panose="020b0503020204020204" charset="-122"/>
                          <a:ea typeface="微软雅黑"/>
                          <a:cs typeface="Times New Roman" panose="02020603050405020304" pitchFamily="18" charset="0"/>
                        </a:rPr>
                        <a:t>1s</a:t>
                      </a:r>
                      <a:endParaRPr lang="en-US" altLang="zh-CN" sz="3000" b="0">
                        <a:solidFill>
                          <a:schemeClr val="tx1"/>
                        </a:solidFill>
                        <a:latin typeface="微软雅黑" panose="020b0503020204020204" charset="-122"/>
                        <a:ea typeface="微软雅黑"/>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vert="horz" wrap="square"/>
                    <a:lstStyle/>
                    <a:p>
                      <a:pPr algn="ctr"/>
                      <a:r>
                        <a:rPr lang="en-US" altLang="zh-CN" sz="3000" b="0">
                          <a:solidFill>
                            <a:schemeClr val="tx1"/>
                          </a:solidFill>
                          <a:latin typeface="微软雅黑" panose="020b0503020204020204" charset="-122"/>
                          <a:ea typeface="微软雅黑"/>
                          <a:cs typeface="Times New Roman" panose="02020603050405020304" pitchFamily="18" charset="0"/>
                        </a:rPr>
                        <a:t>2s</a:t>
                      </a:r>
                      <a:endParaRPr lang="en-US" altLang="zh-CN" sz="3000" b="0">
                        <a:solidFill>
                          <a:schemeClr val="tx1"/>
                        </a:solidFill>
                        <a:latin typeface="微软雅黑" panose="020b0503020204020204" charset="-122"/>
                        <a:ea typeface="微软雅黑"/>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vert="horz" wrap="square"/>
                    <a:lstStyle/>
                    <a:p>
                      <a:pPr algn="ctr"/>
                      <a:r>
                        <a:rPr lang="en-US" altLang="zh-CN" sz="3000" b="0">
                          <a:solidFill>
                            <a:schemeClr val="tx1"/>
                          </a:solidFill>
                          <a:latin typeface="微软雅黑" panose="020b0503020204020204" charset="-122"/>
                          <a:ea typeface="微软雅黑"/>
                          <a:cs typeface="Times New Roman" panose="02020603050405020304" pitchFamily="18" charset="0"/>
                        </a:rPr>
                        <a:t>2p</a:t>
                      </a:r>
                      <a:endParaRPr lang="en-US" altLang="zh-CN" sz="3000" b="0">
                        <a:solidFill>
                          <a:schemeClr val="tx1"/>
                        </a:solidFill>
                        <a:latin typeface="微软雅黑" panose="020b0503020204020204" charset="-122"/>
                        <a:ea typeface="微软雅黑"/>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vert="horz" wrap="square"/>
                    <a:lstStyle/>
                    <a:p>
                      <a:pPr algn="ctr"/>
                      <a:r>
                        <a:rPr lang="en-US" altLang="zh-CN" sz="3000" b="0">
                          <a:solidFill>
                            <a:schemeClr val="tx1"/>
                          </a:solidFill>
                          <a:latin typeface="微软雅黑" panose="020b0503020204020204" charset="-122"/>
                          <a:ea typeface="微软雅黑"/>
                          <a:cs typeface="Times New Roman" panose="02020603050405020304" pitchFamily="18" charset="0"/>
                        </a:rPr>
                        <a:t>3s</a:t>
                      </a:r>
                      <a:endParaRPr lang="en-US" altLang="zh-CN" sz="3000" b="0">
                        <a:solidFill>
                          <a:schemeClr val="tx1"/>
                        </a:solidFill>
                        <a:latin typeface="微软雅黑" panose="020b0503020204020204" charset="-122"/>
                        <a:ea typeface="微软雅黑"/>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vert="horz" wrap="square"/>
                    <a:lstStyle/>
                    <a:p>
                      <a:pPr algn="ctr"/>
                      <a:r>
                        <a:rPr lang="en-US" altLang="zh-CN" sz="3000" b="0">
                          <a:solidFill>
                            <a:schemeClr val="tx1"/>
                          </a:solidFill>
                          <a:latin typeface="微软雅黑" panose="020b0503020204020204" charset="-122"/>
                          <a:ea typeface="微软雅黑"/>
                          <a:cs typeface="Times New Roman" panose="02020603050405020304" pitchFamily="18" charset="0"/>
                        </a:rPr>
                        <a:t>3p</a:t>
                      </a:r>
                      <a:endParaRPr lang="en-US" altLang="zh-CN" sz="3000" b="0">
                        <a:solidFill>
                          <a:schemeClr val="tx1"/>
                        </a:solidFill>
                        <a:latin typeface="微软雅黑" panose="020b0503020204020204" charset="-122"/>
                        <a:ea typeface="微软雅黑"/>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vert="horz" wrap="square"/>
                    <a:lstStyle/>
                    <a:p>
                      <a:pPr algn="ctr"/>
                      <a:r>
                        <a:rPr lang="en-US" altLang="zh-CN" sz="3000" b="0">
                          <a:solidFill>
                            <a:schemeClr val="tx1"/>
                          </a:solidFill>
                          <a:latin typeface="微软雅黑" panose="020b0503020204020204" charset="-122"/>
                          <a:ea typeface="微软雅黑"/>
                          <a:cs typeface="Times New Roman" panose="02020603050405020304" pitchFamily="18" charset="0"/>
                        </a:rPr>
                        <a:t>3d</a:t>
                      </a:r>
                      <a:endParaRPr lang="en-US" altLang="zh-CN" sz="3000" b="0">
                        <a:solidFill>
                          <a:schemeClr val="tx1"/>
                        </a:solidFill>
                        <a:latin typeface="微软雅黑" panose="020b0503020204020204" charset="-122"/>
                        <a:ea typeface="微软雅黑"/>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vert="horz" wrap="square"/>
                    <a:lstStyle/>
                    <a:p>
                      <a:pPr algn="ctr"/>
                      <a:r>
                        <a:rPr lang="en-US" altLang="zh-CN" sz="3000" b="0">
                          <a:solidFill>
                            <a:schemeClr val="tx1"/>
                          </a:solidFill>
                          <a:latin typeface="微软雅黑" panose="020b0503020204020204" charset="-122"/>
                          <a:ea typeface="微软雅黑"/>
                          <a:cs typeface="Times New Roman" panose="02020603050405020304" pitchFamily="18" charset="0"/>
                        </a:rPr>
                        <a:t>4s</a:t>
                      </a:r>
                      <a:endParaRPr lang="en-US" altLang="zh-CN" sz="3000" b="0">
                        <a:solidFill>
                          <a:schemeClr val="tx1"/>
                        </a:solidFill>
                        <a:latin typeface="微软雅黑" panose="020b0503020204020204" charset="-122"/>
                        <a:ea typeface="微软雅黑"/>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vert="horz" wrap="square"/>
                    <a:lstStyle/>
                    <a:p>
                      <a:pPr algn="ctr"/>
                      <a:r>
                        <a:rPr lang="en-US" altLang="zh-CN" sz="3000" b="0">
                          <a:solidFill>
                            <a:schemeClr val="tx1"/>
                          </a:solidFill>
                          <a:latin typeface="微软雅黑" panose="020b0503020204020204" charset="-122"/>
                          <a:ea typeface="微软雅黑"/>
                          <a:cs typeface="Times New Roman" panose="02020603050405020304" pitchFamily="18" charset="0"/>
                        </a:rPr>
                        <a:t>4p</a:t>
                      </a:r>
                      <a:endParaRPr lang="en-US" altLang="zh-CN" sz="3000" b="0">
                        <a:solidFill>
                          <a:schemeClr val="tx1"/>
                        </a:solidFill>
                        <a:latin typeface="微软雅黑" panose="020b0503020204020204" charset="-122"/>
                        <a:ea typeface="微软雅黑"/>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vert="horz" wrap="square"/>
                    <a:lstStyle/>
                    <a:p>
                      <a:pPr algn="ctr"/>
                      <a:r>
                        <a:rPr lang="en-US" altLang="zh-CN" sz="3000" b="0">
                          <a:solidFill>
                            <a:schemeClr val="tx1"/>
                          </a:solidFill>
                          <a:latin typeface="微软雅黑" panose="020b0503020204020204" charset="-122"/>
                          <a:ea typeface="微软雅黑"/>
                          <a:cs typeface="Times New Roman" panose="02020603050405020304" pitchFamily="18" charset="0"/>
                        </a:rPr>
                        <a:t>4d</a:t>
                      </a:r>
                      <a:endParaRPr lang="en-US" altLang="zh-CN" sz="3000" b="0">
                        <a:solidFill>
                          <a:schemeClr val="tx1"/>
                        </a:solidFill>
                        <a:latin typeface="微软雅黑" panose="020b0503020204020204" charset="-122"/>
                        <a:ea typeface="微软雅黑"/>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vert="horz" wrap="square"/>
                    <a:lstStyle/>
                    <a:p>
                      <a:pPr algn="ctr"/>
                      <a:r>
                        <a:rPr lang="en-US" altLang="zh-CN" sz="3000" b="0">
                          <a:solidFill>
                            <a:schemeClr val="tx1"/>
                          </a:solidFill>
                          <a:latin typeface="微软雅黑" panose="020b0503020204020204" charset="-122"/>
                          <a:ea typeface="微软雅黑"/>
                          <a:cs typeface="Times New Roman" panose="02020603050405020304" pitchFamily="18" charset="0"/>
                        </a:rPr>
                        <a:t>4f</a:t>
                      </a:r>
                      <a:endParaRPr lang="en-US" altLang="zh-CN" sz="3000" b="0">
                        <a:solidFill>
                          <a:schemeClr val="tx1"/>
                        </a:solidFill>
                        <a:latin typeface="微软雅黑" panose="020b0503020204020204" charset="-122"/>
                        <a:ea typeface="微软雅黑"/>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vert="horz" wrap="square"/>
                    <a:lstStyle/>
                    <a:p>
                      <a:pPr algn="ctr"/>
                      <a:r>
                        <a:rPr lang="zh-CN" altLang="en-US" sz="3000" b="0">
                          <a:solidFill>
                            <a:schemeClr val="tx1"/>
                          </a:solidFill>
                          <a:latin typeface="微软雅黑" panose="020b0503020204020204" charset="-122"/>
                          <a:ea typeface="微软雅黑"/>
                        </a:rPr>
                        <a:t>填充电子数</a:t>
                      </a:r>
                      <a:endParaRPr lang="zh-CN" altLang="en-US" sz="3000" b="0">
                        <a:solidFill>
                          <a:schemeClr val="tx1"/>
                        </a:solidFill>
                        <a:latin typeface="微软雅黑" panose="020b0503020204020204" charset="-122"/>
                        <a:ea typeface="微软雅黑"/>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vert="horz" wrap="square"/>
                    <a:lstStyle/>
                    <a:p>
                      <a:pPr algn="ctr"/>
                      <a:r>
                        <a:rPr lang="en-US" altLang="zh-CN" sz="3000" b="0">
                          <a:solidFill>
                            <a:srgbClr val="C00000"/>
                          </a:solidFill>
                          <a:latin typeface="微软雅黑" panose="020b0503020204020204" charset="-122"/>
                          <a:ea typeface="微软雅黑"/>
                          <a:cs typeface="Times New Roman" panose="02020603050405020304" pitchFamily="18" charset="0"/>
                        </a:rPr>
                        <a:t>2</a:t>
                      </a:r>
                      <a:endParaRPr lang="en-US" altLang="zh-CN" sz="3000" b="0">
                        <a:solidFill>
                          <a:srgbClr val="C00000"/>
                        </a:solidFill>
                        <a:latin typeface="微软雅黑" panose="020b0503020204020204" charset="-122"/>
                        <a:ea typeface="微软雅黑"/>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vert="horz" wrap="square"/>
                    <a:lstStyle/>
                    <a:p>
                      <a:pPr algn="ctr"/>
                      <a:r>
                        <a:rPr lang="en-US" altLang="zh-CN" sz="3000" b="0">
                          <a:solidFill>
                            <a:srgbClr val="C00000"/>
                          </a:solidFill>
                          <a:latin typeface="微软雅黑" panose="020b0503020204020204" charset="-122"/>
                          <a:ea typeface="微软雅黑"/>
                          <a:cs typeface="Times New Roman" panose="02020603050405020304" pitchFamily="18" charset="0"/>
                        </a:rPr>
                        <a:t>2</a:t>
                      </a:r>
                      <a:endParaRPr lang="en-US" altLang="zh-CN" sz="3000" b="0">
                        <a:solidFill>
                          <a:srgbClr val="C00000"/>
                        </a:solidFill>
                        <a:latin typeface="微软雅黑" panose="020b0503020204020204" charset="-122"/>
                        <a:ea typeface="微软雅黑"/>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vert="horz" wrap="square"/>
                    <a:lstStyle/>
                    <a:p>
                      <a:pPr algn="ctr"/>
                      <a:r>
                        <a:rPr lang="en-US" altLang="zh-CN" sz="3000" b="0">
                          <a:solidFill>
                            <a:srgbClr val="C00000"/>
                          </a:solidFill>
                          <a:latin typeface="微软雅黑" panose="020b0503020204020204" charset="-122"/>
                          <a:ea typeface="微软雅黑"/>
                          <a:cs typeface="Times New Roman" panose="02020603050405020304" pitchFamily="18" charset="0"/>
                        </a:rPr>
                        <a:t>6</a:t>
                      </a:r>
                      <a:endParaRPr lang="en-US" altLang="zh-CN" sz="3000" b="0">
                        <a:solidFill>
                          <a:srgbClr val="C00000"/>
                        </a:solidFill>
                        <a:latin typeface="微软雅黑" panose="020b0503020204020204" charset="-122"/>
                        <a:ea typeface="微软雅黑"/>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vert="horz" wrap="square"/>
                    <a:lstStyle/>
                    <a:p>
                      <a:pPr algn="ctr"/>
                      <a:r>
                        <a:rPr lang="en-US" altLang="zh-CN" sz="3000" b="0">
                          <a:solidFill>
                            <a:srgbClr val="C00000"/>
                          </a:solidFill>
                          <a:latin typeface="微软雅黑" panose="020b0503020204020204" charset="-122"/>
                          <a:ea typeface="微软雅黑"/>
                          <a:cs typeface="Times New Roman" panose="02020603050405020304" pitchFamily="18" charset="0"/>
                        </a:rPr>
                        <a:t>2</a:t>
                      </a:r>
                      <a:endParaRPr lang="en-US" altLang="zh-CN" sz="3000" b="0">
                        <a:solidFill>
                          <a:srgbClr val="C00000"/>
                        </a:solidFill>
                        <a:latin typeface="微软雅黑" panose="020b0503020204020204" charset="-122"/>
                        <a:ea typeface="微软雅黑"/>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vert="horz" wrap="square"/>
                    <a:lstStyle/>
                    <a:p>
                      <a:pPr algn="ctr"/>
                      <a:r>
                        <a:rPr lang="en-US" altLang="zh-CN" sz="3000" b="0">
                          <a:solidFill>
                            <a:srgbClr val="C00000"/>
                          </a:solidFill>
                          <a:latin typeface="微软雅黑" panose="020b0503020204020204" charset="-122"/>
                          <a:ea typeface="微软雅黑"/>
                          <a:cs typeface="Times New Roman" panose="02020603050405020304" pitchFamily="18" charset="0"/>
                        </a:rPr>
                        <a:t>6</a:t>
                      </a:r>
                      <a:endParaRPr lang="en-US" altLang="zh-CN" sz="3000" b="0">
                        <a:solidFill>
                          <a:srgbClr val="C00000"/>
                        </a:solidFill>
                        <a:latin typeface="微软雅黑" panose="020b0503020204020204" charset="-122"/>
                        <a:ea typeface="微软雅黑"/>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vert="horz" wrap="square"/>
                    <a:lstStyle/>
                    <a:p>
                      <a:pPr algn="ctr"/>
                      <a:endParaRPr lang="zh-CN" altLang="en-US" sz="3000" b="0">
                        <a:solidFill>
                          <a:srgbClr val="C00000"/>
                        </a:solidFill>
                        <a:latin typeface="微软雅黑" panose="020b0503020204020204" charset="-122"/>
                        <a:ea typeface="微软雅黑"/>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vert="horz" wrap="square"/>
                    <a:lstStyle/>
                    <a:p>
                      <a:pPr algn="ctr"/>
                      <a:r>
                        <a:rPr lang="en-US" altLang="zh-CN" sz="3900" b="1">
                          <a:solidFill>
                            <a:srgbClr val="C00000"/>
                          </a:solidFill>
                          <a:latin typeface="微软雅黑" panose="020b0503020204020204" charset="-122"/>
                          <a:ea typeface="微软雅黑"/>
                          <a:cs typeface="Times New Roman" panose="02020603050405020304" pitchFamily="18" charset="0"/>
                        </a:rPr>
                        <a:t>1</a:t>
                      </a:r>
                      <a:endParaRPr lang="en-US" altLang="zh-CN" sz="3900" b="1">
                        <a:solidFill>
                          <a:srgbClr val="C00000"/>
                        </a:solidFill>
                        <a:latin typeface="微软雅黑" panose="020b0503020204020204" charset="-122"/>
                        <a:ea typeface="微软雅黑"/>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vert="horz" wrap="square"/>
                    <a:lstStyle/>
                    <a:p>
                      <a:endParaRPr lang="zh-CN" altLang="en-US" sz="3000">
                        <a:latin typeface="微软雅黑" panose="020b0503020204020204" charset="-122"/>
                        <a:ea typeface="微软雅黑"/>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vert="horz" wrap="square"/>
                    <a:lstStyle/>
                    <a:p>
                      <a:endParaRPr lang="zh-CN" altLang="en-US" sz="3000">
                        <a:latin typeface="微软雅黑" panose="020b0503020204020204" charset="-122"/>
                        <a:ea typeface="微软雅黑"/>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vert="horz" wrap="square"/>
                    <a:lstStyle/>
                    <a:p>
                      <a:endParaRPr lang="zh-CN" altLang="en-US" sz="3000">
                        <a:latin typeface="微软雅黑" panose="020b0503020204020204" charset="-122"/>
                        <a:ea typeface="微软雅黑"/>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bl>
          </a:graphicData>
        </a:graphic>
      </p:graphicFrame>
      <p:pic>
        <p:nvPicPr>
          <p:cNvPr id="16386" name="Picture 2" descr="http://wenwen.soso.com/p/20091001/20091001205520-1005585597.jpg"/>
          <p:cNvPicPr>
            <a:picLocks noChangeAspect="1" noChangeArrowheads="1"/>
          </p:cNvPicPr>
          <p:nvPr>
            <p:custDataLst>
              <p:tags r:id="rId9"/>
            </p:custDataLst>
          </p:nvPr>
        </p:nvPicPr>
        <p:blipFill>
          <a:blip r:embed="rId8"/>
          <a:srcRect t="7385"/>
          <a:stretch>
            <a:fillRect/>
          </a:stretch>
        </p:blipFill>
        <p:spPr bwMode="auto">
          <a:xfrm>
            <a:off x="947420" y="245745"/>
            <a:ext cx="3156585" cy="2173605"/>
          </a:xfrm>
          <a:prstGeom prst="rect">
            <a:avLst/>
          </a:prstGeom>
          <a:noFill/>
        </p:spPr>
      </p:pic>
      <p:sp>
        <p:nvSpPr>
          <p:cNvPr id="13" name="文本框 12"/>
          <p:cNvSpPr txBox="1"/>
          <p:nvPr>
            <p:custDataLst>
              <p:tags r:id="rId10"/>
            </p:custDataLst>
          </p:nvPr>
        </p:nvSpPr>
        <p:spPr>
          <a:xfrm>
            <a:off x="173355" y="842010"/>
            <a:ext cx="438150" cy="537210"/>
          </a:xfrm>
          <a:prstGeom prst="rect">
            <a:avLst/>
          </a:prstGeom>
          <a:noFill/>
        </p:spPr>
        <p:txBody>
          <a:bodyPr wrap="none" rtlCol="0" anchor="t">
            <a:spAutoFit/>
          </a:bodyPr>
          <a:lstStyle/>
          <a:p>
            <a:r>
              <a:rPr lang="en-US" sz="2900" b="1">
                <a:solidFill>
                  <a:schemeClr val="accent1">
                    <a:lumMod val="75000"/>
                  </a:schemeClr>
                </a:solidFill>
                <a:latin typeface="微软雅黑" panose="020b0503020204020204" charset="-122"/>
                <a:ea typeface="微软雅黑"/>
                <a:cs typeface="Times New Roman" panose="02020603050405020304" pitchFamily="18" charset="0"/>
                <a:sym typeface="+mn-ea"/>
              </a:rPr>
              <a:t>K</a:t>
            </a:r>
            <a:endParaRPr lang="en-US" sz="2900" b="1">
              <a:solidFill>
                <a:schemeClr val="accent1">
                  <a:lumMod val="75000"/>
                </a:schemeClr>
              </a:solidFill>
              <a:latin typeface="微软雅黑" panose="020b0503020204020204" charset="-122"/>
              <a:ea typeface="微软雅黑"/>
              <a:cs typeface="Times New Roman" panose="02020603050405020304" pitchFamily="18" charset="0"/>
              <a:sym typeface="+mn-ea"/>
            </a:endParaRPr>
          </a:p>
        </p:txBody>
      </p:sp>
      <p:sp>
        <p:nvSpPr>
          <p:cNvPr id="5" name="文本框 4"/>
          <p:cNvSpPr txBox="1"/>
          <p:nvPr>
            <p:custDataLst>
              <p:tags r:id="rId11"/>
            </p:custDataLst>
          </p:nvPr>
        </p:nvSpPr>
        <p:spPr>
          <a:xfrm>
            <a:off x="7490460" y="1008380"/>
            <a:ext cx="1808480" cy="583565"/>
          </a:xfrm>
          <a:prstGeom prst="rect">
            <a:avLst/>
          </a:prstGeom>
          <a:noFill/>
        </p:spPr>
        <p:txBody>
          <a:bodyPr wrap="none" rtlCol="0" anchor="t">
            <a:spAutoFit/>
          </a:bodyPr>
          <a:lstStyle/>
          <a:p>
            <a:pPr defTabSz="914400" fontAlgn="auto">
              <a:lnSpc>
                <a:spcPct val="100000"/>
              </a:lnSpc>
              <a:spcAft>
                <a:spcPct val="0"/>
              </a:spcAft>
              <a:tabLst>
                <a:tab pos="1029335"/>
                <a:tab pos="1850390"/>
                <a:tab pos="2538095"/>
                <a:tab pos="3221990"/>
              </a:tabLst>
            </a:pPr>
            <a:r>
              <a:rPr lang="zh-CN" altLang="zh-CN" sz="3200" b="1">
                <a:solidFill>
                  <a:srgbClr val="FF0000"/>
                </a:solidFill>
                <a:latin typeface="微软雅黑" panose="020b0503020204020204" charset="-122"/>
                <a:ea typeface="微软雅黑"/>
                <a:cs typeface="Times New Roman" panose="02020603050405020304" pitchFamily="18" charset="0"/>
                <a:sym typeface="+mn-ea"/>
              </a:rPr>
              <a:t>能级交错</a:t>
            </a:r>
            <a:endParaRPr lang="zh-CN" altLang="zh-CN" sz="3200" b="1">
              <a:solidFill>
                <a:srgbClr val="FF0000"/>
              </a:solidFill>
              <a:latin typeface="微软雅黑" panose="020b0503020204020204" charset="-122"/>
              <a:ea typeface="微软雅黑"/>
              <a:cs typeface="Times New Roman" panose="02020603050405020304" pitchFamily="18" charset="0"/>
              <a:sym typeface="+mn-ea"/>
            </a:endParaRPr>
          </a:p>
        </p:txBody>
      </p:sp>
      <p:sp>
        <p:nvSpPr>
          <p:cNvPr id="4" name="文本框 3"/>
          <p:cNvSpPr txBox="1"/>
          <p:nvPr>
            <p:custDataLst>
              <p:tags r:id="rId12"/>
            </p:custDataLst>
          </p:nvPr>
        </p:nvSpPr>
        <p:spPr>
          <a:xfrm>
            <a:off x="5381625" y="1633220"/>
            <a:ext cx="5808345" cy="744855"/>
          </a:xfrm>
          <a:prstGeom prst="rect">
            <a:avLst/>
          </a:prstGeom>
          <a:noFill/>
        </p:spPr>
        <p:txBody>
          <a:bodyPr wrap="none" rtlCol="0" anchor="t">
            <a:spAutoFit/>
          </a:bodyPr>
          <a:lstStyle/>
          <a:p>
            <a:pPr indent="0" fontAlgn="auto">
              <a:lnSpc>
                <a:spcPct val="170000"/>
              </a:lnSpc>
            </a:pPr>
            <a:r>
              <a:rPr lang="en-US" sz="2500">
                <a:solidFill>
                  <a:schemeClr val="dk1"/>
                </a:solidFill>
                <a:latin typeface="微软雅黑" panose="020b0503020204020204" charset="-122"/>
                <a:ea typeface="微软雅黑"/>
                <a:cs typeface="微软雅黑" panose="020b0503020204020204" charset="-122"/>
                <a:sym typeface="+mn-ea"/>
              </a:rPr>
              <a:t>1s→2s→2p→3s→3p→</a:t>
            </a:r>
            <a:r>
              <a:rPr lang="en-US" sz="2500">
                <a:solidFill>
                  <a:srgbClr val="FF0000"/>
                </a:solidFill>
                <a:latin typeface="微软雅黑" panose="020b0503020204020204" charset="-122"/>
                <a:ea typeface="微软雅黑"/>
                <a:cs typeface="微软雅黑" panose="020b0503020204020204" charset="-122"/>
                <a:sym typeface="+mn-ea"/>
              </a:rPr>
              <a:t>4s→3d</a:t>
            </a:r>
            <a:r>
              <a:rPr lang="en-US" sz="2500">
                <a:solidFill>
                  <a:schemeClr val="dk1"/>
                </a:solidFill>
                <a:latin typeface="微软雅黑" panose="020b0503020204020204" charset="-122"/>
                <a:ea typeface="微软雅黑"/>
                <a:cs typeface="微软雅黑" panose="020b0503020204020204" charset="-122"/>
                <a:sym typeface="+mn-ea"/>
              </a:rPr>
              <a:t>→4p……</a:t>
            </a:r>
            <a:endParaRPr lang="en-US" altLang="en-US" sz="2500">
              <a:solidFill>
                <a:schemeClr val="dk1"/>
              </a:solidFill>
              <a:latin typeface="微软雅黑" panose="020b0503020204020204" charset="-122"/>
              <a:ea typeface="微软雅黑"/>
              <a:cs typeface="微软雅黑" panose="020b0503020204020204" charset="-122"/>
              <a:sym typeface="+mn-ea"/>
            </a:endParaRPr>
          </a:p>
        </p:txBody>
      </p:sp>
      <p:sp>
        <p:nvSpPr>
          <p:cNvPr id="19" name="文本框 18"/>
          <p:cNvSpPr txBox="1"/>
          <p:nvPr>
            <p:custDataLst>
              <p:tags r:id="rId13"/>
            </p:custDataLst>
          </p:nvPr>
        </p:nvSpPr>
        <p:spPr>
          <a:xfrm>
            <a:off x="1664970" y="5165090"/>
            <a:ext cx="464185" cy="583565"/>
          </a:xfrm>
          <a:prstGeom prst="rect">
            <a:avLst/>
          </a:prstGeom>
          <a:noFill/>
        </p:spPr>
        <p:txBody>
          <a:bodyPr wrap="none" rtlCol="0" anchor="t">
            <a:spAutoFit/>
          </a:bodyPr>
          <a:lstStyle/>
          <a:p>
            <a:r>
              <a:rPr lang="en-US" altLang="zh-CN" sz="3200" b="1">
                <a:solidFill>
                  <a:srgbClr val="000000"/>
                </a:solidFill>
                <a:latin typeface="微软雅黑" panose="020b0503020204020204" charset="-122"/>
                <a:ea typeface="微软雅黑"/>
                <a:cs typeface="Times New Roman" panose="02020603050405020304" pitchFamily="18" charset="0"/>
                <a:sym typeface="+mn-ea"/>
              </a:rPr>
              <a:t>K</a:t>
            </a:r>
            <a:endParaRPr lang="en-US" altLang="zh-CN" sz="3200" b="1">
              <a:solidFill>
                <a:srgbClr val="000000"/>
              </a:solidFill>
              <a:latin typeface="微软雅黑" panose="020b0503020204020204" charset="-122"/>
              <a:ea typeface="微软雅黑"/>
              <a:cs typeface="Times New Roman" panose="02020603050405020304" pitchFamily="18" charset="0"/>
              <a:sym typeface="+mn-ea"/>
            </a:endParaRPr>
          </a:p>
        </p:txBody>
      </p:sp>
      <p:sp>
        <p:nvSpPr>
          <p:cNvPr id="6" name="矩形 5"/>
          <p:cNvSpPr>
            <a:spLocks noChangeAspect="1"/>
          </p:cNvSpPr>
          <p:nvPr>
            <p:custDataLst>
              <p:tags r:id="rId14"/>
            </p:custDataLst>
          </p:nvPr>
        </p:nvSpPr>
        <p:spPr>
          <a:xfrm>
            <a:off x="2529840" y="5134610"/>
            <a:ext cx="4072890" cy="583565"/>
          </a:xfrm>
          <a:prstGeom prst="rect">
            <a:avLst/>
          </a:prstGeom>
        </p:spPr>
        <p:txBody>
          <a:bodyPr wrap="square">
            <a:spAutoFit/>
          </a:bodyPr>
          <a:lstStyle/>
          <a:p>
            <a:pPr fontAlgn="auto">
              <a:lnSpc>
                <a:spcPct val="100000"/>
              </a:lnSpc>
              <a:spcAft>
                <a:spcPct val="0"/>
              </a:spcAft>
              <a:tabLst>
                <a:tab pos="1029335"/>
                <a:tab pos="1850390"/>
                <a:tab pos="2538095"/>
                <a:tab pos="3221990"/>
              </a:tabLst>
            </a:pPr>
            <a:r>
              <a:rPr lang="en-US" altLang="zh-CN" sz="3200" b="1">
                <a:solidFill>
                  <a:srgbClr val="000000"/>
                </a:solidFill>
                <a:uFill>
                  <a:solidFill>
                    <a:srgbClr val="000000"/>
                  </a:solidFill>
                </a:uFill>
                <a:latin typeface="微软雅黑" panose="020b0503020204020204" charset="-122"/>
                <a:ea typeface="微软雅黑"/>
                <a:cs typeface="Times New Roman" panose="02020603050405020304" pitchFamily="18" charset="0"/>
              </a:rPr>
              <a:t>1s</a:t>
            </a:r>
            <a:r>
              <a:rPr lang="en-US" altLang="zh-CN" sz="3200" b="1" baseline="30000">
                <a:solidFill>
                  <a:srgbClr val="000000"/>
                </a:solidFill>
                <a:uFill>
                  <a:solidFill>
                    <a:srgbClr val="000000"/>
                  </a:solidFill>
                </a:uFill>
                <a:latin typeface="微软雅黑" panose="020b0503020204020204" charset="-122"/>
                <a:ea typeface="微软雅黑"/>
                <a:cs typeface="Times New Roman" panose="02020603050405020304" pitchFamily="18" charset="0"/>
              </a:rPr>
              <a:t>2</a:t>
            </a:r>
            <a:r>
              <a:rPr lang="en-US" altLang="zh-CN" sz="3200" b="1">
                <a:solidFill>
                  <a:srgbClr val="000000"/>
                </a:solidFill>
                <a:uFill>
                  <a:solidFill>
                    <a:srgbClr val="000000"/>
                  </a:solidFill>
                </a:uFill>
                <a:latin typeface="微软雅黑" panose="020b0503020204020204" charset="-122"/>
                <a:ea typeface="微软雅黑"/>
                <a:cs typeface="Times New Roman" panose="02020603050405020304" pitchFamily="18" charset="0"/>
              </a:rPr>
              <a:t>2s</a:t>
            </a:r>
            <a:r>
              <a:rPr lang="en-US" altLang="zh-CN" sz="3200" b="1" baseline="30000">
                <a:solidFill>
                  <a:srgbClr val="000000"/>
                </a:solidFill>
                <a:uFill>
                  <a:solidFill>
                    <a:srgbClr val="000000"/>
                  </a:solidFill>
                </a:uFill>
                <a:latin typeface="微软雅黑" panose="020b0503020204020204" charset="-122"/>
                <a:ea typeface="微软雅黑"/>
                <a:cs typeface="Times New Roman" panose="02020603050405020304" pitchFamily="18" charset="0"/>
              </a:rPr>
              <a:t>2</a:t>
            </a:r>
            <a:r>
              <a:rPr lang="en-US" altLang="zh-CN" sz="3200" b="1">
                <a:solidFill>
                  <a:srgbClr val="000000"/>
                </a:solidFill>
                <a:uFill>
                  <a:solidFill>
                    <a:srgbClr val="000000"/>
                  </a:solidFill>
                </a:uFill>
                <a:latin typeface="微软雅黑" panose="020b0503020204020204" charset="-122"/>
                <a:ea typeface="微软雅黑"/>
                <a:cs typeface="Times New Roman" panose="02020603050405020304" pitchFamily="18" charset="0"/>
              </a:rPr>
              <a:t>2p</a:t>
            </a:r>
            <a:r>
              <a:rPr lang="en-US" altLang="zh-CN" sz="3200" b="1" baseline="30000">
                <a:solidFill>
                  <a:srgbClr val="000000"/>
                </a:solidFill>
                <a:uFill>
                  <a:solidFill>
                    <a:srgbClr val="000000"/>
                  </a:solidFill>
                </a:uFill>
                <a:latin typeface="微软雅黑" panose="020b0503020204020204" charset="-122"/>
                <a:ea typeface="微软雅黑"/>
                <a:cs typeface="Times New Roman" panose="02020603050405020304" pitchFamily="18" charset="0"/>
              </a:rPr>
              <a:t>6</a:t>
            </a:r>
            <a:r>
              <a:rPr lang="en-US" altLang="zh-CN" sz="3200" b="1">
                <a:solidFill>
                  <a:srgbClr val="000000"/>
                </a:solidFill>
                <a:uFill>
                  <a:solidFill>
                    <a:srgbClr val="000000"/>
                  </a:solidFill>
                </a:uFill>
                <a:latin typeface="微软雅黑" panose="020b0503020204020204" charset="-122"/>
                <a:ea typeface="微软雅黑"/>
                <a:cs typeface="Times New Roman" panose="02020603050405020304" pitchFamily="18" charset="0"/>
              </a:rPr>
              <a:t>3s</a:t>
            </a:r>
            <a:r>
              <a:rPr lang="en-US" altLang="zh-CN" sz="3200" b="1" baseline="30000">
                <a:solidFill>
                  <a:srgbClr val="000000"/>
                </a:solidFill>
                <a:uFill>
                  <a:solidFill>
                    <a:srgbClr val="000000"/>
                  </a:solidFill>
                </a:uFill>
                <a:latin typeface="微软雅黑" panose="020b0503020204020204" charset="-122"/>
                <a:ea typeface="微软雅黑"/>
                <a:cs typeface="Times New Roman" panose="02020603050405020304" pitchFamily="18" charset="0"/>
              </a:rPr>
              <a:t>2</a:t>
            </a:r>
            <a:r>
              <a:rPr lang="en-US" altLang="zh-CN" sz="3200" b="1">
                <a:solidFill>
                  <a:srgbClr val="000000"/>
                </a:solidFill>
                <a:uFill>
                  <a:solidFill>
                    <a:srgbClr val="000000"/>
                  </a:solidFill>
                </a:uFill>
                <a:latin typeface="微软雅黑" panose="020b0503020204020204" charset="-122"/>
                <a:ea typeface="微软雅黑"/>
                <a:cs typeface="Times New Roman" panose="02020603050405020304" pitchFamily="18" charset="0"/>
              </a:rPr>
              <a:t>3</a:t>
            </a:r>
            <a:r>
              <a:rPr lang="en-US" altLang="zh-CN" sz="3200" b="1">
                <a:solidFill>
                  <a:srgbClr val="000000"/>
                </a:solidFill>
                <a:uFill>
                  <a:solidFill>
                    <a:srgbClr val="000000"/>
                  </a:solidFill>
                </a:uFill>
                <a:latin typeface="微软雅黑" panose="020b0503020204020204" charset="-122"/>
                <a:ea typeface="微软雅黑"/>
                <a:cs typeface="Times New Roman" panose="02020603050405020304" pitchFamily="18" charset="0"/>
                <a:sym typeface="+mn-ea"/>
              </a:rPr>
              <a:t>p</a:t>
            </a:r>
            <a:r>
              <a:rPr lang="en-US" altLang="zh-CN" sz="3200" b="1" baseline="30000">
                <a:solidFill>
                  <a:srgbClr val="000000"/>
                </a:solidFill>
                <a:uFill>
                  <a:solidFill>
                    <a:srgbClr val="000000"/>
                  </a:solidFill>
                </a:uFill>
                <a:latin typeface="微软雅黑" panose="020b0503020204020204" charset="-122"/>
                <a:ea typeface="微软雅黑"/>
                <a:cs typeface="Times New Roman" panose="02020603050405020304" pitchFamily="18" charset="0"/>
                <a:sym typeface="+mn-ea"/>
              </a:rPr>
              <a:t>6</a:t>
            </a:r>
            <a:r>
              <a:rPr lang="en-US" altLang="zh-CN" sz="3200" b="1">
                <a:solidFill>
                  <a:srgbClr val="000000"/>
                </a:solidFill>
                <a:uFill>
                  <a:solidFill>
                    <a:srgbClr val="000000"/>
                  </a:solidFill>
                </a:uFill>
                <a:latin typeface="微软雅黑" panose="020b0503020204020204" charset="-122"/>
                <a:ea typeface="微软雅黑"/>
                <a:cs typeface="Times New Roman" panose="02020603050405020304" pitchFamily="18" charset="0"/>
                <a:sym typeface="+mn-ea"/>
              </a:rPr>
              <a:t>4s</a:t>
            </a:r>
            <a:r>
              <a:rPr lang="en-US" altLang="zh-CN" sz="3200" b="1" baseline="30000">
                <a:solidFill>
                  <a:srgbClr val="000000"/>
                </a:solidFill>
                <a:uFill>
                  <a:solidFill>
                    <a:srgbClr val="000000"/>
                  </a:solidFill>
                </a:uFill>
                <a:latin typeface="微软雅黑" panose="020b0503020204020204" charset="-122"/>
                <a:ea typeface="微软雅黑"/>
                <a:cs typeface="Times New Roman" panose="02020603050405020304" pitchFamily="18" charset="0"/>
                <a:sym typeface="+mn-ea"/>
              </a:rPr>
              <a:t>1</a:t>
            </a:r>
            <a:endParaRPr lang="en-US" altLang="zh-CN" sz="3200" b="1" baseline="30000">
              <a:solidFill>
                <a:srgbClr val="000000"/>
              </a:solidFill>
              <a:effectLst/>
              <a:uFill>
                <a:solidFill>
                  <a:srgbClr val="000000"/>
                </a:solidFill>
              </a:uFill>
              <a:latin typeface="微软雅黑" panose="020b0503020204020204" charset="-122"/>
              <a:ea typeface="微软雅黑"/>
              <a:cs typeface="Times New Roman" panose="02020603050405020304" pitchFamily="18" charset="0"/>
              <a:sym typeface="+mn-ea"/>
            </a:endParaRPr>
          </a:p>
        </p:txBody>
      </p:sp>
      <p:sp>
        <p:nvSpPr>
          <p:cNvPr id="8" name="圆角矩形 7"/>
          <p:cNvSpPr/>
          <p:nvPr>
            <p:custDataLst>
              <p:tags r:id="rId15"/>
            </p:custDataLst>
          </p:nvPr>
        </p:nvSpPr>
        <p:spPr>
          <a:xfrm>
            <a:off x="1980565" y="5748655"/>
            <a:ext cx="2287905" cy="894715"/>
          </a:xfrm>
          <a:prstGeom prst="roundRect">
            <a:avLst/>
          </a:prstGeom>
          <a:solidFill>
            <a:schemeClr val="accent6"/>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lnSpc>
                <a:spcPct val="100000"/>
              </a:lnSpc>
              <a:spcAft>
                <a:spcPct val="0"/>
              </a:spcAft>
              <a:tabLst>
                <a:tab pos="1029335"/>
                <a:tab pos="1850390"/>
                <a:tab pos="2538095"/>
                <a:tab pos="3221990"/>
              </a:tabLst>
            </a:pPr>
            <a:r>
              <a:rPr lang="en-US" altLang="zh-CN" sz="3800" b="1">
                <a:solidFill>
                  <a:srgbClr val="FFFFFF"/>
                </a:solidFill>
                <a:uFill>
                  <a:solidFill>
                    <a:srgbClr val="000000"/>
                  </a:solidFill>
                </a:uFill>
                <a:latin typeface="微软雅黑" panose="020b0503020204020204" charset="-122"/>
                <a:ea typeface="微软雅黑"/>
                <a:cs typeface="微软雅黑" panose="020b0503020204020204" charset="-122"/>
                <a:sym typeface="+mn-ea"/>
              </a:rPr>
              <a:t>4s</a:t>
            </a:r>
            <a:r>
              <a:rPr lang="zh-CN" altLang="en-US" sz="3800" b="1">
                <a:solidFill>
                  <a:srgbClr val="FFFFFF"/>
                </a:solidFill>
                <a:uFill>
                  <a:solidFill>
                    <a:srgbClr val="000000"/>
                  </a:solidFill>
                </a:uFill>
                <a:latin typeface="微软雅黑" panose="020b0503020204020204" charset="-122"/>
                <a:ea typeface="微软雅黑"/>
                <a:cs typeface="微软雅黑" panose="020b0503020204020204" charset="-122"/>
                <a:sym typeface="+mn-ea"/>
              </a:rPr>
              <a:t>旗舰店</a:t>
            </a:r>
            <a:endParaRPr lang="zh-CN" altLang="en-US" sz="3800" b="1">
              <a:solidFill>
                <a:srgbClr val="FFFFFF"/>
              </a:solidFill>
              <a:uFill>
                <a:solidFill>
                  <a:srgbClr val="000000"/>
                </a:solidFill>
              </a:uFill>
              <a:latin typeface="微软雅黑" panose="020b0503020204020204" charset="-122"/>
              <a:ea typeface="微软雅黑"/>
              <a:cs typeface="微软雅黑" panose="020b0503020204020204" charset="-122"/>
              <a:sym typeface="+mn-ea"/>
            </a:endParaRPr>
          </a:p>
        </p:txBody>
      </p:sp>
      <p:sp>
        <p:nvSpPr>
          <p:cNvPr id="9" name="文本框 8"/>
          <p:cNvSpPr txBox="1"/>
          <p:nvPr>
            <p:custDataLst>
              <p:tags r:id="rId16"/>
            </p:custDataLst>
          </p:nvPr>
        </p:nvSpPr>
        <p:spPr>
          <a:xfrm>
            <a:off x="6767195" y="5134610"/>
            <a:ext cx="1855470" cy="583565"/>
          </a:xfrm>
          <a:prstGeom prst="rect">
            <a:avLst/>
          </a:prstGeom>
          <a:noFill/>
        </p:spPr>
        <p:txBody>
          <a:bodyPr wrap="square" rtlCol="0" anchor="t">
            <a:spAutoFit/>
          </a:bodyPr>
          <a:lstStyle/>
          <a:p>
            <a:pPr algn="l"/>
            <a:r>
              <a:rPr lang="en-US" altLang="zh-CN" sz="3200" b="1">
                <a:solidFill>
                  <a:srgbClr val="000000"/>
                </a:solidFill>
                <a:latin typeface="微软雅黑" panose="020b0503020204020204" charset="-122"/>
                <a:ea typeface="微软雅黑"/>
                <a:cs typeface="Times New Roman" panose="02020603050405020304" pitchFamily="18" charset="0"/>
                <a:sym typeface="+mn-ea"/>
              </a:rPr>
              <a:t>[Ar]</a:t>
            </a:r>
            <a:r>
              <a:rPr lang="en-US" altLang="zh-CN" sz="3200" b="1">
                <a:solidFill>
                  <a:srgbClr val="000000"/>
                </a:solidFill>
                <a:uFill>
                  <a:solidFill>
                    <a:srgbClr val="000000"/>
                  </a:solidFill>
                </a:uFill>
                <a:latin typeface="微软雅黑" panose="020b0503020204020204" charset="-122"/>
                <a:ea typeface="微软雅黑"/>
                <a:cs typeface="Times New Roman" panose="02020603050405020304" pitchFamily="18" charset="0"/>
                <a:sym typeface="+mn-ea"/>
              </a:rPr>
              <a:t>4s</a:t>
            </a:r>
            <a:r>
              <a:rPr lang="en-US" altLang="zh-CN" sz="3200" b="1" baseline="30000">
                <a:solidFill>
                  <a:srgbClr val="000000"/>
                </a:solidFill>
                <a:uFill>
                  <a:solidFill>
                    <a:srgbClr val="000000"/>
                  </a:solidFill>
                </a:uFill>
                <a:latin typeface="微软雅黑" panose="020b0503020204020204" charset="-122"/>
                <a:ea typeface="微软雅黑"/>
                <a:cs typeface="Times New Roman" panose="02020603050405020304" pitchFamily="18" charset="0"/>
                <a:sym typeface="+mn-ea"/>
              </a:rPr>
              <a:t>1</a:t>
            </a:r>
            <a:endParaRPr lang="en-US" altLang="zh-CN" sz="3200" b="1" baseline="30000">
              <a:solidFill>
                <a:srgbClr val="000000"/>
              </a:solidFill>
              <a:uFill>
                <a:solidFill>
                  <a:srgbClr val="000000"/>
                </a:solidFill>
              </a:uFill>
              <a:latin typeface="微软雅黑" panose="020b0503020204020204" charset="-122"/>
              <a:ea typeface="微软雅黑"/>
              <a:cs typeface="Times New Roman" panose="02020603050405020304" pitchFamily="18" charset="0"/>
              <a:sym typeface="+mn-ea"/>
            </a:endParaRPr>
          </a:p>
        </p:txBody>
      </p:sp>
    </p:spTree>
    <p:custDataLst>
      <p:tags r:id="rId17"/>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ppt_y</p:attrName>
                                        </p:attrNameLst>
                                      </p:cBhvr>
                                      <p:tavLst>
                                        <p:tav tm="0">
                                          <p:val>
                                            <p:strVal val="#ppt_y+#ppt_h*1.125000"/>
                                          </p:val>
                                        </p:tav>
                                        <p:tav tm="100000">
                                          <p:val>
                                            <p:strVal val="#ppt_y"/>
                                          </p:val>
                                        </p:tav>
                                      </p:tavLst>
                                    </p:anim>
                                    <p:animEffect transition="in" filter="wipe(up)">
                                      <p:cBhvr>
                                        <p:cTn id="8" dur="500"/>
                                        <p:tgtEl>
                                          <p:spTgt spid="12"/>
                                        </p:tgtEl>
                                      </p:cBhvr>
                                    </p:animEffect>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after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afterGroup">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p:tgtEl>
                                          <p:spTgt spid="19"/>
                                        </p:tgtEl>
                                        <p:attrNameLst>
                                          <p:attrName>ppt_y</p:attrName>
                                        </p:attrNameLst>
                                      </p:cBhvr>
                                      <p:tavLst>
                                        <p:tav tm="0">
                                          <p:val>
                                            <p:strVal val="#ppt_y+#ppt_h*1.125000"/>
                                          </p:val>
                                        </p:tav>
                                        <p:tav tm="100000">
                                          <p:val>
                                            <p:strVal val="#ppt_y"/>
                                          </p:val>
                                        </p:tav>
                                      </p:tavLst>
                                    </p:anim>
                                    <p:animEffect transition="in" filter="wipe(up)">
                                      <p:cBhvr>
                                        <p:cTn id="26" dur="500"/>
                                        <p:tgtEl>
                                          <p:spTgt spid="19"/>
                                        </p:tgtEl>
                                      </p:cBhvr>
                                    </p:animEffect>
                                  </p:childTnLst>
                                </p:cTn>
                              </p:par>
                            </p:childTnLst>
                          </p:cTn>
                        </p:par>
                      </p:childTnLst>
                    </p:cTn>
                  </p:par>
                  <p:par>
                    <p:cTn id="27" fill="hold" nodeType="clickPar">
                      <p:stCondLst>
                        <p:cond delay="indefinite"/>
                      </p:stCondLst>
                      <p:childTnLst>
                        <p:par>
                          <p:cTn id="28" fill="hold" nodeType="after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afterGroup">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p:tgtEl>
                                          <p:spTgt spid="9"/>
                                        </p:tgtEl>
                                        <p:attrNameLst>
                                          <p:attrName>ppt_y</p:attrName>
                                        </p:attrNameLst>
                                      </p:cBhvr>
                                      <p:tavLst>
                                        <p:tav tm="0">
                                          <p:val>
                                            <p:strVal val="#ppt_y+#ppt_h*1.125000"/>
                                          </p:val>
                                        </p:tav>
                                        <p:tav tm="100000">
                                          <p:val>
                                            <p:strVal val="#ppt_y"/>
                                          </p:val>
                                        </p:tav>
                                      </p:tavLst>
                                    </p:anim>
                                    <p:animEffect transition="in" filter="wipe(up)">
                                      <p:cBhvr>
                                        <p:cTn id="38" dur="500"/>
                                        <p:tgtEl>
                                          <p:spTgt spid="9"/>
                                        </p:tgtEl>
                                      </p:cBhvr>
                                    </p:animEffect>
                                  </p:childTnLst>
                                </p:cTn>
                              </p:par>
                            </p:childTnLst>
                          </p:cTn>
                        </p:par>
                      </p:childTnLst>
                    </p:cTn>
                  </p:par>
                  <p:par>
                    <p:cTn id="39" fill="hold" nodeType="clickPar">
                      <p:stCondLst>
                        <p:cond delay="indefinite"/>
                      </p:stCondLst>
                      <p:childTnLst>
                        <p:par>
                          <p:cTn id="40" fill="hold" nodeType="after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9" grpId="0"/>
      <p:bldP spid="9" grpId="0"/>
      <p:bldP spid="8" grpId="0"/>
      <p:bldP spid="4"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tx2"/>
        </a:solidFill>
        <a:effectLst/>
      </p:bgPr>
    </p:bg>
    <p:spTree>
      <p:nvGrpSpPr>
        <p:cNvPr id="1" name=""/>
        <p:cNvGrpSpPr/>
        <p:nvPr>
          <p:custDataLst>
            <p:tags r:id="rId2"/>
          </p:custDataLst>
        </p:nvPr>
      </p:nvGrpSpPr>
      <p:grpSpPr>
        <a:xfrm>
          <a:off x="0" y="0"/>
          <a:ext cx="0" cy="0"/>
        </a:xfrm>
      </p:grpSpPr>
      <p:pic>
        <p:nvPicPr>
          <p:cNvPr id="2" name="图片 1"/>
          <p:cNvPicPr>
            <a:picLocks noChangeAspect="1"/>
          </p:cNvPicPr>
          <p:nvPr userDrawn="1">
            <p:custDataLst>
              <p:tags r:id="rId4"/>
            </p:custDataLst>
          </p:nvPr>
        </p:nvPicPr>
        <p:blipFill>
          <a:blip r:embed="rId3"/>
          <a:stretch>
            <a:fillRect/>
          </a:stretch>
        </p:blipFill>
        <p:spPr>
          <a:xfrm>
            <a:off x="0" y="0"/>
            <a:ext cx="1867535" cy="1779270"/>
          </a:xfrm>
          <a:prstGeom prst="rect">
            <a:avLst/>
          </a:prstGeom>
        </p:spPr>
      </p:pic>
      <p:pic>
        <p:nvPicPr>
          <p:cNvPr id="3" name="图片 2"/>
          <p:cNvPicPr>
            <a:picLocks noChangeAspect="1"/>
          </p:cNvPicPr>
          <p:nvPr userDrawn="1">
            <p:custDataLst>
              <p:tags r:id="rId6"/>
            </p:custDataLst>
          </p:nvPr>
        </p:nvPicPr>
        <p:blipFill>
          <a:blip r:embed="rId5"/>
          <a:stretch>
            <a:fillRect/>
          </a:stretch>
        </p:blipFill>
        <p:spPr>
          <a:xfrm rot="10800000">
            <a:off x="10416540" y="5166360"/>
            <a:ext cx="1775460" cy="1691640"/>
          </a:xfrm>
          <a:prstGeom prst="rect">
            <a:avLst/>
          </a:prstGeom>
        </p:spPr>
      </p:pic>
      <p:sp>
        <p:nvSpPr>
          <p:cNvPr id="4" name="文本框 3"/>
          <p:cNvSpPr txBox="1"/>
          <p:nvPr>
            <p:custDataLst>
              <p:tags r:id="rId7"/>
            </p:custDataLst>
          </p:nvPr>
        </p:nvSpPr>
        <p:spPr>
          <a:xfrm>
            <a:off x="667385" y="783590"/>
            <a:ext cx="11038840" cy="645160"/>
          </a:xfrm>
          <a:prstGeom prst="rect">
            <a:avLst/>
          </a:prstGeom>
          <a:noFill/>
        </p:spPr>
        <p:txBody>
          <a:bodyPr wrap="none" rtlCol="0" anchor="t">
            <a:spAutoFit/>
          </a:bodyPr>
          <a:lstStyle/>
          <a:p>
            <a:pPr indent="0" fontAlgn="auto">
              <a:lnSpc>
                <a:spcPct val="150000"/>
              </a:lnSpc>
              <a:buFont typeface="Wingdings" panose="05000000000000000000" pitchFamily="2" charset="2"/>
              <a:buNone/>
            </a:pPr>
            <a:r>
              <a:rPr lang="en-US" altLang="zh-CN" sz="2400" b="1">
                <a:solidFill>
                  <a:schemeClr val="dk1"/>
                </a:solidFill>
                <a:effectLst/>
                <a:latin typeface="微软雅黑" panose="020b0503020204020204" charset="-122"/>
                <a:ea typeface="微软雅黑"/>
                <a:cs typeface="微软雅黑" panose="020b0503020204020204" charset="-122"/>
                <a:sym typeface="+mn-ea"/>
              </a:rPr>
              <a:t>1</a:t>
            </a:r>
            <a:r>
              <a:rPr lang="zh-CN" altLang="en-US" sz="2400" b="1">
                <a:solidFill>
                  <a:schemeClr val="dk1"/>
                </a:solidFill>
                <a:effectLst/>
                <a:latin typeface="微软雅黑" panose="020b0503020204020204" charset="-122"/>
                <a:ea typeface="微软雅黑"/>
                <a:cs typeface="微软雅黑" panose="020b0503020204020204" charset="-122"/>
                <a:sym typeface="+mn-ea"/>
              </a:rPr>
              <a:t>、在书写电子排布式时，电子层序数小的能级要写在左边，不能按填充顺序写。</a:t>
            </a:r>
            <a:endParaRPr lang="zh-CN" altLang="en-US" sz="2400" b="1">
              <a:solidFill>
                <a:schemeClr val="dk1"/>
              </a:solidFill>
              <a:effectLst/>
              <a:latin typeface="微软雅黑" panose="020b0503020204020204" charset="-122"/>
              <a:ea typeface="微软雅黑"/>
              <a:cs typeface="微软雅黑" panose="020b0503020204020204" charset="-122"/>
              <a:sym typeface="+mn-ea"/>
            </a:endParaRPr>
          </a:p>
        </p:txBody>
      </p:sp>
      <p:sp>
        <p:nvSpPr>
          <p:cNvPr id="5" name="文本框 4"/>
          <p:cNvSpPr txBox="1"/>
          <p:nvPr>
            <p:custDataLst>
              <p:tags r:id="rId8"/>
            </p:custDataLst>
          </p:nvPr>
        </p:nvSpPr>
        <p:spPr>
          <a:xfrm>
            <a:off x="663575" y="1572895"/>
            <a:ext cx="7381240" cy="460375"/>
          </a:xfrm>
          <a:prstGeom prst="rect">
            <a:avLst/>
          </a:prstGeom>
          <a:noFill/>
        </p:spPr>
        <p:txBody>
          <a:bodyPr wrap="none" rtlCol="0" anchor="t">
            <a:spAutoFit/>
          </a:bodyPr>
          <a:lstStyle/>
          <a:p>
            <a:pPr marL="0" marR="0" lvl="0" indent="0">
              <a:spcBef>
                <a:spcPct val="50000"/>
              </a:spcBef>
            </a:pPr>
            <a:r>
              <a:rPr lang="en-US" altLang="zh-CN" sz="2400" b="1">
                <a:solidFill>
                  <a:srgbClr val="000000"/>
                </a:solidFill>
                <a:latin typeface="微软雅黑" panose="020b0503020204020204" charset="-122"/>
                <a:ea typeface="微软雅黑"/>
                <a:cs typeface="微软雅黑" panose="020b0503020204020204" charset="-122"/>
                <a:sym typeface="+mn-ea"/>
              </a:rPr>
              <a:t>2</a:t>
            </a:r>
            <a:r>
              <a:rPr lang="zh-CN" altLang="en-US" sz="2400" b="1">
                <a:solidFill>
                  <a:srgbClr val="000000"/>
                </a:solidFill>
                <a:latin typeface="微软雅黑" panose="020b0503020204020204" charset="-122"/>
                <a:ea typeface="微软雅黑"/>
                <a:cs typeface="微软雅黑" panose="020b0503020204020204" charset="-122"/>
                <a:sym typeface="+mn-ea"/>
              </a:rPr>
              <a:t>、充入电子时按构造原理，而书写时按电子层次序！</a:t>
            </a:r>
            <a:endParaRPr lang="zh-CN" altLang="en-US" sz="2400" b="1">
              <a:solidFill>
                <a:srgbClr val="000000"/>
              </a:solidFill>
              <a:latin typeface="微软雅黑" panose="020b0503020204020204" charset="-122"/>
              <a:ea typeface="微软雅黑"/>
              <a:cs typeface="微软雅黑" panose="020b0503020204020204" charset="-122"/>
              <a:sym typeface="+mn-ea"/>
            </a:endParaRPr>
          </a:p>
        </p:txBody>
      </p:sp>
      <p:sp>
        <p:nvSpPr>
          <p:cNvPr id="9" name="文本框 8"/>
          <p:cNvSpPr txBox="1"/>
          <p:nvPr>
            <p:custDataLst>
              <p:tags r:id="rId9"/>
            </p:custDataLst>
          </p:nvPr>
        </p:nvSpPr>
        <p:spPr>
          <a:xfrm>
            <a:off x="305435" y="261620"/>
            <a:ext cx="4137025" cy="521970"/>
          </a:xfrm>
          <a:prstGeom prst="rect">
            <a:avLst/>
          </a:prstGeom>
          <a:noFill/>
        </p:spPr>
        <p:txBody>
          <a:bodyPr wrap="square" rtlCol="0" anchor="t">
            <a:spAutoFit/>
          </a:bodyPr>
          <a:lstStyle/>
          <a:p>
            <a:pPr algn="l" fontAlgn="auto">
              <a:lnSpc>
                <a:spcPct val="100000"/>
              </a:lnSpc>
              <a:buClrTx/>
              <a:buSzTx/>
              <a:buFontTx/>
            </a:pPr>
            <a:r>
              <a:rPr lang="zh-CN" altLang="en-US" sz="2800" b="1">
                <a:solidFill>
                  <a:schemeClr val="accent1">
                    <a:lumMod val="75000"/>
                  </a:schemeClr>
                </a:solidFill>
                <a:latin typeface="微软雅黑" panose="020b0503020204020204" charset="-122"/>
                <a:ea typeface="微软雅黑"/>
                <a:sym typeface="+mn-ea"/>
              </a:rPr>
              <a:t>电子排布式书写注意：</a:t>
            </a:r>
            <a:endParaRPr lang="zh-CN" altLang="en-US" sz="2800" b="1">
              <a:solidFill>
                <a:schemeClr val="accent1">
                  <a:lumMod val="75000"/>
                </a:schemeClr>
              </a:solidFill>
              <a:latin typeface="微软雅黑" panose="020b0503020204020204" charset="-122"/>
              <a:ea typeface="微软雅黑"/>
              <a:sym typeface="+mn-ea"/>
            </a:endParaRPr>
          </a:p>
        </p:txBody>
      </p:sp>
      <p:sp>
        <p:nvSpPr>
          <p:cNvPr id="6" name="文本框 5"/>
          <p:cNvSpPr txBox="1"/>
          <p:nvPr>
            <p:custDataLst>
              <p:tags r:id="rId10"/>
            </p:custDataLst>
          </p:nvPr>
        </p:nvSpPr>
        <p:spPr>
          <a:xfrm>
            <a:off x="305435" y="2170430"/>
            <a:ext cx="6696710" cy="460375"/>
          </a:xfrm>
          <a:prstGeom prst="rect">
            <a:avLst/>
          </a:prstGeom>
          <a:noFill/>
        </p:spPr>
        <p:txBody>
          <a:bodyPr wrap="none" rtlCol="0" anchor="t">
            <a:spAutoFit/>
          </a:bodyPr>
          <a:lstStyle/>
          <a:p>
            <a:pPr marL="0" marR="0" lvl="0" indent="0">
              <a:spcBef>
                <a:spcPct val="50000"/>
              </a:spcBef>
            </a:pPr>
            <a:r>
              <a:rPr lang="zh-CN" altLang="en-US" sz="2400" b="1">
                <a:solidFill>
                  <a:srgbClr val="000000"/>
                </a:solidFill>
                <a:latin typeface="微软雅黑" panose="020b0503020204020204" charset="-122"/>
                <a:ea typeface="微软雅黑"/>
                <a:cs typeface="微软雅黑" panose="020b0503020204020204" charset="-122"/>
                <a:sym typeface="+mn-ea"/>
              </a:rPr>
              <a:t>写出</a:t>
            </a:r>
            <a:r>
              <a:rPr lang="en-US" altLang="zh-CN" sz="2400" b="1">
                <a:solidFill>
                  <a:srgbClr val="000000"/>
                </a:solidFill>
                <a:latin typeface="微软雅黑" panose="020b0503020204020204" charset="-122"/>
                <a:ea typeface="微软雅黑"/>
                <a:cs typeface="微软雅黑" panose="020b0503020204020204" charset="-122"/>
                <a:sym typeface="+mn-ea"/>
              </a:rPr>
              <a:t>22-36</a:t>
            </a:r>
            <a:r>
              <a:rPr lang="zh-CN" altLang="en-US" sz="2400" b="1">
                <a:solidFill>
                  <a:srgbClr val="000000"/>
                </a:solidFill>
                <a:latin typeface="微软雅黑" panose="020b0503020204020204" charset="-122"/>
                <a:ea typeface="微软雅黑"/>
                <a:cs typeface="微软雅黑" panose="020b0503020204020204" charset="-122"/>
                <a:sym typeface="+mn-ea"/>
              </a:rPr>
              <a:t>号元素核外电子排布式（</a:t>
            </a:r>
            <a:r>
              <a:rPr lang="en-US" altLang="zh-CN" sz="2400" b="1">
                <a:solidFill>
                  <a:srgbClr val="000000"/>
                </a:solidFill>
                <a:latin typeface="微软雅黑" panose="020b0503020204020204" charset="-122"/>
                <a:ea typeface="微软雅黑"/>
                <a:cs typeface="微软雅黑" panose="020b0503020204020204" charset="-122"/>
                <a:sym typeface="+mn-ea"/>
              </a:rPr>
              <a:t>24</a:t>
            </a:r>
            <a:r>
              <a:rPr lang="zh-CN" altLang="en-US" sz="2400" b="1">
                <a:solidFill>
                  <a:srgbClr val="000000"/>
                </a:solidFill>
                <a:latin typeface="微软雅黑" panose="020b0503020204020204" charset="-122"/>
                <a:ea typeface="微软雅黑"/>
                <a:cs typeface="微软雅黑" panose="020b0503020204020204" charset="-122"/>
                <a:sym typeface="+mn-ea"/>
              </a:rPr>
              <a:t>、</a:t>
            </a:r>
            <a:r>
              <a:rPr lang="en-US" altLang="zh-CN" sz="2400" b="1">
                <a:solidFill>
                  <a:srgbClr val="000000"/>
                </a:solidFill>
                <a:latin typeface="微软雅黑" panose="020b0503020204020204" charset="-122"/>
                <a:ea typeface="微软雅黑"/>
                <a:cs typeface="微软雅黑" panose="020b0503020204020204" charset="-122"/>
                <a:sym typeface="+mn-ea"/>
              </a:rPr>
              <a:t>29</a:t>
            </a:r>
            <a:r>
              <a:rPr lang="zh-CN" altLang="en-US" sz="2400" b="1">
                <a:solidFill>
                  <a:srgbClr val="000000"/>
                </a:solidFill>
                <a:latin typeface="微软雅黑" panose="020b0503020204020204" charset="-122"/>
                <a:ea typeface="微软雅黑"/>
                <a:cs typeface="微软雅黑" panose="020b0503020204020204" charset="-122"/>
                <a:sym typeface="+mn-ea"/>
              </a:rPr>
              <a:t>）：</a:t>
            </a:r>
            <a:endParaRPr lang="zh-CN" altLang="en-US" sz="2400" b="1">
              <a:solidFill>
                <a:srgbClr val="000000"/>
              </a:solidFill>
              <a:latin typeface="微软雅黑" panose="020b0503020204020204" charset="-122"/>
              <a:ea typeface="微软雅黑"/>
              <a:cs typeface="微软雅黑" panose="020b0503020204020204" charset="-122"/>
              <a:sym typeface="+mn-ea"/>
            </a:endParaRPr>
          </a:p>
        </p:txBody>
      </p:sp>
      <p:sp>
        <p:nvSpPr>
          <p:cNvPr id="7" name="文本框 6"/>
          <p:cNvSpPr txBox="1"/>
          <p:nvPr>
            <p:custDataLst>
              <p:tags r:id="rId11"/>
            </p:custDataLst>
          </p:nvPr>
        </p:nvSpPr>
        <p:spPr>
          <a:xfrm>
            <a:off x="2135824" y="5139608"/>
            <a:ext cx="8582660" cy="1476375"/>
          </a:xfrm>
          <a:prstGeom prst="rect">
            <a:avLst/>
          </a:prstGeom>
          <a:noFill/>
        </p:spPr>
        <p:txBody>
          <a:bodyPr wrap="none" rtlCol="0">
            <a:spAutoFit/>
          </a:bodyPr>
          <a:lstStyle/>
          <a:p>
            <a:pPr>
              <a:lnSpc>
                <a:spcPct val="150000"/>
              </a:lnSpc>
            </a:pPr>
            <a:r>
              <a:rPr lang="en-US" altLang="zh-CN" sz="3000" b="1">
                <a:solidFill>
                  <a:srgbClr val="000000"/>
                </a:solidFill>
                <a:latin typeface="微软雅黑" panose="020b0503020204020204" charset="-122"/>
                <a:ea typeface="微软雅黑"/>
                <a:cs typeface="微软雅黑" panose="020b0503020204020204" charset="-122"/>
              </a:rPr>
              <a:t>Cr</a:t>
            </a:r>
            <a:r>
              <a:rPr lang="zh-CN" altLang="en-US" sz="3000" b="1">
                <a:solidFill>
                  <a:srgbClr val="000000"/>
                </a:solidFill>
                <a:latin typeface="微软雅黑" panose="020b0503020204020204" charset="-122"/>
                <a:ea typeface="微软雅黑"/>
                <a:cs typeface="微软雅黑" panose="020b0503020204020204" charset="-122"/>
              </a:rPr>
              <a:t>：</a:t>
            </a:r>
            <a:r>
              <a:rPr lang="en-US" altLang="zh-CN" sz="3000" b="1">
                <a:solidFill>
                  <a:srgbClr val="000000"/>
                </a:solidFill>
                <a:latin typeface="微软雅黑" panose="020b0503020204020204" charset="-122"/>
                <a:ea typeface="微软雅黑"/>
                <a:cs typeface="微软雅黑" panose="020b0503020204020204" charset="-122"/>
              </a:rPr>
              <a:t>1s</a:t>
            </a:r>
            <a:r>
              <a:rPr lang="en-US" altLang="zh-CN" sz="3000" b="1" baseline="30000">
                <a:solidFill>
                  <a:srgbClr val="000000"/>
                </a:solidFill>
                <a:latin typeface="微软雅黑" panose="020b0503020204020204" charset="-122"/>
                <a:ea typeface="微软雅黑"/>
                <a:cs typeface="微软雅黑" panose="020b0503020204020204" charset="-122"/>
              </a:rPr>
              <a:t>2</a:t>
            </a:r>
            <a:r>
              <a:rPr lang="en-US" altLang="zh-CN" sz="3000" b="1">
                <a:solidFill>
                  <a:srgbClr val="000000"/>
                </a:solidFill>
                <a:latin typeface="微软雅黑" panose="020b0503020204020204" charset="-122"/>
                <a:ea typeface="微软雅黑"/>
                <a:cs typeface="微软雅黑" panose="020b0503020204020204" charset="-122"/>
              </a:rPr>
              <a:t>2s</a:t>
            </a:r>
            <a:r>
              <a:rPr lang="en-US" altLang="zh-CN" sz="3000" b="1" baseline="30000">
                <a:solidFill>
                  <a:srgbClr val="000000"/>
                </a:solidFill>
                <a:latin typeface="微软雅黑" panose="020b0503020204020204" charset="-122"/>
                <a:ea typeface="微软雅黑"/>
                <a:cs typeface="微软雅黑" panose="020b0503020204020204" charset="-122"/>
              </a:rPr>
              <a:t>2</a:t>
            </a:r>
            <a:r>
              <a:rPr lang="en-US" altLang="zh-CN" sz="3000" b="1">
                <a:solidFill>
                  <a:srgbClr val="000000"/>
                </a:solidFill>
                <a:latin typeface="微软雅黑" panose="020b0503020204020204" charset="-122"/>
                <a:ea typeface="微软雅黑"/>
                <a:cs typeface="微软雅黑" panose="020b0503020204020204" charset="-122"/>
              </a:rPr>
              <a:t>2p</a:t>
            </a:r>
            <a:r>
              <a:rPr lang="en-US" altLang="zh-CN" sz="3000" b="1" baseline="30000">
                <a:solidFill>
                  <a:srgbClr val="000000"/>
                </a:solidFill>
                <a:latin typeface="微软雅黑" panose="020b0503020204020204" charset="-122"/>
                <a:ea typeface="微软雅黑"/>
                <a:cs typeface="微软雅黑" panose="020b0503020204020204" charset="-122"/>
              </a:rPr>
              <a:t>6</a:t>
            </a:r>
            <a:r>
              <a:rPr lang="en-US" altLang="zh-CN" sz="3000" b="1">
                <a:solidFill>
                  <a:srgbClr val="000000"/>
                </a:solidFill>
                <a:latin typeface="微软雅黑" panose="020b0503020204020204" charset="-122"/>
                <a:ea typeface="微软雅黑"/>
                <a:cs typeface="微软雅黑" panose="020b0503020204020204" charset="-122"/>
              </a:rPr>
              <a:t>3s</a:t>
            </a:r>
            <a:r>
              <a:rPr lang="en-US" altLang="zh-CN" sz="3000" b="1" baseline="30000">
                <a:solidFill>
                  <a:srgbClr val="000000"/>
                </a:solidFill>
                <a:latin typeface="微软雅黑" panose="020b0503020204020204" charset="-122"/>
                <a:ea typeface="微软雅黑"/>
                <a:cs typeface="微软雅黑" panose="020b0503020204020204" charset="-122"/>
              </a:rPr>
              <a:t>2</a:t>
            </a:r>
            <a:r>
              <a:rPr lang="en-US" altLang="zh-CN" sz="3000" b="1">
                <a:solidFill>
                  <a:srgbClr val="000000"/>
                </a:solidFill>
                <a:latin typeface="微软雅黑" panose="020b0503020204020204" charset="-122"/>
                <a:ea typeface="微软雅黑"/>
                <a:cs typeface="微软雅黑" panose="020b0503020204020204" charset="-122"/>
              </a:rPr>
              <a:t>3p</a:t>
            </a:r>
            <a:r>
              <a:rPr lang="en-US" altLang="zh-CN" sz="3000" b="1" baseline="30000">
                <a:solidFill>
                  <a:srgbClr val="000000"/>
                </a:solidFill>
                <a:latin typeface="微软雅黑" panose="020b0503020204020204" charset="-122"/>
                <a:ea typeface="微软雅黑"/>
                <a:cs typeface="微软雅黑" panose="020b0503020204020204" charset="-122"/>
              </a:rPr>
              <a:t>6</a:t>
            </a:r>
            <a:r>
              <a:rPr lang="en-US" altLang="zh-CN" sz="3000" b="1">
                <a:solidFill>
                  <a:srgbClr val="000000"/>
                </a:solidFill>
                <a:latin typeface="微软雅黑" panose="020b0503020204020204" charset="-122"/>
                <a:ea typeface="微软雅黑"/>
                <a:cs typeface="微软雅黑" panose="020b0503020204020204" charset="-122"/>
              </a:rPr>
              <a:t>3d</a:t>
            </a:r>
            <a:r>
              <a:rPr lang="en-US" altLang="zh-CN" sz="3000" b="1" baseline="30000">
                <a:solidFill>
                  <a:srgbClr val="000000"/>
                </a:solidFill>
                <a:latin typeface="微软雅黑" panose="020b0503020204020204" charset="-122"/>
                <a:ea typeface="微软雅黑"/>
                <a:cs typeface="微软雅黑" panose="020b0503020204020204" charset="-122"/>
              </a:rPr>
              <a:t>5</a:t>
            </a:r>
            <a:r>
              <a:rPr lang="en-US" altLang="zh-CN" sz="3000" b="1">
                <a:solidFill>
                  <a:srgbClr val="000000"/>
                </a:solidFill>
                <a:latin typeface="微软雅黑" panose="020b0503020204020204" charset="-122"/>
                <a:ea typeface="微软雅黑"/>
                <a:cs typeface="微软雅黑" panose="020b0503020204020204" charset="-122"/>
              </a:rPr>
              <a:t>4s</a:t>
            </a:r>
            <a:r>
              <a:rPr lang="en-US" altLang="zh-CN" sz="3000" b="1" baseline="30000">
                <a:solidFill>
                  <a:srgbClr val="000000"/>
                </a:solidFill>
                <a:latin typeface="微软雅黑" panose="020b0503020204020204" charset="-122"/>
                <a:ea typeface="微软雅黑"/>
                <a:cs typeface="微软雅黑" panose="020b0503020204020204" charset="-122"/>
              </a:rPr>
              <a:t>1</a:t>
            </a:r>
            <a:r>
              <a:rPr lang="en-US" altLang="zh-CN" sz="3000" b="1">
                <a:solidFill>
                  <a:srgbClr val="000000"/>
                </a:solidFill>
                <a:latin typeface="微软雅黑" panose="020b0503020204020204" charset="-122"/>
                <a:ea typeface="微软雅黑"/>
                <a:cs typeface="微软雅黑" panose="020b0503020204020204" charset="-122"/>
              </a:rPr>
              <a:t>   </a:t>
            </a:r>
            <a:r>
              <a:rPr lang="zh-CN" altLang="en-US" sz="3000" b="1">
                <a:solidFill>
                  <a:srgbClr val="000000"/>
                </a:solidFill>
                <a:latin typeface="微软雅黑" panose="020b0503020204020204" charset="-122"/>
                <a:ea typeface="微软雅黑"/>
                <a:cs typeface="微软雅黑" panose="020b0503020204020204" charset="-122"/>
              </a:rPr>
              <a:t>或   </a:t>
            </a:r>
            <a:r>
              <a:rPr lang="en-US" altLang="zh-CN" sz="3000" b="1">
                <a:solidFill>
                  <a:srgbClr val="000000"/>
                </a:solidFill>
                <a:latin typeface="微软雅黑" panose="020b0503020204020204" charset="-122"/>
                <a:ea typeface="微软雅黑"/>
                <a:cs typeface="微软雅黑" panose="020b0503020204020204" charset="-122"/>
              </a:rPr>
              <a:t>[Ar] 3d</a:t>
            </a:r>
            <a:r>
              <a:rPr lang="en-US" altLang="zh-CN" sz="3000" b="1" baseline="30000">
                <a:solidFill>
                  <a:srgbClr val="000000"/>
                </a:solidFill>
                <a:latin typeface="微软雅黑" panose="020b0503020204020204" charset="-122"/>
                <a:ea typeface="微软雅黑"/>
                <a:cs typeface="微软雅黑" panose="020b0503020204020204" charset="-122"/>
              </a:rPr>
              <a:t>5</a:t>
            </a:r>
            <a:r>
              <a:rPr lang="en-US" altLang="zh-CN" sz="3000" b="1">
                <a:solidFill>
                  <a:srgbClr val="000000"/>
                </a:solidFill>
                <a:latin typeface="微软雅黑" panose="020b0503020204020204" charset="-122"/>
                <a:ea typeface="微软雅黑"/>
                <a:cs typeface="微软雅黑" panose="020b0503020204020204" charset="-122"/>
              </a:rPr>
              <a:t>4s</a:t>
            </a:r>
            <a:r>
              <a:rPr lang="en-US" altLang="zh-CN" sz="3000" b="1" baseline="30000">
                <a:solidFill>
                  <a:srgbClr val="000000"/>
                </a:solidFill>
                <a:latin typeface="微软雅黑" panose="020b0503020204020204" charset="-122"/>
                <a:ea typeface="微软雅黑"/>
                <a:cs typeface="微软雅黑" panose="020b0503020204020204" charset="-122"/>
              </a:rPr>
              <a:t>1</a:t>
            </a:r>
            <a:endParaRPr lang="en-US" altLang="zh-CN" sz="3000" b="1" baseline="30000">
              <a:solidFill>
                <a:srgbClr val="000000"/>
              </a:solidFill>
              <a:latin typeface="微软雅黑" panose="020b0503020204020204" charset="-122"/>
              <a:ea typeface="微软雅黑"/>
              <a:cs typeface="微软雅黑" panose="020b0503020204020204" charset="-122"/>
            </a:endParaRPr>
          </a:p>
          <a:p>
            <a:pPr>
              <a:lnSpc>
                <a:spcPct val="150000"/>
              </a:lnSpc>
            </a:pPr>
            <a:r>
              <a:rPr lang="en-US" altLang="zh-CN" sz="3000" b="1">
                <a:solidFill>
                  <a:srgbClr val="000000"/>
                </a:solidFill>
                <a:latin typeface="微软雅黑" panose="020b0503020204020204" charset="-122"/>
                <a:ea typeface="微软雅黑"/>
                <a:cs typeface="微软雅黑" panose="020b0503020204020204" charset="-122"/>
              </a:rPr>
              <a:t>Cu: 1s</a:t>
            </a:r>
            <a:r>
              <a:rPr lang="en-US" altLang="zh-CN" sz="3000" b="1" baseline="30000">
                <a:solidFill>
                  <a:srgbClr val="000000"/>
                </a:solidFill>
                <a:latin typeface="微软雅黑" panose="020b0503020204020204" charset="-122"/>
                <a:ea typeface="微软雅黑"/>
                <a:cs typeface="微软雅黑" panose="020b0503020204020204" charset="-122"/>
              </a:rPr>
              <a:t>2</a:t>
            </a:r>
            <a:r>
              <a:rPr lang="en-US" altLang="zh-CN" sz="3000" b="1">
                <a:solidFill>
                  <a:srgbClr val="000000"/>
                </a:solidFill>
                <a:latin typeface="微软雅黑" panose="020b0503020204020204" charset="-122"/>
                <a:ea typeface="微软雅黑"/>
                <a:cs typeface="微软雅黑" panose="020b0503020204020204" charset="-122"/>
              </a:rPr>
              <a:t>2s</a:t>
            </a:r>
            <a:r>
              <a:rPr lang="en-US" altLang="zh-CN" sz="3000" b="1" baseline="30000">
                <a:solidFill>
                  <a:srgbClr val="000000"/>
                </a:solidFill>
                <a:latin typeface="微软雅黑" panose="020b0503020204020204" charset="-122"/>
                <a:ea typeface="微软雅黑"/>
                <a:cs typeface="微软雅黑" panose="020b0503020204020204" charset="-122"/>
              </a:rPr>
              <a:t>2</a:t>
            </a:r>
            <a:r>
              <a:rPr lang="en-US" altLang="zh-CN" sz="3000" b="1">
                <a:solidFill>
                  <a:srgbClr val="000000"/>
                </a:solidFill>
                <a:latin typeface="微软雅黑" panose="020b0503020204020204" charset="-122"/>
                <a:ea typeface="微软雅黑"/>
                <a:cs typeface="微软雅黑" panose="020b0503020204020204" charset="-122"/>
              </a:rPr>
              <a:t>2p</a:t>
            </a:r>
            <a:r>
              <a:rPr lang="en-US" altLang="zh-CN" sz="3000" b="1" baseline="30000">
                <a:solidFill>
                  <a:srgbClr val="000000"/>
                </a:solidFill>
                <a:latin typeface="微软雅黑" panose="020b0503020204020204" charset="-122"/>
                <a:ea typeface="微软雅黑"/>
                <a:cs typeface="微软雅黑" panose="020b0503020204020204" charset="-122"/>
              </a:rPr>
              <a:t>6</a:t>
            </a:r>
            <a:r>
              <a:rPr lang="en-US" altLang="zh-CN" sz="3000" b="1">
                <a:solidFill>
                  <a:srgbClr val="000000"/>
                </a:solidFill>
                <a:latin typeface="微软雅黑" panose="020b0503020204020204" charset="-122"/>
                <a:ea typeface="微软雅黑"/>
                <a:cs typeface="微软雅黑" panose="020b0503020204020204" charset="-122"/>
              </a:rPr>
              <a:t>3s</a:t>
            </a:r>
            <a:r>
              <a:rPr lang="en-US" altLang="zh-CN" sz="3000" b="1" baseline="30000">
                <a:solidFill>
                  <a:srgbClr val="000000"/>
                </a:solidFill>
                <a:latin typeface="微软雅黑" panose="020b0503020204020204" charset="-122"/>
                <a:ea typeface="微软雅黑"/>
                <a:cs typeface="微软雅黑" panose="020b0503020204020204" charset="-122"/>
              </a:rPr>
              <a:t>2</a:t>
            </a:r>
            <a:r>
              <a:rPr lang="en-US" altLang="zh-CN" sz="3000" b="1">
                <a:solidFill>
                  <a:srgbClr val="000000"/>
                </a:solidFill>
                <a:latin typeface="微软雅黑" panose="020b0503020204020204" charset="-122"/>
                <a:ea typeface="微软雅黑"/>
                <a:cs typeface="微软雅黑" panose="020b0503020204020204" charset="-122"/>
              </a:rPr>
              <a:t>3p</a:t>
            </a:r>
            <a:r>
              <a:rPr lang="en-US" altLang="zh-CN" sz="3000" b="1" baseline="30000">
                <a:solidFill>
                  <a:srgbClr val="000000"/>
                </a:solidFill>
                <a:latin typeface="微软雅黑" panose="020b0503020204020204" charset="-122"/>
                <a:ea typeface="微软雅黑"/>
                <a:cs typeface="微软雅黑" panose="020b0503020204020204" charset="-122"/>
              </a:rPr>
              <a:t>6</a:t>
            </a:r>
            <a:r>
              <a:rPr lang="en-US" altLang="zh-CN" sz="3000" b="1">
                <a:solidFill>
                  <a:srgbClr val="000000"/>
                </a:solidFill>
                <a:latin typeface="微软雅黑" panose="020b0503020204020204" charset="-122"/>
                <a:ea typeface="微软雅黑"/>
                <a:cs typeface="微软雅黑" panose="020b0503020204020204" charset="-122"/>
              </a:rPr>
              <a:t>3d</a:t>
            </a:r>
            <a:r>
              <a:rPr lang="en-US" altLang="zh-CN" sz="3000" b="1" baseline="30000">
                <a:solidFill>
                  <a:srgbClr val="000000"/>
                </a:solidFill>
                <a:latin typeface="微软雅黑" panose="020b0503020204020204" charset="-122"/>
                <a:ea typeface="微软雅黑"/>
                <a:cs typeface="微软雅黑" panose="020b0503020204020204" charset="-122"/>
              </a:rPr>
              <a:t>10</a:t>
            </a:r>
            <a:r>
              <a:rPr lang="en-US" altLang="zh-CN" sz="3000" b="1">
                <a:solidFill>
                  <a:srgbClr val="000000"/>
                </a:solidFill>
                <a:latin typeface="微软雅黑" panose="020b0503020204020204" charset="-122"/>
                <a:ea typeface="微软雅黑"/>
                <a:cs typeface="微软雅黑" panose="020b0503020204020204" charset="-122"/>
              </a:rPr>
              <a:t>4s</a:t>
            </a:r>
            <a:r>
              <a:rPr lang="en-US" altLang="zh-CN" sz="3000" b="1" baseline="30000">
                <a:solidFill>
                  <a:srgbClr val="000000"/>
                </a:solidFill>
                <a:latin typeface="微软雅黑" panose="020b0503020204020204" charset="-122"/>
                <a:ea typeface="微软雅黑"/>
                <a:cs typeface="微软雅黑" panose="020b0503020204020204" charset="-122"/>
              </a:rPr>
              <a:t>1</a:t>
            </a:r>
            <a:r>
              <a:rPr lang="en-US" altLang="zh-CN" sz="3000" b="1">
                <a:solidFill>
                  <a:srgbClr val="000000"/>
                </a:solidFill>
                <a:latin typeface="微软雅黑" panose="020b0503020204020204" charset="-122"/>
                <a:ea typeface="微软雅黑"/>
                <a:cs typeface="微软雅黑" panose="020b0503020204020204" charset="-122"/>
              </a:rPr>
              <a:t>   </a:t>
            </a:r>
            <a:r>
              <a:rPr lang="zh-CN" altLang="en-US" sz="3000" b="1">
                <a:solidFill>
                  <a:srgbClr val="000000"/>
                </a:solidFill>
                <a:latin typeface="微软雅黑" panose="020b0503020204020204" charset="-122"/>
                <a:ea typeface="微软雅黑"/>
                <a:cs typeface="微软雅黑" panose="020b0503020204020204" charset="-122"/>
              </a:rPr>
              <a:t>或   </a:t>
            </a:r>
            <a:r>
              <a:rPr lang="en-US" altLang="zh-CN" sz="3000" b="1">
                <a:solidFill>
                  <a:srgbClr val="000000"/>
                </a:solidFill>
                <a:latin typeface="微软雅黑" panose="020b0503020204020204" charset="-122"/>
                <a:ea typeface="微软雅黑"/>
                <a:cs typeface="微软雅黑" panose="020b0503020204020204" charset="-122"/>
              </a:rPr>
              <a:t>[Ar] 3d</a:t>
            </a:r>
            <a:r>
              <a:rPr lang="en-US" altLang="zh-CN" sz="3000" b="1" baseline="30000">
                <a:solidFill>
                  <a:srgbClr val="000000"/>
                </a:solidFill>
                <a:latin typeface="微软雅黑" panose="020b0503020204020204" charset="-122"/>
                <a:ea typeface="微软雅黑"/>
                <a:cs typeface="微软雅黑" panose="020b0503020204020204" charset="-122"/>
              </a:rPr>
              <a:t>10</a:t>
            </a:r>
            <a:r>
              <a:rPr lang="en-US" altLang="zh-CN" sz="3000" b="1">
                <a:solidFill>
                  <a:srgbClr val="000000"/>
                </a:solidFill>
                <a:latin typeface="微软雅黑" panose="020b0503020204020204" charset="-122"/>
                <a:ea typeface="微软雅黑"/>
                <a:cs typeface="微软雅黑" panose="020b0503020204020204" charset="-122"/>
              </a:rPr>
              <a:t>4s</a:t>
            </a:r>
            <a:r>
              <a:rPr lang="en-US" altLang="zh-CN" sz="3000" b="1" baseline="30000">
                <a:solidFill>
                  <a:srgbClr val="000000"/>
                </a:solidFill>
                <a:latin typeface="微软雅黑" panose="020b0503020204020204" charset="-122"/>
                <a:ea typeface="微软雅黑"/>
                <a:cs typeface="微软雅黑" panose="020b0503020204020204" charset="-122"/>
              </a:rPr>
              <a:t>1</a:t>
            </a:r>
            <a:endParaRPr lang="en-US" altLang="zh-CN" sz="3000" b="1" baseline="30000">
              <a:solidFill>
                <a:srgbClr val="000000"/>
              </a:solidFill>
              <a:latin typeface="微软雅黑" panose="020b0503020204020204" charset="-122"/>
              <a:ea typeface="微软雅黑"/>
              <a:cs typeface="微软雅黑" panose="020b0503020204020204" charset="-122"/>
            </a:endParaRPr>
          </a:p>
        </p:txBody>
      </p:sp>
      <p:sp>
        <p:nvSpPr>
          <p:cNvPr id="14" name="矩形 13"/>
          <p:cNvSpPr/>
          <p:nvPr>
            <p:custDataLst>
              <p:tags r:id="rId12"/>
            </p:custDataLst>
          </p:nvPr>
        </p:nvSpPr>
        <p:spPr>
          <a:xfrm>
            <a:off x="267514" y="2639289"/>
            <a:ext cx="3230880" cy="645160"/>
          </a:xfrm>
          <a:prstGeom prst="rect">
            <a:avLst/>
          </a:prstGeom>
        </p:spPr>
        <p:txBody>
          <a:bodyPr wrap="square">
            <a:spAutoFit/>
          </a:bodyPr>
          <a:lstStyle/>
          <a:p>
            <a:pPr>
              <a:lnSpc>
                <a:spcPct val="150000"/>
              </a:lnSpc>
            </a:pPr>
            <a:r>
              <a:rPr lang="zh-CN" altLang="en-US" sz="2400" b="1" smtClean="0">
                <a:solidFill>
                  <a:srgbClr val="000000"/>
                </a:solidFill>
                <a:latin typeface="微软雅黑" panose="020b0503020204020204" charset="-122"/>
                <a:ea typeface="微软雅黑"/>
              </a:rPr>
              <a:t>洪特规则（特殊补充）</a:t>
            </a:r>
            <a:endParaRPr lang="zh-CN" altLang="en-US" sz="2400" b="1" smtClean="0">
              <a:solidFill>
                <a:srgbClr val="000000"/>
              </a:solidFill>
              <a:latin typeface="微软雅黑" panose="020b0503020204020204" charset="-122"/>
              <a:ea typeface="微软雅黑"/>
            </a:endParaRPr>
          </a:p>
        </p:txBody>
      </p:sp>
      <p:grpSp>
        <p:nvGrpSpPr>
          <p:cNvPr id="15" name="组合 14"/>
          <p:cNvGrpSpPr/>
          <p:nvPr>
            <p:custDataLst>
              <p:tags r:id="rId13"/>
            </p:custDataLst>
          </p:nvPr>
        </p:nvGrpSpPr>
        <p:grpSpPr>
          <a:xfrm>
            <a:off x="362585" y="3442970"/>
            <a:ext cx="8191500" cy="1610360"/>
            <a:chOff x="1055" y="5521"/>
            <a:chExt cx="12900" cy="2536"/>
          </a:xfrm>
        </p:grpSpPr>
        <p:sp>
          <p:nvSpPr>
            <p:cNvPr id="16" name="文本框 20482"/>
            <p:cNvSpPr txBox="1"/>
            <p:nvPr>
              <p:custDataLst>
                <p:tags r:id="rId14"/>
              </p:custDataLst>
            </p:nvPr>
          </p:nvSpPr>
          <p:spPr>
            <a:xfrm>
              <a:off x="1055" y="6136"/>
              <a:ext cx="3648" cy="1307"/>
            </a:xfrm>
            <a:prstGeom prst="rect">
              <a:avLst/>
            </a:prstGeom>
            <a:noFill/>
            <a:ln w="9525">
              <a:noFill/>
            </a:ln>
          </p:spPr>
          <p:txBody>
            <a:bodyPr wrap="none" anchor="t">
              <a:spAutoFit/>
            </a:bodyPr>
            <a:lstStyle/>
            <a:p>
              <a:r>
                <a:rPr lang="zh-CN" altLang="en-US" sz="2400">
                  <a:solidFill>
                    <a:srgbClr val="FF0000"/>
                  </a:solidFill>
                  <a:latin typeface="微软雅黑" panose="020b0503020204020204" charset="-122"/>
                  <a:ea typeface="微软雅黑"/>
                  <a:cs typeface="微软雅黑" panose="020b0503020204020204" charset="-122"/>
                </a:rPr>
                <a:t>相对稳定的状态</a:t>
              </a:r>
              <a:endParaRPr lang="zh-CN" altLang="en-US" sz="2400">
                <a:solidFill>
                  <a:srgbClr val="FF0000"/>
                </a:solidFill>
                <a:latin typeface="微软雅黑" panose="020b0503020204020204" charset="-122"/>
                <a:ea typeface="微软雅黑"/>
                <a:cs typeface="微软雅黑" panose="020b0503020204020204" charset="-122"/>
              </a:endParaRPr>
            </a:p>
            <a:p>
              <a:r>
                <a:rPr lang="zh-CN" altLang="en-US" sz="2400">
                  <a:solidFill>
                    <a:srgbClr val="FF0000"/>
                  </a:solidFill>
                  <a:latin typeface="微软雅黑" panose="020b0503020204020204" charset="-122"/>
                  <a:ea typeface="微软雅黑"/>
                  <a:cs typeface="微软雅黑" panose="020b0503020204020204" charset="-122"/>
                </a:rPr>
                <a:t>   体系能量较低</a:t>
              </a:r>
              <a:endParaRPr lang="zh-CN" altLang="en-US" sz="2400">
                <a:solidFill>
                  <a:srgbClr val="FF0000"/>
                </a:solidFill>
                <a:latin typeface="微软雅黑" panose="020b0503020204020204" charset="-122"/>
                <a:ea typeface="微软雅黑"/>
                <a:cs typeface="微软雅黑" panose="020b0503020204020204" charset="-122"/>
              </a:endParaRPr>
            </a:p>
          </p:txBody>
        </p:sp>
        <p:sp>
          <p:nvSpPr>
            <p:cNvPr id="17" name="矩形 16"/>
            <p:cNvSpPr/>
            <p:nvPr>
              <p:custDataLst>
                <p:tags r:id="rId15"/>
              </p:custDataLst>
            </p:nvPr>
          </p:nvSpPr>
          <p:spPr>
            <a:xfrm>
              <a:off x="5320" y="5521"/>
              <a:ext cx="8560" cy="725"/>
            </a:xfrm>
            <a:prstGeom prst="rect">
              <a:avLst/>
            </a:prstGeom>
            <a:noFill/>
            <a:ln w="9525">
              <a:noFill/>
            </a:ln>
          </p:spPr>
          <p:txBody>
            <a:bodyPr>
              <a:spAutoFit/>
            </a:bodyPr>
            <a:lstStyle/>
            <a:p>
              <a:r>
                <a:rPr lang="zh-CN" altLang="en-US" sz="2400" b="1">
                  <a:solidFill>
                    <a:srgbClr val="FF0000"/>
                  </a:solidFill>
                  <a:latin typeface="微软雅黑" panose="020b0503020204020204" charset="-122"/>
                  <a:ea typeface="微软雅黑"/>
                  <a:cs typeface="微软雅黑" panose="020b0503020204020204" charset="-122"/>
                </a:rPr>
                <a:t>全充满（</a:t>
              </a:r>
              <a:r>
                <a:rPr lang="en-US" altLang="zh-CN" sz="2400" b="1">
                  <a:solidFill>
                    <a:srgbClr val="FF0000"/>
                  </a:solidFill>
                  <a:latin typeface="微软雅黑" panose="020b0503020204020204" charset="-122"/>
                  <a:ea typeface="微软雅黑"/>
                  <a:cs typeface="微软雅黑" panose="020b0503020204020204" charset="-122"/>
                </a:rPr>
                <a:t>p</a:t>
              </a:r>
              <a:r>
                <a:rPr lang="en-US" altLang="zh-CN" sz="2400" b="1" baseline="30000">
                  <a:solidFill>
                    <a:srgbClr val="FF0000"/>
                  </a:solidFill>
                  <a:latin typeface="微软雅黑" panose="020b0503020204020204" charset="-122"/>
                  <a:ea typeface="微软雅黑"/>
                  <a:cs typeface="微软雅黑" panose="020b0503020204020204" charset="-122"/>
                </a:rPr>
                <a:t>6</a:t>
              </a:r>
              <a:r>
                <a:rPr lang="zh-CN" altLang="en-US" sz="2400" b="1">
                  <a:solidFill>
                    <a:srgbClr val="FF0000"/>
                  </a:solidFill>
                  <a:latin typeface="微软雅黑" panose="020b0503020204020204" charset="-122"/>
                  <a:ea typeface="微软雅黑"/>
                  <a:cs typeface="微软雅黑" panose="020b0503020204020204" charset="-122"/>
                </a:rPr>
                <a:t>，</a:t>
              </a:r>
              <a:r>
                <a:rPr lang="en-US" altLang="zh-CN" sz="2400" b="1">
                  <a:solidFill>
                    <a:srgbClr val="FF0000"/>
                  </a:solidFill>
                  <a:latin typeface="微软雅黑" panose="020b0503020204020204" charset="-122"/>
                  <a:ea typeface="微软雅黑"/>
                  <a:cs typeface="微软雅黑" panose="020b0503020204020204" charset="-122"/>
                </a:rPr>
                <a:t>d</a:t>
              </a:r>
              <a:r>
                <a:rPr lang="en-US" altLang="zh-CN" sz="2400" b="1" baseline="30000">
                  <a:solidFill>
                    <a:srgbClr val="FF0000"/>
                  </a:solidFill>
                  <a:latin typeface="微软雅黑" panose="020b0503020204020204" charset="-122"/>
                  <a:ea typeface="微软雅黑"/>
                  <a:cs typeface="微软雅黑" panose="020b0503020204020204" charset="-122"/>
                </a:rPr>
                <a:t>10</a:t>
              </a:r>
              <a:r>
                <a:rPr lang="zh-CN" altLang="en-US" sz="2400" b="1">
                  <a:solidFill>
                    <a:srgbClr val="FF0000"/>
                  </a:solidFill>
                  <a:latin typeface="微软雅黑" panose="020b0503020204020204" charset="-122"/>
                  <a:ea typeface="微软雅黑"/>
                  <a:cs typeface="微软雅黑" panose="020b0503020204020204" charset="-122"/>
                </a:rPr>
                <a:t>，</a:t>
              </a:r>
              <a:r>
                <a:rPr lang="en-US" altLang="zh-CN" sz="2400" b="1">
                  <a:solidFill>
                    <a:srgbClr val="FF0000"/>
                  </a:solidFill>
                  <a:latin typeface="微软雅黑" panose="020b0503020204020204" charset="-122"/>
                  <a:ea typeface="微软雅黑"/>
                  <a:cs typeface="微软雅黑" panose="020b0503020204020204" charset="-122"/>
                </a:rPr>
                <a:t>f</a:t>
              </a:r>
              <a:r>
                <a:rPr lang="en-US" altLang="zh-CN" sz="2400" b="1" baseline="30000">
                  <a:solidFill>
                    <a:srgbClr val="FF0000"/>
                  </a:solidFill>
                  <a:latin typeface="微软雅黑" panose="020b0503020204020204" charset="-122"/>
                  <a:ea typeface="微软雅黑"/>
                  <a:cs typeface="微软雅黑" panose="020b0503020204020204" charset="-122"/>
                </a:rPr>
                <a:t>14</a:t>
              </a:r>
              <a:r>
                <a:rPr lang="zh-CN" altLang="en-US" sz="2400" b="1">
                  <a:solidFill>
                    <a:srgbClr val="FF0000"/>
                  </a:solidFill>
                  <a:latin typeface="微软雅黑" panose="020b0503020204020204" charset="-122"/>
                  <a:ea typeface="微软雅黑"/>
                  <a:cs typeface="微软雅黑" panose="020b0503020204020204" charset="-122"/>
                </a:rPr>
                <a:t>）</a:t>
              </a:r>
              <a:endParaRPr lang="zh-CN" altLang="en-US" sz="2400" b="1">
                <a:solidFill>
                  <a:srgbClr val="FF0000"/>
                </a:solidFill>
                <a:latin typeface="微软雅黑" panose="020b0503020204020204" charset="-122"/>
                <a:ea typeface="微软雅黑"/>
                <a:cs typeface="微软雅黑" panose="020b0503020204020204" charset="-122"/>
              </a:endParaRPr>
            </a:p>
          </p:txBody>
        </p:sp>
        <p:sp>
          <p:nvSpPr>
            <p:cNvPr id="18" name="矩形 17"/>
            <p:cNvSpPr/>
            <p:nvPr>
              <p:custDataLst>
                <p:tags r:id="rId16"/>
              </p:custDataLst>
            </p:nvPr>
          </p:nvSpPr>
          <p:spPr>
            <a:xfrm>
              <a:off x="5320" y="6426"/>
              <a:ext cx="8165" cy="725"/>
            </a:xfrm>
            <a:prstGeom prst="rect">
              <a:avLst/>
            </a:prstGeom>
            <a:noFill/>
            <a:ln w="9525">
              <a:noFill/>
            </a:ln>
          </p:spPr>
          <p:txBody>
            <a:bodyPr>
              <a:spAutoFit/>
            </a:bodyPr>
            <a:lstStyle/>
            <a:p>
              <a:r>
                <a:rPr lang="zh-CN" altLang="en-US" sz="2400" b="1">
                  <a:solidFill>
                    <a:srgbClr val="FF0000"/>
                  </a:solidFill>
                  <a:latin typeface="微软雅黑" panose="020b0503020204020204" charset="-122"/>
                  <a:ea typeface="微软雅黑"/>
                  <a:cs typeface="微软雅黑" panose="020b0503020204020204" charset="-122"/>
                </a:rPr>
                <a:t>全空时（</a:t>
              </a:r>
              <a:r>
                <a:rPr lang="en-US" altLang="zh-CN" sz="2400" b="1">
                  <a:solidFill>
                    <a:srgbClr val="FF0000"/>
                  </a:solidFill>
                  <a:latin typeface="微软雅黑" panose="020b0503020204020204" charset="-122"/>
                  <a:ea typeface="微软雅黑"/>
                  <a:cs typeface="微软雅黑" panose="020b0503020204020204" charset="-122"/>
                </a:rPr>
                <a:t>p</a:t>
              </a:r>
              <a:r>
                <a:rPr lang="en-US" altLang="zh-CN" sz="2400" b="1" baseline="30000">
                  <a:solidFill>
                    <a:srgbClr val="FF0000"/>
                  </a:solidFill>
                  <a:latin typeface="微软雅黑" panose="020b0503020204020204" charset="-122"/>
                  <a:ea typeface="微软雅黑"/>
                  <a:cs typeface="微软雅黑" panose="020b0503020204020204" charset="-122"/>
                </a:rPr>
                <a:t>0</a:t>
              </a:r>
              <a:r>
                <a:rPr lang="zh-CN" altLang="en-US" sz="2400" b="1">
                  <a:solidFill>
                    <a:srgbClr val="FF0000"/>
                  </a:solidFill>
                  <a:latin typeface="微软雅黑" panose="020b0503020204020204" charset="-122"/>
                  <a:ea typeface="微软雅黑"/>
                  <a:cs typeface="微软雅黑" panose="020b0503020204020204" charset="-122"/>
                </a:rPr>
                <a:t>，</a:t>
              </a:r>
              <a:r>
                <a:rPr lang="en-US" altLang="zh-CN" sz="2400" b="1">
                  <a:solidFill>
                    <a:srgbClr val="FF0000"/>
                  </a:solidFill>
                  <a:latin typeface="微软雅黑" panose="020b0503020204020204" charset="-122"/>
                  <a:ea typeface="微软雅黑"/>
                  <a:cs typeface="微软雅黑" panose="020b0503020204020204" charset="-122"/>
                </a:rPr>
                <a:t>d</a:t>
              </a:r>
              <a:r>
                <a:rPr lang="en-US" altLang="zh-CN" sz="2400" b="1" baseline="30000">
                  <a:solidFill>
                    <a:srgbClr val="FF0000"/>
                  </a:solidFill>
                  <a:latin typeface="微软雅黑" panose="020b0503020204020204" charset="-122"/>
                  <a:ea typeface="微软雅黑"/>
                  <a:cs typeface="微软雅黑" panose="020b0503020204020204" charset="-122"/>
                </a:rPr>
                <a:t>0</a:t>
              </a:r>
              <a:r>
                <a:rPr lang="zh-CN" altLang="en-US" sz="2400" b="1">
                  <a:solidFill>
                    <a:srgbClr val="FF0000"/>
                  </a:solidFill>
                  <a:latin typeface="微软雅黑" panose="020b0503020204020204" charset="-122"/>
                  <a:ea typeface="微软雅黑"/>
                  <a:cs typeface="微软雅黑" panose="020b0503020204020204" charset="-122"/>
                </a:rPr>
                <a:t>，</a:t>
              </a:r>
              <a:r>
                <a:rPr lang="en-US" altLang="zh-CN" sz="2400" b="1">
                  <a:solidFill>
                    <a:srgbClr val="FF0000"/>
                  </a:solidFill>
                  <a:latin typeface="微软雅黑" panose="020b0503020204020204" charset="-122"/>
                  <a:ea typeface="微软雅黑"/>
                  <a:cs typeface="微软雅黑" panose="020b0503020204020204" charset="-122"/>
                </a:rPr>
                <a:t>f</a:t>
              </a:r>
              <a:r>
                <a:rPr lang="en-US" altLang="zh-CN" sz="2400" b="1" baseline="30000">
                  <a:solidFill>
                    <a:srgbClr val="FF0000"/>
                  </a:solidFill>
                  <a:latin typeface="微软雅黑" panose="020b0503020204020204" charset="-122"/>
                  <a:ea typeface="微软雅黑"/>
                  <a:cs typeface="微软雅黑" panose="020b0503020204020204" charset="-122"/>
                </a:rPr>
                <a:t>0</a:t>
              </a:r>
              <a:r>
                <a:rPr lang="zh-CN" altLang="en-US" sz="2400" b="1">
                  <a:solidFill>
                    <a:srgbClr val="FF0000"/>
                  </a:solidFill>
                  <a:latin typeface="微软雅黑" panose="020b0503020204020204" charset="-122"/>
                  <a:ea typeface="微软雅黑"/>
                  <a:cs typeface="微软雅黑" panose="020b0503020204020204" charset="-122"/>
                </a:rPr>
                <a:t>）</a:t>
              </a:r>
              <a:endParaRPr lang="zh-CN" altLang="en-US" sz="2400" b="1">
                <a:solidFill>
                  <a:srgbClr val="FF0000"/>
                </a:solidFill>
                <a:latin typeface="微软雅黑" panose="020b0503020204020204" charset="-122"/>
                <a:ea typeface="微软雅黑"/>
                <a:cs typeface="微软雅黑" panose="020b0503020204020204" charset="-122"/>
              </a:endParaRPr>
            </a:p>
          </p:txBody>
        </p:sp>
        <p:sp>
          <p:nvSpPr>
            <p:cNvPr id="19" name="矩形 18"/>
            <p:cNvSpPr/>
            <p:nvPr>
              <p:custDataLst>
                <p:tags r:id="rId17"/>
              </p:custDataLst>
            </p:nvPr>
          </p:nvSpPr>
          <p:spPr>
            <a:xfrm>
              <a:off x="5320" y="7332"/>
              <a:ext cx="8635" cy="725"/>
            </a:xfrm>
            <a:prstGeom prst="rect">
              <a:avLst/>
            </a:prstGeom>
            <a:noFill/>
            <a:ln w="9525">
              <a:noFill/>
            </a:ln>
          </p:spPr>
          <p:txBody>
            <a:bodyPr>
              <a:spAutoFit/>
            </a:bodyPr>
            <a:lstStyle/>
            <a:p>
              <a:r>
                <a:rPr lang="zh-CN" altLang="en-US" sz="2400" b="1">
                  <a:solidFill>
                    <a:srgbClr val="FF0000"/>
                  </a:solidFill>
                  <a:latin typeface="微软雅黑" panose="020b0503020204020204" charset="-122"/>
                  <a:ea typeface="微软雅黑"/>
                  <a:cs typeface="微软雅黑" panose="020b0503020204020204" charset="-122"/>
                </a:rPr>
                <a:t>半充满（</a:t>
              </a:r>
              <a:r>
                <a:rPr lang="en-US" altLang="zh-CN" sz="2400" b="1">
                  <a:solidFill>
                    <a:srgbClr val="FF0000"/>
                  </a:solidFill>
                  <a:latin typeface="微软雅黑" panose="020b0503020204020204" charset="-122"/>
                  <a:ea typeface="微软雅黑"/>
                  <a:cs typeface="微软雅黑" panose="020b0503020204020204" charset="-122"/>
                </a:rPr>
                <a:t>p</a:t>
              </a:r>
              <a:r>
                <a:rPr lang="en-US" altLang="zh-CN" sz="2400" b="1" baseline="30000">
                  <a:solidFill>
                    <a:srgbClr val="FF0000"/>
                  </a:solidFill>
                  <a:latin typeface="微软雅黑" panose="020b0503020204020204" charset="-122"/>
                  <a:ea typeface="微软雅黑"/>
                  <a:cs typeface="微软雅黑" panose="020b0503020204020204" charset="-122"/>
                </a:rPr>
                <a:t>3</a:t>
              </a:r>
              <a:r>
                <a:rPr lang="zh-CN" altLang="en-US" sz="2400" b="1">
                  <a:solidFill>
                    <a:srgbClr val="FF0000"/>
                  </a:solidFill>
                  <a:latin typeface="微软雅黑" panose="020b0503020204020204" charset="-122"/>
                  <a:ea typeface="微软雅黑"/>
                  <a:cs typeface="微软雅黑" panose="020b0503020204020204" charset="-122"/>
                </a:rPr>
                <a:t>，</a:t>
              </a:r>
              <a:r>
                <a:rPr lang="en-US" altLang="zh-CN" sz="2400" b="1">
                  <a:solidFill>
                    <a:srgbClr val="FF0000"/>
                  </a:solidFill>
                  <a:latin typeface="微软雅黑" panose="020b0503020204020204" charset="-122"/>
                  <a:ea typeface="微软雅黑"/>
                  <a:cs typeface="微软雅黑" panose="020b0503020204020204" charset="-122"/>
                </a:rPr>
                <a:t>d</a:t>
              </a:r>
              <a:r>
                <a:rPr lang="en-US" altLang="zh-CN" sz="2400" b="1" baseline="30000">
                  <a:solidFill>
                    <a:srgbClr val="FF0000"/>
                  </a:solidFill>
                  <a:latin typeface="微软雅黑" panose="020b0503020204020204" charset="-122"/>
                  <a:ea typeface="微软雅黑"/>
                  <a:cs typeface="微软雅黑" panose="020b0503020204020204" charset="-122"/>
                </a:rPr>
                <a:t>5</a:t>
              </a:r>
              <a:r>
                <a:rPr lang="zh-CN" altLang="en-US" sz="2400" b="1">
                  <a:solidFill>
                    <a:srgbClr val="FF0000"/>
                  </a:solidFill>
                  <a:latin typeface="微软雅黑" panose="020b0503020204020204" charset="-122"/>
                  <a:ea typeface="微软雅黑"/>
                  <a:cs typeface="微软雅黑" panose="020b0503020204020204" charset="-122"/>
                </a:rPr>
                <a:t>，</a:t>
              </a:r>
              <a:r>
                <a:rPr lang="en-US" altLang="zh-CN" sz="2400" b="1">
                  <a:solidFill>
                    <a:srgbClr val="FF0000"/>
                  </a:solidFill>
                  <a:latin typeface="微软雅黑" panose="020b0503020204020204" charset="-122"/>
                  <a:ea typeface="微软雅黑"/>
                  <a:cs typeface="微软雅黑" panose="020b0503020204020204" charset="-122"/>
                </a:rPr>
                <a:t>f</a:t>
              </a:r>
              <a:r>
                <a:rPr lang="en-US" altLang="zh-CN" sz="2400" b="1" baseline="30000">
                  <a:solidFill>
                    <a:srgbClr val="FF0000"/>
                  </a:solidFill>
                  <a:latin typeface="微软雅黑" panose="020b0503020204020204" charset="-122"/>
                  <a:ea typeface="微软雅黑"/>
                  <a:cs typeface="微软雅黑" panose="020b0503020204020204" charset="-122"/>
                </a:rPr>
                <a:t>7</a:t>
              </a:r>
              <a:r>
                <a:rPr lang="zh-CN" altLang="en-US" sz="2400" b="1">
                  <a:solidFill>
                    <a:srgbClr val="FF0000"/>
                  </a:solidFill>
                  <a:latin typeface="微软雅黑" panose="020b0503020204020204" charset="-122"/>
                  <a:ea typeface="微软雅黑"/>
                  <a:cs typeface="微软雅黑" panose="020b0503020204020204" charset="-122"/>
                </a:rPr>
                <a:t>）</a:t>
              </a:r>
              <a:endParaRPr lang="zh-CN" altLang="en-US" sz="2400" b="1">
                <a:solidFill>
                  <a:srgbClr val="FF0000"/>
                </a:solidFill>
                <a:latin typeface="微软雅黑" panose="020b0503020204020204" charset="-122"/>
                <a:ea typeface="微软雅黑"/>
                <a:cs typeface="微软雅黑" panose="020b0503020204020204" charset="-122"/>
              </a:endParaRPr>
            </a:p>
          </p:txBody>
        </p:sp>
        <p:sp>
          <p:nvSpPr>
            <p:cNvPr id="20" name="左大括号 19"/>
            <p:cNvSpPr/>
            <p:nvPr>
              <p:custDataLst>
                <p:tags r:id="rId18"/>
              </p:custDataLst>
            </p:nvPr>
          </p:nvSpPr>
          <p:spPr>
            <a:xfrm>
              <a:off x="4769" y="5943"/>
              <a:ext cx="523" cy="1771"/>
            </a:xfrm>
            <a:prstGeom prst="leftBrace">
              <a:avLst/>
            </a:prstGeom>
            <a:ln>
              <a:solidFill>
                <a:schemeClr val="dk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solidFill>
                  <a:srgbClr val="FF0000"/>
                </a:solidFill>
                <a:latin typeface="微软雅黑" panose="020b0503020204020204" charset="-122"/>
                <a:ea typeface="微软雅黑"/>
              </a:endParaRPr>
            </a:p>
          </p:txBody>
        </p:sp>
      </p:grpSp>
    </p:spTree>
    <p:custDataLst>
      <p:tags r:id="rId19"/>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ags/tag1.xml><?xml version="1.0" encoding="utf-8"?>
<p:tagLst xmlns:p="http://schemas.openxmlformats.org/presentationml/2006/main">
  <p:tag name="AS_UNIQUEID" val="2001"/>
</p:tagLst>
</file>

<file path=ppt/tags/tag10.xml><?xml version="1.0" encoding="utf-8"?>
<p:tagLst xmlns:p="http://schemas.openxmlformats.org/presentationml/2006/main">
  <p:tag name="AS_UNIQUEID" val="2010"/>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0.xml><?xml version="1.0" encoding="utf-8"?>
<p:tagLst xmlns:p="http://schemas.openxmlformats.org/presentationml/2006/main">
  <p:tag name="AS_UNIQUEID" val="2100"/>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01.xml><?xml version="1.0" encoding="utf-8"?>
<p:tagLst xmlns:p="http://schemas.openxmlformats.org/presentationml/2006/main">
  <p:tag name="AS_UNIQUEID" val="2101"/>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02.xml><?xml version="1.0" encoding="utf-8"?>
<p:tagLst xmlns:p="http://schemas.openxmlformats.org/presentationml/2006/main">
  <p:tag name="AS_UNIQUEID" val="2102"/>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03.xml><?xml version="1.0" encoding="utf-8"?>
<p:tagLst xmlns:p="http://schemas.openxmlformats.org/presentationml/2006/main">
  <p:tag name="AS_UNIQUEID" val="2103"/>
</p:tagLst>
</file>

<file path=ppt/tags/tag104.xml><?xml version="1.0" encoding="utf-8"?>
<p:tagLst xmlns:p="http://schemas.openxmlformats.org/presentationml/2006/main">
  <p:tag name="AS_UNIQUEID" val="2104"/>
</p:tagLst>
</file>

<file path=ppt/tags/tag105.xml><?xml version="1.0" encoding="utf-8"?>
<p:tagLst xmlns:p="http://schemas.openxmlformats.org/presentationml/2006/main">
  <p:tag name="AS_UNIQUEID" val="2105"/>
</p:tagLst>
</file>

<file path=ppt/tags/tag106.xml><?xml version="1.0" encoding="utf-8"?>
<p:tagLst xmlns:p="http://schemas.openxmlformats.org/presentationml/2006/main">
  <p:tag name="AS_UNIQUEID" val="2106"/>
</p:tagLst>
</file>

<file path=ppt/tags/tag107.xml><?xml version="1.0" encoding="utf-8"?>
<p:tagLst xmlns:p="http://schemas.openxmlformats.org/presentationml/2006/main">
  <p:tag name="AS_UNIQUEID" val="2107"/>
</p:tagLst>
</file>

<file path=ppt/tags/tag108.xml><?xml version="1.0" encoding="utf-8"?>
<p:tagLst xmlns:p="http://schemas.openxmlformats.org/presentationml/2006/main">
  <p:tag name="AS_UNIQUEID" val="2108"/>
</p:tagLst>
</file>

<file path=ppt/tags/tag109.xml><?xml version="1.0" encoding="utf-8"?>
<p:tagLst xmlns:p="http://schemas.openxmlformats.org/presentationml/2006/main">
  <p:tag name="AS_UNIQUEID" val="2109"/>
  <p:tag name="KSO_WM_BEAUTIFY_FLAG" val="#wm#"/>
  <p:tag name="KSO_WM_TAG_VERSION" val="1.0"/>
  <p:tag name="KSO_WM_TEMPLATE_CATEGORY" val="custom"/>
  <p:tag name="KSO_WM_TEMPLATE_INDEX" val="20196581"/>
  <p:tag name="KSO_WM_UNIT_COMPATIBLE" val="0"/>
  <p:tag name="KSO_WM_UNIT_DIAGRAM_ISNUMVISUAL" val="0"/>
  <p:tag name="KSO_WM_UNIT_DIAGRAM_ISREFERUNIT" val="0"/>
  <p:tag name="KSO_WM_UNIT_HIGHLIGHT" val="0"/>
  <p:tag name="KSO_WM_UNIT_ID" val="_0**"/>
  <p:tag name="KSO_WM_UNIT_LAYERLEVEL" val="1"/>
</p:tagLst>
</file>

<file path=ppt/tags/tag11.xml><?xml version="1.0" encoding="utf-8"?>
<p:tagLst xmlns:p="http://schemas.openxmlformats.org/presentationml/2006/main">
  <p:tag name="AS_UNIQUEID" val="2011"/>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10.xml><?xml version="1.0" encoding="utf-8"?>
<p:tagLst xmlns:p="http://schemas.openxmlformats.org/presentationml/2006/main">
  <p:tag name="AS_UNIQUEID" val="2110"/>
  <p:tag name="KSO_WM_BEAUTIFY_FLAG" val="#wm#"/>
  <p:tag name="KSO_WM_TAG_VERSION" val="1.0"/>
  <p:tag name="KSO_WM_TEMPLATE_CATEGORY" val="custom"/>
  <p:tag name="KSO_WM_TEMPLATE_INDEX" val="20196581"/>
  <p:tag name="KSO_WM_UNIT_COMPATIBLE" val="0"/>
  <p:tag name="KSO_WM_UNIT_DIAGRAM_ISNUMVISUAL" val="0"/>
  <p:tag name="KSO_WM_UNIT_DIAGRAM_ISREFERUNIT" val="0"/>
  <p:tag name="KSO_WM_UNIT_HIGHLIGHT" val="0"/>
  <p:tag name="KSO_WM_UNIT_ID" val="_0**"/>
  <p:tag name="KSO_WM_UNIT_LAYERLEVEL" val="1"/>
</p:tagLst>
</file>

<file path=ppt/tags/tag111.xml><?xml version="1.0" encoding="utf-8"?>
<p:tagLst xmlns:p="http://schemas.openxmlformats.org/presentationml/2006/main">
  <p:tag name="AS_UNIQUEID" val="2111"/>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112.xml><?xml version="1.0" encoding="utf-8"?>
<p:tagLst xmlns:p="http://schemas.openxmlformats.org/presentationml/2006/main">
  <p:tag name="AS_UNIQUEID" val="2112"/>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113.xml><?xml version="1.0" encoding="utf-8"?>
<p:tagLst xmlns:p="http://schemas.openxmlformats.org/presentationml/2006/main">
  <p:tag name="AS_UNIQUEID" val="2113"/>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114.xml><?xml version="1.0" encoding="utf-8"?>
<p:tagLst xmlns:p="http://schemas.openxmlformats.org/presentationml/2006/main">
  <p:tag name="AS_UNIQUEID" val="2114"/>
  <p:tag name="KSO_WM_BEAUTIFY_FLAG" val="#wm#"/>
  <p:tag name="KSO_WM_TAG_VERSION" val="1.0"/>
  <p:tag name="KSO_WM_TEMPLATE_CATEGORY" val="custom"/>
  <p:tag name="KSO_WM_TEMPLATE_INDEX" val="20196581"/>
  <p:tag name="KSO_WM_TEMPLATE_JOB_ID" val="2"/>
  <p:tag name="KSO_WM_TEMPLATE_OUTLINE_ID" val="15"/>
  <p:tag name="KSO_WM_TEMPLATE_SCENE_ID" val="1"/>
  <p:tag name="KSO_WM_TEMPLATE_SUBCATEGORY" val="0"/>
  <p:tag name="KSO_WM_TEMPLATE_THUMBS_INDEX" val="1"/>
  <p:tag name="KSO_WM_TEMPLATE_TOPIC_DEFAULT" val="1"/>
  <p:tag name="KSO_WM_TEMPLATE_TOPIC_ID" val="2869567"/>
</p:tagLst>
</file>

<file path=ppt/tags/tag115.xml><?xml version="1.0" encoding="utf-8"?>
<p:tagLst xmlns:p="http://schemas.openxmlformats.org/presentationml/2006/main">
  <p:tag name="AS_UNIQUEID" val="2115"/>
</p:tagLst>
</file>

<file path=ppt/tags/tag116.xml><?xml version="1.0" encoding="utf-8"?>
<p:tagLst xmlns:p="http://schemas.openxmlformats.org/presentationml/2006/main">
  <p:tag name="AS_UNIQUEID" val="2116"/>
</p:tagLst>
</file>

<file path=ppt/tags/tag117.xml><?xml version="1.0" encoding="utf-8"?>
<p:tagLst xmlns:p="http://schemas.openxmlformats.org/presentationml/2006/main">
  <p:tag name="AS_UNIQUEID" val="2117"/>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18.xml><?xml version="1.0" encoding="utf-8"?>
<p:tagLst xmlns:p="http://schemas.openxmlformats.org/presentationml/2006/main">
  <p:tag name="AS_UNIQUEID" val="2118"/>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19.xml><?xml version="1.0" encoding="utf-8"?>
<p:tagLst xmlns:p="http://schemas.openxmlformats.org/presentationml/2006/main">
  <p:tag name="AS_UNIQUEID" val="2119"/>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2.xml><?xml version="1.0" encoding="utf-8"?>
<p:tagLst xmlns:p="http://schemas.openxmlformats.org/presentationml/2006/main">
  <p:tag name="AS_UNIQUEID" val="2012"/>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20.xml><?xml version="1.0" encoding="utf-8"?>
<p:tagLst xmlns:p="http://schemas.openxmlformats.org/presentationml/2006/main">
  <p:tag name="AS_UNIQUEID" val="2120"/>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y*1"/>
  <p:tag name="KSO_WM_UNIT_INDEX" val="1"/>
  <p:tag name="KSO_WM_UNIT_LAYERLEVEL" val="1"/>
  <p:tag name="KSO_WM_UNIT_TYPE" val="y"/>
</p:tagLst>
</file>

<file path=ppt/tags/tag121.xml><?xml version="1.0" encoding="utf-8"?>
<p:tagLst xmlns:p="http://schemas.openxmlformats.org/presentationml/2006/main">
  <p:tag name="AS_UNIQUEID" val="2121"/>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22.xml><?xml version="1.0" encoding="utf-8"?>
<p:tagLst xmlns:p="http://schemas.openxmlformats.org/presentationml/2006/main">
  <p:tag name="AS_UNIQUEID" val="2122"/>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23.xml><?xml version="1.0" encoding="utf-8"?>
<p:tagLst xmlns:p="http://schemas.openxmlformats.org/presentationml/2006/main">
  <p:tag name="AS_UNIQUEID" val="2123"/>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24.xml><?xml version="1.0" encoding="utf-8"?>
<p:tagLst xmlns:p="http://schemas.openxmlformats.org/presentationml/2006/main">
  <p:tag name="AS_UNIQUEID" val="2124"/>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25.xml><?xml version="1.0" encoding="utf-8"?>
<p:tagLst xmlns:p="http://schemas.openxmlformats.org/presentationml/2006/main">
  <p:tag name="AS_UNIQUEID" val="2125"/>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26.xml><?xml version="1.0" encoding="utf-8"?>
<p:tagLst xmlns:p="http://schemas.openxmlformats.org/presentationml/2006/main">
  <p:tag name="AS_UNIQUEID" val="2126"/>
</p:tagLst>
</file>

<file path=ppt/tags/tag127.xml><?xml version="1.0" encoding="utf-8"?>
<p:tagLst xmlns:p="http://schemas.openxmlformats.org/presentationml/2006/main">
  <p:tag name="AS_UNIQUEID" val="2127"/>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28.xml><?xml version="1.0" encoding="utf-8"?>
<p:tagLst xmlns:p="http://schemas.openxmlformats.org/presentationml/2006/main">
  <p:tag name="AS_UNIQUEID" val="2128"/>
  <p:tag name="KSO_WM_BEAUTIFY_FLAG" val="#wm#"/>
  <p:tag name="KSO_WM_TAG_VERSION" val="1.0"/>
  <p:tag name="KSO_WM_UNIT_COMPATIBLE" val="0"/>
  <p:tag name="KSO_WM_UNIT_DIAGRAM_ISNUMVISUAL" val="0"/>
  <p:tag name="KSO_WM_UNIT_DIAGRAM_ISREFERUNIT" val="0"/>
  <p:tag name="KSO_WM_UNIT_HIGHLIGHT" val="0"/>
  <p:tag name="KSO_WM_UNIT_ID" val="_2*i*1"/>
  <p:tag name="KSO_WM_UNIT_INDEX" val="1"/>
  <p:tag name="KSO_WM_UNIT_LAYERLEVEL" val="1"/>
  <p:tag name="KSO_WM_UNIT_TYPE" val="i"/>
</p:tagLst>
</file>

<file path=ppt/tags/tag129.xml><?xml version="1.0" encoding="utf-8"?>
<p:tagLst xmlns:p="http://schemas.openxmlformats.org/presentationml/2006/main">
  <p:tag name="AS_UNIQUEID" val="2129"/>
  <p:tag name="KSO_WM_BEAUTIFY_FLAG" val="#wm#"/>
  <p:tag name="KSO_WM_TAG_VERSION" val="1.0"/>
  <p:tag name="KSO_WM_UNIT_COMPATIBLE" val="0"/>
  <p:tag name="KSO_WM_UNIT_DIAGRAM_ISNUMVISUAL" val="0"/>
  <p:tag name="KSO_WM_UNIT_DIAGRAM_ISREFERUNIT" val="0"/>
  <p:tag name="KSO_WM_UNIT_HIGHLIGHT" val="0"/>
  <p:tag name="KSO_WM_UNIT_ID" val="_2*i*2"/>
  <p:tag name="KSO_WM_UNIT_INDEX" val="2"/>
  <p:tag name="KSO_WM_UNIT_LAYERLEVEL" val="1"/>
  <p:tag name="KSO_WM_UNIT_TYPE" val="i"/>
</p:tagLst>
</file>

<file path=ppt/tags/tag13.xml><?xml version="1.0" encoding="utf-8"?>
<p:tagLst xmlns:p="http://schemas.openxmlformats.org/presentationml/2006/main">
  <p:tag name="AS_UNIQUEID" val="2013"/>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30.xml><?xml version="1.0" encoding="utf-8"?>
<p:tagLst xmlns:p="http://schemas.openxmlformats.org/presentationml/2006/main">
  <p:tag name="AS_UNIQUEID" val="2130"/>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31.xml><?xml version="1.0" encoding="utf-8"?>
<p:tagLst xmlns:p="http://schemas.openxmlformats.org/presentationml/2006/main">
  <p:tag name="AS_UNIQUEID" val="2131"/>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32.xml><?xml version="1.0" encoding="utf-8"?>
<p:tagLst xmlns:p="http://schemas.openxmlformats.org/presentationml/2006/main">
  <p:tag name="AS_UNIQUEID" val="2132"/>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33.xml><?xml version="1.0" encoding="utf-8"?>
<p:tagLst xmlns:p="http://schemas.openxmlformats.org/presentationml/2006/main">
  <p:tag name="AS_UNIQUEID" val="2133"/>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34.xml><?xml version="1.0" encoding="utf-8"?>
<p:tagLst xmlns:p="http://schemas.openxmlformats.org/presentationml/2006/main">
  <p:tag name="AS_UNIQUEID" val="2134"/>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35.xml><?xml version="1.0" encoding="utf-8"?>
<p:tagLst xmlns:p="http://schemas.openxmlformats.org/presentationml/2006/main">
  <p:tag name="AS_UNIQUEID" val="2135"/>
</p:tagLst>
</file>

<file path=ppt/tags/tag136.xml><?xml version="1.0" encoding="utf-8"?>
<p:tagLst xmlns:p="http://schemas.openxmlformats.org/presentationml/2006/main">
  <p:tag name="AS_UNIQUEID" val="2136"/>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7.xml><?xml version="1.0" encoding="utf-8"?>
<p:tagLst xmlns:p="http://schemas.openxmlformats.org/presentationml/2006/main">
  <p:tag name="AS_UNIQUEID" val="2137"/>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8.xml><?xml version="1.0" encoding="utf-8"?>
<p:tagLst xmlns:p="http://schemas.openxmlformats.org/presentationml/2006/main">
  <p:tag name="AS_UNIQUEID" val="2138"/>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9.xml><?xml version="1.0" encoding="utf-8"?>
<p:tagLst xmlns:p="http://schemas.openxmlformats.org/presentationml/2006/main">
  <p:tag name="AS_UNIQUEID" val="2139"/>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AS_UNIQUEID" val="2014"/>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40.xml><?xml version="1.0" encoding="utf-8"?>
<p:tagLst xmlns:p="http://schemas.openxmlformats.org/presentationml/2006/main">
  <p:tag name="AS_UNIQUEID" val="2140"/>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1.xml><?xml version="1.0" encoding="utf-8"?>
<p:tagLst xmlns:p="http://schemas.openxmlformats.org/presentationml/2006/main">
  <p:tag name="AS_UNIQUEID" val="2141"/>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2.xml><?xml version="1.0" encoding="utf-8"?>
<p:tagLst xmlns:p="http://schemas.openxmlformats.org/presentationml/2006/main">
  <p:tag name="AS_UNIQUEID" val="2142"/>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3.xml><?xml version="1.0" encoding="utf-8"?>
<p:tagLst xmlns:p="http://schemas.openxmlformats.org/presentationml/2006/main">
  <p:tag name="AS_UNIQUEID" val="2143"/>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4.xml><?xml version="1.0" encoding="utf-8"?>
<p:tagLst xmlns:p="http://schemas.openxmlformats.org/presentationml/2006/main">
  <p:tag name="AS_UNIQUEID" val="2144"/>
</p:tagLst>
</file>

<file path=ppt/tags/tag145.xml><?xml version="1.0" encoding="utf-8"?>
<p:tagLst xmlns:p="http://schemas.openxmlformats.org/presentationml/2006/main">
  <p:tag name="AS_UNIQUEID" val="2145"/>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46.xml><?xml version="1.0" encoding="utf-8"?>
<p:tagLst xmlns:p="http://schemas.openxmlformats.org/presentationml/2006/main">
  <p:tag name="AS_UNIQUEID" val="2146"/>
  <p:tag name="KSO_WM_BEAUTIFY_FLAG" val="#wm#"/>
  <p:tag name="KSO_WM_TAG_VERSION" val="1.0"/>
  <p:tag name="KSO_WM_UNIT_COMPATIBLE" val="0"/>
  <p:tag name="KSO_WM_UNIT_DIAGRAM_ISNUMVISUAL" val="0"/>
  <p:tag name="KSO_WM_UNIT_DIAGRAM_ISREFERUNIT" val="0"/>
  <p:tag name="KSO_WM_UNIT_HIGHLIGHT" val="0"/>
  <p:tag name="KSO_WM_UNIT_ID" val="_4*i*1"/>
  <p:tag name="KSO_WM_UNIT_INDEX" val="1"/>
  <p:tag name="KSO_WM_UNIT_LAYERLEVEL" val="1"/>
  <p:tag name="KSO_WM_UNIT_TYPE" val="i"/>
</p:tagLst>
</file>

<file path=ppt/tags/tag147.xml><?xml version="1.0" encoding="utf-8"?>
<p:tagLst xmlns:p="http://schemas.openxmlformats.org/presentationml/2006/main">
  <p:tag name="AS_UNIQUEID" val="2147"/>
  <p:tag name="KSO_WM_BEAUTIFY_FLAG" val="#wm#"/>
  <p:tag name="KSO_WM_TAG_VERSION" val="1.0"/>
  <p:tag name="KSO_WM_UNIT_COMPATIBLE" val="0"/>
  <p:tag name="KSO_WM_UNIT_DIAGRAM_ISNUMVISUAL" val="0"/>
  <p:tag name="KSO_WM_UNIT_DIAGRAM_ISREFERUNIT" val="0"/>
  <p:tag name="KSO_WM_UNIT_HIGHLIGHT" val="0"/>
  <p:tag name="KSO_WM_UNIT_ID" val="_4*i*2"/>
  <p:tag name="KSO_WM_UNIT_INDEX" val="2"/>
  <p:tag name="KSO_WM_UNIT_LAYERLEVEL" val="1"/>
  <p:tag name="KSO_WM_UNIT_TYPE" val="i"/>
</p:tagLst>
</file>

<file path=ppt/tags/tag148.xml><?xml version="1.0" encoding="utf-8"?>
<p:tagLst xmlns:p="http://schemas.openxmlformats.org/presentationml/2006/main">
  <p:tag name="AS_UNIQUEID" val="2148"/>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49.xml><?xml version="1.0" encoding="utf-8"?>
<p:tagLst xmlns:p="http://schemas.openxmlformats.org/presentationml/2006/main">
  <p:tag name="AS_UNIQUEID" val="2149"/>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5.xml><?xml version="1.0" encoding="utf-8"?>
<p:tagLst xmlns:p="http://schemas.openxmlformats.org/presentationml/2006/main">
  <p:tag name="AS_UNIQUEID" val="2015"/>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50.xml><?xml version="1.0" encoding="utf-8"?>
<p:tagLst xmlns:p="http://schemas.openxmlformats.org/presentationml/2006/main">
  <p:tag name="AS_UNIQUEID" val="2150"/>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51.xml><?xml version="1.0" encoding="utf-8"?>
<p:tagLst xmlns:p="http://schemas.openxmlformats.org/presentationml/2006/main">
  <p:tag name="AS_UNIQUEID" val="2151"/>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52.xml><?xml version="1.0" encoding="utf-8"?>
<p:tagLst xmlns:p="http://schemas.openxmlformats.org/presentationml/2006/main">
  <p:tag name="AS_UNIQUEID" val="2152"/>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53.xml><?xml version="1.0" encoding="utf-8"?>
<p:tagLst xmlns:p="http://schemas.openxmlformats.org/presentationml/2006/main">
  <p:tag name="AS_UNIQUEID" val="2153"/>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54.xml><?xml version="1.0" encoding="utf-8"?>
<p:tagLst xmlns:p="http://schemas.openxmlformats.org/presentationml/2006/main">
  <p:tag name="AS_UNIQUEID" val="2154"/>
</p:tagLst>
</file>

<file path=ppt/tags/tag155.xml><?xml version="1.0" encoding="utf-8"?>
<p:tagLst xmlns:p="http://schemas.openxmlformats.org/presentationml/2006/main">
  <p:tag name="AS_UNIQUEID" val="2155"/>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56.xml><?xml version="1.0" encoding="utf-8"?>
<p:tagLst xmlns:p="http://schemas.openxmlformats.org/presentationml/2006/main">
  <p:tag name="AS_UNIQUEID" val="2156"/>
  <p:tag name="KSO_WM_BEAUTIFY_FLAG" val="#wm#"/>
  <p:tag name="KSO_WM_TAG_VERSION" val="1.0"/>
  <p:tag name="KSO_WM_UNIT_COMPATIBLE" val="0"/>
  <p:tag name="KSO_WM_UNIT_DIAGRAM_ISNUMVISUAL" val="0"/>
  <p:tag name="KSO_WM_UNIT_DIAGRAM_ISREFERUNIT" val="0"/>
  <p:tag name="KSO_WM_UNIT_HIGHLIGHT" val="0"/>
  <p:tag name="KSO_WM_UNIT_ID" val="_5*i*1"/>
  <p:tag name="KSO_WM_UNIT_INDEX" val="1"/>
  <p:tag name="KSO_WM_UNIT_LAYERLEVEL" val="1"/>
  <p:tag name="KSO_WM_UNIT_TYPE" val="i"/>
</p:tagLst>
</file>

<file path=ppt/tags/tag157.xml><?xml version="1.0" encoding="utf-8"?>
<p:tagLst xmlns:p="http://schemas.openxmlformats.org/presentationml/2006/main">
  <p:tag name="AS_UNIQUEID" val="2157"/>
  <p:tag name="KSO_WM_BEAUTIFY_FLAG" val="#wm#"/>
  <p:tag name="KSO_WM_TAG_VERSION" val="1.0"/>
  <p:tag name="KSO_WM_UNIT_COMPATIBLE" val="0"/>
  <p:tag name="KSO_WM_UNIT_DIAGRAM_ISNUMVISUAL" val="0"/>
  <p:tag name="KSO_WM_UNIT_DIAGRAM_ISREFERUNIT" val="0"/>
  <p:tag name="KSO_WM_UNIT_HIGHLIGHT" val="0"/>
  <p:tag name="KSO_WM_UNIT_ID" val="_5*i*2"/>
  <p:tag name="KSO_WM_UNIT_INDEX" val="2"/>
  <p:tag name="KSO_WM_UNIT_LAYERLEVEL" val="1"/>
  <p:tag name="KSO_WM_UNIT_TYPE" val="i"/>
</p:tagLst>
</file>

<file path=ppt/tags/tag158.xml><?xml version="1.0" encoding="utf-8"?>
<p:tagLst xmlns:p="http://schemas.openxmlformats.org/presentationml/2006/main">
  <p:tag name="AS_UNIQUEID" val="2158"/>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59.xml><?xml version="1.0" encoding="utf-8"?>
<p:tagLst xmlns:p="http://schemas.openxmlformats.org/presentationml/2006/main">
  <p:tag name="AS_UNIQUEID" val="2159"/>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6.xml><?xml version="1.0" encoding="utf-8"?>
<p:tagLst xmlns:p="http://schemas.openxmlformats.org/presentationml/2006/main">
  <p:tag name="AS_UNIQUEID" val="2016"/>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60.xml><?xml version="1.0" encoding="utf-8"?>
<p:tagLst xmlns:p="http://schemas.openxmlformats.org/presentationml/2006/main">
  <p:tag name="AS_UNIQUEID" val="2160"/>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61.xml><?xml version="1.0" encoding="utf-8"?>
<p:tagLst xmlns:p="http://schemas.openxmlformats.org/presentationml/2006/main">
  <p:tag name="AS_UNIQUEID" val="2161"/>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62.xml><?xml version="1.0" encoding="utf-8"?>
<p:tagLst xmlns:p="http://schemas.openxmlformats.org/presentationml/2006/main">
  <p:tag name="AS_UNIQUEID" val="2162"/>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63.xml><?xml version="1.0" encoding="utf-8"?>
<p:tagLst xmlns:p="http://schemas.openxmlformats.org/presentationml/2006/main">
  <p:tag name="AS_UNIQUEID" val="2163"/>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64.xml><?xml version="1.0" encoding="utf-8"?>
<p:tagLst xmlns:p="http://schemas.openxmlformats.org/presentationml/2006/main">
  <p:tag name="AS_UNIQUEID" val="2164"/>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65.xml><?xml version="1.0" encoding="utf-8"?>
<p:tagLst xmlns:p="http://schemas.openxmlformats.org/presentationml/2006/main">
  <p:tag name="AS_UNIQUEID" val="2165"/>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66.xml><?xml version="1.0" encoding="utf-8"?>
<p:tagLst xmlns:p="http://schemas.openxmlformats.org/presentationml/2006/main">
  <p:tag name="AS_UNIQUEID" val="2166"/>
</p:tagLst>
</file>

<file path=ppt/tags/tag167.xml><?xml version="1.0" encoding="utf-8"?>
<p:tagLst xmlns:p="http://schemas.openxmlformats.org/presentationml/2006/main">
  <p:tag name="AS_UNIQUEID" val="2167"/>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168.xml><?xml version="1.0" encoding="utf-8"?>
<p:tagLst xmlns:p="http://schemas.openxmlformats.org/presentationml/2006/main">
  <p:tag name="AS_UNIQUEID" val="2168"/>
  <p:tag name="KSO_WM_BEAUTIFY_FLAG" val="#wm#"/>
  <p:tag name="KSO_WM_TAG_VERSION" val="1.0"/>
  <p:tag name="KSO_WM_UNIT_COMPATIBLE" val="0"/>
  <p:tag name="KSO_WM_UNIT_DIAGRAM_ISNUMVISUAL" val="0"/>
  <p:tag name="KSO_WM_UNIT_DIAGRAM_ISREFERUNIT" val="0"/>
  <p:tag name="KSO_WM_UNIT_HIGHLIGHT" val="0"/>
  <p:tag name="KSO_WM_UNIT_ID" val="_6*i*3"/>
  <p:tag name="KSO_WM_UNIT_INDEX" val="3"/>
  <p:tag name="KSO_WM_UNIT_LAYERLEVEL" val="1"/>
  <p:tag name="KSO_WM_UNIT_TYPE" val="i"/>
</p:tagLst>
</file>

<file path=ppt/tags/tag169.xml><?xml version="1.0" encoding="utf-8"?>
<p:tagLst xmlns:p="http://schemas.openxmlformats.org/presentationml/2006/main">
  <p:tag name="AS_UNIQUEID" val="2169"/>
  <p:tag name="KSO_WM_BEAUTIFY_FLAG" val="#wm#"/>
  <p:tag name="KSO_WM_TAG_VERSION" val="1.0"/>
  <p:tag name="KSO_WM_UNIT_COMPATIBLE" val="0"/>
  <p:tag name="KSO_WM_UNIT_DIAGRAM_ISNUMVISUAL" val="0"/>
  <p:tag name="KSO_WM_UNIT_DIAGRAM_ISREFERUNIT" val="0"/>
  <p:tag name="KSO_WM_UNIT_HIGHLIGHT" val="0"/>
  <p:tag name="KSO_WM_UNIT_ID" val="_6*i*4"/>
  <p:tag name="KSO_WM_UNIT_INDEX" val="4"/>
  <p:tag name="KSO_WM_UNIT_LAYERLEVEL" val="1"/>
  <p:tag name="KSO_WM_UNIT_TYPE" val="i"/>
</p:tagLst>
</file>

<file path=ppt/tags/tag17.xml><?xml version="1.0" encoding="utf-8"?>
<p:tagLst xmlns:p="http://schemas.openxmlformats.org/presentationml/2006/main">
  <p:tag name="AS_UNIQUEID" val="2017"/>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70.xml><?xml version="1.0" encoding="utf-8"?>
<p:tagLst xmlns:p="http://schemas.openxmlformats.org/presentationml/2006/main">
  <p:tag name="AS_UNIQUEID" val="2170"/>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171.xml><?xml version="1.0" encoding="utf-8"?>
<p:tagLst xmlns:p="http://schemas.openxmlformats.org/presentationml/2006/main">
  <p:tag name="AS_UNIQUEID" val="2171"/>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172.xml><?xml version="1.0" encoding="utf-8"?>
<p:tagLst xmlns:p="http://schemas.openxmlformats.org/presentationml/2006/main">
  <p:tag name="AS_UNIQUEID" val="2172"/>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173.xml><?xml version="1.0" encoding="utf-8"?>
<p:tagLst xmlns:p="http://schemas.openxmlformats.org/presentationml/2006/main">
  <p:tag name="AS_UNIQUEID" val="2173"/>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174.xml><?xml version="1.0" encoding="utf-8"?>
<p:tagLst xmlns:p="http://schemas.openxmlformats.org/presentationml/2006/main">
  <p:tag name="AS_UNIQUEID" val="2174"/>
</p:tagLst>
</file>

<file path=ppt/tags/tag175.xml><?xml version="1.0" encoding="utf-8"?>
<p:tagLst xmlns:p="http://schemas.openxmlformats.org/presentationml/2006/main">
  <p:tag name="AS_UNIQUEID" val="2175"/>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176.xml><?xml version="1.0" encoding="utf-8"?>
<p:tagLst xmlns:p="http://schemas.openxmlformats.org/presentationml/2006/main">
  <p:tag name="AS_UNIQUEID" val="2176"/>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177.xml><?xml version="1.0" encoding="utf-8"?>
<p:tagLst xmlns:p="http://schemas.openxmlformats.org/presentationml/2006/main">
  <p:tag name="AS_UNIQUEID" val="2177"/>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178.xml><?xml version="1.0" encoding="utf-8"?>
<p:tagLst xmlns:p="http://schemas.openxmlformats.org/presentationml/2006/main">
  <p:tag name="AS_UNIQUEID" val="2178"/>
</p:tagLst>
</file>

<file path=ppt/tags/tag179.xml><?xml version="1.0" encoding="utf-8"?>
<p:tagLst xmlns:p="http://schemas.openxmlformats.org/presentationml/2006/main">
  <p:tag name="AS_UNIQUEID" val="2179"/>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8.xml><?xml version="1.0" encoding="utf-8"?>
<p:tagLst xmlns:p="http://schemas.openxmlformats.org/presentationml/2006/main">
  <p:tag name="AS_UNIQUEID" val="2018"/>
</p:tagLst>
</file>

<file path=ppt/tags/tag180.xml><?xml version="1.0" encoding="utf-8"?>
<p:tagLst xmlns:p="http://schemas.openxmlformats.org/presentationml/2006/main">
  <p:tag name="AS_UNIQUEID" val="2180"/>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81.xml><?xml version="1.0" encoding="utf-8"?>
<p:tagLst xmlns:p="http://schemas.openxmlformats.org/presentationml/2006/main">
  <p:tag name="AS_UNIQUEID" val="2181"/>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82.xml><?xml version="1.0" encoding="utf-8"?>
<p:tagLst xmlns:p="http://schemas.openxmlformats.org/presentationml/2006/main">
  <p:tag name="AS_UNIQUEID" val="2182"/>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83.xml><?xml version="1.0" encoding="utf-8"?>
<p:tagLst xmlns:p="http://schemas.openxmlformats.org/presentationml/2006/main">
  <p:tag name="AS_UNIQUEID" val="2183"/>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84.xml><?xml version="1.0" encoding="utf-8"?>
<p:tagLst xmlns:p="http://schemas.openxmlformats.org/presentationml/2006/main">
  <p:tag name="AS_UNIQUEID" val="2184"/>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85.xml><?xml version="1.0" encoding="utf-8"?>
<p:tagLst xmlns:p="http://schemas.openxmlformats.org/presentationml/2006/main">
  <p:tag name="AS_UNIQUEID" val="2185"/>
</p:tagLst>
</file>

<file path=ppt/tags/tag186.xml><?xml version="1.0" encoding="utf-8"?>
<p:tagLst xmlns:p="http://schemas.openxmlformats.org/presentationml/2006/main">
  <p:tag name="AS_UNIQUEID" val="2186"/>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187.xml><?xml version="1.0" encoding="utf-8"?>
<p:tagLst xmlns:p="http://schemas.openxmlformats.org/presentationml/2006/main">
  <p:tag name="AS_UNIQUEID" val="2187"/>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188.xml><?xml version="1.0" encoding="utf-8"?>
<p:tagLst xmlns:p="http://schemas.openxmlformats.org/presentationml/2006/main">
  <p:tag name="AS_UNIQUEID" val="2188"/>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189.xml><?xml version="1.0" encoding="utf-8"?>
<p:tagLst xmlns:p="http://schemas.openxmlformats.org/presentationml/2006/main">
  <p:tag name="AS_UNIQUEID" val="2189"/>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19.xml><?xml version="1.0" encoding="utf-8"?>
<p:tagLst xmlns:p="http://schemas.openxmlformats.org/presentationml/2006/main">
  <p:tag name="AS_UNIQUEID" val="2019"/>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90.xml><?xml version="1.0" encoding="utf-8"?>
<p:tagLst xmlns:p="http://schemas.openxmlformats.org/presentationml/2006/main">
  <p:tag name="AS_UNIQUEID" val="2190"/>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191.xml><?xml version="1.0" encoding="utf-8"?>
<p:tagLst xmlns:p="http://schemas.openxmlformats.org/presentationml/2006/main">
  <p:tag name="AS_UNIQUEID" val="2191"/>
</p:tagLst>
</file>

<file path=ppt/tags/tag192.xml><?xml version="1.0" encoding="utf-8"?>
<p:tagLst xmlns:p="http://schemas.openxmlformats.org/presentationml/2006/main">
  <p:tag name="AS_UNIQUEID" val="2192"/>
  <p:tag name="KSO_WM_BEAUTIFY_FLAG" val="#wm#"/>
  <p:tag name="KSO_WM_TAG_VERSION" val="1.0"/>
  <p:tag name="KSO_WM_UNIT_COMPATIBLE" val="0"/>
  <p:tag name="KSO_WM_UNIT_DIAGRAM_ISNUMVISUAL" val="0"/>
  <p:tag name="KSO_WM_UNIT_DIAGRAM_ISREFERUNIT" val="0"/>
  <p:tag name="KSO_WM_UNIT_HIGHLIGHT" val="0"/>
  <p:tag name="KSO_WM_UNIT_ID" val="_10*i*1"/>
  <p:tag name="KSO_WM_UNIT_INDEX" val="1"/>
  <p:tag name="KSO_WM_UNIT_LAYERLEVEL" val="1"/>
  <p:tag name="KSO_WM_UNIT_TYPE" val="i"/>
</p:tagLst>
</file>

<file path=ppt/tags/tag193.xml><?xml version="1.0" encoding="utf-8"?>
<p:tagLst xmlns:p="http://schemas.openxmlformats.org/presentationml/2006/main">
  <p:tag name="AS_UNIQUEID" val="2193"/>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194.xml><?xml version="1.0" encoding="utf-8"?>
<p:tagLst xmlns:p="http://schemas.openxmlformats.org/presentationml/2006/main">
  <p:tag name="AS_UNIQUEID" val="2194"/>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195.xml><?xml version="1.0" encoding="utf-8"?>
<p:tagLst xmlns:p="http://schemas.openxmlformats.org/presentationml/2006/main">
  <p:tag name="AS_UNIQUEID" val="2195"/>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196.xml><?xml version="1.0" encoding="utf-8"?>
<p:tagLst xmlns:p="http://schemas.openxmlformats.org/presentationml/2006/main">
  <p:tag name="AS_UNIQUEID" val="2196"/>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197.xml><?xml version="1.0" encoding="utf-8"?>
<p:tagLst xmlns:p="http://schemas.openxmlformats.org/presentationml/2006/main">
  <p:tag name="AS_UNIQUEID" val="2197"/>
</p:tagLst>
</file>

<file path=ppt/tags/tag198.xml><?xml version="1.0" encoding="utf-8"?>
<p:tagLst xmlns:p="http://schemas.openxmlformats.org/presentationml/2006/main">
  <p:tag name="AS_UNIQUEID" val="2198"/>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99.xml><?xml version="1.0" encoding="utf-8"?>
<p:tagLst xmlns:p="http://schemas.openxmlformats.org/presentationml/2006/main">
  <p:tag name="AS_UNIQUEID" val="2199"/>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2.xml><?xml version="1.0" encoding="utf-8"?>
<p:tagLst xmlns:p="http://schemas.openxmlformats.org/presentationml/2006/main">
  <p:tag name="AS_UNIQUEID" val="2002"/>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AS_UNIQUEID" val="2020"/>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200.xml><?xml version="1.0" encoding="utf-8"?>
<p:tagLst xmlns:p="http://schemas.openxmlformats.org/presentationml/2006/main">
  <p:tag name="AS_UNIQUEID" val="2200"/>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201.xml><?xml version="1.0" encoding="utf-8"?>
<p:tagLst xmlns:p="http://schemas.openxmlformats.org/presentationml/2006/main">
  <p:tag name="AS_UNIQUEID" val="2201"/>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202.xml><?xml version="1.0" encoding="utf-8"?>
<p:tagLst xmlns:p="http://schemas.openxmlformats.org/presentationml/2006/main">
  <p:tag name="AS_UNIQUEID" val="2202"/>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203.xml><?xml version="1.0" encoding="utf-8"?>
<p:tagLst xmlns:p="http://schemas.openxmlformats.org/presentationml/2006/main">
  <p:tag name="AS_UNIQUEID" val="2203"/>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204.xml><?xml version="1.0" encoding="utf-8"?>
<p:tagLst xmlns:p="http://schemas.openxmlformats.org/presentationml/2006/main">
  <p:tag name="AS_UNIQUEID" val="2204"/>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205.xml><?xml version="1.0" encoding="utf-8"?>
<p:tagLst xmlns:p="http://schemas.openxmlformats.org/presentationml/2006/main">
  <p:tag name="AS_UNIQUEID" val="2205"/>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206.xml><?xml version="1.0" encoding="utf-8"?>
<p:tagLst xmlns:p="http://schemas.openxmlformats.org/presentationml/2006/main">
  <p:tag name="AS_UNIQUEID" val="2206"/>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207.xml><?xml version="1.0" encoding="utf-8"?>
<p:tagLst xmlns:p="http://schemas.openxmlformats.org/presentationml/2006/main">
  <p:tag name="AS_UNIQUEID" val="2207"/>
</p:tagLst>
</file>

<file path=ppt/tags/tag208.xml><?xml version="1.0" encoding="utf-8"?>
<p:tagLst xmlns:p="http://schemas.openxmlformats.org/presentationml/2006/main">
  <p:tag name="AS_UNIQUEID" val="2208"/>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i*1"/>
  <p:tag name="KSO_WM_UNIT_INDEX" val="1"/>
  <p:tag name="KSO_WM_UNIT_LAYERLEVEL" val="1"/>
  <p:tag name="KSO_WM_UNIT_TYPE" val="i"/>
  <p:tag name="WM_BEAUTIFY_SHAPE_IDENTITY" val="{acd694b4-6a2c-4fc5-9e9e-9367b95b870e}"/>
</p:tagLst>
</file>

<file path=ppt/tags/tag209.xml><?xml version="1.0" encoding="utf-8"?>
<p:tagLst xmlns:p="http://schemas.openxmlformats.org/presentationml/2006/main">
  <p:tag name="AS_UNIQUEID" val="2209"/>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i*2"/>
  <p:tag name="KSO_WM_UNIT_INDEX" val="2"/>
  <p:tag name="KSO_WM_UNIT_LAYERLEVEL" val="1"/>
  <p:tag name="KSO_WM_UNIT_TYPE" val="i"/>
  <p:tag name="WM_BEAUTIFY_SHAPE_IDENTITY" val="{c664f8ec-824d-4f89-8c79-2afc8b9a2450}"/>
</p:tagLst>
</file>

<file path=ppt/tags/tag21.xml><?xml version="1.0" encoding="utf-8"?>
<p:tagLst xmlns:p="http://schemas.openxmlformats.org/presentationml/2006/main">
  <p:tag name="AS_UNIQUEID" val="2021"/>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210.xml><?xml version="1.0" encoding="utf-8"?>
<p:tagLst xmlns:p="http://schemas.openxmlformats.org/presentationml/2006/main">
  <p:tag name="AS_UNIQUEID" val="2210"/>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211.xml><?xml version="1.0" encoding="utf-8"?>
<p:tagLst xmlns:p="http://schemas.openxmlformats.org/presentationml/2006/main">
  <p:tag name="AS_UNIQUEID" val="2211"/>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212.xml><?xml version="1.0" encoding="utf-8"?>
<p:tagLst xmlns:p="http://schemas.openxmlformats.org/presentationml/2006/main">
  <p:tag name="AS_UNIQUEID" val="2212"/>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213.xml><?xml version="1.0" encoding="utf-8"?>
<p:tagLst xmlns:p="http://schemas.openxmlformats.org/presentationml/2006/main">
  <p:tag name="AS_UNIQUEID" val="2213"/>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214.xml><?xml version="1.0" encoding="utf-8"?>
<p:tagLst xmlns:p="http://schemas.openxmlformats.org/presentationml/2006/main">
  <p:tag name="AS_UNIQUEID" val="2214"/>
</p:tagLst>
</file>

<file path=ppt/tags/tag215.xml><?xml version="1.0" encoding="utf-8"?>
<p:tagLst xmlns:p="http://schemas.openxmlformats.org/presentationml/2006/main">
  <p:tag name="AS_UNIQUEID" val="2215"/>
  <p:tag name="KSO_WM_BEAUTIFY_FLAG" val="#wm#"/>
  <p:tag name="KSO_WM_SLIDE_BACKGROUND_TYPE" val="frame"/>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3*i*1"/>
  <p:tag name="KSO_WM_UNIT_INDEX" val="1"/>
  <p:tag name="KSO_WM_UNIT_LAYERLEVEL" val="1"/>
  <p:tag name="KSO_WM_UNIT_SUBTYPE" val="h"/>
  <p:tag name="KSO_WM_UNIT_TYPE" val="i"/>
</p:tagLst>
</file>

<file path=ppt/tags/tag216.xml><?xml version="1.0" encoding="utf-8"?>
<p:tagLst xmlns:p="http://schemas.openxmlformats.org/presentationml/2006/main">
  <p:tag name="AS_UNIQUEID" val="2216"/>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i*1"/>
  <p:tag name="KSO_WM_UNIT_INDEX" val="1"/>
  <p:tag name="KSO_WM_UNIT_LAYERLEVEL" val="1"/>
  <p:tag name="KSO_WM_UNIT_TYPE" val="i"/>
</p:tagLst>
</file>

<file path=ppt/tags/tag217.xml><?xml version="1.0" encoding="utf-8"?>
<p:tagLst xmlns:p="http://schemas.openxmlformats.org/presentationml/2006/main">
  <p:tag name="AS_UNIQUEID" val="2217"/>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i*2"/>
  <p:tag name="KSO_WM_UNIT_INDEX" val="2"/>
  <p:tag name="KSO_WM_UNIT_LAYERLEVEL" val="1"/>
  <p:tag name="KSO_WM_UNIT_TYPE" val="i"/>
</p:tagLst>
</file>

<file path=ppt/tags/tag218.xml><?xml version="1.0" encoding="utf-8"?>
<p:tagLst xmlns:p="http://schemas.openxmlformats.org/presentationml/2006/main">
  <p:tag name="AS_UNIQUEID" val="2218"/>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219.xml><?xml version="1.0" encoding="utf-8"?>
<p:tagLst xmlns:p="http://schemas.openxmlformats.org/presentationml/2006/main">
  <p:tag name="AS_UNIQUEID" val="2219"/>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22.xml><?xml version="1.0" encoding="utf-8"?>
<p:tagLst xmlns:p="http://schemas.openxmlformats.org/presentationml/2006/main">
  <p:tag name="AS_UNIQUEID" val="2022"/>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220.xml><?xml version="1.0" encoding="utf-8"?>
<p:tagLst xmlns:p="http://schemas.openxmlformats.org/presentationml/2006/main">
  <p:tag name="AS_UNIQUEID" val="2220"/>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221.xml><?xml version="1.0" encoding="utf-8"?>
<p:tagLst xmlns:p="http://schemas.openxmlformats.org/presentationml/2006/main">
  <p:tag name="AS_UNIQUEID" val="2221"/>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222.xml><?xml version="1.0" encoding="utf-8"?>
<p:tagLst xmlns:p="http://schemas.openxmlformats.org/presentationml/2006/main">
  <p:tag name="AS_UNIQUEID" val="2222"/>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223.xml><?xml version="1.0" encoding="utf-8"?>
<p:tagLst xmlns:p="http://schemas.openxmlformats.org/presentationml/2006/main">
  <p:tag name="AS_UNIQUEID" val="2223"/>
</p:tagLst>
</file>

<file path=ppt/tags/tag224.xml><?xml version="1.0" encoding="utf-8"?>
<p:tagLst xmlns:p="http://schemas.openxmlformats.org/presentationml/2006/main">
  <p:tag name="AS_UNIQUEID" val="2224"/>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i*3"/>
  <p:tag name="KSO_WM_UNIT_INDEX" val="3"/>
  <p:tag name="KSO_WM_UNIT_LAYERLEVEL" val="1"/>
  <p:tag name="KSO_WM_UNIT_TYPE" val="i"/>
</p:tagLst>
</file>

<file path=ppt/tags/tag225.xml><?xml version="1.0" encoding="utf-8"?>
<p:tagLst xmlns:p="http://schemas.openxmlformats.org/presentationml/2006/main">
  <p:tag name="AS_UNIQUEID" val="2225"/>
  <p:tag name="KSO_WM_BEAUTIFY_FLAG" val="#wm#"/>
  <p:tag name="KSO_WM_SLIDE_BACKGROUND_TYPE" val="leftRight"/>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4*i*1"/>
  <p:tag name="KSO_WM_UNIT_INDEX" val="1"/>
  <p:tag name="KSO_WM_UNIT_LAYERLEVEL" val="1"/>
  <p:tag name="KSO_WM_UNIT_SUBTYPE" val="h"/>
  <p:tag name="KSO_WM_UNIT_TYPE" val="i"/>
</p:tagLst>
</file>

<file path=ppt/tags/tag226.xml><?xml version="1.0" encoding="utf-8"?>
<p:tagLst xmlns:p="http://schemas.openxmlformats.org/presentationml/2006/main">
  <p:tag name="AS_UNIQUEID" val="2226"/>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227.xml><?xml version="1.0" encoding="utf-8"?>
<p:tagLst xmlns:p="http://schemas.openxmlformats.org/presentationml/2006/main">
  <p:tag name="AS_UNIQUEID" val="2227"/>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228.xml><?xml version="1.0" encoding="utf-8"?>
<p:tagLst xmlns:p="http://schemas.openxmlformats.org/presentationml/2006/main">
  <p:tag name="AS_UNIQUEID" val="2228"/>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229.xml><?xml version="1.0" encoding="utf-8"?>
<p:tagLst xmlns:p="http://schemas.openxmlformats.org/presentationml/2006/main">
  <p:tag name="AS_UNIQUEID" val="2229"/>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23.xml><?xml version="1.0" encoding="utf-8"?>
<p:tagLst xmlns:p="http://schemas.openxmlformats.org/presentationml/2006/main">
  <p:tag name="AS_UNIQUEID" val="2023"/>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230.xml><?xml version="1.0" encoding="utf-8"?>
<p:tagLst xmlns:p="http://schemas.openxmlformats.org/presentationml/2006/main">
  <p:tag name="AS_UNIQUEID" val="2230"/>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231.xml><?xml version="1.0" encoding="utf-8"?>
<p:tagLst xmlns:p="http://schemas.openxmlformats.org/presentationml/2006/main">
  <p:tag name="AS_UNIQUEID" val="2231"/>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232.xml><?xml version="1.0" encoding="utf-8"?>
<p:tagLst xmlns:p="http://schemas.openxmlformats.org/presentationml/2006/main">
  <p:tag name="AS_UNIQUEID" val="2232"/>
</p:tagLst>
</file>

<file path=ppt/tags/tag233.xml><?xml version="1.0" encoding="utf-8"?>
<p:tagLst xmlns:p="http://schemas.openxmlformats.org/presentationml/2006/main">
  <p:tag name="AS_UNIQUEID" val="2233"/>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i*3"/>
  <p:tag name="KSO_WM_UNIT_INDEX" val="3"/>
  <p:tag name="KSO_WM_UNIT_LAYERLEVEL" val="1"/>
  <p:tag name="KSO_WM_UNIT_TYPE" val="i"/>
</p:tagLst>
</file>

<file path=ppt/tags/tag234.xml><?xml version="1.0" encoding="utf-8"?>
<p:tagLst xmlns:p="http://schemas.openxmlformats.org/presentationml/2006/main">
  <p:tag name="AS_UNIQUEID" val="2234"/>
  <p:tag name="KSO_WM_BEAUTIFY_FLAG" val="#wm#"/>
  <p:tag name="KSO_WM_SLIDE_BACKGROUND_TYPE" val="topBottom"/>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5*i*1"/>
  <p:tag name="KSO_WM_UNIT_INDEX" val="1"/>
  <p:tag name="KSO_WM_UNIT_LAYERLEVEL" val="1"/>
  <p:tag name="KSO_WM_UNIT_SUBTYPE" val="h"/>
  <p:tag name="KSO_WM_UNIT_TYPE" val="i"/>
</p:tagLst>
</file>

<file path=ppt/tags/tag235.xml><?xml version="1.0" encoding="utf-8"?>
<p:tagLst xmlns:p="http://schemas.openxmlformats.org/presentationml/2006/main">
  <p:tag name="AS_UNIQUEID" val="2235"/>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236.xml><?xml version="1.0" encoding="utf-8"?>
<p:tagLst xmlns:p="http://schemas.openxmlformats.org/presentationml/2006/main">
  <p:tag name="AS_UNIQUEID" val="2236"/>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237.xml><?xml version="1.0" encoding="utf-8"?>
<p:tagLst xmlns:p="http://schemas.openxmlformats.org/presentationml/2006/main">
  <p:tag name="AS_UNIQUEID" val="2237"/>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238.xml><?xml version="1.0" encoding="utf-8"?>
<p:tagLst xmlns:p="http://schemas.openxmlformats.org/presentationml/2006/main">
  <p:tag name="AS_UNIQUEID" val="2238"/>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239.xml><?xml version="1.0" encoding="utf-8"?>
<p:tagLst xmlns:p="http://schemas.openxmlformats.org/presentationml/2006/main">
  <p:tag name="AS_UNIQUEID" val="2239"/>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24.xml><?xml version="1.0" encoding="utf-8"?>
<p:tagLst xmlns:p="http://schemas.openxmlformats.org/presentationml/2006/main">
  <p:tag name="AS_UNIQUEID" val="2024"/>
</p:tagLst>
</file>

<file path=ppt/tags/tag240.xml><?xml version="1.0" encoding="utf-8"?>
<p:tagLst xmlns:p="http://schemas.openxmlformats.org/presentationml/2006/main">
  <p:tag name="AS_UNIQUEID" val="2240"/>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241.xml><?xml version="1.0" encoding="utf-8"?>
<p:tagLst xmlns:p="http://schemas.openxmlformats.org/presentationml/2006/main">
  <p:tag name="AS_UNIQUEID" val="2241"/>
</p:tagLst>
</file>

<file path=ppt/tags/tag242.xml><?xml version="1.0" encoding="utf-8"?>
<p:tagLst xmlns:p="http://schemas.openxmlformats.org/presentationml/2006/main">
  <p:tag name="AS_UNIQUEID" val="2242"/>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i*3"/>
  <p:tag name="KSO_WM_UNIT_INDEX" val="3"/>
  <p:tag name="KSO_WM_UNIT_LAYERLEVEL" val="1"/>
  <p:tag name="KSO_WM_UNIT_TYPE" val="i"/>
</p:tagLst>
</file>

<file path=ppt/tags/tag243.xml><?xml version="1.0" encoding="utf-8"?>
<p:tagLst xmlns:p="http://schemas.openxmlformats.org/presentationml/2006/main">
  <p:tag name="AS_UNIQUEID" val="2243"/>
  <p:tag name="KSO_WM_BEAUTIFY_FLAG" val="#wm#"/>
  <p:tag name="KSO_WM_SLIDE_BACKGROUND_TYPE" val="bottomTop"/>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6*i*1"/>
  <p:tag name="KSO_WM_UNIT_INDEX" val="1"/>
  <p:tag name="KSO_WM_UNIT_LAYERLEVEL" val="1"/>
  <p:tag name="KSO_WM_UNIT_SUBTYPE" val="h"/>
  <p:tag name="KSO_WM_UNIT_TYPE" val="i"/>
</p:tagLst>
</file>

<file path=ppt/tags/tag244.xml><?xml version="1.0" encoding="utf-8"?>
<p:tagLst xmlns:p="http://schemas.openxmlformats.org/presentationml/2006/main">
  <p:tag name="AS_UNIQUEID" val="2244"/>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245.xml><?xml version="1.0" encoding="utf-8"?>
<p:tagLst xmlns:p="http://schemas.openxmlformats.org/presentationml/2006/main">
  <p:tag name="AS_UNIQUEID" val="2245"/>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246.xml><?xml version="1.0" encoding="utf-8"?>
<p:tagLst xmlns:p="http://schemas.openxmlformats.org/presentationml/2006/main">
  <p:tag name="AS_UNIQUEID" val="2246"/>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247.xml><?xml version="1.0" encoding="utf-8"?>
<p:tagLst xmlns:p="http://schemas.openxmlformats.org/presentationml/2006/main">
  <p:tag name="AS_UNIQUEID" val="2247"/>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248.xml><?xml version="1.0" encoding="utf-8"?>
<p:tagLst xmlns:p="http://schemas.openxmlformats.org/presentationml/2006/main">
  <p:tag name="AS_UNIQUEID" val="2248"/>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249.xml><?xml version="1.0" encoding="utf-8"?>
<p:tagLst xmlns:p="http://schemas.openxmlformats.org/presentationml/2006/main">
  <p:tag name="AS_UNIQUEID" val="2249"/>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25.xml><?xml version="1.0" encoding="utf-8"?>
<p:tagLst xmlns:p="http://schemas.openxmlformats.org/presentationml/2006/main">
  <p:tag name="AS_UNIQUEID" val="2025"/>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50.xml><?xml version="1.0" encoding="utf-8"?>
<p:tagLst xmlns:p="http://schemas.openxmlformats.org/presentationml/2006/main">
  <p:tag name="AS_UNIQUEID" val="2250"/>
</p:tagLst>
</file>

<file path=ppt/tags/tag251.xml><?xml version="1.0" encoding="utf-8"?>
<p:tagLst xmlns:p="http://schemas.openxmlformats.org/presentationml/2006/main">
  <p:tag name="AS_UNIQUEID" val="2251"/>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i*3"/>
  <p:tag name="KSO_WM_UNIT_INDEX" val="3"/>
  <p:tag name="KSO_WM_UNIT_LAYERLEVEL" val="1"/>
  <p:tag name="KSO_WM_UNIT_TYPE" val="i"/>
</p:tagLst>
</file>

<file path=ppt/tags/tag252.xml><?xml version="1.0" encoding="utf-8"?>
<p:tagLst xmlns:p="http://schemas.openxmlformats.org/presentationml/2006/main">
  <p:tag name="AS_UNIQUEID" val="2252"/>
  <p:tag name="KSO_WM_BEAUTIFY_FLAG" val="#wm#"/>
  <p:tag name="KSO_WM_SLIDE_BACKGROUND_TYPE" val="navigation"/>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7*i*1"/>
  <p:tag name="KSO_WM_UNIT_INDEX" val="1"/>
  <p:tag name="KSO_WM_UNIT_LAYERLEVEL" val="1"/>
  <p:tag name="KSO_WM_UNIT_SUBTYPE" val="h"/>
  <p:tag name="KSO_WM_UNIT_TYPE" val="i"/>
</p:tagLst>
</file>

<file path=ppt/tags/tag253.xml><?xml version="1.0" encoding="utf-8"?>
<p:tagLst xmlns:p="http://schemas.openxmlformats.org/presentationml/2006/main">
  <p:tag name="AS_UNIQUEID" val="2253"/>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254.xml><?xml version="1.0" encoding="utf-8"?>
<p:tagLst xmlns:p="http://schemas.openxmlformats.org/presentationml/2006/main">
  <p:tag name="AS_UNIQUEID" val="2254"/>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255.xml><?xml version="1.0" encoding="utf-8"?>
<p:tagLst xmlns:p="http://schemas.openxmlformats.org/presentationml/2006/main">
  <p:tag name="AS_UNIQUEID" val="2255"/>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256.xml><?xml version="1.0" encoding="utf-8"?>
<p:tagLst xmlns:p="http://schemas.openxmlformats.org/presentationml/2006/main">
  <p:tag name="AS_UNIQUEID" val="2256"/>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257.xml><?xml version="1.0" encoding="utf-8"?>
<p:tagLst xmlns:p="http://schemas.openxmlformats.org/presentationml/2006/main">
  <p:tag name="AS_UNIQUEID" val="2257"/>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258.xml><?xml version="1.0" encoding="utf-8"?>
<p:tagLst xmlns:p="http://schemas.openxmlformats.org/presentationml/2006/main">
  <p:tag name="AS_UNIQUEID" val="2258"/>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259.xml><?xml version="1.0" encoding="utf-8"?>
<p:tagLst xmlns:p="http://schemas.openxmlformats.org/presentationml/2006/main">
  <p:tag name="AS_UNIQUEID" val="2259"/>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26.xml><?xml version="1.0" encoding="utf-8"?>
<p:tagLst xmlns:p="http://schemas.openxmlformats.org/presentationml/2006/main">
  <p:tag name="AS_UNIQUEID" val="2026"/>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60.xml><?xml version="1.0" encoding="utf-8"?>
<p:tagLst xmlns:p="http://schemas.openxmlformats.org/presentationml/2006/main">
  <p:tag name="AS_UNIQUEID" val="2260"/>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261.xml><?xml version="1.0" encoding="utf-8"?>
<p:tagLst xmlns:p="http://schemas.openxmlformats.org/presentationml/2006/main">
  <p:tag name="AS_UNIQUEID" val="2261"/>
</p:tagLst>
</file>

<file path=ppt/tags/tag262.xml><?xml version="1.0" encoding="utf-8"?>
<p:tagLst xmlns:p="http://schemas.openxmlformats.org/presentationml/2006/main">
  <p:tag name="AS_UNIQUEID" val="2262"/>
  <p:tag name="KSO_WM_BEAUTIFY_FLAG" val="#wm#"/>
  <p:tag name="KSO_WM_SLIDE_BACKGROUND_TYPE" val="belt"/>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8*i*1"/>
  <p:tag name="KSO_WM_UNIT_INDEX" val="1"/>
  <p:tag name="KSO_WM_UNIT_LAYERLEVEL" val="1"/>
  <p:tag name="KSO_WM_UNIT_SUBTYPE" val="h"/>
  <p:tag name="KSO_WM_UNIT_TYPE" val="i"/>
</p:tagLst>
</file>

<file path=ppt/tags/tag263.xml><?xml version="1.0" encoding="utf-8"?>
<p:tagLst xmlns:p="http://schemas.openxmlformats.org/presentationml/2006/main">
  <p:tag name="AS_UNIQUEID" val="2263"/>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264.xml><?xml version="1.0" encoding="utf-8"?>
<p:tagLst xmlns:p="http://schemas.openxmlformats.org/presentationml/2006/main">
  <p:tag name="AS_UNIQUEID" val="2264"/>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265.xml><?xml version="1.0" encoding="utf-8"?>
<p:tagLst xmlns:p="http://schemas.openxmlformats.org/presentationml/2006/main">
  <p:tag name="AS_UNIQUEID" val="2265"/>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266.xml><?xml version="1.0" encoding="utf-8"?>
<p:tagLst xmlns:p="http://schemas.openxmlformats.org/presentationml/2006/main">
  <p:tag name="AS_UNIQUEID" val="2266"/>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267.xml><?xml version="1.0" encoding="utf-8"?>
<p:tagLst xmlns:p="http://schemas.openxmlformats.org/presentationml/2006/main">
  <p:tag name="AS_UNIQUEID" val="2267"/>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268.xml><?xml version="1.0" encoding="utf-8"?>
<p:tagLst xmlns:p="http://schemas.openxmlformats.org/presentationml/2006/main">
  <p:tag name="AS_UNIQUEID" val="2268"/>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i*1"/>
  <p:tag name="KSO_WM_UNIT_INDEX" val="1"/>
  <p:tag name="KSO_WM_UNIT_LAYERLEVEL" val="1"/>
  <p:tag name="KSO_WM_UNIT_TYPE" val="i"/>
</p:tagLst>
</file>

<file path=ppt/tags/tag269.xml><?xml version="1.0" encoding="utf-8"?>
<p:tagLst xmlns:p="http://schemas.openxmlformats.org/presentationml/2006/main">
  <p:tag name="AS_UNIQUEID" val="2269"/>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i*1"/>
  <p:tag name="KSO_WM_UNIT_INDEX" val="1"/>
  <p:tag name="KSO_WM_UNIT_LAYERLEVEL" val="1"/>
  <p:tag name="KSO_WM_UNIT_TYPE" val="i"/>
</p:tagLst>
</file>

<file path=ppt/tags/tag27.xml><?xml version="1.0" encoding="utf-8"?>
<p:tagLst xmlns:p="http://schemas.openxmlformats.org/presentationml/2006/main">
  <p:tag name="AS_UNIQUEID" val="2027"/>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70.xml><?xml version="1.0" encoding="utf-8"?>
<p:tagLst xmlns:p="http://schemas.openxmlformats.org/presentationml/2006/main">
  <p:tag name="AS_UNIQUEID" val="2270"/>
</p:tagLst>
</file>

<file path=ppt/tags/tag271.xml><?xml version="1.0" encoding="utf-8"?>
<p:tagLst xmlns:p="http://schemas.openxmlformats.org/presentationml/2006/main">
  <p:tag name="AS_UNIQUEID" val="2271"/>
  <p:tag name="KSO_WM_BEAUTIFY_FLAG" val="#wm#"/>
  <p:tag name="KSO_WM_TAG_VERSION" val="1.0"/>
  <p:tag name="KSO_WM_TEMPLATE_CATEGORY" val="custom"/>
  <p:tag name="KSO_WM_TEMPLATE_INDEX" val="20177407"/>
  <p:tag name="KSO_WM_UNIT_COMPATIBLE" val="0"/>
  <p:tag name="KSO_WM_UNIT_DIAGRAM_ISNUMVISUAL" val="0"/>
  <p:tag name="KSO_WM_UNIT_DIAGRAM_ISREFERUNIT" val="0"/>
  <p:tag name="KSO_WM_UNIT_HIGHLIGHT" val="0"/>
  <p:tag name="KSO_WM_UNIT_ID" val="_0**"/>
  <p:tag name="KSO_WM_UNIT_LAYERLEVEL" val="1"/>
</p:tagLst>
</file>

<file path=ppt/tags/tag272.xml><?xml version="1.0" encoding="utf-8"?>
<p:tagLst xmlns:p="http://schemas.openxmlformats.org/presentationml/2006/main">
  <p:tag name="AS_UNIQUEID" val="2272"/>
  <p:tag name="KSO_WM_BEAUTIFY_FLAG" val="#wm#"/>
  <p:tag name="KSO_WM_TAG_VERSION" val="1.0"/>
  <p:tag name="KSO_WM_TEMPLATE_CATEGORY" val="custom"/>
  <p:tag name="KSO_WM_TEMPLATE_INDEX" val="20177407"/>
  <p:tag name="KSO_WM_UNIT_COMPATIBLE" val="0"/>
  <p:tag name="KSO_WM_UNIT_DIAGRAM_ISNUMVISUAL" val="0"/>
  <p:tag name="KSO_WM_UNIT_DIAGRAM_ISREFERUNIT" val="0"/>
  <p:tag name="KSO_WM_UNIT_HIGHLIGHT" val="0"/>
  <p:tag name="KSO_WM_UNIT_ID" val="_0**"/>
  <p:tag name="KSO_WM_UNIT_LAYERLEVEL" val="1"/>
</p:tagLst>
</file>

<file path=ppt/tags/tag273.xml><?xml version="1.0" encoding="utf-8"?>
<p:tagLst xmlns:p="http://schemas.openxmlformats.org/presentationml/2006/main">
  <p:tag name="AS_UNIQUEID" val="2273"/>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274.xml><?xml version="1.0" encoding="utf-8"?>
<p:tagLst xmlns:p="http://schemas.openxmlformats.org/presentationml/2006/main">
  <p:tag name="AS_UNIQUEID" val="2274"/>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275.xml><?xml version="1.0" encoding="utf-8"?>
<p:tagLst xmlns:p="http://schemas.openxmlformats.org/presentationml/2006/main">
  <p:tag name="AS_UNIQUEID" val="2275"/>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276.xml><?xml version="1.0" encoding="utf-8"?>
<p:tagLst xmlns:p="http://schemas.openxmlformats.org/presentationml/2006/main">
  <p:tag name="AS_UNIQUEID" val="2276"/>
  <p:tag name="KSO_WM_BEAUTIFY_FLAG" val="#wm#"/>
  <p:tag name="KSO_WM_COMBINE_RELATE_SLIDE_ID" val="background20176891_1"/>
  <p:tag name="KSO_WM_TAG_VERSION" val="1.0"/>
  <p:tag name="KSO_WM_TEMPLATE_CATEGORY" val="custom"/>
  <p:tag name="KSO_WM_TEMPLATE_COLOR_TYPE" val="1"/>
  <p:tag name="KSO_WM_TEMPLATE_INDEX" val="20177407"/>
  <p:tag name="KSO_WM_TEMPLATE_MASTER_THUMB_INDEX" val="12"/>
  <p:tag name="KSO_WM_TEMPLATE_MASTER_TYPE" val="1"/>
  <p:tag name="KSO_WM_TEMPLATE_SUBCATEGORY" val="0"/>
  <p:tag name="KSO_WM_TEMPLATE_THUMBS_INDEX" val="1、4、11、23、25、27"/>
</p:tagLst>
</file>

<file path=ppt/tags/tag277.xml><?xml version="1.0" encoding="utf-8"?>
<p:tagLst xmlns:p="http://schemas.openxmlformats.org/presentationml/2006/main">
  <p:tag name="AS_UNIQUEID" val="2277"/>
</p:tagLst>
</file>

<file path=ppt/tags/tag278.xml><?xml version="1.0" encoding="utf-8"?>
<p:tagLst xmlns:p="http://schemas.openxmlformats.org/presentationml/2006/main">
  <p:tag name="AS_UNIQUEID" val="2278"/>
</p:tagLst>
</file>

<file path=ppt/tags/tag279.xml><?xml version="1.0" encoding="utf-8"?>
<p:tagLst xmlns:p="http://schemas.openxmlformats.org/presentationml/2006/main">
  <p:tag name="AS_UNIQUEID" val="2279"/>
  <p:tag name="KSO_WM_BEAUTIFY_FLAG" val="#wm#"/>
  <p:tag name="KSO_WM_TAG_VERSION" val="1.0"/>
  <p:tag name="KSO_WM_TEMPLATE_CATEGORY" val="custom"/>
  <p:tag name="KSO_WM_TEMPLATE_INDEX" val="20177407"/>
  <p:tag name="KSO_WM_UNIT_COMPATIBLE" val="0"/>
  <p:tag name="KSO_WM_UNIT_DIAGRAM_ISNUMVISUAL" val="0"/>
  <p:tag name="KSO_WM_UNIT_DIAGRAM_ISREFERUNIT" val="0"/>
  <p:tag name="KSO_WM_UNIT_HIGHLIGHT" val="0"/>
  <p:tag name="KSO_WM_UNIT_ID" val="custom20177407_1*a*1"/>
  <p:tag name="KSO_WM_UNIT_INDEX" val="1"/>
  <p:tag name="KSO_WM_UNIT_ISCONTENTSTITLE" val="0"/>
  <p:tag name="KSO_WM_UNIT_LAYERLEVEL" val="1"/>
  <p:tag name="KSO_WM_UNIT_NOCLEAR" val="0"/>
  <p:tag name="KSO_WM_UNIT_PRESET_TEXT" val="复古风小鸟花卉总结"/>
  <p:tag name="KSO_WM_UNIT_TYPE" val="a"/>
  <p:tag name="KSO_WM_UNIT_VALUE" val="22"/>
</p:tagLst>
</file>

<file path=ppt/tags/tag28.xml><?xml version="1.0" encoding="utf-8"?>
<p:tagLst xmlns:p="http://schemas.openxmlformats.org/presentationml/2006/main">
  <p:tag name="AS_UNIQUEID" val="2028"/>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80.xml><?xml version="1.0" encoding="utf-8"?>
<p:tagLst xmlns:p="http://schemas.openxmlformats.org/presentationml/2006/main">
  <p:tag name="KSO_WM_BEAUTIFY_FLAG" val="#wm#"/>
  <p:tag name="KSO_WM_COMBINE_RELATE_SLIDE_ID" val="background20176891_1"/>
  <p:tag name="KSO_WM_SLIDE_ID" val="custom20177407_1"/>
  <p:tag name="KSO_WM_SLIDE_INDEX" val="1"/>
  <p:tag name="KSO_WM_SLIDE_ITEM_CNT" val="0"/>
  <p:tag name="KSO_WM_SLIDE_LAYOUT" val="a_b"/>
  <p:tag name="KSO_WM_SLIDE_LAYOUT_CNT" val="1_1"/>
  <p:tag name="KSO_WM_SLIDE_SUBTYPE" val="pureTxt"/>
  <p:tag name="KSO_WM_SLIDE_TYPE" val="title"/>
  <p:tag name="KSO_WM_TAG_VERSION" val="1.0"/>
  <p:tag name="KSO_WM_TEMPLATE_CATEGORY" val="custom"/>
  <p:tag name="KSO_WM_TEMPLATE_COLOR_TYPE" val="1"/>
  <p:tag name="KSO_WM_TEMPLATE_INDEX" val="20177407"/>
  <p:tag name="KSO_WM_TEMPLATE_MASTER_THUMB_INDEX" val="12"/>
  <p:tag name="KSO_WM_TEMPLATE_MASTER_TYPE" val="1"/>
  <p:tag name="KSO_WM_TEMPLATE_SUBCATEGORY" val="0"/>
  <p:tag name="KSO_WM_TEMPLATE_THUMBS_INDEX" val="1、4、11、23、25、27"/>
</p:tagLst>
</file>

<file path=ppt/tags/tag281.xml><?xml version="1.0" encoding="utf-8"?>
<p:tagLst xmlns:p="http://schemas.openxmlformats.org/presentationml/2006/main">
  <p:tag name="AS_UNIQUEID" val="2280"/>
</p:tagLst>
</file>

<file path=ppt/tags/tag282.xml><?xml version="1.0" encoding="utf-8"?>
<p:tagLst xmlns:p="http://schemas.openxmlformats.org/presentationml/2006/main">
  <p:tag name="AS_UNIQUEID" val="2281"/>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i*1"/>
  <p:tag name="KSO_WM_UNIT_INDEX" val="1"/>
  <p:tag name="KSO_WM_UNIT_LAYERLEVEL" val="1"/>
  <p:tag name="KSO_WM_UNIT_TYPE" val="i"/>
  <p:tag name="WM_BEAUTIFY_SHAPE_IDENTITY" val="{acd694b4-6a2c-4fc5-9e9e-9367b95b870e}"/>
</p:tagLst>
</file>

<file path=ppt/tags/tag283.xml><?xml version="1.0" encoding="utf-8"?>
<p:tagLst xmlns:p="http://schemas.openxmlformats.org/presentationml/2006/main">
  <p:tag name="AS_UNIQUEID" val="2282"/>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i*2"/>
  <p:tag name="KSO_WM_UNIT_INDEX" val="2"/>
  <p:tag name="KSO_WM_UNIT_LAYERLEVEL" val="1"/>
  <p:tag name="KSO_WM_UNIT_TYPE" val="i"/>
  <p:tag name="WM_BEAUTIFY_SHAPE_IDENTITY" val="{c664f8ec-824d-4f89-8c79-2afc8b9a2450}"/>
</p:tagLst>
</file>

<file path=ppt/tags/tag284.xml><?xml version="1.0" encoding="utf-8"?>
<p:tagLst xmlns:p="http://schemas.openxmlformats.org/presentationml/2006/main">
  <p:tag name="AS_UNIQUEID" val="1803"/>
  <p:tag name="KSO_WM_UNIT_TEXT_FILL_FORE_SCHEMECOLOR_INDEX" val="13"/>
  <p:tag name="KSO_WM_UNIT_TEXT_FILL_FORE_SCHEMECOLOR_INDEX_BRIGHTNESS" val="0"/>
  <p:tag name="KSO_WM_UNIT_TEXT_FILL_TYPE" val="1"/>
</p:tagLst>
</file>

<file path=ppt/tags/tag285.xml><?xml version="1.0" encoding="utf-8"?>
<p:tagLst xmlns:p="http://schemas.openxmlformats.org/presentationml/2006/main">
  <p:tag name="AS_UNIQUEID" val="1812"/>
</p:tagLst>
</file>

<file path=ppt/tags/tag286.xml><?xml version="1.0" encoding="utf-8"?>
<p:tagLst xmlns:p="http://schemas.openxmlformats.org/presentationml/2006/main">
  <p:tag name="AS_UNIQUEID" val="2283"/>
  <p:tag name="KSO_WM_UNIT_TEXT_FILL_FORE_SCHEMECOLOR_INDEX" val="13"/>
  <p:tag name="KSO_WM_UNIT_TEXT_FILL_FORE_SCHEMECOLOR_INDEX_BRIGHTNESS" val="0"/>
  <p:tag name="KSO_WM_UNIT_TEXT_FILL_TYPE" val="1"/>
</p:tagLst>
</file>

<file path=ppt/tags/tag287.xml><?xml version="1.0" encoding="utf-8"?>
<p:tagLst xmlns:p="http://schemas.openxmlformats.org/presentationml/2006/main">
  <p:tag name="KSO_WM_BEAUTIFY_FLAG" val="#wm#"/>
  <p:tag name="KSO_WM_SLIDE_BACKGROUND_TYPE" val="general"/>
  <p:tag name="KSO_WM_SLIDE_BK_DARK_LIGHT" val="2"/>
  <p:tag name="KSO_WM_TEMPLATE_CATEGORY" val="custom"/>
  <p:tag name="KSO_WM_TEMPLATE_INDEX" val="20205176"/>
</p:tagLst>
</file>

<file path=ppt/tags/tag288.xml><?xml version="1.0" encoding="utf-8"?>
<p:tagLst xmlns:p="http://schemas.openxmlformats.org/presentationml/2006/main">
  <p:tag name="AS_UNIQUEID" val="2284"/>
</p:tagLst>
</file>

<file path=ppt/tags/tag289.xml><?xml version="1.0" encoding="utf-8"?>
<p:tagLst xmlns:p="http://schemas.openxmlformats.org/presentationml/2006/main">
  <p:tag name="AS_UNIQUEID" val="2285"/>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i*1"/>
  <p:tag name="KSO_WM_UNIT_INDEX" val="1"/>
  <p:tag name="KSO_WM_UNIT_LAYERLEVEL" val="1"/>
  <p:tag name="KSO_WM_UNIT_TYPE" val="i"/>
  <p:tag name="WM_BEAUTIFY_SHAPE_IDENTITY" val="{acd694b4-6a2c-4fc5-9e9e-9367b95b870e}"/>
</p:tagLst>
</file>

<file path=ppt/tags/tag29.xml><?xml version="1.0" encoding="utf-8"?>
<p:tagLst xmlns:p="http://schemas.openxmlformats.org/presentationml/2006/main">
  <p:tag name="AS_UNIQUEID" val="2029"/>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90.xml><?xml version="1.0" encoding="utf-8"?>
<p:tagLst xmlns:p="http://schemas.openxmlformats.org/presentationml/2006/main">
  <p:tag name="AS_UNIQUEID" val="2286"/>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i*2"/>
  <p:tag name="KSO_WM_UNIT_INDEX" val="2"/>
  <p:tag name="KSO_WM_UNIT_LAYERLEVEL" val="1"/>
  <p:tag name="KSO_WM_UNIT_TYPE" val="i"/>
  <p:tag name="WM_BEAUTIFY_SHAPE_IDENTITY" val="{c664f8ec-824d-4f89-8c79-2afc8b9a2450}"/>
</p:tagLst>
</file>

<file path=ppt/tags/tag291.xml><?xml version="1.0" encoding="utf-8"?>
<p:tagLst xmlns:p="http://schemas.openxmlformats.org/presentationml/2006/main">
  <p:tag name="AS_UNIQUEID" val="1814"/>
</p:tagLst>
</file>

<file path=ppt/tags/tag292.xml><?xml version="1.0" encoding="utf-8"?>
<p:tagLst xmlns:p="http://schemas.openxmlformats.org/presentationml/2006/main">
  <p:tag name="AS_UNIQUEID" val="2287"/>
</p:tagLst>
</file>

<file path=ppt/tags/tag293.xml><?xml version="1.0" encoding="utf-8"?>
<p:tagLst xmlns:p="http://schemas.openxmlformats.org/presentationml/2006/main">
  <p:tag name="AS_UNIQUEID" val="2288"/>
  <p:tag name="KSO_WM_UNIT_TABLE_BEAUTIFY" val="smartTable{349f2b49-207a-4af4-a8d1-14ad2049c70e}"/>
  <p:tag name="TABLE_COLORIDX" val="l"/>
  <p:tag name="TABLE_EMPHASIZE_COLOR" val="6579300"/>
  <p:tag name="TABLE_ENDDRAG_ORIGIN_RECT" val="671*396"/>
  <p:tag name="TABLE_ENDDRAG_RECT" val="144*150*671*396"/>
  <p:tag name="TABLE_ONEKEY_SKIN_IDX" val="0"/>
  <p:tag name="TABLE_RECT" val="144*150*671.65*396.4"/>
  <p:tag name="TABLE_SKINIDX" val="-1"/>
</p:tagLst>
</file>

<file path=ppt/tags/tag294.xml><?xml version="1.0" encoding="utf-8"?>
<p:tagLst xmlns:p="http://schemas.openxmlformats.org/presentationml/2006/main">
  <p:tag name="AS_UNIQUEID" val="1243"/>
  <p:tag name="KSO_WM_UNIT_TEXT_FILL_FORE_SCHEMECOLOR_INDEX" val="13"/>
  <p:tag name="KSO_WM_UNIT_TEXT_FILL_FORE_SCHEMECOLOR_INDEX_BRIGHTNESS" val="0"/>
  <p:tag name="KSO_WM_UNIT_TEXT_FILL_TYPE" val="1"/>
</p:tagLst>
</file>

<file path=ppt/tags/tag295.xml><?xml version="1.0" encoding="utf-8"?>
<p:tagLst xmlns:p="http://schemas.openxmlformats.org/presentationml/2006/main">
  <p:tag name="AS_UNIQUEID" val="1244"/>
</p:tagLst>
</file>

<file path=ppt/tags/tag296.xml><?xml version="1.0" encoding="utf-8"?>
<p:tagLst xmlns:p="http://schemas.openxmlformats.org/presentationml/2006/main">
  <p:tag name="AS_UNIQUEID" val="1712"/>
  <p:tag name="KSO_WM_UNIT_TEXT_FILL_FORE_SCHEMECOLOR_INDEX" val="13"/>
  <p:tag name="KSO_WM_UNIT_TEXT_FILL_FORE_SCHEMECOLOR_INDEX_BRIGHTNESS" val="0"/>
  <p:tag name="KSO_WM_UNIT_TEXT_FILL_TYPE" val="1"/>
</p:tagLst>
</file>

<file path=ppt/tags/tag297.xml><?xml version="1.0" encoding="utf-8"?>
<p:tagLst xmlns:p="http://schemas.openxmlformats.org/presentationml/2006/main">
  <p:tag name="AS_UNIQUEID" val="1242"/>
</p:tagLst>
</file>

<file path=ppt/tags/tag298.xml><?xml version="1.0" encoding="utf-8"?>
<p:tagLst xmlns:p="http://schemas.openxmlformats.org/presentationml/2006/main">
  <p:tag name="AS_UNIQUEID" val="2289"/>
</p:tagLst>
</file>

<file path=ppt/tags/tag299.xml><?xml version="1.0" encoding="utf-8"?>
<p:tagLst xmlns:p="http://schemas.openxmlformats.org/presentationml/2006/main">
  <p:tag name="AS_UNIQUEID" val="1261"/>
  <p:tag name="KSO_WM_UNIT_TEXT_FILL_FORE_SCHEMECOLOR_INDEX" val="13"/>
  <p:tag name="KSO_WM_UNIT_TEXT_FILL_FORE_SCHEMECOLOR_INDEX_BRIGHTNESS" val="0"/>
  <p:tag name="KSO_WM_UNIT_TEXT_FILL_TYPE" val="1"/>
</p:tagLst>
</file>

<file path=ppt/tags/tag3.xml><?xml version="1.0" encoding="utf-8"?>
<p:tagLst xmlns:p="http://schemas.openxmlformats.org/presentationml/2006/main">
  <p:tag name="AS_UNIQUEID" val="2003"/>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AS_UNIQUEID" val="2030"/>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300.xml><?xml version="1.0" encoding="utf-8"?>
<p:tagLst xmlns:p="http://schemas.openxmlformats.org/presentationml/2006/main">
  <p:tag name="AS_UNIQUEID" val="1261"/>
  <p:tag name="KSO_WM_UNIT_TEXT_FILL_FORE_SCHEMECOLOR_INDEX" val="13"/>
  <p:tag name="KSO_WM_UNIT_TEXT_FILL_FORE_SCHEMECOLOR_INDEX_BRIGHTNESS" val="0"/>
  <p:tag name="KSO_WM_UNIT_TEXT_FILL_TYPE" val="1"/>
</p:tagLst>
</file>

<file path=ppt/tags/tag301.xml><?xml version="1.0" encoding="utf-8"?>
<p:tagLst xmlns:p="http://schemas.openxmlformats.org/presentationml/2006/main">
  <p:tag name="AS_UNIQUEID" val="1261"/>
  <p:tag name="KSO_WM_UNIT_TEXT_FILL_FORE_SCHEMECOLOR_INDEX" val="13"/>
  <p:tag name="KSO_WM_UNIT_TEXT_FILL_FORE_SCHEMECOLOR_INDEX_BRIGHTNESS" val="0"/>
  <p:tag name="KSO_WM_UNIT_TEXT_FILL_TYPE" val="1"/>
</p:tagLst>
</file>

<file path=ppt/tags/tag302.xml><?xml version="1.0" encoding="utf-8"?>
<p:tagLst xmlns:p="http://schemas.openxmlformats.org/presentationml/2006/main">
  <p:tag name="AS_UNIQUEID" val="1261"/>
  <p:tag name="KSO_WM_UNIT_TEXT_FILL_FORE_SCHEMECOLOR_INDEX" val="13"/>
  <p:tag name="KSO_WM_UNIT_TEXT_FILL_FORE_SCHEMECOLOR_INDEX_BRIGHTNESS" val="0"/>
  <p:tag name="KSO_WM_UNIT_TEXT_FILL_TYPE" val="1"/>
</p:tagLst>
</file>

<file path=ppt/tags/tag303.xml><?xml version="1.0" encoding="utf-8"?>
<p:tagLst xmlns:p="http://schemas.openxmlformats.org/presentationml/2006/main">
  <p:tag name="AS_UNIQUEID" val="1261"/>
  <p:tag name="KSO_WM_UNIT_TEXT_FILL_FORE_SCHEMECOLOR_INDEX" val="13"/>
  <p:tag name="KSO_WM_UNIT_TEXT_FILL_FORE_SCHEMECOLOR_INDEX_BRIGHTNESS" val="0"/>
  <p:tag name="KSO_WM_UNIT_TEXT_FILL_TYPE" val="1"/>
</p:tagLst>
</file>

<file path=ppt/tags/tag304.xml><?xml version="1.0" encoding="utf-8"?>
<p:tagLst xmlns:p="http://schemas.openxmlformats.org/presentationml/2006/main">
  <p:tag name="AS_UNIQUEID" val="1261"/>
  <p:tag name="KSO_WM_UNIT_TEXT_FILL_FORE_SCHEMECOLOR_INDEX" val="13"/>
  <p:tag name="KSO_WM_UNIT_TEXT_FILL_FORE_SCHEMECOLOR_INDEX_BRIGHTNESS" val="0"/>
  <p:tag name="KSO_WM_UNIT_TEXT_FILL_TYPE" val="1"/>
</p:tagLst>
</file>

<file path=ppt/tags/tag305.xml><?xml version="1.0" encoding="utf-8"?>
<p:tagLst xmlns:p="http://schemas.openxmlformats.org/presentationml/2006/main">
  <p:tag name="AS_UNIQUEID" val="1261"/>
  <p:tag name="KSO_WM_UNIT_TEXT_FILL_FORE_SCHEMECOLOR_INDEX" val="13"/>
  <p:tag name="KSO_WM_UNIT_TEXT_FILL_FORE_SCHEMECOLOR_INDEX_BRIGHTNESS" val="0"/>
  <p:tag name="KSO_WM_UNIT_TEXT_FILL_TYPE" val="1"/>
</p:tagLst>
</file>

<file path=ppt/tags/tag306.xml><?xml version="1.0" encoding="utf-8"?>
<p:tagLst xmlns:p="http://schemas.openxmlformats.org/presentationml/2006/main">
  <p:tag name="AS_UNIQUEID" val="1261"/>
  <p:tag name="KSO_WM_UNIT_TEXT_FILL_FORE_SCHEMECOLOR_INDEX" val="13"/>
  <p:tag name="KSO_WM_UNIT_TEXT_FILL_FORE_SCHEMECOLOR_INDEX_BRIGHTNESS" val="0"/>
  <p:tag name="KSO_WM_UNIT_TEXT_FILL_TYPE" val="1"/>
</p:tagLst>
</file>

<file path=ppt/tags/tag307.xml><?xml version="1.0" encoding="utf-8"?>
<p:tagLst xmlns:p="http://schemas.openxmlformats.org/presentationml/2006/main">
  <p:tag name="AS_UNIQUEID" val="1245"/>
  <p:tag name="KSO_WM_UNIT_TEXT_FILL_FORE_SCHEMECOLOR_INDEX" val="13"/>
  <p:tag name="KSO_WM_UNIT_TEXT_FILL_FORE_SCHEMECOLOR_INDEX_BRIGHTNESS" val="0"/>
  <p:tag name="KSO_WM_UNIT_TEXT_FILL_TYPE" val="1"/>
</p:tagLst>
</file>

<file path=ppt/tags/tag308.xml><?xml version="1.0" encoding="utf-8"?>
<p:tagLst xmlns:p="http://schemas.openxmlformats.org/presentationml/2006/main">
  <p:tag name="AS_UNIQUEID" val="1246"/>
</p:tagLst>
</file>

<file path=ppt/tags/tag309.xml><?xml version="1.0" encoding="utf-8"?>
<p:tagLst xmlns:p="http://schemas.openxmlformats.org/presentationml/2006/main">
  <p:tag name="AS_UNIQUEID" val="1823"/>
</p:tagLst>
</file>

<file path=ppt/tags/tag31.xml><?xml version="1.0" encoding="utf-8"?>
<p:tagLst xmlns:p="http://schemas.openxmlformats.org/presentationml/2006/main">
  <p:tag name="AS_UNIQUEID" val="2031"/>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310.xml><?xml version="1.0" encoding="utf-8"?>
<p:tagLst xmlns:p="http://schemas.openxmlformats.org/presentationml/2006/main">
  <p:tag name="AS_UNIQUEID" val="1286"/>
  <p:tag name="KSO_WM_UNIT_FILL_FORE_SCHEMECOLOR_INDEX" val="14"/>
  <p:tag name="KSO_WM_UNIT_FILL_FORE_SCHEMECOLOR_INDEX_BRIGHTNESS" val="0"/>
  <p:tag name="KSO_WM_UNIT_FILL_TYPE" val="1"/>
</p:tagLst>
</file>

<file path=ppt/tags/tag311.xml><?xml version="1.0" encoding="utf-8"?>
<p:tagLst xmlns:p="http://schemas.openxmlformats.org/presentationml/2006/main">
  <p:tag name="KSO_WM_BEAUTIFY_FLAG" val="#wm#"/>
  <p:tag name="KSO_WM_SLIDE_BACKGROUND_TYPE" val="general"/>
  <p:tag name="KSO_WM_SLIDE_BK_DARK_LIGHT" val="2"/>
  <p:tag name="KSO_WM_TEMPLATE_CATEGORY" val="custom"/>
  <p:tag name="KSO_WM_TEMPLATE_INDEX" val="20205176"/>
</p:tagLst>
</file>

<file path=ppt/tags/tag312.xml><?xml version="1.0" encoding="utf-8"?>
<p:tagLst xmlns:p="http://schemas.openxmlformats.org/presentationml/2006/main">
  <p:tag name="AS_UNIQUEID" val="2290"/>
</p:tagLst>
</file>

<file path=ppt/tags/tag313.xml><?xml version="1.0" encoding="utf-8"?>
<p:tagLst xmlns:p="http://schemas.openxmlformats.org/presentationml/2006/main">
  <p:tag name="AS_UNIQUEID" val="2291"/>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i*1"/>
  <p:tag name="KSO_WM_UNIT_INDEX" val="1"/>
  <p:tag name="KSO_WM_UNIT_LAYERLEVEL" val="1"/>
  <p:tag name="KSO_WM_UNIT_TYPE" val="i"/>
  <p:tag name="WM_BEAUTIFY_SHAPE_IDENTITY" val="{acd694b4-6a2c-4fc5-9e9e-9367b95b870e}"/>
</p:tagLst>
</file>

<file path=ppt/tags/tag314.xml><?xml version="1.0" encoding="utf-8"?>
<p:tagLst xmlns:p="http://schemas.openxmlformats.org/presentationml/2006/main">
  <p:tag name="AS_UNIQUEID" val="2292"/>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i*2"/>
  <p:tag name="KSO_WM_UNIT_INDEX" val="2"/>
  <p:tag name="KSO_WM_UNIT_LAYERLEVEL" val="1"/>
  <p:tag name="KSO_WM_UNIT_TYPE" val="i"/>
  <p:tag name="WM_BEAUTIFY_SHAPE_IDENTITY" val="{c664f8ec-824d-4f89-8c79-2afc8b9a2450}"/>
</p:tagLst>
</file>

<file path=ppt/tags/tag315.xml><?xml version="1.0" encoding="utf-8"?>
<p:tagLst xmlns:p="http://schemas.openxmlformats.org/presentationml/2006/main">
  <p:tag name="AS_UNIQUEID" val="1824"/>
</p:tagLst>
</file>

<file path=ppt/tags/tag316.xml><?xml version="1.0" encoding="utf-8"?>
<p:tagLst xmlns:p="http://schemas.openxmlformats.org/presentationml/2006/main">
  <p:tag name="AS_UNIQUEID" val="1286"/>
  <p:tag name="KSO_WM_UNIT_FILL_FORE_SCHEMECOLOR_INDEX" val="14"/>
  <p:tag name="KSO_WM_UNIT_FILL_FORE_SCHEMECOLOR_INDEX_BRIGHTNESS" val="0"/>
  <p:tag name="KSO_WM_UNIT_FILL_TYPE" val="1"/>
</p:tagLst>
</file>

<file path=ppt/tags/tag317.xml><?xml version="1.0" encoding="utf-8"?>
<p:tagLst xmlns:p="http://schemas.openxmlformats.org/presentationml/2006/main">
  <p:tag name="AS_UNIQUEID" val="2293"/>
  <p:tag name="KSO_WM_UNIT_TEXT_FILL_FORE_SCHEMECOLOR_INDEX" val="13"/>
  <p:tag name="KSO_WM_UNIT_TEXT_FILL_FORE_SCHEMECOLOR_INDEX_BRIGHTNESS" val="0"/>
  <p:tag name="KSO_WM_UNIT_TEXT_FILL_TYPE" val="1"/>
</p:tagLst>
</file>

<file path=ppt/tags/tag318.xml><?xml version="1.0" encoding="utf-8"?>
<p:tagLst xmlns:p="http://schemas.openxmlformats.org/presentationml/2006/main">
  <p:tag name="KSO_WM_BEAUTIFY_FLAG" val="#wm#"/>
  <p:tag name="KSO_WM_SLIDE_BACKGROUND_TYPE" val="general"/>
  <p:tag name="KSO_WM_SLIDE_BK_DARK_LIGHT" val="2"/>
  <p:tag name="KSO_WM_TEMPLATE_CATEGORY" val="custom"/>
  <p:tag name="KSO_WM_TEMPLATE_INDEX" val="20205176"/>
</p:tagLst>
</file>

<file path=ppt/tags/tag319.xml><?xml version="1.0" encoding="utf-8"?>
<p:tagLst xmlns:p="http://schemas.openxmlformats.org/presentationml/2006/main">
  <p:tag name="AS_UNIQUEID" val="2294"/>
</p:tagLst>
</file>

<file path=ppt/tags/tag32.xml><?xml version="1.0" encoding="utf-8"?>
<p:tagLst xmlns:p="http://schemas.openxmlformats.org/presentationml/2006/main">
  <p:tag name="AS_UNIQUEID" val="2032"/>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320.xml><?xml version="1.0" encoding="utf-8"?>
<p:tagLst xmlns:p="http://schemas.openxmlformats.org/presentationml/2006/main">
  <p:tag name="AS_UNIQUEID" val="2295"/>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i*1"/>
  <p:tag name="KSO_WM_UNIT_INDEX" val="1"/>
  <p:tag name="KSO_WM_UNIT_LAYERLEVEL" val="1"/>
  <p:tag name="KSO_WM_UNIT_TYPE" val="i"/>
  <p:tag name="WM_BEAUTIFY_SHAPE_IDENTITY" val="{acd694b4-6a2c-4fc5-9e9e-9367b95b870e}"/>
</p:tagLst>
</file>

<file path=ppt/tags/tag321.xml><?xml version="1.0" encoding="utf-8"?>
<p:tagLst xmlns:p="http://schemas.openxmlformats.org/presentationml/2006/main">
  <p:tag name="AS_UNIQUEID" val="2296"/>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i*2"/>
  <p:tag name="KSO_WM_UNIT_INDEX" val="2"/>
  <p:tag name="KSO_WM_UNIT_LAYERLEVEL" val="1"/>
  <p:tag name="KSO_WM_UNIT_TYPE" val="i"/>
  <p:tag name="WM_BEAUTIFY_SHAPE_IDENTITY" val="{c664f8ec-824d-4f89-8c79-2afc8b9a2450}"/>
</p:tagLst>
</file>

<file path=ppt/tags/tag322.xml><?xml version="1.0" encoding="utf-8"?>
<p:tagLst xmlns:p="http://schemas.openxmlformats.org/presentationml/2006/main">
  <p:tag name="AS_UNIQUEID" val="1896"/>
  <p:tag name="KSO_WM_UNIT_TEXT_FILL_FORE_SCHEMECOLOR_INDEX" val="13"/>
  <p:tag name="KSO_WM_UNIT_TEXT_FILL_FORE_SCHEMECOLOR_INDEX_BRIGHTNESS" val="0"/>
  <p:tag name="KSO_WM_UNIT_TEXT_FILL_TYPE" val="1"/>
</p:tagLst>
</file>

<file path=ppt/tags/tag323.xml><?xml version="1.0" encoding="utf-8"?>
<p:tagLst xmlns:p="http://schemas.openxmlformats.org/presentationml/2006/main">
  <p:tag name="AS_UNIQUEID" val="1897"/>
</p:tagLst>
</file>

<file path=ppt/tags/tag324.xml><?xml version="1.0" encoding="utf-8"?>
<p:tagLst xmlns:p="http://schemas.openxmlformats.org/presentationml/2006/main">
  <p:tag name="AS_UNIQUEID" val="2297"/>
  <p:tag name="KSO_WM_UNIT_FILL_FORE_SCHEMECOLOR_INDEX" val="10"/>
  <p:tag name="KSO_WM_UNIT_FILL_FORE_SCHEMECOLOR_INDEX_BRIGHTNESS" val="0"/>
  <p:tag name="KSO_WM_UNIT_FILL_TYPE" val="1"/>
  <p:tag name="KSO_WM_UNIT_LINE_FILL_TYPE" val="2"/>
  <p:tag name="KSO_WM_UNIT_LINE_FORE_SCHEMECOLOR_INDEX" val="5"/>
  <p:tag name="KSO_WM_UNIT_LINE_FORE_SCHEMECOLOR_INDEX_BRIGHTNESS" val="0"/>
</p:tagLst>
</file>

<file path=ppt/tags/tag325.xml><?xml version="1.0" encoding="utf-8"?>
<p:tagLst xmlns:p="http://schemas.openxmlformats.org/presentationml/2006/main">
  <p:tag name="AS_UNIQUEID" val="2298"/>
</p:tagLst>
</file>

<file path=ppt/tags/tag326.xml><?xml version="1.0" encoding="utf-8"?>
<p:tagLst xmlns:p="http://schemas.openxmlformats.org/presentationml/2006/main">
  <p:tag name="AS_UNIQUEID" val="2299"/>
  <p:tag name="KSO_WM_UNIT_FILL_FORE_SCHEMECOLOR_INDEX" val="10"/>
  <p:tag name="KSO_WM_UNIT_FILL_FORE_SCHEMECOLOR_INDEX_BRIGHTNESS" val="0"/>
  <p:tag name="KSO_WM_UNIT_FILL_TYPE" val="1"/>
  <p:tag name="KSO_WM_UNIT_LINE_FILL_TYPE" val="2"/>
  <p:tag name="KSO_WM_UNIT_LINE_FORE_SCHEMECOLOR_INDEX" val="5"/>
  <p:tag name="KSO_WM_UNIT_LINE_FORE_SCHEMECOLOR_INDEX_BRIGHTNESS" val="0"/>
  <p:tag name="KSO_WM_UNIT_TEXT_FILL_FORE_SCHEMECOLOR_INDEX" val="2"/>
  <p:tag name="KSO_WM_UNIT_TEXT_FILL_FORE_SCHEMECOLOR_INDEX_BRIGHTNESS" val="0"/>
  <p:tag name="KSO_WM_UNIT_TEXT_FILL_TYPE" val="1"/>
</p:tagLst>
</file>

<file path=ppt/tags/tag327.xml><?xml version="1.0" encoding="utf-8"?>
<p:tagLst xmlns:p="http://schemas.openxmlformats.org/presentationml/2006/main">
  <p:tag name="KSO_WM_BEAUTIFY_FLAG" val="#wm#"/>
  <p:tag name="KSO_WM_SLIDE_BACKGROUND_TYPE" val="general"/>
  <p:tag name="KSO_WM_SLIDE_BK_DARK_LIGHT" val="2"/>
  <p:tag name="KSO_WM_TEMPLATE_CATEGORY" val="custom"/>
  <p:tag name="KSO_WM_TEMPLATE_INDEX" val="20205176"/>
</p:tagLst>
</file>

<file path=ppt/tags/tag328.xml><?xml version="1.0" encoding="utf-8"?>
<p:tagLst xmlns:p="http://schemas.openxmlformats.org/presentationml/2006/main">
  <p:tag name="AS_UNIQUEID" val="2300"/>
</p:tagLst>
</file>

<file path=ppt/tags/tag329.xml><?xml version="1.0" encoding="utf-8"?>
<p:tagLst xmlns:p="http://schemas.openxmlformats.org/presentationml/2006/main">
  <p:tag name="AS_UNIQUEID" val="2301"/>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i*1"/>
  <p:tag name="KSO_WM_UNIT_INDEX" val="1"/>
  <p:tag name="KSO_WM_UNIT_LAYERLEVEL" val="1"/>
  <p:tag name="KSO_WM_UNIT_TYPE" val="i"/>
  <p:tag name="WM_BEAUTIFY_SHAPE_IDENTITY" val="{acd694b4-6a2c-4fc5-9e9e-9367b95b870e}"/>
</p:tagLst>
</file>

<file path=ppt/tags/tag33.xml><?xml version="1.0" encoding="utf-8"?>
<p:tagLst xmlns:p="http://schemas.openxmlformats.org/presentationml/2006/main">
  <p:tag name="AS_UNIQUEID" val="2033"/>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330.xml><?xml version="1.0" encoding="utf-8"?>
<p:tagLst xmlns:p="http://schemas.openxmlformats.org/presentationml/2006/main">
  <p:tag name="AS_UNIQUEID" val="2302"/>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i*2"/>
  <p:tag name="KSO_WM_UNIT_INDEX" val="2"/>
  <p:tag name="KSO_WM_UNIT_LAYERLEVEL" val="1"/>
  <p:tag name="KSO_WM_UNIT_TYPE" val="i"/>
  <p:tag name="WM_BEAUTIFY_SHAPE_IDENTITY" val="{c664f8ec-824d-4f89-8c79-2afc8b9a2450}"/>
</p:tagLst>
</file>

<file path=ppt/tags/tag331.xml><?xml version="1.0" encoding="utf-8"?>
<p:tagLst xmlns:p="http://schemas.openxmlformats.org/presentationml/2006/main">
  <p:tag name="AS_UNIQUEID" val="1957"/>
  <p:tag name="KSO_WM_UNIT_TEXT_FILL_FORE_SCHEMECOLOR_INDEX" val="13"/>
  <p:tag name="KSO_WM_UNIT_TEXT_FILL_FORE_SCHEMECOLOR_INDEX_BRIGHTNESS" val="0"/>
  <p:tag name="KSO_WM_UNIT_TEXT_FILL_TYPE" val="1"/>
</p:tagLst>
</file>

<file path=ppt/tags/tag332.xml><?xml version="1.0" encoding="utf-8"?>
<p:tagLst xmlns:p="http://schemas.openxmlformats.org/presentationml/2006/main">
  <p:tag name="AS_UNIQUEID" val="1956"/>
</p:tagLst>
</file>

<file path=ppt/tags/tag333.xml><?xml version="1.0" encoding="utf-8"?>
<p:tagLst xmlns:p="http://schemas.openxmlformats.org/presentationml/2006/main">
  <p:tag name="AS_UNIQUEID" val="1958"/>
  <p:tag name="KSO_WM_UNIT_TEXT_FILL_FORE_SCHEMECOLOR_INDEX" val="13"/>
  <p:tag name="KSO_WM_UNIT_TEXT_FILL_FORE_SCHEMECOLOR_INDEX_BRIGHTNESS" val="0"/>
  <p:tag name="KSO_WM_UNIT_TEXT_FILL_TYPE" val="1"/>
</p:tagLst>
</file>

<file path=ppt/tags/tag334.xml><?xml version="1.0" encoding="utf-8"?>
<p:tagLst xmlns:p="http://schemas.openxmlformats.org/presentationml/2006/main">
  <p:tag name="AS_UNIQUEID" val="1959"/>
</p:tagLst>
</file>

<file path=ppt/tags/tag335.xml><?xml version="1.0" encoding="utf-8"?>
<p:tagLst xmlns:p="http://schemas.openxmlformats.org/presentationml/2006/main">
  <p:tag name="AS_UNIQUEID" val="1960"/>
  <p:tag name="KSO_WM_UNIT_TEXT_FILL_FORE_SCHEMECOLOR_INDEX" val="13"/>
  <p:tag name="KSO_WM_UNIT_TEXT_FILL_FORE_SCHEMECOLOR_INDEX_BRIGHTNESS" val="0"/>
  <p:tag name="KSO_WM_UNIT_TEXT_FILL_TYPE" val="1"/>
</p:tagLst>
</file>

<file path=ppt/tags/tag336.xml><?xml version="1.0" encoding="utf-8"?>
<p:tagLst xmlns:p="http://schemas.openxmlformats.org/presentationml/2006/main">
  <p:tag name="AS_UNIQUEID" val="1961"/>
</p:tagLst>
</file>

<file path=ppt/tags/tag337.xml><?xml version="1.0" encoding="utf-8"?>
<p:tagLst xmlns:p="http://schemas.openxmlformats.org/presentationml/2006/main">
  <p:tag name="AS_UNIQUEID" val="1962"/>
  <p:tag name="KSO_WM_UNIT_LINE_FILL_TYPE" val="2"/>
  <p:tag name="KSO_WM_UNIT_LINE_FORE_SCHEMECOLOR_INDEX" val="13"/>
  <p:tag name="KSO_WM_UNIT_LINE_FORE_SCHEMECOLOR_INDEX_BRIGHTNESS" val="0"/>
</p:tagLst>
</file>

<file path=ppt/tags/tag338.xml><?xml version="1.0" encoding="utf-8"?>
<p:tagLst xmlns:p="http://schemas.openxmlformats.org/presentationml/2006/main">
  <p:tag name="AS_UNIQUEID" val="1963"/>
  <p:tag name="KSO_WM_UNIT_LINE_FILL_TYPE" val="2"/>
  <p:tag name="KSO_WM_UNIT_LINE_FORE_SCHEMECOLOR_INDEX" val="13"/>
  <p:tag name="KSO_WM_UNIT_LINE_FORE_SCHEMECOLOR_INDEX_BRIGHTNESS" val="0"/>
</p:tagLst>
</file>

<file path=ppt/tags/tag339.xml><?xml version="1.0" encoding="utf-8"?>
<p:tagLst xmlns:p="http://schemas.openxmlformats.org/presentationml/2006/main">
  <p:tag name="AS_UNIQUEID" val="1964"/>
  <p:tag name="KSO_WM_UNIT_LINE_FILL_TYPE" val="2"/>
  <p:tag name="KSO_WM_UNIT_LINE_FORE_SCHEMECOLOR_INDEX" val="13"/>
  <p:tag name="KSO_WM_UNIT_LINE_FORE_SCHEMECOLOR_INDEX_BRIGHTNESS" val="0"/>
</p:tagLst>
</file>

<file path=ppt/tags/tag34.xml><?xml version="1.0" encoding="utf-8"?>
<p:tagLst xmlns:p="http://schemas.openxmlformats.org/presentationml/2006/main">
  <p:tag name="AS_UNIQUEID" val="2034"/>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340.xml><?xml version="1.0" encoding="utf-8"?>
<p:tagLst xmlns:p="http://schemas.openxmlformats.org/presentationml/2006/main">
  <p:tag name="AS_UNIQUEID" val="1965"/>
  <p:tag name="KSO_WM_UNIT_LINE_FILL_TYPE" val="2"/>
  <p:tag name="KSO_WM_UNIT_LINE_FORE_SCHEMECOLOR_INDEX" val="13"/>
  <p:tag name="KSO_WM_UNIT_LINE_FORE_SCHEMECOLOR_INDEX_BRIGHTNESS" val="0"/>
</p:tagLst>
</file>

<file path=ppt/tags/tag341.xml><?xml version="1.0" encoding="utf-8"?>
<p:tagLst xmlns:p="http://schemas.openxmlformats.org/presentationml/2006/main">
  <p:tag name="AS_UNIQUEID" val="1966"/>
  <p:tag name="KSO_WM_UNIT_LINE_FILL_TYPE" val="2"/>
  <p:tag name="KSO_WM_UNIT_LINE_FORE_SCHEMECOLOR_INDEX" val="13"/>
  <p:tag name="KSO_WM_UNIT_LINE_FORE_SCHEMECOLOR_INDEX_BRIGHTNESS" val="0"/>
</p:tagLst>
</file>

<file path=ppt/tags/tag342.xml><?xml version="1.0" encoding="utf-8"?>
<p:tagLst xmlns:p="http://schemas.openxmlformats.org/presentationml/2006/main">
  <p:tag name="AS_UNIQUEID" val="1967"/>
</p:tagLst>
</file>

<file path=ppt/tags/tag343.xml><?xml version="1.0" encoding="utf-8"?>
<p:tagLst xmlns:p="http://schemas.openxmlformats.org/presentationml/2006/main">
  <p:tag name="AS_UNIQUEID" val="1968"/>
</p:tagLst>
</file>

<file path=ppt/tags/tag344.xml><?xml version="1.0" encoding="utf-8"?>
<p:tagLst xmlns:p="http://schemas.openxmlformats.org/presentationml/2006/main">
  <p:tag name="AS_UNIQUEID" val="1969"/>
</p:tagLst>
</file>

<file path=ppt/tags/tag345.xml><?xml version="1.0" encoding="utf-8"?>
<p:tagLst xmlns:p="http://schemas.openxmlformats.org/presentationml/2006/main">
  <p:tag name="AS_UNIQUEID" val="1970"/>
  <p:tag name="KSO_WM_UNIT_TEXT_FILL_FORE_SCHEMECOLOR_INDEX" val="13"/>
  <p:tag name="KSO_WM_UNIT_TEXT_FILL_FORE_SCHEMECOLOR_INDEX_BRIGHTNESS" val="0"/>
  <p:tag name="KSO_WM_UNIT_TEXT_FILL_TYPE" val="1"/>
</p:tagLst>
</file>

<file path=ppt/tags/tag346.xml><?xml version="1.0" encoding="utf-8"?>
<p:tagLst xmlns:p="http://schemas.openxmlformats.org/presentationml/2006/main">
  <p:tag name="AS_UNIQUEID" val="1971"/>
</p:tagLst>
</file>

<file path=ppt/tags/tag347.xml><?xml version="1.0" encoding="utf-8"?>
<p:tagLst xmlns:p="http://schemas.openxmlformats.org/presentationml/2006/main">
  <p:tag name="AS_UNIQUEID" val="1972"/>
  <p:tag name="KSO_WM_UNIT_LINE_FILL_TYPE" val="2"/>
  <p:tag name="KSO_WM_UNIT_LINE_FORE_SCHEMECOLOR_INDEX" val="13"/>
  <p:tag name="KSO_WM_UNIT_LINE_FORE_SCHEMECOLOR_INDEX_BRIGHTNESS" val="0"/>
</p:tagLst>
</file>

<file path=ppt/tags/tag348.xml><?xml version="1.0" encoding="utf-8"?>
<p:tagLst xmlns:p="http://schemas.openxmlformats.org/presentationml/2006/main">
  <p:tag name="AS_UNIQUEID" val="1973"/>
  <p:tag name="KSO_WM_UNIT_LINE_FILL_TYPE" val="2"/>
  <p:tag name="KSO_WM_UNIT_LINE_FORE_SCHEMECOLOR_INDEX" val="13"/>
  <p:tag name="KSO_WM_UNIT_LINE_FORE_SCHEMECOLOR_INDEX_BRIGHTNESS" val="0"/>
</p:tagLst>
</file>

<file path=ppt/tags/tag349.xml><?xml version="1.0" encoding="utf-8"?>
<p:tagLst xmlns:p="http://schemas.openxmlformats.org/presentationml/2006/main">
  <p:tag name="AS_UNIQUEID" val="1974"/>
  <p:tag name="KSO_WM_UNIT_LINE_FILL_TYPE" val="2"/>
  <p:tag name="KSO_WM_UNIT_LINE_FORE_SCHEMECOLOR_INDEX" val="13"/>
  <p:tag name="KSO_WM_UNIT_LINE_FORE_SCHEMECOLOR_INDEX_BRIGHTNESS" val="0"/>
</p:tagLst>
</file>

<file path=ppt/tags/tag35.xml><?xml version="1.0" encoding="utf-8"?>
<p:tagLst xmlns:p="http://schemas.openxmlformats.org/presentationml/2006/main">
  <p:tag name="AS_UNIQUEID" val="2035"/>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350.xml><?xml version="1.0" encoding="utf-8"?>
<p:tagLst xmlns:p="http://schemas.openxmlformats.org/presentationml/2006/main">
  <p:tag name="AS_UNIQUEID" val="1975"/>
  <p:tag name="KSO_WM_UNIT_LINE_FILL_TYPE" val="2"/>
  <p:tag name="KSO_WM_UNIT_LINE_FORE_SCHEMECOLOR_INDEX" val="13"/>
  <p:tag name="KSO_WM_UNIT_LINE_FORE_SCHEMECOLOR_INDEX_BRIGHTNESS" val="0"/>
</p:tagLst>
</file>

<file path=ppt/tags/tag351.xml><?xml version="1.0" encoding="utf-8"?>
<p:tagLst xmlns:p="http://schemas.openxmlformats.org/presentationml/2006/main">
  <p:tag name="AS_UNIQUEID" val="1976"/>
  <p:tag name="KSO_WM_UNIT_LINE_FILL_TYPE" val="2"/>
  <p:tag name="KSO_WM_UNIT_LINE_FORE_SCHEMECOLOR_INDEX" val="13"/>
  <p:tag name="KSO_WM_UNIT_LINE_FORE_SCHEMECOLOR_INDEX_BRIGHTNESS" val="0"/>
</p:tagLst>
</file>

<file path=ppt/tags/tag352.xml><?xml version="1.0" encoding="utf-8"?>
<p:tagLst xmlns:p="http://schemas.openxmlformats.org/presentationml/2006/main">
  <p:tag name="AS_UNIQUEID" val="1977"/>
</p:tagLst>
</file>

<file path=ppt/tags/tag353.xml><?xml version="1.0" encoding="utf-8"?>
<p:tagLst xmlns:p="http://schemas.openxmlformats.org/presentationml/2006/main">
  <p:tag name="AS_UNIQUEID" val="1978"/>
</p:tagLst>
</file>

<file path=ppt/tags/tag354.xml><?xml version="1.0" encoding="utf-8"?>
<p:tagLst xmlns:p="http://schemas.openxmlformats.org/presentationml/2006/main">
  <p:tag name="AS_UNIQUEID" val="1979"/>
</p:tagLst>
</file>

<file path=ppt/tags/tag355.xml><?xml version="1.0" encoding="utf-8"?>
<p:tagLst xmlns:p="http://schemas.openxmlformats.org/presentationml/2006/main">
  <p:tag name="AS_UNIQUEID" val="1980"/>
</p:tagLst>
</file>

<file path=ppt/tags/tag356.xml><?xml version="1.0" encoding="utf-8"?>
<p:tagLst xmlns:p="http://schemas.openxmlformats.org/presentationml/2006/main">
  <p:tag name="AS_UNIQUEID" val="1981"/>
  <p:tag name="KSO_WM_UNIT_TEXT_FILL_FORE_SCHEMECOLOR_INDEX" val="13"/>
  <p:tag name="KSO_WM_UNIT_TEXT_FILL_FORE_SCHEMECOLOR_INDEX_BRIGHTNESS" val="0"/>
  <p:tag name="KSO_WM_UNIT_TEXT_FILL_TYPE" val="1"/>
</p:tagLst>
</file>

<file path=ppt/tags/tag357.xml><?xml version="1.0" encoding="utf-8"?>
<p:tagLst xmlns:p="http://schemas.openxmlformats.org/presentationml/2006/main">
  <p:tag name="AS_UNIQUEID" val="1982"/>
</p:tagLst>
</file>

<file path=ppt/tags/tag358.xml><?xml version="1.0" encoding="utf-8"?>
<p:tagLst xmlns:p="http://schemas.openxmlformats.org/presentationml/2006/main">
  <p:tag name="AS_UNIQUEID" val="1983"/>
</p:tagLst>
</file>

<file path=ppt/tags/tag359.xml><?xml version="1.0" encoding="utf-8"?>
<p:tagLst xmlns:p="http://schemas.openxmlformats.org/presentationml/2006/main">
  <p:tag name="AS_UNIQUEID" val="1984"/>
  <p:tag name="KSO_WM_UNIT_LINE_FILL_TYPE" val="2"/>
  <p:tag name="KSO_WM_UNIT_LINE_FORE_SCHEMECOLOR_INDEX" val="13"/>
  <p:tag name="KSO_WM_UNIT_LINE_FORE_SCHEMECOLOR_INDEX_BRIGHTNESS" val="0"/>
</p:tagLst>
</file>

<file path=ppt/tags/tag36.xml><?xml version="1.0" encoding="utf-8"?>
<p:tagLst xmlns:p="http://schemas.openxmlformats.org/presentationml/2006/main">
  <p:tag name="AS_UNIQUEID" val="2036"/>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360.xml><?xml version="1.0" encoding="utf-8"?>
<p:tagLst xmlns:p="http://schemas.openxmlformats.org/presentationml/2006/main">
  <p:tag name="AS_UNIQUEID" val="1985"/>
  <p:tag name="KSO_WM_UNIT_LINE_FILL_TYPE" val="2"/>
  <p:tag name="KSO_WM_UNIT_LINE_FORE_SCHEMECOLOR_INDEX" val="13"/>
  <p:tag name="KSO_WM_UNIT_LINE_FORE_SCHEMECOLOR_INDEX_BRIGHTNESS" val="0"/>
</p:tagLst>
</file>

<file path=ppt/tags/tag361.xml><?xml version="1.0" encoding="utf-8"?>
<p:tagLst xmlns:p="http://schemas.openxmlformats.org/presentationml/2006/main">
  <p:tag name="AS_UNIQUEID" val="1986"/>
  <p:tag name="KSO_WM_UNIT_LINE_FILL_TYPE" val="2"/>
  <p:tag name="KSO_WM_UNIT_LINE_FORE_SCHEMECOLOR_INDEX" val="13"/>
  <p:tag name="KSO_WM_UNIT_LINE_FORE_SCHEMECOLOR_INDEX_BRIGHTNESS" val="0"/>
</p:tagLst>
</file>

<file path=ppt/tags/tag362.xml><?xml version="1.0" encoding="utf-8"?>
<p:tagLst xmlns:p="http://schemas.openxmlformats.org/presentationml/2006/main">
  <p:tag name="AS_UNIQUEID" val="1987"/>
  <p:tag name="KSO_WM_UNIT_LINE_FILL_TYPE" val="2"/>
  <p:tag name="KSO_WM_UNIT_LINE_FORE_SCHEMECOLOR_INDEX" val="13"/>
  <p:tag name="KSO_WM_UNIT_LINE_FORE_SCHEMECOLOR_INDEX_BRIGHTNESS" val="0"/>
</p:tagLst>
</file>

<file path=ppt/tags/tag363.xml><?xml version="1.0" encoding="utf-8"?>
<p:tagLst xmlns:p="http://schemas.openxmlformats.org/presentationml/2006/main">
  <p:tag name="AS_UNIQUEID" val="1988"/>
  <p:tag name="KSO_WM_UNIT_LINE_FILL_TYPE" val="2"/>
  <p:tag name="KSO_WM_UNIT_LINE_FORE_SCHEMECOLOR_INDEX" val="13"/>
  <p:tag name="KSO_WM_UNIT_LINE_FORE_SCHEMECOLOR_INDEX_BRIGHTNESS" val="0"/>
</p:tagLst>
</file>

<file path=ppt/tags/tag364.xml><?xml version="1.0" encoding="utf-8"?>
<p:tagLst xmlns:p="http://schemas.openxmlformats.org/presentationml/2006/main">
  <p:tag name="AS_UNIQUEID" val="1989"/>
</p:tagLst>
</file>

<file path=ppt/tags/tag365.xml><?xml version="1.0" encoding="utf-8"?>
<p:tagLst xmlns:p="http://schemas.openxmlformats.org/presentationml/2006/main">
  <p:tag name="AS_UNIQUEID" val="1990"/>
</p:tagLst>
</file>

<file path=ppt/tags/tag366.xml><?xml version="1.0" encoding="utf-8"?>
<p:tagLst xmlns:p="http://schemas.openxmlformats.org/presentationml/2006/main">
  <p:tag name="AS_UNIQUEID" val="1991"/>
</p:tagLst>
</file>

<file path=ppt/tags/tag367.xml><?xml version="1.0" encoding="utf-8"?>
<p:tagLst xmlns:p="http://schemas.openxmlformats.org/presentationml/2006/main">
  <p:tag name="AS_UNIQUEID" val="1992"/>
  <p:tag name="KSO_WM_UNIT_TEXT_FILL_FORE_SCHEMECOLOR_INDEX" val="13"/>
  <p:tag name="KSO_WM_UNIT_TEXT_FILL_FORE_SCHEMECOLOR_INDEX_BRIGHTNESS" val="0"/>
  <p:tag name="KSO_WM_UNIT_TEXT_FILL_TYPE" val="1"/>
</p:tagLst>
</file>

<file path=ppt/tags/tag368.xml><?xml version="1.0" encoding="utf-8"?>
<p:tagLst xmlns:p="http://schemas.openxmlformats.org/presentationml/2006/main">
  <p:tag name="AS_UNIQUEID" val="1993"/>
</p:tagLst>
</file>

<file path=ppt/tags/tag369.xml><?xml version="1.0" encoding="utf-8"?>
<p:tagLst xmlns:p="http://schemas.openxmlformats.org/presentationml/2006/main">
  <p:tag name="AS_UNIQUEID" val="1994"/>
</p:tagLst>
</file>

<file path=ppt/tags/tag37.xml><?xml version="1.0" encoding="utf-8"?>
<p:tagLst xmlns:p="http://schemas.openxmlformats.org/presentationml/2006/main">
  <p:tag name="AS_UNIQUEID" val="2037"/>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370.xml><?xml version="1.0" encoding="utf-8"?>
<p:tagLst xmlns:p="http://schemas.openxmlformats.org/presentationml/2006/main">
  <p:tag name="AS_UNIQUEID" val="1995"/>
  <p:tag name="KSO_WM_UNIT_LINE_FILL_TYPE" val="2"/>
  <p:tag name="KSO_WM_UNIT_LINE_FORE_SCHEMECOLOR_INDEX" val="13"/>
  <p:tag name="KSO_WM_UNIT_LINE_FORE_SCHEMECOLOR_INDEX_BRIGHTNESS" val="0"/>
</p:tagLst>
</file>

<file path=ppt/tags/tag371.xml><?xml version="1.0" encoding="utf-8"?>
<p:tagLst xmlns:p="http://schemas.openxmlformats.org/presentationml/2006/main">
  <p:tag name="AS_UNIQUEID" val="1996"/>
  <p:tag name="KSO_WM_UNIT_LINE_FILL_TYPE" val="2"/>
  <p:tag name="KSO_WM_UNIT_LINE_FORE_SCHEMECOLOR_INDEX" val="13"/>
  <p:tag name="KSO_WM_UNIT_LINE_FORE_SCHEMECOLOR_INDEX_BRIGHTNESS" val="0"/>
</p:tagLst>
</file>

<file path=ppt/tags/tag372.xml><?xml version="1.0" encoding="utf-8"?>
<p:tagLst xmlns:p="http://schemas.openxmlformats.org/presentationml/2006/main">
  <p:tag name="AS_UNIQUEID" val="1997"/>
  <p:tag name="KSO_WM_UNIT_LINE_FILL_TYPE" val="2"/>
  <p:tag name="KSO_WM_UNIT_LINE_FORE_SCHEMECOLOR_INDEX" val="13"/>
  <p:tag name="KSO_WM_UNIT_LINE_FORE_SCHEMECOLOR_INDEX_BRIGHTNESS" val="0"/>
</p:tagLst>
</file>

<file path=ppt/tags/tag373.xml><?xml version="1.0" encoding="utf-8"?>
<p:tagLst xmlns:p="http://schemas.openxmlformats.org/presentationml/2006/main">
  <p:tag name="AS_UNIQUEID" val="1998"/>
  <p:tag name="KSO_WM_UNIT_LINE_FILL_TYPE" val="2"/>
  <p:tag name="KSO_WM_UNIT_LINE_FORE_SCHEMECOLOR_INDEX" val="13"/>
  <p:tag name="KSO_WM_UNIT_LINE_FORE_SCHEMECOLOR_INDEX_BRIGHTNESS" val="0"/>
</p:tagLst>
</file>

<file path=ppt/tags/tag374.xml><?xml version="1.0" encoding="utf-8"?>
<p:tagLst xmlns:p="http://schemas.openxmlformats.org/presentationml/2006/main">
  <p:tag name="AS_UNIQUEID" val="1999"/>
  <p:tag name="KSO_WM_UNIT_LINE_FILL_TYPE" val="2"/>
  <p:tag name="KSO_WM_UNIT_LINE_FORE_SCHEMECOLOR_INDEX" val="13"/>
  <p:tag name="KSO_WM_UNIT_LINE_FORE_SCHEMECOLOR_INDEX_BRIGHTNESS" val="0"/>
</p:tagLst>
</file>

<file path=ppt/tags/tag375.xml><?xml version="1.0" encoding="utf-8"?>
<p:tagLst xmlns:p="http://schemas.openxmlformats.org/presentationml/2006/main">
  <p:tag name="AS_UNIQUEID" val="2000"/>
</p:tagLst>
</file>

<file path=ppt/tags/tag376.xml><?xml version="1.0" encoding="utf-8"?>
<p:tagLst xmlns:p="http://schemas.openxmlformats.org/presentationml/2006/main">
  <p:tag name="KSO_WM_BEAUTIFY_FLAG" val="#wm#"/>
  <p:tag name="KSO_WM_SLIDE_BACKGROUND_TYPE" val="general"/>
  <p:tag name="KSO_WM_SLIDE_BK_DARK_LIGHT" val="2"/>
  <p:tag name="KSO_WM_TEMPLATE_CATEGORY" val="custom"/>
  <p:tag name="KSO_WM_TEMPLATE_INDEX" val="20205176"/>
</p:tagLst>
</file>

<file path=ppt/tags/tag377.xml><?xml version="1.0" encoding="utf-8"?>
<p:tagLst xmlns:p="http://schemas.openxmlformats.org/presentationml/2006/main">
  <p:tag name="AS_UNIQUEID" val="2303"/>
</p:tagLst>
</file>

<file path=ppt/tags/tag378.xml><?xml version="1.0" encoding="utf-8"?>
<p:tagLst xmlns:p="http://schemas.openxmlformats.org/presentationml/2006/main">
  <p:tag name="AS_UNIQUEID" val="2304"/>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i*1"/>
  <p:tag name="KSO_WM_UNIT_INDEX" val="1"/>
  <p:tag name="KSO_WM_UNIT_LAYERLEVEL" val="1"/>
  <p:tag name="KSO_WM_UNIT_TYPE" val="i"/>
  <p:tag name="WM_BEAUTIFY_SHAPE_IDENTITY" val="{acd694b4-6a2c-4fc5-9e9e-9367b95b870e}"/>
</p:tagLst>
</file>

<file path=ppt/tags/tag379.xml><?xml version="1.0" encoding="utf-8"?>
<p:tagLst xmlns:p="http://schemas.openxmlformats.org/presentationml/2006/main">
  <p:tag name="AS_UNIQUEID" val="2305"/>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i*2"/>
  <p:tag name="KSO_WM_UNIT_INDEX" val="2"/>
  <p:tag name="KSO_WM_UNIT_LAYERLEVEL" val="1"/>
  <p:tag name="KSO_WM_UNIT_TYPE" val="i"/>
  <p:tag name="WM_BEAUTIFY_SHAPE_IDENTITY" val="{c664f8ec-824d-4f89-8c79-2afc8b9a2450}"/>
</p:tagLst>
</file>

<file path=ppt/tags/tag38.xml><?xml version="1.0" encoding="utf-8"?>
<p:tagLst xmlns:p="http://schemas.openxmlformats.org/presentationml/2006/main">
  <p:tag name="AS_UNIQUEID" val="2038"/>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380.xml><?xml version="1.0" encoding="utf-8"?>
<p:tagLst xmlns:p="http://schemas.openxmlformats.org/presentationml/2006/main">
  <p:tag name="AS_UNIQUEID" val="1803"/>
</p:tagLst>
</file>

<file path=ppt/tags/tag381.xml><?xml version="1.0" encoding="utf-8"?>
<p:tagLst xmlns:p="http://schemas.openxmlformats.org/presentationml/2006/main">
  <p:tag name="AS_UNIQUEID" val="2306"/>
</p:tagLst>
</file>

<file path=ppt/tags/tag382.xml><?xml version="1.0" encoding="utf-8"?>
<p:tagLst xmlns:p="http://schemas.openxmlformats.org/presentationml/2006/main">
  <p:tag name="AS_UNIQUEID" val="1829"/>
  <p:tag name="KSO_WM_UNIT_TABLE_BEAUTIFY" val="smartTable{53792703-3c45-41b7-a3f9-749f36da92fc}"/>
</p:tagLst>
</file>

<file path=ppt/tags/tag383.xml><?xml version="1.0" encoding="utf-8"?>
<p:tagLst xmlns:p="http://schemas.openxmlformats.org/presentationml/2006/main">
  <p:tag name="AS_UNIQUEID" val="2307"/>
</p:tagLst>
</file>

<file path=ppt/tags/tag384.xml><?xml version="1.0" encoding="utf-8"?>
<p:tagLst xmlns:p="http://schemas.openxmlformats.org/presentationml/2006/main">
  <p:tag name="AS_UNIQUEID" val="1814"/>
</p:tagLst>
</file>

<file path=ppt/tags/tag385.xml><?xml version="1.0" encoding="utf-8"?>
<p:tagLst xmlns:p="http://schemas.openxmlformats.org/presentationml/2006/main">
  <p:tag name="AS_UNIQUEID" val="2308"/>
</p:tagLst>
</file>

<file path=ppt/tags/tag386.xml><?xml version="1.0" encoding="utf-8"?>
<p:tagLst xmlns:p="http://schemas.openxmlformats.org/presentationml/2006/main">
  <p:tag name="AS_UNIQUEID" val="1868"/>
  <p:tag name="KSO_WM_UNIT_TEXT_FILL_FORE_SCHEMECOLOR_INDEX" val="13"/>
  <p:tag name="KSO_WM_UNIT_TEXT_FILL_FORE_SCHEMECOLOR_INDEX_BRIGHTNESS" val="0"/>
  <p:tag name="KSO_WM_UNIT_TEXT_FILL_TYPE" val="1"/>
</p:tagLst>
</file>

<file path=ppt/tags/tag387.xml><?xml version="1.0" encoding="utf-8"?>
<p:tagLst xmlns:p="http://schemas.openxmlformats.org/presentationml/2006/main">
  <p:tag name="AS_UNIQUEID" val="1869"/>
  <p:tag name="KSO_WM_UNIT_TEXT_FILL_FORE_SCHEMECOLOR_INDEX" val="2"/>
  <p:tag name="KSO_WM_UNIT_TEXT_FILL_FORE_SCHEMECOLOR_INDEX_BRIGHTNESS" val="0"/>
  <p:tag name="KSO_WM_UNIT_TEXT_FILL_TYPE" val="1"/>
</p:tagLst>
</file>

<file path=ppt/tags/tag388.xml><?xml version="1.0" encoding="utf-8"?>
<p:tagLst xmlns:p="http://schemas.openxmlformats.org/presentationml/2006/main">
  <p:tag name="AS_UNIQUEID" val="1870"/>
  <p:tag name="KSO_WM_UNIT_TEXT_FILL_FORE_SCHEMECOLOR_INDEX" val="2"/>
  <p:tag name="KSO_WM_UNIT_TEXT_FILL_FORE_SCHEMECOLOR_INDEX_BRIGHTNESS" val="0"/>
  <p:tag name="KSO_WM_UNIT_TEXT_FILL_TYPE" val="1"/>
</p:tagLst>
</file>

<file path=ppt/tags/tag389.xml><?xml version="1.0" encoding="utf-8"?>
<p:tagLst xmlns:p="http://schemas.openxmlformats.org/presentationml/2006/main">
  <p:tag name="AS_UNIQUEID" val="1871"/>
  <p:tag name="KSO_WM_UNIT_LINE_FILL_TYPE" val="2"/>
  <p:tag name="KSO_WM_UNIT_LINE_FORE_SCHEMECOLOR_INDEX" val="10"/>
  <p:tag name="KSO_WM_UNIT_LINE_FORE_SCHEMECOLOR_INDEX_BRIGHTNESS" val="-0.5"/>
  <p:tag name="KSO_WM_UNIT_TEXT_FILL_FORE_SCHEMECOLOR_INDEX" val="2"/>
  <p:tag name="KSO_WM_UNIT_TEXT_FILL_FORE_SCHEMECOLOR_INDEX_BRIGHTNESS" val="0"/>
  <p:tag name="KSO_WM_UNIT_TEXT_FILL_TYPE" val="1"/>
</p:tagLst>
</file>

<file path=ppt/tags/tag39.xml><?xml version="1.0" encoding="utf-8"?>
<p:tagLst xmlns:p="http://schemas.openxmlformats.org/presentationml/2006/main">
  <p:tag name="AS_UNIQUEID" val="2039"/>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390.xml><?xml version="1.0" encoding="utf-8"?>
<p:tagLst xmlns:p="http://schemas.openxmlformats.org/presentationml/2006/main">
  <p:tag name="AS_UNIQUEID" val="1872"/>
</p:tagLst>
</file>

<file path=ppt/tags/tag391.xml><?xml version="1.0" encoding="utf-8"?>
<p:tagLst xmlns:p="http://schemas.openxmlformats.org/presentationml/2006/main">
  <p:tag name="AS_UNIQUEID" val="1873"/>
</p:tagLst>
</file>

<file path=ppt/tags/tag392.xml><?xml version="1.0" encoding="utf-8"?>
<p:tagLst xmlns:p="http://schemas.openxmlformats.org/presentationml/2006/main">
  <p:tag name="AS_UNIQUEID" val="1874"/>
  <p:tag name="KSO_WM_UNIT_TEXT_FILL_FORE_SCHEMECOLOR_INDEX" val="10"/>
  <p:tag name="KSO_WM_UNIT_TEXT_FILL_FORE_SCHEMECOLOR_INDEX_BRIGHTNESS" val="-0.5"/>
  <p:tag name="KSO_WM_UNIT_TEXT_FILL_TYPE" val="1"/>
</p:tagLst>
</file>

<file path=ppt/tags/tag393.xml><?xml version="1.0" encoding="utf-8"?>
<p:tagLst xmlns:p="http://schemas.openxmlformats.org/presentationml/2006/main">
  <p:tag name="AS_UNIQUEID" val="1296"/>
</p:tagLst>
</file>

<file path=ppt/tags/tag394.xml><?xml version="1.0" encoding="utf-8"?>
<p:tagLst xmlns:p="http://schemas.openxmlformats.org/presentationml/2006/main">
  <p:tag name="AS_UNIQUEID" val="1831"/>
</p:tagLst>
</file>

<file path=ppt/tags/tag395.xml><?xml version="1.0" encoding="utf-8"?>
<p:tagLst xmlns:p="http://schemas.openxmlformats.org/presentationml/2006/main">
  <p:tag name="AS_UNIQUEID" val="1832"/>
  <p:tag name="KSO_WM_UNIT_LINE_FILL_TYPE" val="2"/>
  <p:tag name="KSO_WM_UNIT_LINE_FORE_SCHEMECOLOR_INDEX" val="13"/>
  <p:tag name="KSO_WM_UNIT_LINE_FORE_SCHEMECOLOR_INDEX_BRIGHTNESS" val="0"/>
  <p:tag name="KSO_WM_UNIT_TEXT_FILL_FORE_SCHEMECOLOR_INDEX" val="13"/>
  <p:tag name="KSO_WM_UNIT_TEXT_FILL_FORE_SCHEMECOLOR_INDEX_BRIGHTNESS" val="0"/>
  <p:tag name="KSO_WM_UNIT_TEXT_FILL_TYPE" val="1"/>
</p:tagLst>
</file>

<file path=ppt/tags/tag396.xml><?xml version="1.0" encoding="utf-8"?>
<p:tagLst xmlns:p="http://schemas.openxmlformats.org/presentationml/2006/main">
  <p:tag name="AS_UNIQUEID" val="1833"/>
</p:tagLst>
</file>

<file path=ppt/tags/tag397.xml><?xml version="1.0" encoding="utf-8"?>
<p:tagLst xmlns:p="http://schemas.openxmlformats.org/presentationml/2006/main">
  <p:tag name="AS_UNIQUEID" val="1834"/>
  <p:tag name="KSO_WM_UNIT_LINE_FILL_TYPE" val="2"/>
  <p:tag name="KSO_WM_UNIT_LINE_FORE_SCHEMECOLOR_INDEX" val="13"/>
  <p:tag name="KSO_WM_UNIT_LINE_FORE_SCHEMECOLOR_INDEX_BRIGHTNESS" val="0"/>
  <p:tag name="KSO_WM_UNIT_TEXT_FILL_FORE_SCHEMECOLOR_INDEX" val="13"/>
  <p:tag name="KSO_WM_UNIT_TEXT_FILL_FORE_SCHEMECOLOR_INDEX_BRIGHTNESS" val="0"/>
  <p:tag name="KSO_WM_UNIT_TEXT_FILL_TYPE" val="1"/>
</p:tagLst>
</file>

<file path=ppt/tags/tag398.xml><?xml version="1.0" encoding="utf-8"?>
<p:tagLst xmlns:p="http://schemas.openxmlformats.org/presentationml/2006/main">
  <p:tag name="AS_UNIQUEID" val="1835"/>
  <p:tag name="KSO_WM_UNIT_LINE_FILL_TYPE" val="2"/>
  <p:tag name="KSO_WM_UNIT_LINE_FORE_SCHEMECOLOR_INDEX" val="13"/>
  <p:tag name="KSO_WM_UNIT_LINE_FORE_SCHEMECOLOR_INDEX_BRIGHTNESS" val="0"/>
  <p:tag name="KSO_WM_UNIT_TEXT_FILL_FORE_SCHEMECOLOR_INDEX" val="13"/>
  <p:tag name="KSO_WM_UNIT_TEXT_FILL_FORE_SCHEMECOLOR_INDEX_BRIGHTNESS" val="0"/>
  <p:tag name="KSO_WM_UNIT_TEXT_FILL_TYPE" val="1"/>
</p:tagLst>
</file>

<file path=ppt/tags/tag399.xml><?xml version="1.0" encoding="utf-8"?>
<p:tagLst xmlns:p="http://schemas.openxmlformats.org/presentationml/2006/main">
  <p:tag name="AS_UNIQUEID" val="1836"/>
  <p:tag name="KSO_WM_UNIT_TEXT_FILL_FORE_SCHEMECOLOR_INDEX" val="2"/>
  <p:tag name="KSO_WM_UNIT_TEXT_FILL_FORE_SCHEMECOLOR_INDEX_BRIGHTNESS" val="0"/>
  <p:tag name="KSO_WM_UNIT_TEXT_FILL_TYPE" val="1"/>
</p:tagLst>
</file>

<file path=ppt/tags/tag4.xml><?xml version="1.0" encoding="utf-8"?>
<p:tagLst xmlns:p="http://schemas.openxmlformats.org/presentationml/2006/main">
  <p:tag name="AS_UNIQUEID" val="2004"/>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AS_UNIQUEID" val="2040"/>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400.xml><?xml version="1.0" encoding="utf-8"?>
<p:tagLst xmlns:p="http://schemas.openxmlformats.org/presentationml/2006/main">
  <p:tag name="AS_UNIQUEID" val="1837"/>
  <p:tag name="KSO_WM_UNIT_TEXT_FILL_FORE_SCHEMECOLOR_INDEX" val="2"/>
  <p:tag name="KSO_WM_UNIT_TEXT_FILL_FORE_SCHEMECOLOR_INDEX_BRIGHTNESS" val="0"/>
  <p:tag name="KSO_WM_UNIT_TEXT_FILL_TYPE" val="1"/>
</p:tagLst>
</file>

<file path=ppt/tags/tag401.xml><?xml version="1.0" encoding="utf-8"?>
<p:tagLst xmlns:p="http://schemas.openxmlformats.org/presentationml/2006/main">
  <p:tag name="AS_UNIQUEID" val="1838"/>
  <p:tag name="KSO_WM_UNIT_TEXT_FILL_FORE_SCHEMECOLOR_INDEX" val="2"/>
  <p:tag name="KSO_WM_UNIT_TEXT_FILL_FORE_SCHEMECOLOR_INDEX_BRIGHTNESS" val="0"/>
  <p:tag name="KSO_WM_UNIT_TEXT_FILL_TYPE" val="1"/>
</p:tagLst>
</file>

<file path=ppt/tags/tag402.xml><?xml version="1.0" encoding="utf-8"?>
<p:tagLst xmlns:p="http://schemas.openxmlformats.org/presentationml/2006/main">
  <p:tag name="AS_UNIQUEID" val="1839"/>
  <p:tag name="KSO_WM_UNIT_LINE_FILL_TYPE" val="2"/>
  <p:tag name="KSO_WM_UNIT_LINE_FORE_SCHEMECOLOR_INDEX" val="13"/>
  <p:tag name="KSO_WM_UNIT_LINE_FORE_SCHEMECOLOR_INDEX_BRIGHTNESS" val="0"/>
  <p:tag name="KSO_WM_UNIT_TEXT_FILL_FORE_SCHEMECOLOR_INDEX" val="2"/>
  <p:tag name="KSO_WM_UNIT_TEXT_FILL_FORE_SCHEMECOLOR_INDEX_BRIGHTNESS" val="0"/>
  <p:tag name="KSO_WM_UNIT_TEXT_FILL_TYPE" val="1"/>
</p:tagLst>
</file>

<file path=ppt/tags/tag403.xml><?xml version="1.0" encoding="utf-8"?>
<p:tagLst xmlns:p="http://schemas.openxmlformats.org/presentationml/2006/main">
  <p:tag name="AS_UNIQUEID" val="1840"/>
  <p:tag name="KSO_WM_UNIT_TEXT_FILL_FORE_SCHEMECOLOR_INDEX" val="13"/>
  <p:tag name="KSO_WM_UNIT_TEXT_FILL_FORE_SCHEMECOLOR_INDEX_BRIGHTNESS" val="0"/>
  <p:tag name="KSO_WM_UNIT_TEXT_FILL_TYPE" val="1"/>
</p:tagLst>
</file>

<file path=ppt/tags/tag404.xml><?xml version="1.0" encoding="utf-8"?>
<p:tagLst xmlns:p="http://schemas.openxmlformats.org/presentationml/2006/main">
  <p:tag name="AS_UNIQUEID" val="1841"/>
  <p:tag name="KSO_WM_UNIT_TEXT_FILL_FORE_SCHEMECOLOR_INDEX" val="13"/>
  <p:tag name="KSO_WM_UNIT_TEXT_FILL_FORE_SCHEMECOLOR_INDEX_BRIGHTNESS" val="0"/>
  <p:tag name="KSO_WM_UNIT_TEXT_FILL_TYPE" val="1"/>
</p:tagLst>
</file>

<file path=ppt/tags/tag405.xml><?xml version="1.0" encoding="utf-8"?>
<p:tagLst xmlns:p="http://schemas.openxmlformats.org/presentationml/2006/main">
  <p:tag name="AS_UNIQUEID" val="1842"/>
  <p:tag name="KSO_WM_UNIT_TEXT_FILL_FORE_SCHEMECOLOR_INDEX" val="13"/>
  <p:tag name="KSO_WM_UNIT_TEXT_FILL_FORE_SCHEMECOLOR_INDEX_BRIGHTNESS" val="0"/>
  <p:tag name="KSO_WM_UNIT_TEXT_FILL_TYPE" val="1"/>
</p:tagLst>
</file>

<file path=ppt/tags/tag406.xml><?xml version="1.0" encoding="utf-8"?>
<p:tagLst xmlns:p="http://schemas.openxmlformats.org/presentationml/2006/main">
  <p:tag name="AS_UNIQUEID" val="1843"/>
  <p:tag name="KSO_WM_UNIT_TEXT_FILL_FORE_SCHEMECOLOR_INDEX" val="13"/>
  <p:tag name="KSO_WM_UNIT_TEXT_FILL_FORE_SCHEMECOLOR_INDEX_BRIGHTNESS" val="0"/>
  <p:tag name="KSO_WM_UNIT_TEXT_FILL_TYPE" val="1"/>
</p:tagLst>
</file>

<file path=ppt/tags/tag407.xml><?xml version="1.0" encoding="utf-8"?>
<p:tagLst xmlns:p="http://schemas.openxmlformats.org/presentationml/2006/main">
  <p:tag name="AS_UNIQUEID" val="1844"/>
  <p:tag name="KSO_WM_UNIT_TEXT_FILL_FORE_SCHEMECOLOR_INDEX" val="2"/>
  <p:tag name="KSO_WM_UNIT_TEXT_FILL_FORE_SCHEMECOLOR_INDEX_BRIGHTNESS" val="0"/>
  <p:tag name="KSO_WM_UNIT_TEXT_FILL_TYPE" val="1"/>
</p:tagLst>
</file>

<file path=ppt/tags/tag408.xml><?xml version="1.0" encoding="utf-8"?>
<p:tagLst xmlns:p="http://schemas.openxmlformats.org/presentationml/2006/main">
  <p:tag name="AS_UNIQUEID" val="1890"/>
</p:tagLst>
</file>

<file path=ppt/tags/tag409.xml><?xml version="1.0" encoding="utf-8"?>
<p:tagLst xmlns:p="http://schemas.openxmlformats.org/presentationml/2006/main">
  <p:tag name="AS_UNIQUEID" val="2309"/>
</p:tagLst>
</file>

<file path=ppt/tags/tag41.xml><?xml version="1.0" encoding="utf-8"?>
<p:tagLst xmlns:p="http://schemas.openxmlformats.org/presentationml/2006/main">
  <p:tag name="AS_UNIQUEID" val="2041"/>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410.xml><?xml version="1.0" encoding="utf-8"?>
<p:tagLst xmlns:p="http://schemas.openxmlformats.org/presentationml/2006/main">
  <p:tag name="KSO_WM_BEAUTIFY_FLAG" val="#wm#"/>
  <p:tag name="KSO_WM_SLIDE_BACKGROUND_TYPE" val="general"/>
  <p:tag name="KSO_WM_SLIDE_BK_DARK_LIGHT" val="2"/>
  <p:tag name="KSO_WM_TEMPLATE_CATEGORY" val="custom"/>
  <p:tag name="KSO_WM_TEMPLATE_INDEX" val="20205176"/>
</p:tagLst>
</file>

<file path=ppt/tags/tag411.xml><?xml version="1.0" encoding="utf-8"?>
<p:tagLst xmlns:p="http://schemas.openxmlformats.org/presentationml/2006/main">
  <p:tag name="AS_UNIQUEID" val="2310"/>
</p:tagLst>
</file>

<file path=ppt/tags/tag412.xml><?xml version="1.0" encoding="utf-8"?>
<p:tagLst xmlns:p="http://schemas.openxmlformats.org/presentationml/2006/main">
  <p:tag name="AS_UNIQUEID" val="2311"/>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i*1"/>
  <p:tag name="KSO_WM_UNIT_INDEX" val="1"/>
  <p:tag name="KSO_WM_UNIT_LAYERLEVEL" val="1"/>
  <p:tag name="KSO_WM_UNIT_TYPE" val="i"/>
  <p:tag name="WM_BEAUTIFY_SHAPE_IDENTITY" val="{acd694b4-6a2c-4fc5-9e9e-9367b95b870e}"/>
</p:tagLst>
</file>

<file path=ppt/tags/tag413.xml><?xml version="1.0" encoding="utf-8"?>
<p:tagLst xmlns:p="http://schemas.openxmlformats.org/presentationml/2006/main">
  <p:tag name="AS_UNIQUEID" val="2312"/>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i*2"/>
  <p:tag name="KSO_WM_UNIT_INDEX" val="2"/>
  <p:tag name="KSO_WM_UNIT_LAYERLEVEL" val="1"/>
  <p:tag name="KSO_WM_UNIT_TYPE" val="i"/>
  <p:tag name="WM_BEAUTIFY_SHAPE_IDENTITY" val="{c664f8ec-824d-4f89-8c79-2afc8b9a2450}"/>
</p:tagLst>
</file>

<file path=ppt/tags/tag414.xml><?xml version="1.0" encoding="utf-8"?>
<p:tagLst xmlns:p="http://schemas.openxmlformats.org/presentationml/2006/main">
  <p:tag name="AS_UNIQUEID" val="1829"/>
  <p:tag name="KSO_WM_UNIT_TABLE_BEAUTIFY" val="smartTable{53792703-3c45-41b7-a3f9-749f36da92fc}"/>
</p:tagLst>
</file>

<file path=ppt/tags/tag415.xml><?xml version="1.0" encoding="utf-8"?>
<p:tagLst xmlns:p="http://schemas.openxmlformats.org/presentationml/2006/main">
  <p:tag name="AS_UNIQUEID" val="10"/>
</p:tagLst>
</file>

<file path=ppt/tags/tag416.xml><?xml version="1.0" encoding="utf-8"?>
<p:tagLst xmlns:p="http://schemas.openxmlformats.org/presentationml/2006/main">
  <p:tag name="AS_UNIQUEID" val="2313"/>
</p:tagLst>
</file>

<file path=ppt/tags/tag417.xml><?xml version="1.0" encoding="utf-8"?>
<p:tagLst xmlns:p="http://schemas.openxmlformats.org/presentationml/2006/main">
  <p:tag name="AS_UNIQUEID" val="1302"/>
</p:tagLst>
</file>

<file path=ppt/tags/tag418.xml><?xml version="1.0" encoding="utf-8"?>
<p:tagLst xmlns:p="http://schemas.openxmlformats.org/presentationml/2006/main">
  <p:tag name="AS_UNIQUEID" val="2314"/>
  <p:tag name="KSO_WM_UNIT_TEXT_FILL_FORE_SCHEMECOLOR_INDEX" val="13"/>
  <p:tag name="KSO_WM_UNIT_TEXT_FILL_FORE_SCHEMECOLOR_INDEX_BRIGHTNESS" val="0"/>
  <p:tag name="KSO_WM_UNIT_TEXT_FILL_TYPE" val="1"/>
</p:tagLst>
</file>

<file path=ppt/tags/tag419.xml><?xml version="1.0" encoding="utf-8"?>
<p:tagLst xmlns:p="http://schemas.openxmlformats.org/presentationml/2006/main">
  <p:tag name="AS_UNIQUEID" val="1882"/>
</p:tagLst>
</file>

<file path=ppt/tags/tag42.xml><?xml version="1.0" encoding="utf-8"?>
<p:tagLst xmlns:p="http://schemas.openxmlformats.org/presentationml/2006/main">
  <p:tag name="AS_UNIQUEID" val="2042"/>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420.xml><?xml version="1.0" encoding="utf-8"?>
<p:tagLst xmlns:p="http://schemas.openxmlformats.org/presentationml/2006/main">
  <p:tag name="AS_UNIQUEID" val="1305"/>
</p:tagLst>
</file>

<file path=ppt/tags/tag421.xml><?xml version="1.0" encoding="utf-8"?>
<p:tagLst xmlns:p="http://schemas.openxmlformats.org/presentationml/2006/main">
  <p:tag name="AS_UNIQUEID" val="2315"/>
  <p:tag name="KSO_WM_UNIT_FILL_FORE_SCHEMECOLOR_INDEX" val="10"/>
  <p:tag name="KSO_WM_UNIT_FILL_FORE_SCHEMECOLOR_INDEX_BRIGHTNESS" val="0"/>
  <p:tag name="KSO_WM_UNIT_FILL_TYPE" val="1"/>
  <p:tag name="KSO_WM_UNIT_LINE_FILL_TYPE" val="2"/>
  <p:tag name="KSO_WM_UNIT_LINE_FORE_SCHEMECOLOR_INDEX" val="5"/>
  <p:tag name="KSO_WM_UNIT_LINE_FORE_SCHEMECOLOR_INDEX_BRIGHTNESS" val="0"/>
</p:tagLst>
</file>

<file path=ppt/tags/tag422.xml><?xml version="1.0" encoding="utf-8"?>
<p:tagLst xmlns:p="http://schemas.openxmlformats.org/presentationml/2006/main">
  <p:tag name="AS_UNIQUEID" val="1892"/>
</p:tagLst>
</file>

<file path=ppt/tags/tag423.xml><?xml version="1.0" encoding="utf-8"?>
<p:tagLst xmlns:p="http://schemas.openxmlformats.org/presentationml/2006/main">
  <p:tag name="KSO_WM_BEAUTIFY_FLAG" val="#wm#"/>
  <p:tag name="KSO_WM_SLIDE_BACKGROUND_TYPE" val="general"/>
  <p:tag name="KSO_WM_SLIDE_BK_DARK_LIGHT" val="2"/>
  <p:tag name="KSO_WM_TEMPLATE_CATEGORY" val="custom"/>
  <p:tag name="KSO_WM_TEMPLATE_INDEX" val="20205176"/>
</p:tagLst>
</file>

<file path=ppt/tags/tag424.xml><?xml version="1.0" encoding="utf-8"?>
<p:tagLst xmlns:p="http://schemas.openxmlformats.org/presentationml/2006/main">
  <p:tag name="AS_UNIQUEID" val="2316"/>
</p:tagLst>
</file>

<file path=ppt/tags/tag425.xml><?xml version="1.0" encoding="utf-8"?>
<p:tagLst xmlns:p="http://schemas.openxmlformats.org/presentationml/2006/main">
  <p:tag name="AS_UNIQUEID" val="2317"/>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i*1"/>
  <p:tag name="KSO_WM_UNIT_INDEX" val="1"/>
  <p:tag name="KSO_WM_UNIT_LAYERLEVEL" val="1"/>
  <p:tag name="KSO_WM_UNIT_TYPE" val="i"/>
  <p:tag name="WM_BEAUTIFY_SHAPE_IDENTITY" val="{acd694b4-6a2c-4fc5-9e9e-9367b95b870e}"/>
</p:tagLst>
</file>

<file path=ppt/tags/tag426.xml><?xml version="1.0" encoding="utf-8"?>
<p:tagLst xmlns:p="http://schemas.openxmlformats.org/presentationml/2006/main">
  <p:tag name="AS_UNIQUEID" val="2318"/>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i*2"/>
  <p:tag name="KSO_WM_UNIT_INDEX" val="2"/>
  <p:tag name="KSO_WM_UNIT_LAYERLEVEL" val="1"/>
  <p:tag name="KSO_WM_UNIT_TYPE" val="i"/>
  <p:tag name="WM_BEAUTIFY_SHAPE_IDENTITY" val="{c664f8ec-824d-4f89-8c79-2afc8b9a2450}"/>
</p:tagLst>
</file>

<file path=ppt/tags/tag427.xml><?xml version="1.0" encoding="utf-8"?>
<p:tagLst xmlns:p="http://schemas.openxmlformats.org/presentationml/2006/main">
  <p:tag name="AS_UNIQUEID" val="1884"/>
  <p:tag name="KSO_WM_UNIT_TEXT_FILL_FORE_SCHEMECOLOR_INDEX" val="13"/>
  <p:tag name="KSO_WM_UNIT_TEXT_FILL_FORE_SCHEMECOLOR_INDEX_BRIGHTNESS" val="0"/>
  <p:tag name="KSO_WM_UNIT_TEXT_FILL_TYPE" val="1"/>
</p:tagLst>
</file>

<file path=ppt/tags/tag428.xml><?xml version="1.0" encoding="utf-8"?>
<p:tagLst xmlns:p="http://schemas.openxmlformats.org/presentationml/2006/main">
  <p:tag name="AS_UNIQUEID" val="1885"/>
</p:tagLst>
</file>

<file path=ppt/tags/tag429.xml><?xml version="1.0" encoding="utf-8"?>
<p:tagLst xmlns:p="http://schemas.openxmlformats.org/presentationml/2006/main">
  <p:tag name="AS_UNIQUEID" val="1886"/>
</p:tagLst>
</file>

<file path=ppt/tags/tag43.xml><?xml version="1.0" encoding="utf-8"?>
<p:tagLst xmlns:p="http://schemas.openxmlformats.org/presentationml/2006/main">
  <p:tag name="AS_UNIQUEID" val="2043"/>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430.xml><?xml version="1.0" encoding="utf-8"?>
<p:tagLst xmlns:p="http://schemas.openxmlformats.org/presentationml/2006/main">
  <p:tag name="AS_UNIQUEID" val="1885"/>
</p:tagLst>
</file>

<file path=ppt/tags/tag431.xml><?xml version="1.0" encoding="utf-8"?>
<p:tagLst xmlns:p="http://schemas.openxmlformats.org/presentationml/2006/main">
  <p:tag name="AS_UNIQUEID" val="2319"/>
</p:tagLst>
</file>

<file path=ppt/tags/tag432.xml><?xml version="1.0" encoding="utf-8"?>
<p:tagLst xmlns:p="http://schemas.openxmlformats.org/presentationml/2006/main">
  <p:tag name="AS_UNIQUEID" val="2320"/>
</p:tagLst>
</file>

<file path=ppt/tags/tag433.xml><?xml version="1.0" encoding="utf-8"?>
<p:tagLst xmlns:p="http://schemas.openxmlformats.org/presentationml/2006/main">
  <p:tag name="AS_UNIQUEID" val="2321"/>
</p:tagLst>
</file>

<file path=ppt/tags/tag434.xml><?xml version="1.0" encoding="utf-8"?>
<p:tagLst xmlns:p="http://schemas.openxmlformats.org/presentationml/2006/main">
  <p:tag name="AS_UNIQUEID" val="2322"/>
  <p:tag name="KSO_WM_UNIT_TEXT_FILL_FORE_SCHEMECOLOR_INDEX" val="13"/>
  <p:tag name="KSO_WM_UNIT_TEXT_FILL_FORE_SCHEMECOLOR_INDEX_BRIGHTNESS" val="0"/>
  <p:tag name="KSO_WM_UNIT_TEXT_FILL_TYPE" val="1"/>
</p:tagLst>
</file>

<file path=ppt/tags/tag435.xml><?xml version="1.0" encoding="utf-8"?>
<p:tagLst xmlns:p="http://schemas.openxmlformats.org/presentationml/2006/main">
  <p:tag name="AS_UNIQUEID" val="2323"/>
</p:tagLst>
</file>

<file path=ppt/tags/tag436.xml><?xml version="1.0" encoding="utf-8"?>
<p:tagLst xmlns:p="http://schemas.openxmlformats.org/presentationml/2006/main">
  <p:tag name="AS_UNIQUEID" val="2324"/>
</p:tagLst>
</file>

<file path=ppt/tags/tag437.xml><?xml version="1.0" encoding="utf-8"?>
<p:tagLst xmlns:p="http://schemas.openxmlformats.org/presentationml/2006/main">
  <p:tag name="AS_UNIQUEID" val="2325"/>
</p:tagLst>
</file>

<file path=ppt/tags/tag438.xml><?xml version="1.0" encoding="utf-8"?>
<p:tagLst xmlns:p="http://schemas.openxmlformats.org/presentationml/2006/main">
  <p:tag name="AS_UNIQUEID" val="2326"/>
  <p:tag name="KSO_WM_UNIT_LINE_FILL_TYPE" val="2"/>
  <p:tag name="KSO_WM_UNIT_LINE_FORE_SCHEMECOLOR_INDEX" val="1"/>
  <p:tag name="KSO_WM_UNIT_LINE_FORE_SCHEMECOLOR_INDEX_BRIGHTNESS" val="0"/>
  <p:tag name="KSO_WM_UNIT_TEXT_FILL_FORE_SCHEMECOLOR_INDEX" val="13"/>
  <p:tag name="KSO_WM_UNIT_TEXT_FILL_FORE_SCHEMECOLOR_INDEX_BRIGHTNESS" val="0"/>
  <p:tag name="KSO_WM_UNIT_TEXT_FILL_TYPE" val="1"/>
</p:tagLst>
</file>

<file path=ppt/tags/tag439.xml><?xml version="1.0" encoding="utf-8"?>
<p:tagLst xmlns:p="http://schemas.openxmlformats.org/presentationml/2006/main">
  <p:tag name="KSO_WM_BEAUTIFY_FLAG" val="#wm#"/>
  <p:tag name="KSO_WM_SLIDE_BACKGROUND_TYPE" val="general"/>
  <p:tag name="KSO_WM_SLIDE_BK_DARK_LIGHT" val="2"/>
  <p:tag name="KSO_WM_TEMPLATE_CATEGORY" val="custom"/>
  <p:tag name="KSO_WM_TEMPLATE_INDEX" val="20205176"/>
</p:tagLst>
</file>

<file path=ppt/tags/tag44.xml><?xml version="1.0" encoding="utf-8"?>
<p:tagLst xmlns:p="http://schemas.openxmlformats.org/presentationml/2006/main">
  <p:tag name="AS_UNIQUEID" val="2044"/>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440.xml><?xml version="1.0" encoding="utf-8"?>
<p:tagLst xmlns:p="http://schemas.openxmlformats.org/presentationml/2006/main">
  <p:tag name="AS_UNIQUEID" val="2327"/>
</p:tagLst>
</file>

<file path=ppt/tags/tag441.xml><?xml version="1.0" encoding="utf-8"?>
<p:tagLst xmlns:p="http://schemas.openxmlformats.org/presentationml/2006/main">
  <p:tag name="AS_UNIQUEID" val="2328"/>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i*1"/>
  <p:tag name="KSO_WM_UNIT_INDEX" val="1"/>
  <p:tag name="KSO_WM_UNIT_LAYERLEVEL" val="1"/>
  <p:tag name="KSO_WM_UNIT_TYPE" val="i"/>
  <p:tag name="WM_BEAUTIFY_SHAPE_IDENTITY" val="{acd694b4-6a2c-4fc5-9e9e-9367b95b870e}"/>
</p:tagLst>
</file>

<file path=ppt/tags/tag442.xml><?xml version="1.0" encoding="utf-8"?>
<p:tagLst xmlns:p="http://schemas.openxmlformats.org/presentationml/2006/main">
  <p:tag name="AS_UNIQUEID" val="2329"/>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i*2"/>
  <p:tag name="KSO_WM_UNIT_INDEX" val="2"/>
  <p:tag name="KSO_WM_UNIT_LAYERLEVEL" val="1"/>
  <p:tag name="KSO_WM_UNIT_TYPE" val="i"/>
  <p:tag name="WM_BEAUTIFY_SHAPE_IDENTITY" val="{c664f8ec-824d-4f89-8c79-2afc8b9a2450}"/>
</p:tagLst>
</file>

<file path=ppt/tags/tag443.xml><?xml version="1.0" encoding="utf-8"?>
<p:tagLst xmlns:p="http://schemas.openxmlformats.org/presentationml/2006/main">
  <p:tag name="AS_UNIQUEID" val="2330"/>
</p:tagLst>
</file>

<file path=ppt/tags/tag444.xml><?xml version="1.0" encoding="utf-8"?>
<p:tagLst xmlns:p="http://schemas.openxmlformats.org/presentationml/2006/main">
  <p:tag name="AS_UNIQUEID" val="2331"/>
</p:tagLst>
</file>

<file path=ppt/tags/tag445.xml><?xml version="1.0" encoding="utf-8"?>
<p:tagLst xmlns:p="http://schemas.openxmlformats.org/presentationml/2006/main">
  <p:tag name="AS_UNIQUEID" val="2332"/>
</p:tagLst>
</file>

<file path=ppt/tags/tag446.xml><?xml version="1.0" encoding="utf-8"?>
<p:tagLst xmlns:p="http://schemas.openxmlformats.org/presentationml/2006/main">
  <p:tag name="AS_UNIQUEID" val="2333"/>
  <p:tag name="KSO_WM_UNIT_LINE_FILL_TYPE" val="2"/>
  <p:tag name="KSO_WM_UNIT_LINE_FORE_SCHEMECOLOR_INDEX" val="5"/>
  <p:tag name="KSO_WM_UNIT_LINE_FORE_SCHEMECOLOR_INDEX_BRIGHTNESS" val="0"/>
</p:tagLst>
</file>

<file path=ppt/tags/tag447.xml><?xml version="1.0" encoding="utf-8"?>
<p:tagLst xmlns:p="http://schemas.openxmlformats.org/presentationml/2006/main">
  <p:tag name="AS_UNIQUEID" val="1353"/>
  <p:tag name="KSO_WM_UNIT_TEXT_FILL_FORE_SCHEMECOLOR_INDEX" val="13"/>
  <p:tag name="KSO_WM_UNIT_TEXT_FILL_FORE_SCHEMECOLOR_INDEX_BRIGHTNESS" val="0"/>
  <p:tag name="KSO_WM_UNIT_TEXT_FILL_TYPE" val="1"/>
</p:tagLst>
</file>

<file path=ppt/tags/tag448.xml><?xml version="1.0" encoding="utf-8"?>
<p:tagLst xmlns:p="http://schemas.openxmlformats.org/presentationml/2006/main">
  <p:tag name="AS_UNIQUEID" val="2334"/>
</p:tagLst>
</file>

<file path=ppt/tags/tag449.xml><?xml version="1.0" encoding="utf-8"?>
<p:tagLst xmlns:p="http://schemas.openxmlformats.org/presentationml/2006/main">
  <p:tag name="AS_UNIQUEID" val="1354"/>
  <p:tag name="KSO_WM_UNIT_TEXT_FILL_FORE_SCHEMECOLOR_INDEX" val="13"/>
  <p:tag name="KSO_WM_UNIT_TEXT_FILL_FORE_SCHEMECOLOR_INDEX_BRIGHTNESS" val="0"/>
  <p:tag name="KSO_WM_UNIT_TEXT_FILL_TYPE" val="1"/>
</p:tagLst>
</file>

<file path=ppt/tags/tag45.xml><?xml version="1.0" encoding="utf-8"?>
<p:tagLst xmlns:p="http://schemas.openxmlformats.org/presentationml/2006/main">
  <p:tag name="AS_UNIQUEID" val="2045"/>
</p:tagLst>
</file>

<file path=ppt/tags/tag450.xml><?xml version="1.0" encoding="utf-8"?>
<p:tagLst xmlns:p="http://schemas.openxmlformats.org/presentationml/2006/main">
  <p:tag name="AS_UNIQUEID" val="1356"/>
  <p:tag name="KSO_WM_UNIT_TEXT_FILL_FORE_SCHEMECOLOR_INDEX" val="13"/>
  <p:tag name="KSO_WM_UNIT_TEXT_FILL_FORE_SCHEMECOLOR_INDEX_BRIGHTNESS" val="0"/>
  <p:tag name="KSO_WM_UNIT_TEXT_FILL_TYPE" val="1"/>
</p:tagLst>
</file>

<file path=ppt/tags/tag451.xml><?xml version="1.0" encoding="utf-8"?>
<p:tagLst xmlns:p="http://schemas.openxmlformats.org/presentationml/2006/main">
  <p:tag name="AS_UNIQUEID" val="1357"/>
  <p:tag name="KSO_WM_UNIT_TEXT_FILL_FORE_SCHEMECOLOR_INDEX" val="13"/>
  <p:tag name="KSO_WM_UNIT_TEXT_FILL_FORE_SCHEMECOLOR_INDEX_BRIGHTNESS" val="0"/>
  <p:tag name="KSO_WM_UNIT_TEXT_FILL_TYPE" val="1"/>
</p:tagLst>
</file>

<file path=ppt/tags/tag452.xml><?xml version="1.0" encoding="utf-8"?>
<p:tagLst xmlns:p="http://schemas.openxmlformats.org/presentationml/2006/main">
  <p:tag name="AS_UNIQUEID" val="1359"/>
  <p:tag name="KSO_WM_UNIT_TEXT_FILL_FORE_SCHEMECOLOR_INDEX" val="13"/>
  <p:tag name="KSO_WM_UNIT_TEXT_FILL_FORE_SCHEMECOLOR_INDEX_BRIGHTNESS" val="0"/>
  <p:tag name="KSO_WM_UNIT_TEXT_FILL_TYPE" val="1"/>
</p:tagLst>
</file>

<file path=ppt/tags/tag453.xml><?xml version="1.0" encoding="utf-8"?>
<p:tagLst xmlns:p="http://schemas.openxmlformats.org/presentationml/2006/main">
  <p:tag name="AS_UNIQUEID" val="2335"/>
  <p:tag name="KSO_WM_UNIT_LINE_FILL_TYPE" val="2"/>
  <p:tag name="KSO_WM_UNIT_LINE_FORE_SCHEMECOLOR_INDEX" val="10"/>
  <p:tag name="KSO_WM_UNIT_LINE_FORE_SCHEMECOLOR_INDEX_BRIGHTNESS" val="0"/>
  <p:tag name="KSO_WM_UNIT_TEXT_FILL_FORE_SCHEMECOLOR_INDEX" val="13"/>
  <p:tag name="KSO_WM_UNIT_TEXT_FILL_FORE_SCHEMECOLOR_INDEX_BRIGHTNESS" val="0"/>
  <p:tag name="KSO_WM_UNIT_TEXT_FILL_TYPE" val="1"/>
</p:tagLst>
</file>

<file path=ppt/tags/tag454.xml><?xml version="1.0" encoding="utf-8"?>
<p:tagLst xmlns:p="http://schemas.openxmlformats.org/presentationml/2006/main">
  <p:tag name="AS_UNIQUEID" val="1354"/>
  <p:tag name="KSO_WM_UNIT_TEXT_FILL_FORE_SCHEMECOLOR_INDEX" val="13"/>
  <p:tag name="KSO_WM_UNIT_TEXT_FILL_FORE_SCHEMECOLOR_INDEX_BRIGHTNESS" val="0"/>
  <p:tag name="KSO_WM_UNIT_TEXT_FILL_TYPE" val="1"/>
</p:tagLst>
</file>

<file path=ppt/tags/tag455.xml><?xml version="1.0" encoding="utf-8"?>
<p:tagLst xmlns:p="http://schemas.openxmlformats.org/presentationml/2006/main">
  <p:tag name="KSO_WM_SLIDE_BACKGROUND_TYPE" val="general"/>
  <p:tag name="KSO_WM_SLIDE_BK_DARK_LIGHT" val="2"/>
</p:tagLst>
</file>

<file path=ppt/tags/tag456.xml><?xml version="1.0" encoding="utf-8"?>
<p:tagLst xmlns:p="http://schemas.openxmlformats.org/presentationml/2006/main">
  <p:tag name="AS_UNIQUEID" val="2336"/>
</p:tagLst>
</file>

<file path=ppt/tags/tag457.xml><?xml version="1.0" encoding="utf-8"?>
<p:tagLst xmlns:p="http://schemas.openxmlformats.org/presentationml/2006/main">
  <p:tag name="AS_UNIQUEID" val="2337"/>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i*1"/>
  <p:tag name="KSO_WM_UNIT_INDEX" val="1"/>
  <p:tag name="KSO_WM_UNIT_LAYERLEVEL" val="1"/>
  <p:tag name="KSO_WM_UNIT_TYPE" val="i"/>
  <p:tag name="WM_BEAUTIFY_SHAPE_IDENTITY" val="{acd694b4-6a2c-4fc5-9e9e-9367b95b870e}"/>
</p:tagLst>
</file>

<file path=ppt/tags/tag458.xml><?xml version="1.0" encoding="utf-8"?>
<p:tagLst xmlns:p="http://schemas.openxmlformats.org/presentationml/2006/main">
  <p:tag name="AS_UNIQUEID" val="2338"/>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i*2"/>
  <p:tag name="KSO_WM_UNIT_INDEX" val="2"/>
  <p:tag name="KSO_WM_UNIT_LAYERLEVEL" val="1"/>
  <p:tag name="KSO_WM_UNIT_TYPE" val="i"/>
  <p:tag name="WM_BEAUTIFY_SHAPE_IDENTITY" val="{c664f8ec-824d-4f89-8c79-2afc8b9a2450}"/>
</p:tagLst>
</file>

<file path=ppt/tags/tag459.xml><?xml version="1.0" encoding="utf-8"?>
<p:tagLst xmlns:p="http://schemas.openxmlformats.org/presentationml/2006/main">
  <p:tag name="AS_UNIQUEID" val="1906"/>
</p:tagLst>
</file>

<file path=ppt/tags/tag46.xml><?xml version="1.0" encoding="utf-8"?>
<p:tagLst xmlns:p="http://schemas.openxmlformats.org/presentationml/2006/main">
  <p:tag name="AS_UNIQUEID" val="2046"/>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460.xml><?xml version="1.0" encoding="utf-8"?>
<p:tagLst xmlns:p="http://schemas.openxmlformats.org/presentationml/2006/main">
  <p:tag name="AS_UNIQUEID" val="1312"/>
</p:tagLst>
</file>

<file path=ppt/tags/tag461.xml><?xml version="1.0" encoding="utf-8"?>
<p:tagLst xmlns:p="http://schemas.openxmlformats.org/presentationml/2006/main">
  <p:tag name="AS_UNIQUEID" val="1907"/>
</p:tagLst>
</file>

<file path=ppt/tags/tag462.xml><?xml version="1.0" encoding="utf-8"?>
<p:tagLst xmlns:p="http://schemas.openxmlformats.org/presentationml/2006/main">
  <p:tag name="AS_UNIQUEID" val="1908"/>
  <p:tag name="KSO_WM_UNIT_LINE_FILL_TYPE" val="2"/>
  <p:tag name="KSO_WM_UNIT_LINE_FORE_SCHEMECOLOR_INDEX" val="13"/>
  <p:tag name="KSO_WM_UNIT_LINE_FORE_SCHEMECOLOR_INDEX_BRIGHTNESS" val="0"/>
</p:tagLst>
</file>

<file path=ppt/tags/tag463.xml><?xml version="1.0" encoding="utf-8"?>
<p:tagLst xmlns:p="http://schemas.openxmlformats.org/presentationml/2006/main">
  <p:tag name="AS_UNIQUEID" val="1909"/>
</p:tagLst>
</file>

<file path=ppt/tags/tag464.xml><?xml version="1.0" encoding="utf-8"?>
<p:tagLst xmlns:p="http://schemas.openxmlformats.org/presentationml/2006/main">
  <p:tag name="AS_UNIQUEID" val="1910"/>
  <p:tag name="KSO_WM_UNIT_LINE_FILL_TYPE" val="2"/>
  <p:tag name="KSO_WM_UNIT_LINE_FORE_SCHEMECOLOR_INDEX" val="13"/>
  <p:tag name="KSO_WM_UNIT_LINE_FORE_SCHEMECOLOR_INDEX_BRIGHTNESS" val="0"/>
</p:tagLst>
</file>

<file path=ppt/tags/tag465.xml><?xml version="1.0" encoding="utf-8"?>
<p:tagLst xmlns:p="http://schemas.openxmlformats.org/presentationml/2006/main">
  <p:tag name="AS_UNIQUEID" val="1911"/>
  <p:tag name="KSO_WM_UNIT_LINE_FILL_TYPE" val="2"/>
  <p:tag name="KSO_WM_UNIT_LINE_FORE_SCHEMECOLOR_INDEX" val="13"/>
  <p:tag name="KSO_WM_UNIT_LINE_FORE_SCHEMECOLOR_INDEX_BRIGHTNESS" val="0"/>
</p:tagLst>
</file>

<file path=ppt/tags/tag466.xml><?xml version="1.0" encoding="utf-8"?>
<p:tagLst xmlns:p="http://schemas.openxmlformats.org/presentationml/2006/main">
  <p:tag name="AS_UNIQUEID" val="1912"/>
  <p:tag name="KSO_WM_UNIT_LINE_FILL_TYPE" val="2"/>
  <p:tag name="KSO_WM_UNIT_LINE_FORE_SCHEMECOLOR_INDEX" val="13"/>
  <p:tag name="KSO_WM_UNIT_LINE_FORE_SCHEMECOLOR_INDEX_BRIGHTNESS" val="0"/>
</p:tagLst>
</file>

<file path=ppt/tags/tag467.xml><?xml version="1.0" encoding="utf-8"?>
<p:tagLst xmlns:p="http://schemas.openxmlformats.org/presentationml/2006/main">
  <p:tag name="AS_UNIQUEID" val="1913"/>
  <p:tag name="KSO_WM_UNIT_LINE_FILL_TYPE" val="2"/>
  <p:tag name="KSO_WM_UNIT_LINE_FORE_SCHEMECOLOR_INDEX" val="13"/>
  <p:tag name="KSO_WM_UNIT_LINE_FORE_SCHEMECOLOR_INDEX_BRIGHTNESS" val="0"/>
</p:tagLst>
</file>

<file path=ppt/tags/tag468.xml><?xml version="1.0" encoding="utf-8"?>
<p:tagLst xmlns:p="http://schemas.openxmlformats.org/presentationml/2006/main">
  <p:tag name="AS_UNIQUEID" val="1914"/>
  <p:tag name="KSO_WM_UNIT_LINE_FILL_TYPE" val="2"/>
  <p:tag name="KSO_WM_UNIT_LINE_FORE_SCHEMECOLOR_INDEX" val="13"/>
  <p:tag name="KSO_WM_UNIT_LINE_FORE_SCHEMECOLOR_INDEX_BRIGHTNESS" val="0"/>
</p:tagLst>
</file>

<file path=ppt/tags/tag469.xml><?xml version="1.0" encoding="utf-8"?>
<p:tagLst xmlns:p="http://schemas.openxmlformats.org/presentationml/2006/main">
  <p:tag name="AS_UNIQUEID" val="1915"/>
  <p:tag name="KSO_WM_UNIT_TEXT_FILL_FORE_SCHEMECOLOR_INDEX" val="13"/>
  <p:tag name="KSO_WM_UNIT_TEXT_FILL_FORE_SCHEMECOLOR_INDEX_BRIGHTNESS" val="0"/>
  <p:tag name="KSO_WM_UNIT_TEXT_FILL_TYPE" val="1"/>
</p:tagLst>
</file>

<file path=ppt/tags/tag47.xml><?xml version="1.0" encoding="utf-8"?>
<p:tagLst xmlns:p="http://schemas.openxmlformats.org/presentationml/2006/main">
  <p:tag name="AS_UNIQUEID" val="2047"/>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470.xml><?xml version="1.0" encoding="utf-8"?>
<p:tagLst xmlns:p="http://schemas.openxmlformats.org/presentationml/2006/main">
  <p:tag name="AS_UNIQUEID" val="1916"/>
  <p:tag name="KSO_WM_UNIT_TEXT_FILL_FORE_SCHEMECOLOR_INDEX" val="13"/>
  <p:tag name="KSO_WM_UNIT_TEXT_FILL_FORE_SCHEMECOLOR_INDEX_BRIGHTNESS" val="0"/>
  <p:tag name="KSO_WM_UNIT_TEXT_FILL_TYPE" val="1"/>
</p:tagLst>
</file>

<file path=ppt/tags/tag471.xml><?xml version="1.0" encoding="utf-8"?>
<p:tagLst xmlns:p="http://schemas.openxmlformats.org/presentationml/2006/main">
  <p:tag name="AS_UNIQUEID" val="1917"/>
</p:tagLst>
</file>

<file path=ppt/tags/tag472.xml><?xml version="1.0" encoding="utf-8"?>
<p:tagLst xmlns:p="http://schemas.openxmlformats.org/presentationml/2006/main">
  <p:tag name="AS_UNIQUEID" val="1918"/>
</p:tagLst>
</file>

<file path=ppt/tags/tag473.xml><?xml version="1.0" encoding="utf-8"?>
<p:tagLst xmlns:p="http://schemas.openxmlformats.org/presentationml/2006/main">
  <p:tag name="AS_UNIQUEID" val="1919"/>
</p:tagLst>
</file>

<file path=ppt/tags/tag474.xml><?xml version="1.0" encoding="utf-8"?>
<p:tagLst xmlns:p="http://schemas.openxmlformats.org/presentationml/2006/main">
  <p:tag name="AS_UNIQUEID" val="1920"/>
</p:tagLst>
</file>

<file path=ppt/tags/tag475.xml><?xml version="1.0" encoding="utf-8"?>
<p:tagLst xmlns:p="http://schemas.openxmlformats.org/presentationml/2006/main">
  <p:tag name="AS_UNIQUEID" val="2339"/>
  <p:tag name="KSO_WM_UNIT_FILL_FORE_SCHEMECOLOR_INDEX" val="10"/>
  <p:tag name="KSO_WM_UNIT_FILL_FORE_SCHEMECOLOR_INDEX_BRIGHTNESS" val="0"/>
  <p:tag name="KSO_WM_UNIT_FILL_TYPE" val="1"/>
  <p:tag name="KSO_WM_UNIT_LINE_FILL_TYPE" val="2"/>
  <p:tag name="KSO_WM_UNIT_LINE_FORE_SCHEMECOLOR_INDEX" val="5"/>
  <p:tag name="KSO_WM_UNIT_LINE_FORE_SCHEMECOLOR_INDEX_BRIGHTNESS" val="0"/>
</p:tagLst>
</file>

<file path=ppt/tags/tag476.xml><?xml version="1.0" encoding="utf-8"?>
<p:tagLst xmlns:p="http://schemas.openxmlformats.org/presentationml/2006/main">
  <p:tag name="AS_UNIQUEID" val="1354"/>
  <p:tag name="KSO_WM_UNIT_TEXT_FILL_FORE_SCHEMECOLOR_INDEX" val="13"/>
  <p:tag name="KSO_WM_UNIT_TEXT_FILL_FORE_SCHEMECOLOR_INDEX_BRIGHTNESS" val="0"/>
  <p:tag name="KSO_WM_UNIT_TEXT_FILL_TYPE" val="1"/>
</p:tagLst>
</file>

<file path=ppt/tags/tag477.xml><?xml version="1.0" encoding="utf-8"?>
<p:tagLst xmlns:p="http://schemas.openxmlformats.org/presentationml/2006/main">
  <p:tag name="KSO_WM_BEAUTIFY_FLAG" val="#wm#"/>
  <p:tag name="KSO_WM_SLIDE_BACKGROUND_TYPE" val="general"/>
  <p:tag name="KSO_WM_SLIDE_BK_DARK_LIGHT" val="2"/>
  <p:tag name="KSO_WM_TEMPLATE_CATEGORY" val="custom"/>
  <p:tag name="KSO_WM_TEMPLATE_INDEX" val="20205176"/>
</p:tagLst>
</file>

<file path=ppt/tags/tag478.xml><?xml version="1.0" encoding="utf-8"?>
<p:tagLst xmlns:p="http://schemas.openxmlformats.org/presentationml/2006/main">
  <p:tag name="AS_UNIQUEID" val="2340"/>
</p:tagLst>
</file>

<file path=ppt/tags/tag479.xml><?xml version="1.0" encoding="utf-8"?>
<p:tagLst xmlns:p="http://schemas.openxmlformats.org/presentationml/2006/main">
  <p:tag name="AS_UNIQUEID" val="2341"/>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i*1"/>
  <p:tag name="KSO_WM_UNIT_INDEX" val="1"/>
  <p:tag name="KSO_WM_UNIT_LAYERLEVEL" val="1"/>
  <p:tag name="KSO_WM_UNIT_TYPE" val="i"/>
  <p:tag name="WM_BEAUTIFY_SHAPE_IDENTITY" val="{acd694b4-6a2c-4fc5-9e9e-9367b95b870e}"/>
</p:tagLst>
</file>

<file path=ppt/tags/tag48.xml><?xml version="1.0" encoding="utf-8"?>
<p:tagLst xmlns:p="http://schemas.openxmlformats.org/presentationml/2006/main">
  <p:tag name="AS_UNIQUEID" val="2048"/>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480.xml><?xml version="1.0" encoding="utf-8"?>
<p:tagLst xmlns:p="http://schemas.openxmlformats.org/presentationml/2006/main">
  <p:tag name="AS_UNIQUEID" val="2342"/>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i*2"/>
  <p:tag name="KSO_WM_UNIT_INDEX" val="2"/>
  <p:tag name="KSO_WM_UNIT_LAYERLEVEL" val="1"/>
  <p:tag name="KSO_WM_UNIT_TYPE" val="i"/>
  <p:tag name="WM_BEAUTIFY_SHAPE_IDENTITY" val="{c664f8ec-824d-4f89-8c79-2afc8b9a2450}"/>
</p:tagLst>
</file>

<file path=ppt/tags/tag481.xml><?xml version="1.0" encoding="utf-8"?>
<p:tagLst xmlns:p="http://schemas.openxmlformats.org/presentationml/2006/main">
  <p:tag name="AS_UNIQUEID" val="2343"/>
  <p:tag name="KSO_WM_UNIT_TEXT_FILL_FORE_SCHEMECOLOR_INDEX" val="13"/>
  <p:tag name="KSO_WM_UNIT_TEXT_FILL_FORE_SCHEMECOLOR_INDEX_BRIGHTNESS" val="0"/>
  <p:tag name="KSO_WM_UNIT_TEXT_FILL_TYPE" val="1"/>
</p:tagLst>
</file>

<file path=ppt/tags/tag482.xml><?xml version="1.0" encoding="utf-8"?>
<p:tagLst xmlns:p="http://schemas.openxmlformats.org/presentationml/2006/main">
  <p:tag name="AS_UNIQUEID" val="2344"/>
</p:tagLst>
</file>

<file path=ppt/tags/tag483.xml><?xml version="1.0" encoding="utf-8"?>
<p:tagLst xmlns:p="http://schemas.openxmlformats.org/presentationml/2006/main">
  <p:tag name="AS_UNIQUEID" val="2345"/>
</p:tagLst>
</file>

<file path=ppt/tags/tag484.xml><?xml version="1.0" encoding="utf-8"?>
<p:tagLst xmlns:p="http://schemas.openxmlformats.org/presentationml/2006/main">
  <p:tag name="AS_UNIQUEID" val="2346"/>
</p:tagLst>
</file>

<file path=ppt/tags/tag485.xml><?xml version="1.0" encoding="utf-8"?>
<p:tagLst xmlns:p="http://schemas.openxmlformats.org/presentationml/2006/main">
  <p:tag name="AS_UNIQUEID" val="2347"/>
</p:tagLst>
</file>

<file path=ppt/tags/tag486.xml><?xml version="1.0" encoding="utf-8"?>
<p:tagLst xmlns:p="http://schemas.openxmlformats.org/presentationml/2006/main">
  <p:tag name="KSO_WM_BEAUTIFY_FLAG" val="#wm#"/>
  <p:tag name="KSO_WM_SLIDE_BACKGROUND_TYPE" val="general"/>
  <p:tag name="KSO_WM_SLIDE_BK_DARK_LIGHT" val="2"/>
  <p:tag name="KSO_WM_TEMPLATE_CATEGORY" val="custom"/>
  <p:tag name="KSO_WM_TEMPLATE_INDEX" val="20205176"/>
</p:tagLst>
</file>

<file path=ppt/tags/tag487.xml><?xml version="1.0" encoding="utf-8"?>
<p:tagLst xmlns:p="http://schemas.openxmlformats.org/presentationml/2006/main">
  <p:tag name="AS_UNIQUEID" val="2348"/>
</p:tagLst>
</file>

<file path=ppt/tags/tag488.xml><?xml version="1.0" encoding="utf-8"?>
<p:tagLst xmlns:p="http://schemas.openxmlformats.org/presentationml/2006/main">
  <p:tag name="AS_UNIQUEID" val="2349"/>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i*1"/>
  <p:tag name="KSO_WM_UNIT_INDEX" val="1"/>
  <p:tag name="KSO_WM_UNIT_LAYERLEVEL" val="1"/>
  <p:tag name="KSO_WM_UNIT_TYPE" val="i"/>
  <p:tag name="WM_BEAUTIFY_SHAPE_IDENTITY" val="{acd694b4-6a2c-4fc5-9e9e-9367b95b870e}"/>
</p:tagLst>
</file>

<file path=ppt/tags/tag489.xml><?xml version="1.0" encoding="utf-8"?>
<p:tagLst xmlns:p="http://schemas.openxmlformats.org/presentationml/2006/main">
  <p:tag name="AS_UNIQUEID" val="2350"/>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i*2"/>
  <p:tag name="KSO_WM_UNIT_INDEX" val="2"/>
  <p:tag name="KSO_WM_UNIT_LAYERLEVEL" val="1"/>
  <p:tag name="KSO_WM_UNIT_TYPE" val="i"/>
  <p:tag name="WM_BEAUTIFY_SHAPE_IDENTITY" val="{c664f8ec-824d-4f89-8c79-2afc8b9a2450}"/>
</p:tagLst>
</file>

<file path=ppt/tags/tag49.xml><?xml version="1.0" encoding="utf-8"?>
<p:tagLst xmlns:p="http://schemas.openxmlformats.org/presentationml/2006/main">
  <p:tag name="AS_UNIQUEID" val="2049"/>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490.xml><?xml version="1.0" encoding="utf-8"?>
<p:tagLst xmlns:p="http://schemas.openxmlformats.org/presentationml/2006/main">
  <p:tag name="AS_UNIQUEID" val="1558"/>
  <p:tag name="KSO_WM_UNIT_TABLE_BEAUTIFY" val="smartTable{94f47531-c0cc-4bcc-a533-c8b907293731}"/>
</p:tagLst>
</file>

<file path=ppt/tags/tag491.xml><?xml version="1.0" encoding="utf-8"?>
<p:tagLst xmlns:p="http://schemas.openxmlformats.org/presentationml/2006/main">
  <p:tag name="AS_UNIQUEID" val="2351"/>
</p:tagLst>
</file>

<file path=ppt/tags/tag492.xml><?xml version="1.0" encoding="utf-8"?>
<p:tagLst xmlns:p="http://schemas.openxmlformats.org/presentationml/2006/main">
  <p:tag name="AS_UNIQUEID" val="2352"/>
</p:tagLst>
</file>

<file path=ppt/tags/tag493.xml><?xml version="1.0" encoding="utf-8"?>
<p:tagLst xmlns:p="http://schemas.openxmlformats.org/presentationml/2006/main">
  <p:tag name="KSO_WM_BEAUTIFY_FLAG" val="#wm#"/>
  <p:tag name="KSO_WM_SLIDE_BACKGROUND_TYPE" val="general"/>
  <p:tag name="KSO_WM_SLIDE_BK_DARK_LIGHT" val="2"/>
  <p:tag name="KSO_WM_TEMPLATE_CATEGORY" val="custom"/>
  <p:tag name="KSO_WM_TEMPLATE_INDEX" val="20205176"/>
</p:tagLst>
</file>

<file path=ppt/tags/tag494.xml><?xml version="1.0" encoding="utf-8"?>
<p:tagLst xmlns:p="http://schemas.openxmlformats.org/presentationml/2006/main">
  <p:tag name="AS_UNIQUEID" val="2353"/>
</p:tagLst>
</file>

<file path=ppt/tags/tag495.xml><?xml version="1.0" encoding="utf-8"?>
<p:tagLst xmlns:p="http://schemas.openxmlformats.org/presentationml/2006/main">
  <p:tag name="AS_UNIQUEID" val="2354"/>
</p:tagLst>
</file>

<file path=ppt/tags/tag496.xml><?xml version="1.0" encoding="utf-8"?>
<p:tagLst xmlns:p="http://schemas.openxmlformats.org/presentationml/2006/main">
  <p:tag name="AS_UNIQUEID" val="2355"/>
</p:tagLst>
</file>

<file path=ppt/tags/tag497.xml><?xml version="1.0" encoding="utf-8"?>
<p:tagLst xmlns:p="http://schemas.openxmlformats.org/presentationml/2006/main">
  <p:tag name="KSO_WM_BEAUTIFY_FLAG" val="#wm#"/>
  <p:tag name="KSO_WM_TEMPLATE_CATEGORY" val="custom"/>
  <p:tag name="KSO_WM_TEMPLATE_INDEX" val="20205176"/>
</p:tagLst>
</file>

<file path=ppt/tags/tag498.xml><?xml version="1.0" encoding="utf-8"?>
<p:tagLst xmlns:p="http://schemas.openxmlformats.org/presentationml/2006/main">
  <p:tag name="AS_UNIQUEID" val="2356"/>
</p:tagLst>
</file>

<file path=ppt/tags/tag499.xml><?xml version="1.0" encoding="utf-8"?>
<p:tagLst xmlns:p="http://schemas.openxmlformats.org/presentationml/2006/main">
  <p:tag name="AS_UNIQUEID" val="2357"/>
</p:tagLst>
</file>

<file path=ppt/tags/tag5.xml><?xml version="1.0" encoding="utf-8"?>
<p:tagLst xmlns:p="http://schemas.openxmlformats.org/presentationml/2006/main">
  <p:tag name="AS_UNIQUEID" val="2005"/>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AS_UNIQUEID" val="2050"/>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500.xml><?xml version="1.0" encoding="utf-8"?>
<p:tagLst xmlns:p="http://schemas.openxmlformats.org/presentationml/2006/main">
  <p:tag name="AS_UNIQUEID" val="2358"/>
</p:tagLst>
</file>

<file path=ppt/tags/tag501.xml><?xml version="1.0" encoding="utf-8"?>
<p:tagLst xmlns:p="http://schemas.openxmlformats.org/presentationml/2006/main">
  <p:tag name="AS_UNIQUEID" val="2359"/>
</p:tagLst>
</file>

<file path=ppt/tags/tag502.xml><?xml version="1.0" encoding="utf-8"?>
<p:tagLst xmlns:p="http://schemas.openxmlformats.org/presentationml/2006/main">
  <p:tag name="AS_UNIQUEID" val="2360"/>
</p:tagLst>
</file>

<file path=ppt/tags/tag503.xml><?xml version="1.0" encoding="utf-8"?>
<p:tagLst xmlns:p="http://schemas.openxmlformats.org/presentationml/2006/main">
  <p:tag name="AS_UNIQUEID" val="2361"/>
</p:tagLst>
</file>

<file path=ppt/tags/tag504.xml><?xml version="1.0" encoding="utf-8"?>
<p:tagLst xmlns:p="http://schemas.openxmlformats.org/presentationml/2006/main">
  <p:tag name="AS_UNIQUEID" val="2362"/>
</p:tagLst>
</file>

<file path=ppt/tags/tag505.xml><?xml version="1.0" encoding="utf-8"?>
<p:tagLst xmlns:p="http://schemas.openxmlformats.org/presentationml/2006/main">
  <p:tag name="KSO_WM_BEAUTIFY_FLAG" val="#wm#"/>
  <p:tag name="KSO_WM_TEMPLATE_CATEGORY" val="custom"/>
  <p:tag name="KSO_WM_TEMPLATE_INDEX" val="20205176"/>
</p:tagLst>
</file>

<file path=ppt/tags/tag506.xml><?xml version="1.0" encoding="utf-8"?>
<p:tagLst xmlns:p="http://schemas.openxmlformats.org/presentationml/2006/main">
  <p:tag name="AS_UNIQUEID" val="2363"/>
</p:tagLst>
</file>

<file path=ppt/tags/tag507.xml><?xml version="1.0" encoding="utf-8"?>
<p:tagLst xmlns:p="http://schemas.openxmlformats.org/presentationml/2006/main">
  <p:tag name="AS_UNIQUEID" val="2364"/>
</p:tagLst>
</file>

<file path=ppt/tags/tag508.xml><?xml version="1.0" encoding="utf-8"?>
<p:tagLst xmlns:p="http://schemas.openxmlformats.org/presentationml/2006/main">
  <p:tag name="AS_UNIQUEID" val="2365"/>
</p:tagLst>
</file>

<file path=ppt/tags/tag509.xml><?xml version="1.0" encoding="utf-8"?>
<p:tagLst xmlns:p="http://schemas.openxmlformats.org/presentationml/2006/main">
  <p:tag name="AS_UNIQUEID" val="2366"/>
</p:tagLst>
</file>

<file path=ppt/tags/tag51.xml><?xml version="1.0" encoding="utf-8"?>
<p:tagLst xmlns:p="http://schemas.openxmlformats.org/presentationml/2006/main">
  <p:tag name="AS_UNIQUEID" val="2051"/>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510.xml><?xml version="1.0" encoding="utf-8"?>
<p:tagLst xmlns:p="http://schemas.openxmlformats.org/presentationml/2006/main">
  <p:tag name="KSO_WM_BEAUTIFY_FLAG" val="#wm#"/>
  <p:tag name="KSO_WM_TEMPLATE_CATEGORY" val="custom"/>
  <p:tag name="KSO_WM_TEMPLATE_INDEX" val="20205176"/>
</p:tagLst>
</file>

<file path=ppt/tags/tag511.xml><?xml version="1.0" encoding="utf-8"?>
<p:tagLst xmlns:p="http://schemas.openxmlformats.org/presentationml/2006/main">
  <p:tag name="AS_OS" val="Unix 3.10 unknown"/>
  <p:tag name="AS_RELEASE_DATE" val="2020.11.30"/>
  <p:tag name="AS_TITLE" val="Aspose.Slides for Java"/>
  <p:tag name="AS_VERSION" val="20.11"/>
  <p:tag name="COMMONDATA" val="eyJoZGlkIjoiNzYzNjJmYzQ1Yjg5ZjQzNTcyZDQ0YmI0MWM2ZGI1MzYifQ=="/>
  <p:tag name="KSO_WPP_MARK_KEY" val="21cd8cef-aa2b-4c3e-b8c3-f30f0cf90295"/>
</p:tagLst>
</file>

<file path=ppt/tags/tag52.xml><?xml version="1.0" encoding="utf-8"?>
<p:tagLst xmlns:p="http://schemas.openxmlformats.org/presentationml/2006/main">
  <p:tag name="AS_UNIQUEID" val="2052"/>
</p:tagLst>
</file>

<file path=ppt/tags/tag53.xml><?xml version="1.0" encoding="utf-8"?>
<p:tagLst xmlns:p="http://schemas.openxmlformats.org/presentationml/2006/main">
  <p:tag name="AS_UNIQUEID" val="2053"/>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54.xml><?xml version="1.0" encoding="utf-8"?>
<p:tagLst xmlns:p="http://schemas.openxmlformats.org/presentationml/2006/main">
  <p:tag name="AS_UNIQUEID" val="2054"/>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55.xml><?xml version="1.0" encoding="utf-8"?>
<p:tagLst xmlns:p="http://schemas.openxmlformats.org/presentationml/2006/main">
  <p:tag name="AS_UNIQUEID" val="2055"/>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56.xml><?xml version="1.0" encoding="utf-8"?>
<p:tagLst xmlns:p="http://schemas.openxmlformats.org/presentationml/2006/main">
  <p:tag name="AS_UNIQUEID" val="2056"/>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57.xml><?xml version="1.0" encoding="utf-8"?>
<p:tagLst xmlns:p="http://schemas.openxmlformats.org/presentationml/2006/main">
  <p:tag name="AS_UNIQUEID" val="2057"/>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58.xml><?xml version="1.0" encoding="utf-8"?>
<p:tagLst xmlns:p="http://schemas.openxmlformats.org/presentationml/2006/main">
  <p:tag name="AS_UNIQUEID" val="2058"/>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59.xml><?xml version="1.0" encoding="utf-8"?>
<p:tagLst xmlns:p="http://schemas.openxmlformats.org/presentationml/2006/main">
  <p:tag name="AS_UNIQUEID" val="2059"/>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6.xml><?xml version="1.0" encoding="utf-8"?>
<p:tagLst xmlns:p="http://schemas.openxmlformats.org/presentationml/2006/main">
  <p:tag name="AS_UNIQUEID" val="2006"/>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60.xml><?xml version="1.0" encoding="utf-8"?>
<p:tagLst xmlns:p="http://schemas.openxmlformats.org/presentationml/2006/main">
  <p:tag name="AS_UNIQUEID" val="2060"/>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61.xml><?xml version="1.0" encoding="utf-8"?>
<p:tagLst xmlns:p="http://schemas.openxmlformats.org/presentationml/2006/main">
  <p:tag name="AS_UNIQUEID" val="2061"/>
</p:tagLst>
</file>

<file path=ppt/tags/tag62.xml><?xml version="1.0" encoding="utf-8"?>
<p:tagLst xmlns:p="http://schemas.openxmlformats.org/presentationml/2006/main">
  <p:tag name="AS_UNIQUEID" val="2062"/>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63.xml><?xml version="1.0" encoding="utf-8"?>
<p:tagLst xmlns:p="http://schemas.openxmlformats.org/presentationml/2006/main">
  <p:tag name="AS_UNIQUEID" val="2063"/>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64.xml><?xml version="1.0" encoding="utf-8"?>
<p:tagLst xmlns:p="http://schemas.openxmlformats.org/presentationml/2006/main">
  <p:tag name="AS_UNIQUEID" val="2064"/>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65.xml><?xml version="1.0" encoding="utf-8"?>
<p:tagLst xmlns:p="http://schemas.openxmlformats.org/presentationml/2006/main">
  <p:tag name="AS_UNIQUEID" val="2065"/>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66.xml><?xml version="1.0" encoding="utf-8"?>
<p:tagLst xmlns:p="http://schemas.openxmlformats.org/presentationml/2006/main">
  <p:tag name="AS_UNIQUEID" val="2066"/>
</p:tagLst>
</file>

<file path=ppt/tags/tag67.xml><?xml version="1.0" encoding="utf-8"?>
<p:tagLst xmlns:p="http://schemas.openxmlformats.org/presentationml/2006/main">
  <p:tag name="AS_UNIQUEID" val="2067"/>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68.xml><?xml version="1.0" encoding="utf-8"?>
<p:tagLst xmlns:p="http://schemas.openxmlformats.org/presentationml/2006/main">
  <p:tag name="AS_UNIQUEID" val="2068"/>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69.xml><?xml version="1.0" encoding="utf-8"?>
<p:tagLst xmlns:p="http://schemas.openxmlformats.org/presentationml/2006/main">
  <p:tag name="AS_UNIQUEID" val="2069"/>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7.xml><?xml version="1.0" encoding="utf-8"?>
<p:tagLst xmlns:p="http://schemas.openxmlformats.org/presentationml/2006/main">
  <p:tag name="AS_UNIQUEID" val="2007"/>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70.xml><?xml version="1.0" encoding="utf-8"?>
<p:tagLst xmlns:p="http://schemas.openxmlformats.org/presentationml/2006/main">
  <p:tag name="AS_UNIQUEID" val="2070"/>
</p:tagLst>
</file>

<file path=ppt/tags/tag71.xml><?xml version="1.0" encoding="utf-8"?>
<p:tagLst xmlns:p="http://schemas.openxmlformats.org/presentationml/2006/main">
  <p:tag name="AS_UNIQUEID" val="2071"/>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72.xml><?xml version="1.0" encoding="utf-8"?>
<p:tagLst xmlns:p="http://schemas.openxmlformats.org/presentationml/2006/main">
  <p:tag name="AS_UNIQUEID" val="2072"/>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73.xml><?xml version="1.0" encoding="utf-8"?>
<p:tagLst xmlns:p="http://schemas.openxmlformats.org/presentationml/2006/main">
  <p:tag name="AS_UNIQUEID" val="2073"/>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74.xml><?xml version="1.0" encoding="utf-8"?>
<p:tagLst xmlns:p="http://schemas.openxmlformats.org/presentationml/2006/main">
  <p:tag name="AS_UNIQUEID" val="2074"/>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75.xml><?xml version="1.0" encoding="utf-8"?>
<p:tagLst xmlns:p="http://schemas.openxmlformats.org/presentationml/2006/main">
  <p:tag name="AS_UNIQUEID" val="2075"/>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76.xml><?xml version="1.0" encoding="utf-8"?>
<p:tagLst xmlns:p="http://schemas.openxmlformats.org/presentationml/2006/main">
  <p:tag name="AS_UNIQUEID" val="2076"/>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77.xml><?xml version="1.0" encoding="utf-8"?>
<p:tagLst xmlns:p="http://schemas.openxmlformats.org/presentationml/2006/main">
  <p:tag name="AS_UNIQUEID" val="2077"/>
</p:tagLst>
</file>

<file path=ppt/tags/tag78.xml><?xml version="1.0" encoding="utf-8"?>
<p:tagLst xmlns:p="http://schemas.openxmlformats.org/presentationml/2006/main">
  <p:tag name="AS_UNIQUEID" val="2078"/>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79.xml><?xml version="1.0" encoding="utf-8"?>
<p:tagLst xmlns:p="http://schemas.openxmlformats.org/presentationml/2006/main">
  <p:tag name="AS_UNIQUEID" val="2079"/>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8.xml><?xml version="1.0" encoding="utf-8"?>
<p:tagLst xmlns:p="http://schemas.openxmlformats.org/presentationml/2006/main">
  <p:tag name="AS_UNIQUEID" val="2008"/>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80.xml><?xml version="1.0" encoding="utf-8"?>
<p:tagLst xmlns:p="http://schemas.openxmlformats.org/presentationml/2006/main">
  <p:tag name="AS_UNIQUEID" val="2080"/>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81.xml><?xml version="1.0" encoding="utf-8"?>
<p:tagLst xmlns:p="http://schemas.openxmlformats.org/presentationml/2006/main">
  <p:tag name="AS_UNIQUEID" val="2081"/>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82.xml><?xml version="1.0" encoding="utf-8"?>
<p:tagLst xmlns:p="http://schemas.openxmlformats.org/presentationml/2006/main">
  <p:tag name="AS_UNIQUEID" val="2082"/>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83.xml><?xml version="1.0" encoding="utf-8"?>
<p:tagLst xmlns:p="http://schemas.openxmlformats.org/presentationml/2006/main">
  <p:tag name="AS_UNIQUEID" val="2083"/>
</p:tagLst>
</file>

<file path=ppt/tags/tag84.xml><?xml version="1.0" encoding="utf-8"?>
<p:tagLst xmlns:p="http://schemas.openxmlformats.org/presentationml/2006/main">
  <p:tag name="AS_UNIQUEID" val="2084"/>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85.xml><?xml version="1.0" encoding="utf-8"?>
<p:tagLst xmlns:p="http://schemas.openxmlformats.org/presentationml/2006/main">
  <p:tag name="AS_UNIQUEID" val="2085"/>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86.xml><?xml version="1.0" encoding="utf-8"?>
<p:tagLst xmlns:p="http://schemas.openxmlformats.org/presentationml/2006/main">
  <p:tag name="AS_UNIQUEID" val="2086"/>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87.xml><?xml version="1.0" encoding="utf-8"?>
<p:tagLst xmlns:p="http://schemas.openxmlformats.org/presentationml/2006/main">
  <p:tag name="AS_UNIQUEID" val="2087"/>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88.xml><?xml version="1.0" encoding="utf-8"?>
<p:tagLst xmlns:p="http://schemas.openxmlformats.org/presentationml/2006/main">
  <p:tag name="AS_UNIQUEID" val="2088"/>
</p:tagLst>
</file>

<file path=ppt/tags/tag89.xml><?xml version="1.0" encoding="utf-8"?>
<p:tagLst xmlns:p="http://schemas.openxmlformats.org/presentationml/2006/main">
  <p:tag name="AS_UNIQUEID" val="2089"/>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9.xml><?xml version="1.0" encoding="utf-8"?>
<p:tagLst xmlns:p="http://schemas.openxmlformats.org/presentationml/2006/main">
  <p:tag name="AS_UNIQUEID" val="2009"/>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90.xml><?xml version="1.0" encoding="utf-8"?>
<p:tagLst xmlns:p="http://schemas.openxmlformats.org/presentationml/2006/main">
  <p:tag name="AS_UNIQUEID" val="2090"/>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91.xml><?xml version="1.0" encoding="utf-8"?>
<p:tagLst xmlns:p="http://schemas.openxmlformats.org/presentationml/2006/main">
  <p:tag name="AS_UNIQUEID" val="2091"/>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92.xml><?xml version="1.0" encoding="utf-8"?>
<p:tagLst xmlns:p="http://schemas.openxmlformats.org/presentationml/2006/main">
  <p:tag name="AS_UNIQUEID" val="2092"/>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93.xml><?xml version="1.0" encoding="utf-8"?>
<p:tagLst xmlns:p="http://schemas.openxmlformats.org/presentationml/2006/main">
  <p:tag name="AS_UNIQUEID" val="2093"/>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94.xml><?xml version="1.0" encoding="utf-8"?>
<p:tagLst xmlns:p="http://schemas.openxmlformats.org/presentationml/2006/main">
  <p:tag name="AS_UNIQUEID" val="2094"/>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95.xml><?xml version="1.0" encoding="utf-8"?>
<p:tagLst xmlns:p="http://schemas.openxmlformats.org/presentationml/2006/main">
  <p:tag name="AS_UNIQUEID" val="2095"/>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96.xml><?xml version="1.0" encoding="utf-8"?>
<p:tagLst xmlns:p="http://schemas.openxmlformats.org/presentationml/2006/main">
  <p:tag name="AS_UNIQUEID" val="2096"/>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97.xml><?xml version="1.0" encoding="utf-8"?>
<p:tagLst xmlns:p="http://schemas.openxmlformats.org/presentationml/2006/main">
  <p:tag name="AS_UNIQUEID" val="2097"/>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98.xml><?xml version="1.0" encoding="utf-8"?>
<p:tagLst xmlns:p="http://schemas.openxmlformats.org/presentationml/2006/main">
  <p:tag name="AS_UNIQUEID" val="2098"/>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99.xml><?xml version="1.0" encoding="utf-8"?>
<p:tagLst xmlns:p="http://schemas.openxmlformats.org/presentationml/2006/main">
  <p:tag name="AS_UNIQUEID" val="2099"/>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heme/theme1.xml><?xml version="1.0" encoding="utf-8"?>
<a:theme xmlns:r="http://schemas.openxmlformats.org/officeDocument/2006/relationships" xmlns:a="http://schemas.openxmlformats.org/drawingml/2006/main" name="3_Office 主题​​">
  <a:themeElements>
    <a:clrScheme name="7">
      <a:dk1>
        <a:srgbClr val="000000"/>
      </a:dk1>
      <a:lt1>
        <a:srgbClr val="FFFFFF"/>
      </a:lt1>
      <a:dk2>
        <a:srgbClr val="44546A"/>
      </a:dk2>
      <a:lt2>
        <a:srgbClr val="E7E6E6"/>
      </a:lt2>
      <a:accent1>
        <a:srgbClr val="595959"/>
      </a:accent1>
      <a:accent2>
        <a:srgbClr val="8496B0"/>
      </a:accent2>
      <a:accent3>
        <a:srgbClr val="D7B5C6"/>
      </a:accent3>
      <a:accent4>
        <a:srgbClr val="BCBCBC"/>
      </a:accent4>
      <a:accent5>
        <a:srgbClr val="034A90"/>
      </a:accent5>
      <a:accent6>
        <a:srgbClr val="595959"/>
      </a:accent6>
      <a:hlink>
        <a:srgbClr val="0563C1"/>
      </a:hlink>
      <a:folHlink>
        <a:srgbClr val="954F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2_Office 主题​​">
  <a:themeElements>
    <a:clrScheme name="自定义 119">
      <a:dk1>
        <a:srgbClr val="000000"/>
      </a:dk1>
      <a:lt1>
        <a:srgbClr val="FFFFFF"/>
      </a:lt1>
      <a:dk2>
        <a:srgbClr val="EEF8E7"/>
      </a:dk2>
      <a:lt2>
        <a:srgbClr val="F8FFF3"/>
      </a:lt2>
      <a:accent1>
        <a:srgbClr val="929E2D"/>
      </a:accent1>
      <a:accent2>
        <a:srgbClr val="A2811D"/>
      </a:accent2>
      <a:accent3>
        <a:srgbClr val="AD621F"/>
      </a:accent3>
      <a:accent4>
        <a:srgbClr val="B0422B"/>
      </a:accent4>
      <a:accent5>
        <a:srgbClr val="AA1F3E"/>
      </a:accent5>
      <a:accent6>
        <a:srgbClr val="99004D"/>
      </a:accent6>
      <a:hlink>
        <a:srgbClr val="334EE4"/>
      </a:hlink>
      <a:folHlink>
        <a:srgbClr val="B759BC"/>
      </a:folHlink>
    </a:clrScheme>
    <a:fontScheme name="自定义 1">
      <a:majorFont>
        <a:latin typeface="微软雅黑" panose="020b0503020204020204" charset="-122"/>
        <a:ea typeface="汉仪旗黑-85S" panose="00020600040101010101" charset="-122"/>
        <a:cs typeface="Arial"/>
      </a:majorFont>
      <a:minorFont>
        <a:latin typeface="微软雅黑" panose="020b0503020204020204" charset="-122"/>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学科网</Company>
  <Paragraphs>138</Paragraphs>
  <Slides>16</Slides>
  <Notes>0</Notes>
  <TotalTime>0</TotalTime>
  <HiddenSlides>0</HiddenSlides>
  <MMClips>0</MMClips>
  <ScaleCrop>0</ScaleCrop>
  <HeadingPairs>
    <vt:vector baseType="variant" size="6">
      <vt:variant>
        <vt:lpstr>Fonts used</vt:lpstr>
      </vt:variant>
      <vt:variant>
        <vt:i4>10</vt:i4>
      </vt:variant>
      <vt:variant>
        <vt:lpstr>Theme</vt:lpstr>
      </vt:variant>
      <vt:variant>
        <vt:i4>1</vt:i4>
      </vt:variant>
      <vt:variant>
        <vt:lpstr>Slide Titles</vt:lpstr>
      </vt:variant>
      <vt:variant>
        <vt:i4>16</vt:i4>
      </vt:variant>
    </vt:vector>
  </HeadingPairs>
  <TitlesOfParts>
    <vt:vector baseType="lpstr" size="27">
      <vt:lpstr>Arial</vt:lpstr>
      <vt:lpstr>微软雅黑</vt:lpstr>
      <vt:lpstr>汉仪旗黑-85S</vt:lpstr>
      <vt:lpstr>Times New Roman</vt:lpstr>
      <vt:lpstr>Monotype Sorts</vt:lpstr>
      <vt:lpstr>Wingdings 2</vt:lpstr>
      <vt:lpstr>黑体</vt:lpstr>
      <vt:lpstr>Goudy Old Style</vt:lpstr>
      <vt:lpstr>宋体</vt:lpstr>
      <vt:lpstr>Wingdings</vt:lpstr>
      <vt:lpstr>3_Office 主题​​</vt:lpstr>
      <vt:lpstr>2.2原子核外电子的排布</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Java</Application>
  <AppVersion>20.1100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creator>rbm.xkw.com</dc:creator>
  <cp:revision>1</cp:revision>
  <cp:lastPrinted>2022-10-14T17:35:56.064</cp:lastPrinted>
  <dcterms:created xsi:type="dcterms:W3CDTF">2022-10-14T17:35:56Z</dcterms:created>
  <dcterms:modified xsi:type="dcterms:W3CDTF">2022-10-14T09:35:56Z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