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" ContentType="application/msword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howSpecialPlsOnTitleSld="0">
  <p:sldMasterIdLst>
    <p:sldMasterId id="2147483685" r:id="rId1"/>
  </p:sldMasterIdLst>
  <p:notesMasterIdLst>
    <p:notesMasterId r:id="rId2"/>
  </p:notesMasterIdLst>
  <p:handoutMasterIdLst>
    <p:handoutMasterId r:id="rId3"/>
  </p:handoutMasterIdLst>
  <p:sldIdLst>
    <p:sldId id="257" r:id="rId4"/>
    <p:sldId id="533" r:id="rId5"/>
    <p:sldId id="454" r:id="rId6"/>
    <p:sldId id="460" r:id="rId7"/>
    <p:sldId id="524" r:id="rId8"/>
    <p:sldId id="621" r:id="rId9"/>
    <p:sldId id="623" r:id="rId10"/>
    <p:sldId id="625" r:id="rId11"/>
    <p:sldId id="604" r:id="rId12"/>
    <p:sldId id="669" r:id="rId13"/>
    <p:sldId id="670" r:id="rId14"/>
    <p:sldId id="671" r:id="rId15"/>
    <p:sldId id="605" r:id="rId16"/>
    <p:sldId id="622" r:id="rId17"/>
    <p:sldId id="624" r:id="rId18"/>
    <p:sldId id="606" r:id="rId19"/>
    <p:sldId id="626" r:id="rId20"/>
    <p:sldId id="672" r:id="rId21"/>
    <p:sldId id="673" r:id="rId22"/>
    <p:sldId id="674" r:id="rId23"/>
    <p:sldId id="675" r:id="rId24"/>
    <p:sldId id="676" r:id="rId25"/>
    <p:sldId id="550" r:id="rId26"/>
    <p:sldId id="552" r:id="rId27"/>
    <p:sldId id="679" r:id="rId28"/>
    <p:sldId id="264" r:id="rId29"/>
    <p:sldId id="461" r:id="rId30"/>
    <p:sldId id="479" r:id="rId31"/>
    <p:sldId id="480" r:id="rId32"/>
    <p:sldId id="590" r:id="rId33"/>
    <p:sldId id="591" r:id="rId34"/>
    <p:sldId id="592" r:id="rId35"/>
    <p:sldId id="641" r:id="rId36"/>
    <p:sldId id="642" r:id="rId37"/>
    <p:sldId id="643" r:id="rId38"/>
    <p:sldId id="644" r:id="rId39"/>
    <p:sldId id="645" r:id="rId40"/>
    <p:sldId id="541" r:id="rId41"/>
    <p:sldId id="593" r:id="rId42"/>
    <p:sldId id="637" r:id="rId43"/>
    <p:sldId id="638" r:id="rId44"/>
    <p:sldId id="639" r:id="rId45"/>
    <p:sldId id="640" r:id="rId46"/>
    <p:sldId id="485" r:id="rId47"/>
    <p:sldId id="486" r:id="rId48"/>
    <p:sldId id="491" r:id="rId49"/>
    <p:sldId id="680" r:id="rId50"/>
    <p:sldId id="681" r:id="rId51"/>
    <p:sldId id="682" r:id="rId52"/>
    <p:sldId id="493" r:id="rId53"/>
    <p:sldId id="494" r:id="rId54"/>
    <p:sldId id="651" r:id="rId55"/>
    <p:sldId id="652" r:id="rId56"/>
    <p:sldId id="654" r:id="rId57"/>
    <p:sldId id="653" r:id="rId58"/>
    <p:sldId id="683" r:id="rId59"/>
    <p:sldId id="684" r:id="rId60"/>
    <p:sldId id="501" r:id="rId61"/>
    <p:sldId id="655" r:id="rId62"/>
    <p:sldId id="656" r:id="rId63"/>
    <p:sldId id="657" r:id="rId64"/>
    <p:sldId id="658" r:id="rId65"/>
    <p:sldId id="659" r:id="rId66"/>
    <p:sldId id="660" r:id="rId67"/>
    <p:sldId id="661" r:id="rId68"/>
    <p:sldId id="662" r:id="rId69"/>
    <p:sldId id="663" r:id="rId70"/>
    <p:sldId id="664" r:id="rId71"/>
  </p:sldIdLst>
  <p:sldSz cx="11522075" cy="6480175"/>
  <p:notesSz cx="6858000" cy="9144000"/>
  <p:custDataLst>
    <p:tags r:id="rId72"/>
  </p:custDataLst>
  <p:defaultTextStyle>
    <a:defPPr>
      <a:defRPr lang="zh-CN"/>
    </a:defPPr>
    <a:lvl1pPr marL="0" indent="0" algn="l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1pPr>
    <a:lvl2pPr marL="455612" indent="1588" algn="l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2pPr>
    <a:lvl3pPr marL="912812" indent="1588" algn="l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3pPr>
    <a:lvl4pPr marL="1370012" indent="1588" algn="l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4pPr>
    <a:lvl5pPr marL="1827212" indent="1588" algn="l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7" autoAdjust="0"/>
    <p:restoredTop sz="99431" autoAdjust="0"/>
  </p:normalViewPr>
  <p:slideViewPr>
    <p:cSldViewPr>
      <p:cViewPr>
        <p:scale>
          <a:sx n="75" d="100"/>
          <a:sy n="75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slide" Target="slides/slide43.xml" /><Relationship Id="rId47" Type="http://schemas.openxmlformats.org/officeDocument/2006/relationships/slide" Target="slides/slide44.xml" /><Relationship Id="rId48" Type="http://schemas.openxmlformats.org/officeDocument/2006/relationships/slide" Target="slides/slide45.xml" /><Relationship Id="rId49" Type="http://schemas.openxmlformats.org/officeDocument/2006/relationships/slide" Target="slides/slide46.xml" /><Relationship Id="rId5" Type="http://schemas.openxmlformats.org/officeDocument/2006/relationships/slide" Target="slides/slide2.xml" /><Relationship Id="rId50" Type="http://schemas.openxmlformats.org/officeDocument/2006/relationships/slide" Target="slides/slide47.xml" /><Relationship Id="rId51" Type="http://schemas.openxmlformats.org/officeDocument/2006/relationships/slide" Target="slides/slide48.xml" /><Relationship Id="rId52" Type="http://schemas.openxmlformats.org/officeDocument/2006/relationships/slide" Target="slides/slide49.xml" /><Relationship Id="rId53" Type="http://schemas.openxmlformats.org/officeDocument/2006/relationships/slide" Target="slides/slide50.xml" /><Relationship Id="rId54" Type="http://schemas.openxmlformats.org/officeDocument/2006/relationships/slide" Target="slides/slide51.xml" /><Relationship Id="rId55" Type="http://schemas.openxmlformats.org/officeDocument/2006/relationships/slide" Target="slides/slide52.xml" /><Relationship Id="rId56" Type="http://schemas.openxmlformats.org/officeDocument/2006/relationships/slide" Target="slides/slide53.xml" /><Relationship Id="rId57" Type="http://schemas.openxmlformats.org/officeDocument/2006/relationships/slide" Target="slides/slide54.xml" /><Relationship Id="rId58" Type="http://schemas.openxmlformats.org/officeDocument/2006/relationships/slide" Target="slides/slide55.xml" /><Relationship Id="rId59" Type="http://schemas.openxmlformats.org/officeDocument/2006/relationships/slide" Target="slides/slide56.xml" /><Relationship Id="rId6" Type="http://schemas.openxmlformats.org/officeDocument/2006/relationships/slide" Target="slides/slide3.xml" /><Relationship Id="rId60" Type="http://schemas.openxmlformats.org/officeDocument/2006/relationships/slide" Target="slides/slide57.xml" /><Relationship Id="rId61" Type="http://schemas.openxmlformats.org/officeDocument/2006/relationships/slide" Target="slides/slide58.xml" /><Relationship Id="rId62" Type="http://schemas.openxmlformats.org/officeDocument/2006/relationships/slide" Target="slides/slide59.xml" /><Relationship Id="rId63" Type="http://schemas.openxmlformats.org/officeDocument/2006/relationships/slide" Target="slides/slide60.xml" /><Relationship Id="rId64" Type="http://schemas.openxmlformats.org/officeDocument/2006/relationships/slide" Target="slides/slide61.xml" /><Relationship Id="rId65" Type="http://schemas.openxmlformats.org/officeDocument/2006/relationships/slide" Target="slides/slide62.xml" /><Relationship Id="rId66" Type="http://schemas.openxmlformats.org/officeDocument/2006/relationships/slide" Target="slides/slide63.xml" /><Relationship Id="rId67" Type="http://schemas.openxmlformats.org/officeDocument/2006/relationships/slide" Target="slides/slide64.xml" /><Relationship Id="rId68" Type="http://schemas.openxmlformats.org/officeDocument/2006/relationships/slide" Target="slides/slide65.xml" /><Relationship Id="rId69" Type="http://schemas.openxmlformats.org/officeDocument/2006/relationships/slide" Target="slides/slide66.xml" /><Relationship Id="rId7" Type="http://schemas.openxmlformats.org/officeDocument/2006/relationships/slide" Target="slides/slide4.xml" /><Relationship Id="rId70" Type="http://schemas.openxmlformats.org/officeDocument/2006/relationships/slide" Target="slides/slide67.xml" /><Relationship Id="rId71" Type="http://schemas.openxmlformats.org/officeDocument/2006/relationships/slide" Target="slides/slide68.xml" /><Relationship Id="rId72" Type="http://schemas.openxmlformats.org/officeDocument/2006/relationships/tags" Target="tags/tag69.xml" /><Relationship Id="rId73" Type="http://schemas.openxmlformats.org/officeDocument/2006/relationships/presProps" Target="presProps.xml" /><Relationship Id="rId74" Type="http://schemas.openxmlformats.org/officeDocument/2006/relationships/viewProps" Target="viewProps.xml" /><Relationship Id="rId75" Type="http://schemas.openxmlformats.org/officeDocument/2006/relationships/theme" Target="theme/theme1.xml" /><Relationship Id="rId76" Type="http://schemas.openxmlformats.org/officeDocument/2006/relationships/tableStyles" Target="tableStyles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e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e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emf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6.emf" /></Relationships>
</file>

<file path=ppt/drawings/_rels/vmlDrawing1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emf" /></Relationships>
</file>

<file path=ppt/drawings/_rels/vmlDrawing1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8.emf" /></Relationships>
</file>

<file path=ppt/drawings/_rels/vmlDrawing1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emf" /></Relationships>
</file>

<file path=ppt/drawings/_rels/vmlDrawing1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0.emf" /></Relationships>
</file>

<file path=ppt/drawings/_rels/vmlDrawing1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1.emf" /></Relationships>
</file>

<file path=ppt/drawings/_rels/vmlDrawing1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/Relationships>
</file>

<file path=ppt/drawings/_rels/vmlDrawing2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3.emf" /></Relationships>
</file>

<file path=ppt/drawings/_rels/vmlDrawing2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4.emf" /></Relationships>
</file>

<file path=ppt/drawings/_rels/vmlDrawing2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5.emf" /></Relationships>
</file>

<file path=ppt/drawings/_rels/vmlDrawing2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emf" /></Relationships>
</file>

<file path=ppt/drawings/_rels/vmlDrawing2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8.emf" /></Relationships>
</file>

<file path=ppt/drawings/_rels/vmlDrawing2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9.emf" /></Relationships>
</file>

<file path=ppt/drawings/_rels/vmlDrawing2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0.emf" /></Relationships>
</file>

<file path=ppt/drawings/_rels/vmlDrawing2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1.emf" /></Relationships>
</file>

<file path=ppt/drawings/_rels/vmlDrawing2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emf" /><Relationship Id="rId2" Type="http://schemas.openxmlformats.org/officeDocument/2006/relationships/image" Target="../media/image33.emf" /></Relationships>
</file>

<file path=ppt/drawings/_rels/vmlDrawing2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emf" /><Relationship Id="rId2" Type="http://schemas.openxmlformats.org/officeDocument/2006/relationships/image" Target="../media/image35.emf" /><Relationship Id="rId3" Type="http://schemas.openxmlformats.org/officeDocument/2006/relationships/image" Target="../media/image36.emf" /><Relationship Id="rId4" Type="http://schemas.openxmlformats.org/officeDocument/2006/relationships/image" Target="../media/image37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emf" /></Relationships>
</file>

<file path=ppt/drawings/_rels/vmlDrawing3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8.emf" /><Relationship Id="rId2" Type="http://schemas.openxmlformats.org/officeDocument/2006/relationships/image" Target="../media/image39.emf" /></Relationships>
</file>

<file path=ppt/drawings/_rels/vmlDrawing3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0.emf" /><Relationship Id="rId2" Type="http://schemas.openxmlformats.org/officeDocument/2006/relationships/image" Target="../media/image41.emf" /></Relationships>
</file>

<file path=ppt/drawings/_rels/vmlDrawing3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2.emf" /></Relationships>
</file>

<file path=ppt/drawings/_rels/vmlDrawing3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3.emf" /></Relationships>
</file>

<file path=ppt/drawings/_rels/vmlDrawing3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4.emf" /></Relationships>
</file>

<file path=ppt/drawings/_rels/vmlDrawing3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6.emf" /></Relationships>
</file>

<file path=ppt/drawings/_rels/vmlDrawing3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7.emf" /></Relationships>
</file>

<file path=ppt/drawings/_rels/vmlDrawing3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8.emf" /></Relationships>
</file>

<file path=ppt/drawings/_rels/vmlDrawing3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9.emf" /></Relationships>
</file>

<file path=ppt/drawings/_rels/vmlDrawing3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0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emf" /></Relationships>
</file>

<file path=ppt/drawings/_rels/vmlDrawing4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1.emf" /></Relationships>
</file>

<file path=ppt/drawings/_rels/vmlDrawing4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3.emf" /></Relationships>
</file>

<file path=ppt/drawings/_rels/vmlDrawing4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4.emf" /></Relationships>
</file>

<file path=ppt/drawings/_rels/vmlDrawing4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5.emf" /></Relationships>
</file>

<file path=ppt/drawings/_rels/vmlDrawing4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6.emf" /></Relationships>
</file>

<file path=ppt/drawings/_rels/vmlDrawing4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7.emf" /></Relationships>
</file>

<file path=ppt/drawings/_rels/vmlDrawing4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8.emf" /></Relationships>
</file>

<file path=ppt/drawings/_rels/vmlDrawing4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9.emf" /><Relationship Id="rId2" Type="http://schemas.openxmlformats.org/officeDocument/2006/relationships/image" Target="../media/image60.emf" /><Relationship Id="rId3" Type="http://schemas.openxmlformats.org/officeDocument/2006/relationships/image" Target="../media/image61.emf" /><Relationship Id="rId4" Type="http://schemas.openxmlformats.org/officeDocument/2006/relationships/image" Target="../media/image62.emf" /></Relationships>
</file>

<file path=ppt/drawings/_rels/vmlDrawing4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3.emf" /></Relationships>
</file>

<file path=ppt/drawings/_rels/vmlDrawing4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4.emf" /><Relationship Id="rId2" Type="http://schemas.openxmlformats.org/officeDocument/2006/relationships/image" Target="../media/image65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5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7.emf" /></Relationships>
</file>

<file path=ppt/drawings/_rels/vmlDrawing5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8.emf" /></Relationships>
</file>

<file path=ppt/drawings/_rels/vmlDrawing5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9.emf" /></Relationships>
</file>

<file path=ppt/drawings/_rels/vmlDrawing5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0.emf" /></Relationships>
</file>

<file path=ppt/drawings/_rels/vmlDrawing5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1.emf" /></Relationships>
</file>

<file path=ppt/drawings/_rels/vmlDrawing5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2.emf" /></Relationships>
</file>

<file path=ppt/drawings/_rels/vmlDrawing5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3.emf" /></Relationships>
</file>

<file path=ppt/drawings/_rels/vmlDrawing5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4.emf" /></Relationships>
</file>

<file path=ppt/drawings/_rels/vmlDrawing5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5.emf" /></Relationships>
</file>

<file path=ppt/drawings/_rels/vmlDrawing5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6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emf" /></Relationships>
</file>

<file path=ppt/drawings/_rels/vmlDrawing6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7.emf" /></Relationships>
</file>

<file path=ppt/drawings/_rels/vmlDrawing6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8.emf" /></Relationships>
</file>

<file path=ppt/drawings/_rels/vmlDrawing6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9.emf" /></Relationships>
</file>

<file path=ppt/drawings/_rels/vmlDrawing6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0.emf" /></Relationships>
</file>

<file path=ppt/drawings/_rels/vmlDrawing6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1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2.e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2050" name="页眉占位符 9728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lvl="1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864235" lvl="2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296035" lvl="3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727835" lvl="4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160270" lvl="5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592070" lvl="6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023870" lvl="7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456305" lvl="8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lvl="0"/>
            <a:endParaRPr lang="zh-CN" altLang="en-US" sz="1200" b="0"/>
          </a:p>
        </p:txBody>
      </p:sp>
      <p:sp>
        <p:nvSpPr>
          <p:cNvPr id="2051" name="日期占位符 9728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9A149ADE-4572-402B-A692-63F2167D0FBA}" type="datetime1">
              <a:rPr lang="zh-CN" altLang="en-US" sz="1200" b="0"/>
              <a:t>*</a:t>
            </a:fld>
            <a:endParaRPr lang="zh-CN" altLang="en-US" sz="1200" b="0"/>
          </a:p>
        </p:txBody>
      </p:sp>
      <p:sp>
        <p:nvSpPr>
          <p:cNvPr id="2052" name="页脚占位符 9728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 sz="1200" b="0"/>
          </a:p>
        </p:txBody>
      </p:sp>
      <p:sp>
        <p:nvSpPr>
          <p:cNvPr id="2053" name="灯片编号占位符 9728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3499AAC5-B2B9-4D1D-B18D-F2161D50FB21}" type="slidenum">
              <a:rPr lang="zh-CN" altLang="en-US" sz="1200" b="0"/>
              <a:t>*</a:t>
            </a:fld>
            <a:endParaRPr lang="zh-CN" alt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页眉占位符 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lvl="0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lvl="1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864235" lvl="2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296035" lvl="3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727835" lvl="4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160270" lvl="5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592070" lvl="6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023870" lvl="7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456305" lvl="8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fld id="{9D4CD576-FFC1-44E1-B2A0-E9BAE6E6A1CF}" type="datetime1">
              <a:rPr lang="zh-CN" altLang="en-US" sz="1200" b="0">
                <a:solidFill>
                  <a:schemeClr val="tx1"/>
                </a:solidFill>
                <a:latin typeface="Calibri" pitchFamily="34" charset="0"/>
              </a:rPr>
              <a:t>*</a:t>
            </a:fld>
            <a:endParaRPr lang="zh-CN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92576278-FF8B-4E2A-8FD0-689E3A0FFD35}" type="slidenum">
              <a:rPr lang="zh-CN" altLang="en-US" sz="1200" b="0"/>
              <a:t>*</a:t>
            </a:fld>
            <a:endParaRPr lang="zh-CN" alt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4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4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4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4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4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_rels/notesSlide4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6.xml" /><Relationship Id="rId2" Type="http://schemas.openxmlformats.org/officeDocument/2006/relationships/notesMaster" Target="../notesMasters/notesMaster1.xml" /></Relationships>
</file>

<file path=ppt/notesSlides/_rels/notesSlide4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7.xml" /><Relationship Id="rId2" Type="http://schemas.openxmlformats.org/officeDocument/2006/relationships/notesMaster" Target="../notesMasters/notesMaster1.xml" /></Relationships>
</file>

<file path=ppt/notesSlides/_rels/notesSlide4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8.xml" /><Relationship Id="rId2" Type="http://schemas.openxmlformats.org/officeDocument/2006/relationships/notesMaster" Target="../notesMasters/notesMaster1.xml" /></Relationships>
</file>

<file path=ppt/notesSlides/_rels/notesSlide4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9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0.xml" /><Relationship Id="rId2" Type="http://schemas.openxmlformats.org/officeDocument/2006/relationships/notesMaster" Target="../notesMasters/notesMaster1.xml" /></Relationships>
</file>

<file path=ppt/notesSlides/_rels/notesSlide5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1.xml" /><Relationship Id="rId2" Type="http://schemas.openxmlformats.org/officeDocument/2006/relationships/notesMaster" Target="../notesMasters/notesMaster1.xml" /></Relationships>
</file>

<file path=ppt/notesSlides/_rels/notesSlide5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2.xml" /><Relationship Id="rId2" Type="http://schemas.openxmlformats.org/officeDocument/2006/relationships/notesMaster" Target="../notesMasters/notesMaster1.xml" /></Relationships>
</file>

<file path=ppt/notesSlides/_rels/notesSlide5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3.xml" /><Relationship Id="rId2" Type="http://schemas.openxmlformats.org/officeDocument/2006/relationships/notesMaster" Target="../notesMasters/notesMaster1.xml" /></Relationships>
</file>

<file path=ppt/notesSlides/_rels/notesSlide5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4.xml" /><Relationship Id="rId2" Type="http://schemas.openxmlformats.org/officeDocument/2006/relationships/notesMaster" Target="../notesMasters/notesMaster1.xml" /></Relationships>
</file>

<file path=ppt/notesSlides/_rels/notesSlide5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5.xml" /><Relationship Id="rId2" Type="http://schemas.openxmlformats.org/officeDocument/2006/relationships/notesMaster" Target="../notesMasters/notesMaster1.xml" /></Relationships>
</file>

<file path=ppt/notesSlides/_rels/notesSlide5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6.xml" /><Relationship Id="rId2" Type="http://schemas.openxmlformats.org/officeDocument/2006/relationships/notesMaster" Target="../notesMasters/notesMaster1.xml" /></Relationships>
</file>

<file path=ppt/notesSlides/_rels/notesSlide5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7.xml" /><Relationship Id="rId2" Type="http://schemas.openxmlformats.org/officeDocument/2006/relationships/notesMaster" Target="../notesMasters/notesMaster1.xml" /></Relationships>
</file>

<file path=ppt/notesSlides/_rels/notesSlide5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8.xml" /><Relationship Id="rId2" Type="http://schemas.openxmlformats.org/officeDocument/2006/relationships/notesMaster" Target="../notesMasters/notesMaster1.xml" /></Relationships>
</file>

<file path=ppt/notesSlides/_rels/notesSlide5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9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0.xml" /><Relationship Id="rId2" Type="http://schemas.openxmlformats.org/officeDocument/2006/relationships/notesMaster" Target="../notesMasters/notesMaster1.xml" /></Relationships>
</file>

<file path=ppt/notesSlides/_rels/notesSlide6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1.xml" /><Relationship Id="rId2" Type="http://schemas.openxmlformats.org/officeDocument/2006/relationships/notesMaster" Target="../notesMasters/notesMaster1.xml" /></Relationships>
</file>

<file path=ppt/notesSlides/_rels/notesSlide6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2.xml" /><Relationship Id="rId2" Type="http://schemas.openxmlformats.org/officeDocument/2006/relationships/notesMaster" Target="../notesMasters/notesMaster1.xml" /></Relationships>
</file>

<file path=ppt/notesSlides/_rels/notesSlide6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3.xml" /><Relationship Id="rId2" Type="http://schemas.openxmlformats.org/officeDocument/2006/relationships/notesMaster" Target="../notesMasters/notesMaster1.xml" /></Relationships>
</file>

<file path=ppt/notesSlides/_rels/notesSlide6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4.xml" /><Relationship Id="rId2" Type="http://schemas.openxmlformats.org/officeDocument/2006/relationships/notesMaster" Target="../notesMasters/notesMaster1.xml" /></Relationships>
</file>

<file path=ppt/notesSlides/_rels/notesSlide6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5.xml" /><Relationship Id="rId2" Type="http://schemas.openxmlformats.org/officeDocument/2006/relationships/notesMaster" Target="../notesMasters/notesMaster1.xml" /></Relationships>
</file>

<file path=ppt/notesSlides/_rels/notesSlide6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6.xml" /><Relationship Id="rId2" Type="http://schemas.openxmlformats.org/officeDocument/2006/relationships/notesMaster" Target="../notesMasters/notesMaster1.xml" /></Relationships>
</file>

<file path=ppt/notesSlides/_rels/notesSlide6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7.xml" /><Relationship Id="rId2" Type="http://schemas.openxmlformats.org/officeDocument/2006/relationships/notesMaster" Target="../notesMasters/notesMaster1.xml" /></Relationships>
</file>

<file path=ppt/notesSlides/_rels/notesSlide6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8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1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12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12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83E69463-D047-41D2-811A-F277C4A2CFED}" type="slidenum">
              <a:rPr lang="zh-CN" altLang="en-US" sz="1200" b="0"/>
              <a:t>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355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AC8069DE-5996-4277-A74C-0A73A1488932}" type="slidenum">
              <a:rPr lang="zh-CN" altLang="en-US" sz="1200" b="0"/>
              <a:t>10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560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959176A0-F3D3-43C0-9A75-3963DFD8CB42}" type="slidenum">
              <a:rPr lang="zh-CN" altLang="en-US" sz="1200" b="0"/>
              <a:t>11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4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765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87F56722-5803-4367-A8F5-1E3A49F42FBF}" type="slidenum">
              <a:rPr lang="zh-CN" altLang="en-US" sz="1200" b="0"/>
              <a:t>12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969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38EB79A3-DEC5-463F-AE32-3F302CA2D602}" type="slidenum">
              <a:rPr lang="zh-CN" altLang="en-US" sz="1200" b="0"/>
              <a:t>13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174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6815B05C-2CEC-4A82-BB31-5828CA71E94E}" type="slidenum">
              <a:rPr lang="zh-CN" altLang="en-US" sz="1200" b="0"/>
              <a:t>14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379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9244611D-C274-496E-885A-2ED686ABC5B7}" type="slidenum">
              <a:rPr lang="zh-CN" altLang="en-US" sz="1200" b="0"/>
              <a:t>15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584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5DF94BF8-5AC8-40F8-9E18-BFC805B7AA7A}" type="slidenum">
              <a:rPr lang="zh-CN" altLang="en-US" sz="1200" b="0"/>
              <a:t>16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8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789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2C0EBA16-085A-4A25-83D5-D140C25A3169}" type="slidenum">
              <a:rPr lang="zh-CN" altLang="en-US" sz="1200" b="0"/>
              <a:t>17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993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D78D942B-02AF-48A0-8253-EC8DB610350E}" type="slidenum">
              <a:rPr lang="zh-CN" altLang="en-US" sz="1200" b="0"/>
              <a:t>18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198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11CBB5DB-9646-4E75-92A3-56F1486B4011}" type="slidenum">
              <a:rPr lang="zh-CN" altLang="en-US" sz="1200" b="0"/>
              <a:t>19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6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17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17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67953D15-6C64-4A55-8BC8-B214121E2B99}" type="slidenum">
              <a:rPr lang="zh-CN" altLang="en-US" sz="1200" b="0"/>
              <a:t>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403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403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1373816-E4D0-4157-B2A2-61E395C91628}" type="slidenum">
              <a:rPr lang="zh-CN" altLang="en-US" sz="1200" b="0"/>
              <a:t>20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608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608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282AB173-E327-45BA-9820-91F35E6A59B5}" type="slidenum">
              <a:rPr lang="zh-CN" altLang="en-US" sz="1200" b="0"/>
              <a:t>21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12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813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813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408210E0-AFC2-48C5-8A6A-CA699A50D57F}" type="slidenum">
              <a:rPr lang="zh-CN" altLang="en-US" sz="1200" b="0"/>
              <a:t>22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17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017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017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EF6221D9-8434-4A90-A8E2-11EF79FE7628}" type="slidenum">
              <a:rPr lang="zh-CN" altLang="en-US" sz="1200" b="0"/>
              <a:t>23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22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222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222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D758982C-1963-4F93-8BE7-03D32117B4F9}" type="slidenum">
              <a:rPr lang="zh-CN" altLang="en-US" sz="1200" b="0"/>
              <a:t>24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427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E8266FD4-3B36-4620-B518-8D0FC337D9E2}" type="slidenum">
              <a:rPr lang="zh-CN" altLang="en-US" sz="1200" b="0"/>
              <a:t>25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321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632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632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0E7F2635-090C-491C-87DF-BF1F0AE16B6D}" type="slidenum">
              <a:rPr lang="zh-CN" altLang="en-US" sz="1200" b="0"/>
              <a:t>26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36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837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837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560E4D51-B110-48C8-AE61-230DA1A507C5}" type="slidenum">
              <a:rPr lang="zh-CN" altLang="en-US" sz="1200" b="0"/>
              <a:t>27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41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041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041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C93B3B7A-0488-47B5-BA7F-8969EB721110}" type="slidenum">
              <a:rPr lang="zh-CN" altLang="en-US" sz="1200" b="0"/>
              <a:t>28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46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246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246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294DF1B5-5DFF-4180-B40C-D78509316535}" type="slidenum">
              <a:rPr lang="zh-CN" altLang="en-US" sz="1200" b="0"/>
              <a:t>29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21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21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BB994133-B0F8-4A41-A9E3-BC853E38A563}" type="slidenum">
              <a:rPr lang="zh-CN" altLang="en-US" sz="1200" b="0"/>
              <a:t>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51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451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451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658FC701-A8A1-499D-8B7B-D7EFC1CDF1BF}" type="slidenum">
              <a:rPr lang="zh-CN" altLang="en-US" sz="1200" b="0"/>
              <a:t>30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56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656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656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AFB61354-22AB-4097-91F1-F9BA68B76369}" type="slidenum">
              <a:rPr lang="zh-CN" altLang="en-US" sz="1200" b="0"/>
              <a:t>31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860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861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861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06F1B01F-CD0B-491C-B90B-2F15414AF11A}" type="slidenum">
              <a:rPr lang="zh-CN" altLang="en-US" sz="1200" b="0"/>
              <a:t>32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065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065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065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19B891B-E30B-4EB1-BEA6-09E8619D0168}" type="slidenum">
              <a:rPr lang="zh-CN" altLang="en-US" sz="1200" b="0"/>
              <a:t>33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70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270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270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A27D3FC9-7C00-4C1C-A469-A73A8474B13C}" type="slidenum">
              <a:rPr lang="zh-CN" altLang="en-US" sz="1200" b="0"/>
              <a:t>34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475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475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475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EB162046-834F-4DED-981F-04F3985058F1}" type="slidenum">
              <a:rPr lang="zh-CN" altLang="en-US" sz="1200" b="0"/>
              <a:t>35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680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680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680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D77CAC2A-D8DB-4FAA-A5CE-B3DEEC5C5F2A}" type="slidenum">
              <a:rPr lang="zh-CN" altLang="en-US" sz="1200" b="0"/>
              <a:t>36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884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885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885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2E0EB205-F747-4927-A0DF-BFC7D16D74D3}" type="slidenum">
              <a:rPr lang="zh-CN" altLang="en-US" sz="1200" b="0"/>
              <a:t>37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089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089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089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3F6C1106-7DBB-415B-A2D0-A401ABA6A19B}" type="slidenum">
              <a:rPr lang="zh-CN" altLang="en-US" sz="1200" b="0"/>
              <a:t>38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294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294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294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223B5595-0C21-44BC-AC99-B2C5F8BABB22}" type="slidenum">
              <a:rPr lang="zh-CN" altLang="en-US" sz="1200" b="0"/>
              <a:t>39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126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354A1C3B-5EEE-4757-AFED-0939E1C94C33}" type="slidenum">
              <a:rPr lang="zh-CN" altLang="en-US" sz="1200" b="0"/>
              <a:t>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499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499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499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8581A8E1-4CE1-4D6B-BF26-996D8BA8B1CB}" type="slidenum">
              <a:rPr lang="zh-CN" altLang="en-US" sz="1200" b="0"/>
              <a:t>40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704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704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D282F2F-7599-4C05-89A0-EF89BA4E22B5}" type="slidenum">
              <a:rPr lang="zh-CN" altLang="en-US" sz="1200" b="0"/>
              <a:t>41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908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909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909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DF9B4902-C612-4733-BFAD-F16F0FC16E09}" type="slidenum">
              <a:rPr lang="zh-CN" altLang="en-US" sz="1200" b="0"/>
              <a:t>42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113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113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113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5FB94F37-79F3-4378-9FCE-EFF220752E0F}" type="slidenum">
              <a:rPr lang="zh-CN" altLang="en-US" sz="1200" b="0"/>
              <a:t>43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318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318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318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543AF76B-C668-4E00-8B93-0A4CA4951020}" type="slidenum">
              <a:rPr lang="zh-CN" altLang="en-US" sz="1200" b="0"/>
              <a:t>44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523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523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523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E29B5EC9-3FE5-435B-9453-86E003B00D8D}" type="slidenum">
              <a:rPr lang="zh-CN" altLang="en-US" sz="1200" b="0"/>
              <a:t>45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728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728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728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988B043E-EB8A-454E-84E1-401757929977}" type="slidenum">
              <a:rPr lang="zh-CN" altLang="en-US" sz="1200" b="0"/>
              <a:t>46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932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933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933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6FD6BB27-7402-4239-8A71-2933A97099B4}" type="slidenum">
              <a:rPr lang="zh-CN" altLang="en-US" sz="1200" b="0"/>
              <a:t>47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137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137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0137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CC59DD87-ED5D-43AF-BF4F-350C8627D75E}" type="slidenum">
              <a:rPr lang="zh-CN" altLang="en-US" sz="1200" b="0"/>
              <a:t>48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342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342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0342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425DD596-06A7-4F85-9AF6-FC830B9A3FE4}" type="slidenum">
              <a:rPr lang="zh-CN" altLang="en-US" sz="1200" b="0"/>
              <a:t>49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331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331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C2692260-D193-40F2-9BD1-0CD33E2F4405}" type="slidenum">
              <a:rPr lang="zh-CN" altLang="en-US" sz="1200" b="0"/>
              <a:t>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547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547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0547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F3BFEAD3-37B8-4765-A6D9-B3D937557644}" type="slidenum">
              <a:rPr lang="zh-CN" altLang="en-US" sz="1200" b="0"/>
              <a:t>50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752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752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0752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1390E2D1-4318-44CD-B74D-340ACF335806}" type="slidenum">
              <a:rPr lang="zh-CN" altLang="en-US" sz="1200" b="0"/>
              <a:t>51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956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957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0957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3523D5A4-2CB2-4F84-873A-C70C4ABD8783}" type="slidenum">
              <a:rPr lang="zh-CN" altLang="en-US" sz="1200" b="0"/>
              <a:t>52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161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161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1161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B1B91753-1130-4386-9CDB-B4035EA2AF53}" type="slidenum">
              <a:rPr lang="zh-CN" altLang="en-US" sz="1200" b="0"/>
              <a:t>53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366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366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1366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399B1AB2-1CC9-43FC-9B48-550408885EEE}" type="slidenum">
              <a:rPr lang="zh-CN" altLang="en-US" sz="1200" b="0"/>
              <a:t>54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571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571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1571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426F58D6-2A95-4166-B719-8902B1635F2B}" type="slidenum">
              <a:rPr lang="zh-CN" altLang="en-US" sz="1200" b="0"/>
              <a:t>55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776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776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1776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C5733C47-848A-4B99-B6BB-2E2147CE38BC}" type="slidenum">
              <a:rPr lang="zh-CN" altLang="en-US" sz="1200" b="0"/>
              <a:t>56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980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981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1981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96276A54-3635-4DEE-8D42-09B33847877A}" type="slidenum">
              <a:rPr lang="zh-CN" altLang="en-US" sz="1200" b="0"/>
              <a:t>57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185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2185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2185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BE46A66B-9A99-41EA-B586-70C9596B6A62}" type="slidenum">
              <a:rPr lang="zh-CN" altLang="en-US" sz="1200" b="0"/>
              <a:t>58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390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2390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2390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FE2472D-DCC5-4BCD-B26F-741419E5D126}" type="slidenum">
              <a:rPr lang="zh-CN" altLang="en-US" sz="1200" b="0"/>
              <a:t>59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536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0E7DDD8-3534-4ACD-85A5-BAD6DB05ADDF}" type="slidenum">
              <a:rPr lang="zh-CN" altLang="en-US" sz="1200" b="0"/>
              <a:t>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595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2595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2595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1D6536E1-972E-470E-8A13-96F21AE332CD}" type="slidenum">
              <a:rPr lang="zh-CN" altLang="en-US" sz="1200" b="0"/>
              <a:t>60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800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2800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2800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05759337-3BE1-426A-B367-B90F0FC2C888}" type="slidenum">
              <a:rPr lang="zh-CN" altLang="en-US" sz="1200" b="0"/>
              <a:t>61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004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3005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3005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F8A7B06F-C782-4C9A-876D-A9FD2D832879}" type="slidenum">
              <a:rPr lang="zh-CN" altLang="en-US" sz="1200" b="0"/>
              <a:t>62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209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3209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3209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5DBEA623-B8D3-486B-9A56-68F7B0699A1B}" type="slidenum">
              <a:rPr lang="zh-CN" altLang="en-US" sz="1200" b="0"/>
              <a:t>63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414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3414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3414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B643F9A3-F7C7-4365-A5F9-B6FB402134ED}" type="slidenum">
              <a:rPr lang="zh-CN" altLang="en-US" sz="1200" b="0"/>
              <a:t>64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619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3619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3619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114CF7D4-DB21-44FC-8825-8E9E75E29E49}" type="slidenum">
              <a:rPr lang="zh-CN" altLang="en-US" sz="1200" b="0"/>
              <a:t>65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824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3824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3824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27B5FE11-E171-4B8E-AEBF-F74E76186A77}" type="slidenum">
              <a:rPr lang="zh-CN" altLang="en-US" sz="1200" b="0"/>
              <a:t>66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028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4029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4029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6EA7FB8B-36E1-40CD-BA94-BAE380140AFD}" type="slidenum">
              <a:rPr lang="zh-CN" altLang="en-US" sz="1200" b="0"/>
              <a:t>67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233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4233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4233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908A9030-666B-4C25-BFA9-743C331D2219}" type="slidenum">
              <a:rPr lang="zh-CN" altLang="en-US" sz="1200" b="0"/>
              <a:t>68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741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020CC3A8-FFE9-4726-8946-B1C1632BDFA9}" type="slidenum">
              <a:rPr lang="zh-CN" altLang="en-US" sz="1200" b="0"/>
              <a:t>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945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7A752F16-590B-488B-B03A-D638114BE33A}" type="slidenum">
              <a:rPr lang="zh-CN" altLang="en-US" sz="1200" b="0"/>
              <a:t>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150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9352B08E-29ED-4202-8D94-960EA5DA3090}" type="slidenum">
              <a:rPr lang="zh-CN" altLang="en-US" sz="1200" b="0"/>
              <a:t>9</a:t>
            </a:fld>
            <a:endParaRPr lang="zh-CN" altLang="en-US" sz="1200" b="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259" y="1060529"/>
            <a:ext cx="8641556" cy="2256061"/>
          </a:xfrm>
        </p:spPr>
        <p:txBody>
          <a:bodyPr anchor="b"/>
          <a:lstStyle>
            <a:lvl1pPr algn="ctr">
              <a:defRPr sz="4250"/>
            </a:lvl1pPr>
          </a:lstStyle>
          <a:p>
            <a:pPr fontAlgn="base"/>
            <a:r>
              <a:rPr lang="zh-CN" altLang="en-US" sz="42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259" y="3403592"/>
            <a:ext cx="8641556" cy="1564542"/>
          </a:xfrm>
        </p:spPr>
        <p:txBody>
          <a:bodyPr/>
          <a:lstStyle>
            <a:lvl1pPr marL="0" indent="0" algn="ctr">
              <a:buNone/>
              <a:defRPr sz="1700"/>
            </a:lvl1pPr>
            <a:lvl2pPr marL="323850" indent="0" algn="ctr">
              <a:buNone/>
              <a:defRPr sz="1415"/>
            </a:lvl2pPr>
            <a:lvl3pPr marL="648335" indent="0" algn="ctr">
              <a:buNone/>
              <a:defRPr sz="1275"/>
            </a:lvl3pPr>
            <a:lvl4pPr marL="972185" indent="0" algn="ctr">
              <a:buNone/>
              <a:defRPr sz="1135"/>
            </a:lvl4pPr>
            <a:lvl5pPr marL="1296035" indent="0" algn="ctr">
              <a:buNone/>
              <a:defRPr sz="1135"/>
            </a:lvl5pPr>
            <a:lvl6pPr marL="1619885" indent="0" algn="ctr">
              <a:buNone/>
              <a:defRPr sz="1135"/>
            </a:lvl6pPr>
            <a:lvl7pPr marL="1944370" indent="0" algn="ctr">
              <a:buNone/>
              <a:defRPr sz="1135"/>
            </a:lvl7pPr>
            <a:lvl8pPr marL="2268220" indent="0" algn="ctr">
              <a:buNone/>
              <a:defRPr sz="1135"/>
            </a:lvl8pPr>
            <a:lvl9pPr marL="2592070" indent="0" algn="ctr">
              <a:buNone/>
              <a:defRPr sz="1135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D1B8B49-DEFA-4D8A-AF68-755DE8451215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A8CE8947-1B04-499B-B519-8B9076874608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D1B8B49-DEFA-4D8A-AF68-755DE8451215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A8CE8947-1B04-499B-B519-8B9076874608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259507"/>
            <a:ext cx="2592467" cy="5529149"/>
          </a:xfrm>
        </p:spPr>
        <p:txBody>
          <a:bodyPr vert="eaVert"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259507"/>
            <a:ext cx="7627112" cy="5529149"/>
          </a:xfrm>
        </p:spPr>
        <p:txBody>
          <a:bodyPr vert="eaVert"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D1B8B49-DEFA-4D8A-AF68-755DE8451215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A8CE8947-1B04-499B-B519-8B9076874608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D1B8B49-DEFA-4D8A-AF68-755DE8451215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A8CE8947-1B04-499B-B519-8B9076874608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142" y="1615544"/>
            <a:ext cx="9937790" cy="2695572"/>
          </a:xfrm>
        </p:spPr>
        <p:txBody>
          <a:bodyPr anchor="b"/>
          <a:lstStyle>
            <a:lvl1pPr>
              <a:defRPr sz="4250"/>
            </a:lvl1pPr>
          </a:lstStyle>
          <a:p>
            <a:pPr fontAlgn="base"/>
            <a:r>
              <a:rPr lang="zh-CN" altLang="en-US" sz="42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142" y="4336618"/>
            <a:ext cx="9937790" cy="1417538"/>
          </a:xfrm>
        </p:spPr>
        <p:txBody>
          <a:bodyPr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23850" indent="0">
              <a:buNone/>
              <a:defRPr sz="1415">
                <a:solidFill>
                  <a:schemeClr val="tx1">
                    <a:tint val="75000"/>
                  </a:schemeClr>
                </a:solidFill>
              </a:defRPr>
            </a:lvl2pPr>
            <a:lvl3pPr marL="64833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3pPr>
            <a:lvl4pPr marL="97218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4pPr>
            <a:lvl5pPr marL="129603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5pPr>
            <a:lvl6pPr marL="161988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6pPr>
            <a:lvl7pPr marL="194437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7pPr>
            <a:lvl8pPr marL="226822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8pPr>
            <a:lvl9pPr marL="259207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D1B8B49-DEFA-4D8A-AF68-755DE8451215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A8CE8947-1B04-499B-B519-8B9076874608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1235" cy="4276616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64736" y="1512041"/>
            <a:ext cx="5081235" cy="4276616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D1B8B49-DEFA-4D8A-AF68-755DE8451215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A8CE8947-1B04-499B-B519-8B9076874608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345009"/>
            <a:ext cx="9937790" cy="1252534"/>
          </a:xfrm>
        </p:spPr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21564" y="1680459"/>
            <a:ext cx="4605782" cy="778521"/>
          </a:xfrm>
        </p:spPr>
        <p:txBody>
          <a:bodyPr anchor="ctr" anchorCtr="0"/>
          <a:lstStyle>
            <a:lvl1pPr marL="0" indent="0">
              <a:buNone/>
              <a:defRPr sz="1985"/>
            </a:lvl1pPr>
            <a:lvl2pPr marL="323850" indent="0">
              <a:buNone/>
              <a:defRPr sz="1700"/>
            </a:lvl2pPr>
            <a:lvl3pPr marL="648335" indent="0">
              <a:buNone/>
              <a:defRPr sz="1415"/>
            </a:lvl3pPr>
            <a:lvl4pPr marL="972185" indent="0">
              <a:buNone/>
              <a:defRPr sz="1275"/>
            </a:lvl4pPr>
            <a:lvl5pPr marL="1296035" indent="0">
              <a:buNone/>
              <a:defRPr sz="1275"/>
            </a:lvl5pPr>
            <a:lvl6pPr marL="1619885" indent="0">
              <a:buNone/>
              <a:defRPr sz="1275"/>
            </a:lvl6pPr>
            <a:lvl7pPr marL="1944370" indent="0">
              <a:buNone/>
              <a:defRPr sz="1275"/>
            </a:lvl7pPr>
            <a:lvl8pPr marL="2268220" indent="0">
              <a:buNone/>
              <a:defRPr sz="1275"/>
            </a:lvl8pPr>
            <a:lvl9pPr marL="2592070" indent="0">
              <a:buNone/>
              <a:defRPr sz="1275"/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21564" y="2518536"/>
            <a:ext cx="4605782" cy="3330122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913133" y="1680459"/>
            <a:ext cx="4628464" cy="778521"/>
          </a:xfrm>
        </p:spPr>
        <p:txBody>
          <a:bodyPr anchor="ctr" anchorCtr="0"/>
          <a:lstStyle>
            <a:lvl1pPr marL="0" indent="0">
              <a:buNone/>
              <a:defRPr sz="1985"/>
            </a:lvl1pPr>
            <a:lvl2pPr marL="323850" indent="0">
              <a:buNone/>
              <a:defRPr sz="1700"/>
            </a:lvl2pPr>
            <a:lvl3pPr marL="648335" indent="0">
              <a:buNone/>
              <a:defRPr sz="1415"/>
            </a:lvl3pPr>
            <a:lvl4pPr marL="972185" indent="0">
              <a:buNone/>
              <a:defRPr sz="1275"/>
            </a:lvl4pPr>
            <a:lvl5pPr marL="1296035" indent="0">
              <a:buNone/>
              <a:defRPr sz="1275"/>
            </a:lvl5pPr>
            <a:lvl6pPr marL="1619885" indent="0">
              <a:buNone/>
              <a:defRPr sz="1275"/>
            </a:lvl6pPr>
            <a:lvl7pPr marL="1944370" indent="0">
              <a:buNone/>
              <a:defRPr sz="1275"/>
            </a:lvl7pPr>
            <a:lvl8pPr marL="2268220" indent="0">
              <a:buNone/>
              <a:defRPr sz="1275"/>
            </a:lvl8pPr>
            <a:lvl9pPr marL="2592070" indent="0">
              <a:buNone/>
              <a:defRPr sz="1275"/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913133" y="2518536"/>
            <a:ext cx="4628464" cy="3330122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D1B8B49-DEFA-4D8A-AF68-755DE8451215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A8CE8947-1B04-499B-B519-8B9076874608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D1B8B49-DEFA-4D8A-AF68-755DE8451215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A8CE8947-1B04-499B-B519-8B9076874608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D1B8B49-DEFA-4D8A-AF68-755DE8451215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A8CE8947-1B04-499B-B519-8B9076874608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432012"/>
            <a:ext cx="3716169" cy="1512041"/>
          </a:xfrm>
        </p:spPr>
        <p:txBody>
          <a:bodyPr anchor="b"/>
          <a:lstStyle>
            <a:lvl1pPr>
              <a:defRPr sz="2270"/>
            </a:lvl1pPr>
          </a:lstStyle>
          <a:p>
            <a:pPr fontAlgn="base"/>
            <a:r>
              <a:rPr lang="zh-CN" altLang="en-US" sz="22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8383" y="933025"/>
            <a:ext cx="5833050" cy="4605124"/>
          </a:xfrm>
        </p:spPr>
        <p:txBody>
          <a:bodyPr/>
          <a:lstStyle>
            <a:lvl1pPr>
              <a:defRPr sz="2270"/>
            </a:lvl1pPr>
            <a:lvl2pPr>
              <a:defRPr sz="1985"/>
            </a:lvl2pPr>
            <a:lvl3pPr>
              <a:defRPr sz="1700"/>
            </a:lvl3pPr>
            <a:lvl4pPr>
              <a:defRPr sz="1415"/>
            </a:lvl4pPr>
            <a:lvl5pPr>
              <a:defRPr sz="1415"/>
            </a:lvl5pPr>
            <a:lvl6pPr>
              <a:defRPr sz="1415"/>
            </a:lvl6pPr>
            <a:lvl7pPr>
              <a:defRPr sz="1415"/>
            </a:lvl7pPr>
            <a:lvl8pPr>
              <a:defRPr sz="1415"/>
            </a:lvl8pPr>
            <a:lvl9pPr>
              <a:defRPr sz="1415"/>
            </a:lvl9pPr>
          </a:lstStyle>
          <a:p>
            <a:pPr lvl="0" fontAlgn="base"/>
            <a:r>
              <a:rPr lang="zh-CN" altLang="en-US" sz="22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98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41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41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3" y="1944053"/>
            <a:ext cx="3716169" cy="3601598"/>
          </a:xfrm>
        </p:spPr>
        <p:txBody>
          <a:bodyPr/>
          <a:lstStyle>
            <a:lvl1pPr marL="0" indent="0">
              <a:buNone/>
              <a:defRPr sz="1135"/>
            </a:lvl1pPr>
            <a:lvl2pPr marL="323850" indent="0">
              <a:buNone/>
              <a:defRPr sz="990"/>
            </a:lvl2pPr>
            <a:lvl3pPr marL="648335" indent="0">
              <a:buNone/>
              <a:defRPr sz="850"/>
            </a:lvl3pPr>
            <a:lvl4pPr marL="972185" indent="0">
              <a:buNone/>
              <a:defRPr sz="710"/>
            </a:lvl4pPr>
            <a:lvl5pPr marL="1296035" indent="0">
              <a:buNone/>
              <a:defRPr sz="710"/>
            </a:lvl5pPr>
            <a:lvl6pPr marL="1619885" indent="0">
              <a:buNone/>
              <a:defRPr sz="710"/>
            </a:lvl6pPr>
            <a:lvl7pPr marL="1944370" indent="0">
              <a:buNone/>
              <a:defRPr sz="710"/>
            </a:lvl7pPr>
            <a:lvl8pPr marL="2268220" indent="0">
              <a:buNone/>
              <a:defRPr sz="710"/>
            </a:lvl8pPr>
            <a:lvl9pPr marL="2592070" indent="0">
              <a:buNone/>
              <a:defRPr sz="710"/>
            </a:lvl9pPr>
          </a:lstStyle>
          <a:p>
            <a:pPr lvl="0" fontAlgn="base"/>
            <a:r>
              <a:rPr lang="zh-CN" altLang="en-US" sz="113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D1B8B49-DEFA-4D8A-AF68-755DE8451215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A8CE8947-1B04-499B-B519-8B9076874608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432012"/>
            <a:ext cx="3936472" cy="1512041"/>
          </a:xfrm>
        </p:spPr>
        <p:txBody>
          <a:bodyPr anchor="b"/>
          <a:lstStyle>
            <a:lvl1pPr>
              <a:defRPr sz="2270"/>
            </a:lvl1pPr>
          </a:lstStyle>
          <a:p>
            <a:pPr fontAlgn="base"/>
            <a:r>
              <a:rPr lang="zh-CN" altLang="en-US" sz="22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8383" y="432013"/>
            <a:ext cx="5833050" cy="5106138"/>
          </a:xfrm>
        </p:spPr>
        <p:txBody>
          <a:bodyPr/>
          <a:lstStyle>
            <a:lvl1pPr marL="0" indent="0">
              <a:buNone/>
              <a:defRPr sz="2270"/>
            </a:lvl1pPr>
            <a:lvl2pPr marL="323850" indent="0">
              <a:buNone/>
              <a:defRPr sz="1985"/>
            </a:lvl2pPr>
            <a:lvl3pPr marL="648335" indent="0">
              <a:buNone/>
              <a:defRPr sz="1700"/>
            </a:lvl3pPr>
            <a:lvl4pPr marL="972185" indent="0">
              <a:buNone/>
              <a:defRPr sz="1415"/>
            </a:lvl4pPr>
            <a:lvl5pPr marL="1296035" indent="0">
              <a:buNone/>
              <a:defRPr sz="1415"/>
            </a:lvl5pPr>
            <a:lvl6pPr marL="1619885" indent="0">
              <a:buNone/>
              <a:defRPr sz="1415"/>
            </a:lvl6pPr>
            <a:lvl7pPr marL="1944370" indent="0">
              <a:buNone/>
              <a:defRPr sz="1415"/>
            </a:lvl7pPr>
            <a:lvl8pPr marL="2268220" indent="0">
              <a:buNone/>
              <a:defRPr sz="1415"/>
            </a:lvl8pPr>
            <a:lvl9pPr marL="2592070" indent="0">
              <a:buNone/>
              <a:defRPr sz="141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3" y="1944053"/>
            <a:ext cx="3936472" cy="3601598"/>
          </a:xfrm>
        </p:spPr>
        <p:txBody>
          <a:bodyPr/>
          <a:lstStyle>
            <a:lvl1pPr marL="0" indent="0">
              <a:buNone/>
              <a:defRPr sz="1415"/>
            </a:lvl1pPr>
            <a:lvl2pPr marL="323850" indent="0">
              <a:buNone/>
              <a:defRPr sz="1275"/>
            </a:lvl2pPr>
            <a:lvl3pPr marL="648335" indent="0">
              <a:buNone/>
              <a:defRPr sz="1135"/>
            </a:lvl3pPr>
            <a:lvl4pPr marL="972185" indent="0">
              <a:buNone/>
              <a:defRPr sz="990"/>
            </a:lvl4pPr>
            <a:lvl5pPr marL="1296035" indent="0">
              <a:buNone/>
              <a:defRPr sz="990"/>
            </a:lvl5pPr>
            <a:lvl6pPr marL="1619885" indent="0">
              <a:buNone/>
              <a:defRPr sz="990"/>
            </a:lvl6pPr>
            <a:lvl7pPr marL="1944370" indent="0">
              <a:buNone/>
              <a:defRPr sz="990"/>
            </a:lvl7pPr>
            <a:lvl8pPr marL="2268220" indent="0">
              <a:buNone/>
              <a:defRPr sz="990"/>
            </a:lvl8pPr>
            <a:lvl9pPr marL="2592070" indent="0">
              <a:buNone/>
              <a:defRPr sz="990"/>
            </a:lvl9pPr>
          </a:lstStyle>
          <a:p>
            <a:pPr lvl="0" fontAlgn="base"/>
            <a:r>
              <a:rPr lang="zh-CN" altLang="en-US" sz="141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D1B8B49-DEFA-4D8A-AF68-755DE8451215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A8CE8947-1B04-499B-B519-8B9076874608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file:///D:\qq&#25991;&#20214;\712321467\Image\C2C\Image2\%7b75232B38-A165-1FB7-499C-2E1C792CACB5%7d.png" TargetMode="External" /><Relationship Id="rId13" Type="http://schemas.openxmlformats.org/officeDocument/2006/relationships/image" Target="../media/image1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 idx="4294967295"/>
          </p:nvPr>
        </p:nvSpPr>
        <p:spPr>
          <a:xfrm>
            <a:off x="576104" y="259507"/>
            <a:ext cx="10369868" cy="1080029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1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323850" lvl="0" indent="-323850" algn="l" defTabSz="864235" rtl="0" eaLnBrk="1" fontAlgn="base" latinLnBrk="0" hangingPunct="1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02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310" lvl="1" indent="-269875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64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135" lvl="2" indent="-215900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27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35" lvl="3" indent="-215900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370" lvl="4" indent="-215900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170" lvl="5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7970" lvl="6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405" lvl="7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205" lvl="8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D1B8B49-DEFA-4D8A-AF68-755DE8451215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r"/>
            <a:fld id="{A8CE8947-1B04-499B-B519-8B9076874608}" type="slidenum">
              <a:rPr lang="zh-CN" altLang="en-US" sz="1300"/>
              <a:t>*</a:t>
            </a:fld>
            <a:endParaRPr lang="zh-CN" altLang="en-US" sz="1300"/>
          </a:p>
        </p:txBody>
      </p:sp>
      <p:pic>
        <p:nvPicPr>
          <p:cNvPr id="1031" name="图片 1073743875" descr="学科网 zxxk.com"/>
          <p:cNvPicPr>
            <a:picLocks noChangeAspect="1"/>
          </p:cNvPicPr>
          <p:nvPr/>
        </p:nvPicPr>
        <p:blipFill>
          <a:blip r:embed="rId13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iming/>
  <p:txStyles>
    <p:titleStyle>
      <a:lvl1pPr marL="0" lvl="0" indent="0" algn="ctr" defTabSz="8636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100" b="0" i="0" u="none" kern="1200" baseline="0">
          <a:solidFill>
            <a:schemeClr val="tx2"/>
          </a:solidFill>
          <a:latin typeface="Arial" pitchFamily="34" charset="0"/>
          <a:ea typeface="宋体" pitchFamily="2" charset="-122"/>
          <a:cs typeface="+mj-cs"/>
        </a:defRPr>
      </a:lvl1pPr>
    </p:titleStyle>
    <p:bodyStyle>
      <a:lvl1pPr marL="323850" lvl="0" indent="-323850" algn="l" defTabSz="864235" rtl="0" eaLnBrk="1" fontAlgn="base" latinLnBrk="0" hangingPunct="1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•"/>
        <a:defRPr sz="30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02310" lvl="1" indent="-269875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–"/>
        <a:defRPr sz="26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135" lvl="2" indent="-215900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•"/>
        <a:defRPr sz="22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11935" lvl="3" indent="-215900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–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944370" lvl="4" indent="-215900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376170" lvl="5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807970" lvl="6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40405" lvl="7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72205" lvl="8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1800" lvl="1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2pPr>
      <a:lvl3pPr marL="864235" lvl="2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3pPr>
      <a:lvl4pPr marL="1296035" lvl="3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4pPr>
      <a:lvl5pPr marL="1727835" lvl="4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5pPr>
      <a:lvl6pPr marL="2160270" lvl="5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6pPr>
      <a:lvl7pPr marL="2592070" lvl="6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7pPr>
      <a:lvl8pPr marL="3023870" lvl="7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8pPr>
      <a:lvl9pPr marL="3456305" lvl="8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8.doc" TargetMode="Internal" /><Relationship Id="rId5" Type="http://schemas.openxmlformats.org/officeDocument/2006/relationships/image" Target="../media/image11.emf" /><Relationship Id="rId6" Type="http://schemas.openxmlformats.org/officeDocument/2006/relationships/tags" Target="../tags/tag10.xml" /><Relationship Id="rId7" Type="http://schemas.openxmlformats.org/officeDocument/2006/relationships/vmlDrawing" Target="../drawings/vmlDrawing8.v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9.doc" TargetMode="Internal" /><Relationship Id="rId5" Type="http://schemas.openxmlformats.org/officeDocument/2006/relationships/image" Target="../media/image12.emf" /><Relationship Id="rId6" Type="http://schemas.openxmlformats.org/officeDocument/2006/relationships/tags" Target="../tags/tag11.xml" /><Relationship Id="rId7" Type="http://schemas.openxmlformats.org/officeDocument/2006/relationships/vmlDrawing" Target="../drawings/vmlDrawing9.v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10.doc" TargetMode="Internal" /><Relationship Id="rId5" Type="http://schemas.openxmlformats.org/officeDocument/2006/relationships/image" Target="../media/image13.emf" /><Relationship Id="rId6" Type="http://schemas.openxmlformats.org/officeDocument/2006/relationships/tags" Target="../tags/tag12.xml" /><Relationship Id="rId7" Type="http://schemas.openxmlformats.org/officeDocument/2006/relationships/vmlDrawing" Target="../drawings/vmlDrawing10.v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11.doc" TargetMode="Internal" /><Relationship Id="rId5" Type="http://schemas.openxmlformats.org/officeDocument/2006/relationships/image" Target="../media/image14.emf" /><Relationship Id="rId6" Type="http://schemas.openxmlformats.org/officeDocument/2006/relationships/tags" Target="../tags/tag13.xml" /><Relationship Id="rId7" Type="http://schemas.openxmlformats.org/officeDocument/2006/relationships/vmlDrawing" Target="../drawings/vmlDrawing11.v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4.xml" /><Relationship Id="rId3" Type="http://schemas.openxmlformats.org/officeDocument/2006/relationships/oleObject" Target="../embeddings/oleObject12.doc" TargetMode="Internal" /><Relationship Id="rId4" Type="http://schemas.openxmlformats.org/officeDocument/2006/relationships/image" Target="../media/image15.emf" /><Relationship Id="rId5" Type="http://schemas.openxmlformats.org/officeDocument/2006/relationships/tags" Target="../tags/tag14.xml" /><Relationship Id="rId6" Type="http://schemas.openxmlformats.org/officeDocument/2006/relationships/vmlDrawing" Target="../drawings/vmlDrawing12.v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Relationship Id="rId3" Type="http://schemas.openxmlformats.org/officeDocument/2006/relationships/oleObject" Target="../embeddings/oleObject13.doc" TargetMode="Internal" /><Relationship Id="rId4" Type="http://schemas.openxmlformats.org/officeDocument/2006/relationships/image" Target="../media/image16.emf" /><Relationship Id="rId5" Type="http://schemas.openxmlformats.org/officeDocument/2006/relationships/tags" Target="../tags/tag15.xml" /><Relationship Id="rId6" Type="http://schemas.openxmlformats.org/officeDocument/2006/relationships/vmlDrawing" Target="../drawings/vmlDrawing13.v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14.doc" TargetMode="Internal" /><Relationship Id="rId5" Type="http://schemas.openxmlformats.org/officeDocument/2006/relationships/image" Target="../media/image17.emf" /><Relationship Id="rId6" Type="http://schemas.openxmlformats.org/officeDocument/2006/relationships/tags" Target="../tags/tag16.xml" /><Relationship Id="rId7" Type="http://schemas.openxmlformats.org/officeDocument/2006/relationships/vmlDrawing" Target="../drawings/vmlDrawing14.v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15.doc" TargetMode="Internal" /><Relationship Id="rId5" Type="http://schemas.openxmlformats.org/officeDocument/2006/relationships/image" Target="../media/image18.emf" /><Relationship Id="rId6" Type="http://schemas.openxmlformats.org/officeDocument/2006/relationships/tags" Target="../tags/tag17.xml" /><Relationship Id="rId7" Type="http://schemas.openxmlformats.org/officeDocument/2006/relationships/vmlDrawing" Target="../drawings/vmlDrawing15.v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16.doc" TargetMode="Internal" /><Relationship Id="rId5" Type="http://schemas.openxmlformats.org/officeDocument/2006/relationships/image" Target="../media/image19.emf" /><Relationship Id="rId6" Type="http://schemas.openxmlformats.org/officeDocument/2006/relationships/tags" Target="../tags/tag18.xml" /><Relationship Id="rId7" Type="http://schemas.openxmlformats.org/officeDocument/2006/relationships/vmlDrawing" Target="../drawings/vmlDrawing16.v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17.doc" TargetMode="Internal" /><Relationship Id="rId5" Type="http://schemas.openxmlformats.org/officeDocument/2006/relationships/image" Target="../media/image20.emf" /><Relationship Id="rId6" Type="http://schemas.openxmlformats.org/officeDocument/2006/relationships/tags" Target="../tags/tag19.xml" /><Relationship Id="rId7" Type="http://schemas.openxmlformats.org/officeDocument/2006/relationships/vmlDrawing" Target="../drawings/vmlDrawing17.v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oleObject" Target="../embeddings/oleObject1.doc" TargetMode="Internal" /><Relationship Id="rId4" Type="http://schemas.openxmlformats.org/officeDocument/2006/relationships/image" Target="../media/image2.emf" /><Relationship Id="rId5" Type="http://schemas.openxmlformats.org/officeDocument/2006/relationships/tags" Target="../tags/tag2.xml" /><Relationship Id="rId6" Type="http://schemas.openxmlformats.org/officeDocument/2006/relationships/vmlDrawing" Target="../drawings/vmlDrawing1.v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18.doc" TargetMode="Internal" /><Relationship Id="rId5" Type="http://schemas.openxmlformats.org/officeDocument/2006/relationships/image" Target="../media/image21.emf" /><Relationship Id="rId6" Type="http://schemas.openxmlformats.org/officeDocument/2006/relationships/tags" Target="../tags/tag20.xml" /><Relationship Id="rId7" Type="http://schemas.openxmlformats.org/officeDocument/2006/relationships/vmlDrawing" Target="../drawings/vmlDrawing18.v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19.doc" TargetMode="Internal" /><Relationship Id="rId5" Type="http://schemas.openxmlformats.org/officeDocument/2006/relationships/image" Target="../media/image22.emf" /><Relationship Id="rId6" Type="http://schemas.openxmlformats.org/officeDocument/2006/relationships/tags" Target="../tags/tag21.xml" /><Relationship Id="rId7" Type="http://schemas.openxmlformats.org/officeDocument/2006/relationships/vmlDrawing" Target="../drawings/vmlDrawing19.v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20.doc" TargetMode="Internal" /><Relationship Id="rId5" Type="http://schemas.openxmlformats.org/officeDocument/2006/relationships/image" Target="../media/image23.emf" /><Relationship Id="rId6" Type="http://schemas.openxmlformats.org/officeDocument/2006/relationships/tags" Target="../tags/tag22.xml" /><Relationship Id="rId7" Type="http://schemas.openxmlformats.org/officeDocument/2006/relationships/vmlDrawing" Target="../drawings/vmlDrawing20.v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Relationship Id="rId3" Type="http://schemas.openxmlformats.org/officeDocument/2006/relationships/oleObject" Target="../embeddings/oleObject21.doc" TargetMode="Internal" /><Relationship Id="rId4" Type="http://schemas.openxmlformats.org/officeDocument/2006/relationships/image" Target="../media/image24.emf" /><Relationship Id="rId5" Type="http://schemas.openxmlformats.org/officeDocument/2006/relationships/tags" Target="../tags/tag23.xml" /><Relationship Id="rId6" Type="http://schemas.openxmlformats.org/officeDocument/2006/relationships/vmlDrawing" Target="../drawings/vmlDrawing21.v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4.xml" /><Relationship Id="rId3" Type="http://schemas.openxmlformats.org/officeDocument/2006/relationships/oleObject" Target="../embeddings/oleObject22.doc" TargetMode="Internal" /><Relationship Id="rId4" Type="http://schemas.openxmlformats.org/officeDocument/2006/relationships/image" Target="../media/image25.emf" /><Relationship Id="rId5" Type="http://schemas.openxmlformats.org/officeDocument/2006/relationships/tags" Target="../tags/tag24.xml" /><Relationship Id="rId6" Type="http://schemas.openxmlformats.org/officeDocument/2006/relationships/vmlDrawing" Target="../drawings/vmlDrawing22.v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5.xml" /><Relationship Id="rId3" Type="http://schemas.openxmlformats.org/officeDocument/2006/relationships/oleObject" Target="../embeddings/oleObject23.doc" TargetMode="Internal" /><Relationship Id="rId4" Type="http://schemas.openxmlformats.org/officeDocument/2006/relationships/image" Target="../media/image26.emf" /><Relationship Id="rId5" Type="http://schemas.openxmlformats.org/officeDocument/2006/relationships/tags" Target="../tags/tag25.xml" /><Relationship Id="rId6" Type="http://schemas.openxmlformats.org/officeDocument/2006/relationships/vmlDrawing" Target="../drawings/vmlDrawing23.v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3.jpeg" /><Relationship Id="rId4" Type="http://schemas.openxmlformats.org/officeDocument/2006/relationships/slide" Target="slide27.xml" TargetMode="Internal" /><Relationship Id="rId5" Type="http://schemas.openxmlformats.org/officeDocument/2006/relationships/slide" Target="slide44.xml" TargetMode="Internal" /><Relationship Id="rId6" Type="http://schemas.openxmlformats.org/officeDocument/2006/relationships/tags" Target="../tags/tag2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27.png" /><Relationship Id="rId4" Type="http://schemas.openxmlformats.org/officeDocument/2006/relationships/oleObject" Target="../embeddings/oleObject24.doc" TargetMode="Internal" /><Relationship Id="rId5" Type="http://schemas.openxmlformats.org/officeDocument/2006/relationships/image" Target="../media/image28.emf" /><Relationship Id="rId6" Type="http://schemas.openxmlformats.org/officeDocument/2006/relationships/tags" Target="../tags/tag27.xml" /><Relationship Id="rId7" Type="http://schemas.openxmlformats.org/officeDocument/2006/relationships/vmlDrawing" Target="../drawings/vmlDrawing24.v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8.xml" /><Relationship Id="rId3" Type="http://schemas.openxmlformats.org/officeDocument/2006/relationships/oleObject" Target="../embeddings/oleObject25.doc" TargetMode="Internal" /><Relationship Id="rId4" Type="http://schemas.openxmlformats.org/officeDocument/2006/relationships/image" Target="../media/image29.emf" /><Relationship Id="rId5" Type="http://schemas.openxmlformats.org/officeDocument/2006/relationships/tags" Target="../tags/tag28.xml" /><Relationship Id="rId6" Type="http://schemas.openxmlformats.org/officeDocument/2006/relationships/vmlDrawing" Target="../drawings/vmlDrawing25.v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9.xml" /><Relationship Id="rId3" Type="http://schemas.openxmlformats.org/officeDocument/2006/relationships/oleObject" Target="../embeddings/oleObject26.doc" TargetMode="Internal" /><Relationship Id="rId4" Type="http://schemas.openxmlformats.org/officeDocument/2006/relationships/image" Target="../media/image30.emf" /><Relationship Id="rId5" Type="http://schemas.openxmlformats.org/officeDocument/2006/relationships/tags" Target="../tags/tag29.xml" /><Relationship Id="rId6" Type="http://schemas.openxmlformats.org/officeDocument/2006/relationships/vmlDrawing" Target="../drawings/vmlDrawing26.v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jpeg" /><Relationship Id="rId4" Type="http://schemas.openxmlformats.org/officeDocument/2006/relationships/tags" Target="../tags/tag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0.xml" /><Relationship Id="rId3" Type="http://schemas.openxmlformats.org/officeDocument/2006/relationships/oleObject" Target="../embeddings/oleObject27.doc" TargetMode="Internal" /><Relationship Id="rId4" Type="http://schemas.openxmlformats.org/officeDocument/2006/relationships/image" Target="../media/image31.emf" /><Relationship Id="rId5" Type="http://schemas.openxmlformats.org/officeDocument/2006/relationships/tags" Target="../tags/tag30.xml" /><Relationship Id="rId6" Type="http://schemas.openxmlformats.org/officeDocument/2006/relationships/vmlDrawing" Target="../drawings/vmlDrawing27.v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1.xml" /><Relationship Id="rId3" Type="http://schemas.openxmlformats.org/officeDocument/2006/relationships/oleObject" Target="../embeddings/oleObject28.doc" TargetMode="Internal" /><Relationship Id="rId4" Type="http://schemas.openxmlformats.org/officeDocument/2006/relationships/image" Target="../media/image32.emf" /><Relationship Id="rId5" Type="http://schemas.openxmlformats.org/officeDocument/2006/relationships/oleObject" Target="../embeddings/oleObject29.doc" TargetMode="Internal" /><Relationship Id="rId6" Type="http://schemas.openxmlformats.org/officeDocument/2006/relationships/image" Target="../media/image33.emf" /><Relationship Id="rId7" Type="http://schemas.openxmlformats.org/officeDocument/2006/relationships/tags" Target="../tags/tag31.xml" /><Relationship Id="rId8" Type="http://schemas.openxmlformats.org/officeDocument/2006/relationships/vmlDrawing" Target="../drawings/vmlDrawing28.v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37.emf" /><Relationship Id="rId11" Type="http://schemas.openxmlformats.org/officeDocument/2006/relationships/tags" Target="../tags/tag32.xml" /><Relationship Id="rId12" Type="http://schemas.openxmlformats.org/officeDocument/2006/relationships/vmlDrawing" Target="../drawings/vmlDrawing29.vml" /><Relationship Id="rId2" Type="http://schemas.openxmlformats.org/officeDocument/2006/relationships/notesSlide" Target="../notesSlides/notesSlide32.xml" /><Relationship Id="rId3" Type="http://schemas.openxmlformats.org/officeDocument/2006/relationships/oleObject" Target="../embeddings/oleObject30.doc" TargetMode="Internal" /><Relationship Id="rId4" Type="http://schemas.openxmlformats.org/officeDocument/2006/relationships/image" Target="../media/image34.emf" /><Relationship Id="rId5" Type="http://schemas.openxmlformats.org/officeDocument/2006/relationships/oleObject" Target="../embeddings/oleObject31.doc" TargetMode="Internal" /><Relationship Id="rId6" Type="http://schemas.openxmlformats.org/officeDocument/2006/relationships/image" Target="../media/image35.emf" /><Relationship Id="rId7" Type="http://schemas.openxmlformats.org/officeDocument/2006/relationships/oleObject" Target="../embeddings/oleObject32.doc" TargetMode="Internal" /><Relationship Id="rId8" Type="http://schemas.openxmlformats.org/officeDocument/2006/relationships/image" Target="../media/image36.emf" /><Relationship Id="rId9" Type="http://schemas.openxmlformats.org/officeDocument/2006/relationships/oleObject" Target="../embeddings/oleObject33.doc" TargetMode="Interna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3.xml" /><Relationship Id="rId3" Type="http://schemas.openxmlformats.org/officeDocument/2006/relationships/oleObject" Target="../embeddings/oleObject34.doc" TargetMode="Internal" /><Relationship Id="rId4" Type="http://schemas.openxmlformats.org/officeDocument/2006/relationships/image" Target="../media/image38.emf" /><Relationship Id="rId5" Type="http://schemas.openxmlformats.org/officeDocument/2006/relationships/oleObject" Target="../embeddings/oleObject35.doc" TargetMode="Internal" /><Relationship Id="rId6" Type="http://schemas.openxmlformats.org/officeDocument/2006/relationships/image" Target="../media/image39.emf" /><Relationship Id="rId7" Type="http://schemas.openxmlformats.org/officeDocument/2006/relationships/tags" Target="../tags/tag33.xml" /><Relationship Id="rId8" Type="http://schemas.openxmlformats.org/officeDocument/2006/relationships/vmlDrawing" Target="../drawings/vmlDrawing30.v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4.xml" /><Relationship Id="rId3" Type="http://schemas.openxmlformats.org/officeDocument/2006/relationships/oleObject" Target="../embeddings/oleObject36.doc" TargetMode="Internal" /><Relationship Id="rId4" Type="http://schemas.openxmlformats.org/officeDocument/2006/relationships/image" Target="../media/image40.emf" /><Relationship Id="rId5" Type="http://schemas.openxmlformats.org/officeDocument/2006/relationships/oleObject" Target="../embeddings/oleObject37.doc" TargetMode="Internal" /><Relationship Id="rId6" Type="http://schemas.openxmlformats.org/officeDocument/2006/relationships/image" Target="../media/image41.emf" /><Relationship Id="rId7" Type="http://schemas.openxmlformats.org/officeDocument/2006/relationships/tags" Target="../tags/tag34.xml" /><Relationship Id="rId8" Type="http://schemas.openxmlformats.org/officeDocument/2006/relationships/vmlDrawing" Target="../drawings/vmlDrawing31.v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5.xml" /><Relationship Id="rId3" Type="http://schemas.openxmlformats.org/officeDocument/2006/relationships/oleObject" Target="../embeddings/oleObject38.doc" TargetMode="Internal" /><Relationship Id="rId4" Type="http://schemas.openxmlformats.org/officeDocument/2006/relationships/image" Target="../media/image42.emf" /><Relationship Id="rId5" Type="http://schemas.openxmlformats.org/officeDocument/2006/relationships/tags" Target="../tags/tag35.xml" /><Relationship Id="rId6" Type="http://schemas.openxmlformats.org/officeDocument/2006/relationships/vmlDrawing" Target="../drawings/vmlDrawing32.v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6.xml" /><Relationship Id="rId3" Type="http://schemas.openxmlformats.org/officeDocument/2006/relationships/oleObject" Target="../embeddings/oleObject39.doc" TargetMode="Internal" /><Relationship Id="rId4" Type="http://schemas.openxmlformats.org/officeDocument/2006/relationships/image" Target="../media/image43.emf" /><Relationship Id="rId5" Type="http://schemas.openxmlformats.org/officeDocument/2006/relationships/tags" Target="../tags/tag36.xml" /><Relationship Id="rId6" Type="http://schemas.openxmlformats.org/officeDocument/2006/relationships/vmlDrawing" Target="../drawings/vmlDrawing33.v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7.xml" /><Relationship Id="rId3" Type="http://schemas.openxmlformats.org/officeDocument/2006/relationships/oleObject" Target="../embeddings/oleObject40.doc" TargetMode="Internal" /><Relationship Id="rId4" Type="http://schemas.openxmlformats.org/officeDocument/2006/relationships/image" Target="../media/image44.emf" /><Relationship Id="rId5" Type="http://schemas.openxmlformats.org/officeDocument/2006/relationships/tags" Target="../tags/tag37.xml" /><Relationship Id="rId6" Type="http://schemas.openxmlformats.org/officeDocument/2006/relationships/vmlDrawing" Target="../drawings/vmlDrawing34.v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8.xml" /><Relationship Id="rId3" Type="http://schemas.openxmlformats.org/officeDocument/2006/relationships/image" Target="../media/image45.jpeg" /><Relationship Id="rId4" Type="http://schemas.openxmlformats.org/officeDocument/2006/relationships/oleObject" Target="../embeddings/oleObject41.doc" TargetMode="Internal" /><Relationship Id="rId5" Type="http://schemas.openxmlformats.org/officeDocument/2006/relationships/image" Target="../media/image46.emf" /><Relationship Id="rId6" Type="http://schemas.openxmlformats.org/officeDocument/2006/relationships/tags" Target="../tags/tag38.xml" /><Relationship Id="rId7" Type="http://schemas.openxmlformats.org/officeDocument/2006/relationships/vmlDrawing" Target="../drawings/vmlDrawing35.v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9.xml" /><Relationship Id="rId3" Type="http://schemas.openxmlformats.org/officeDocument/2006/relationships/oleObject" Target="../embeddings/oleObject42.doc" TargetMode="Internal" /><Relationship Id="rId4" Type="http://schemas.openxmlformats.org/officeDocument/2006/relationships/image" Target="../media/image47.emf" /><Relationship Id="rId5" Type="http://schemas.openxmlformats.org/officeDocument/2006/relationships/tags" Target="../tags/tag39.xml" /><Relationship Id="rId6" Type="http://schemas.openxmlformats.org/officeDocument/2006/relationships/vmlDrawing" Target="../drawings/vmlDrawing36.v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2.doc" TargetMode="Internal" /><Relationship Id="rId5" Type="http://schemas.openxmlformats.org/officeDocument/2006/relationships/image" Target="../media/image5.emf" /><Relationship Id="rId6" Type="http://schemas.openxmlformats.org/officeDocument/2006/relationships/tags" Target="../tags/tag4.xml" /><Relationship Id="rId7" Type="http://schemas.openxmlformats.org/officeDocument/2006/relationships/vmlDrawing" Target="../drawings/vmlDrawing2.v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0.xml" /><Relationship Id="rId3" Type="http://schemas.openxmlformats.org/officeDocument/2006/relationships/image" Target="../media/image45.jpeg" /><Relationship Id="rId4" Type="http://schemas.openxmlformats.org/officeDocument/2006/relationships/oleObject" Target="../embeddings/oleObject43.doc" TargetMode="Internal" /><Relationship Id="rId5" Type="http://schemas.openxmlformats.org/officeDocument/2006/relationships/image" Target="../media/image48.emf" /><Relationship Id="rId6" Type="http://schemas.openxmlformats.org/officeDocument/2006/relationships/tags" Target="../tags/tag40.xml" /><Relationship Id="rId7" Type="http://schemas.openxmlformats.org/officeDocument/2006/relationships/vmlDrawing" Target="../drawings/vmlDrawing37.v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1.xml" /><Relationship Id="rId3" Type="http://schemas.openxmlformats.org/officeDocument/2006/relationships/oleObject" Target="../embeddings/oleObject44.doc" TargetMode="Internal" /><Relationship Id="rId4" Type="http://schemas.openxmlformats.org/officeDocument/2006/relationships/image" Target="../media/image49.emf" /><Relationship Id="rId5" Type="http://schemas.openxmlformats.org/officeDocument/2006/relationships/tags" Target="../tags/tag41.xml" /><Relationship Id="rId6" Type="http://schemas.openxmlformats.org/officeDocument/2006/relationships/vmlDrawing" Target="../drawings/vmlDrawing38.v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2.xml" /><Relationship Id="rId3" Type="http://schemas.openxmlformats.org/officeDocument/2006/relationships/image" Target="../media/image45.jpeg" /><Relationship Id="rId4" Type="http://schemas.openxmlformats.org/officeDocument/2006/relationships/oleObject" Target="../embeddings/oleObject45.doc" TargetMode="Internal" /><Relationship Id="rId5" Type="http://schemas.openxmlformats.org/officeDocument/2006/relationships/image" Target="../media/image50.emf" /><Relationship Id="rId6" Type="http://schemas.openxmlformats.org/officeDocument/2006/relationships/tags" Target="../tags/tag42.xml" /><Relationship Id="rId7" Type="http://schemas.openxmlformats.org/officeDocument/2006/relationships/vmlDrawing" Target="../drawings/vmlDrawing39.v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3.xml" /><Relationship Id="rId3" Type="http://schemas.openxmlformats.org/officeDocument/2006/relationships/oleObject" Target="../embeddings/oleObject46.doc" TargetMode="Internal" /><Relationship Id="rId4" Type="http://schemas.openxmlformats.org/officeDocument/2006/relationships/image" Target="../media/image51.emf" /><Relationship Id="rId5" Type="http://schemas.openxmlformats.org/officeDocument/2006/relationships/tags" Target="../tags/tag43.xml" /><Relationship Id="rId6" Type="http://schemas.openxmlformats.org/officeDocument/2006/relationships/vmlDrawing" Target="../drawings/vmlDrawing40.v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4.xml" /><Relationship Id="rId3" Type="http://schemas.openxmlformats.org/officeDocument/2006/relationships/image" Target="../media/image52.png" /><Relationship Id="rId4" Type="http://schemas.openxmlformats.org/officeDocument/2006/relationships/oleObject" Target="../embeddings/oleObject47.doc" TargetMode="Internal" /><Relationship Id="rId5" Type="http://schemas.openxmlformats.org/officeDocument/2006/relationships/image" Target="../media/image53.emf" /><Relationship Id="rId6" Type="http://schemas.openxmlformats.org/officeDocument/2006/relationships/tags" Target="../tags/tag44.xml" /><Relationship Id="rId7" Type="http://schemas.openxmlformats.org/officeDocument/2006/relationships/vmlDrawing" Target="../drawings/vmlDrawing41.v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5.xml" /><Relationship Id="rId3" Type="http://schemas.openxmlformats.org/officeDocument/2006/relationships/oleObject" Target="../embeddings/oleObject48.doc" TargetMode="Internal" /><Relationship Id="rId4" Type="http://schemas.openxmlformats.org/officeDocument/2006/relationships/image" Target="../media/image54.emf" /><Relationship Id="rId5" Type="http://schemas.openxmlformats.org/officeDocument/2006/relationships/tags" Target="../tags/tag45.xml" /><Relationship Id="rId6" Type="http://schemas.openxmlformats.org/officeDocument/2006/relationships/vmlDrawing" Target="../drawings/vmlDrawing42.v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6.xml" /><Relationship Id="rId3" Type="http://schemas.openxmlformats.org/officeDocument/2006/relationships/oleObject" Target="../embeddings/oleObject49.doc" TargetMode="Internal" /><Relationship Id="rId4" Type="http://schemas.openxmlformats.org/officeDocument/2006/relationships/image" Target="../media/image55.emf" /><Relationship Id="rId5" Type="http://schemas.openxmlformats.org/officeDocument/2006/relationships/tags" Target="../tags/tag46.xml" /><Relationship Id="rId6" Type="http://schemas.openxmlformats.org/officeDocument/2006/relationships/vmlDrawing" Target="../drawings/vmlDrawing43.v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7.xml" /><Relationship Id="rId3" Type="http://schemas.openxmlformats.org/officeDocument/2006/relationships/oleObject" Target="../embeddings/oleObject50.doc" TargetMode="Internal" /><Relationship Id="rId4" Type="http://schemas.openxmlformats.org/officeDocument/2006/relationships/image" Target="../media/image56.emf" /><Relationship Id="rId5" Type="http://schemas.openxmlformats.org/officeDocument/2006/relationships/tags" Target="../tags/tag47.xml" /><Relationship Id="rId6" Type="http://schemas.openxmlformats.org/officeDocument/2006/relationships/vmlDrawing" Target="../drawings/vmlDrawing44.v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8.xml" /><Relationship Id="rId3" Type="http://schemas.openxmlformats.org/officeDocument/2006/relationships/oleObject" Target="../embeddings/oleObject51.doc" TargetMode="Internal" /><Relationship Id="rId4" Type="http://schemas.openxmlformats.org/officeDocument/2006/relationships/image" Target="../media/image57.emf" /><Relationship Id="rId5" Type="http://schemas.openxmlformats.org/officeDocument/2006/relationships/tags" Target="../tags/tag48.xml" /><Relationship Id="rId6" Type="http://schemas.openxmlformats.org/officeDocument/2006/relationships/vmlDrawing" Target="../drawings/vmlDrawing45.v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9.xml" /><Relationship Id="rId3" Type="http://schemas.openxmlformats.org/officeDocument/2006/relationships/oleObject" Target="../embeddings/oleObject52.doc" TargetMode="Internal" /><Relationship Id="rId4" Type="http://schemas.openxmlformats.org/officeDocument/2006/relationships/image" Target="../media/image58.emf" /><Relationship Id="rId5" Type="http://schemas.openxmlformats.org/officeDocument/2006/relationships/tags" Target="../tags/tag49.xml" /><Relationship Id="rId6" Type="http://schemas.openxmlformats.org/officeDocument/2006/relationships/vmlDrawing" Target="../drawings/vmlDrawing46.v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3.doc" TargetMode="Internal" /><Relationship Id="rId5" Type="http://schemas.openxmlformats.org/officeDocument/2006/relationships/image" Target="../media/image6.emf" /><Relationship Id="rId6" Type="http://schemas.openxmlformats.org/officeDocument/2006/relationships/tags" Target="../tags/tag5.xml" /><Relationship Id="rId7" Type="http://schemas.openxmlformats.org/officeDocument/2006/relationships/vmlDrawing" Target="../drawings/vmlDrawing3.v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62.emf" /><Relationship Id="rId11" Type="http://schemas.openxmlformats.org/officeDocument/2006/relationships/tags" Target="../tags/tag50.xml" /><Relationship Id="rId12" Type="http://schemas.openxmlformats.org/officeDocument/2006/relationships/vmlDrawing" Target="../drawings/vmlDrawing47.vml" /><Relationship Id="rId2" Type="http://schemas.openxmlformats.org/officeDocument/2006/relationships/notesSlide" Target="../notesSlides/notesSlide50.xml" /><Relationship Id="rId3" Type="http://schemas.openxmlformats.org/officeDocument/2006/relationships/oleObject" Target="../embeddings/oleObject53.doc" TargetMode="Internal" /><Relationship Id="rId4" Type="http://schemas.openxmlformats.org/officeDocument/2006/relationships/image" Target="../media/image59.emf" /><Relationship Id="rId5" Type="http://schemas.openxmlformats.org/officeDocument/2006/relationships/oleObject" Target="../embeddings/oleObject54.doc" TargetMode="Internal" /><Relationship Id="rId6" Type="http://schemas.openxmlformats.org/officeDocument/2006/relationships/image" Target="../media/image60.emf" /><Relationship Id="rId7" Type="http://schemas.openxmlformats.org/officeDocument/2006/relationships/oleObject" Target="../embeddings/oleObject55.doc" TargetMode="Internal" /><Relationship Id="rId8" Type="http://schemas.openxmlformats.org/officeDocument/2006/relationships/image" Target="../media/image61.emf" /><Relationship Id="rId9" Type="http://schemas.openxmlformats.org/officeDocument/2006/relationships/oleObject" Target="../embeddings/oleObject56.doc" TargetMode="Internal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1.xml" /><Relationship Id="rId3" Type="http://schemas.openxmlformats.org/officeDocument/2006/relationships/oleObject" Target="../embeddings/oleObject57.doc" TargetMode="Internal" /><Relationship Id="rId4" Type="http://schemas.openxmlformats.org/officeDocument/2006/relationships/image" Target="../media/image63.emf" /><Relationship Id="rId5" Type="http://schemas.openxmlformats.org/officeDocument/2006/relationships/tags" Target="../tags/tag51.xml" /><Relationship Id="rId6" Type="http://schemas.openxmlformats.org/officeDocument/2006/relationships/vmlDrawing" Target="../drawings/vmlDrawing48.vml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49.vml" /><Relationship Id="rId2" Type="http://schemas.openxmlformats.org/officeDocument/2006/relationships/notesSlide" Target="../notesSlides/notesSlide52.xml" /><Relationship Id="rId3" Type="http://schemas.openxmlformats.org/officeDocument/2006/relationships/image" Target="../media/image45.jpeg" /><Relationship Id="rId4" Type="http://schemas.openxmlformats.org/officeDocument/2006/relationships/oleObject" Target="../embeddings/oleObject58.doc" TargetMode="Internal" /><Relationship Id="rId5" Type="http://schemas.openxmlformats.org/officeDocument/2006/relationships/image" Target="../media/image64.emf" /><Relationship Id="rId6" Type="http://schemas.openxmlformats.org/officeDocument/2006/relationships/oleObject" Target="../embeddings/oleObject59.doc" TargetMode="Internal" /><Relationship Id="rId7" Type="http://schemas.openxmlformats.org/officeDocument/2006/relationships/image" Target="../media/image65.emf" /><Relationship Id="rId8" Type="http://schemas.openxmlformats.org/officeDocument/2006/relationships/image" Target="../media/image66.png" /><Relationship Id="rId9" Type="http://schemas.openxmlformats.org/officeDocument/2006/relationships/tags" Target="../tags/tag52.xml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3.xml" /><Relationship Id="rId3" Type="http://schemas.openxmlformats.org/officeDocument/2006/relationships/oleObject" Target="../embeddings/oleObject60.doc" TargetMode="Internal" /><Relationship Id="rId4" Type="http://schemas.openxmlformats.org/officeDocument/2006/relationships/image" Target="../media/image67.emf" /><Relationship Id="rId5" Type="http://schemas.openxmlformats.org/officeDocument/2006/relationships/tags" Target="../tags/tag53.xml" /><Relationship Id="rId6" Type="http://schemas.openxmlformats.org/officeDocument/2006/relationships/vmlDrawing" Target="../drawings/vmlDrawing50.vml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4.xml" /><Relationship Id="rId3" Type="http://schemas.openxmlformats.org/officeDocument/2006/relationships/oleObject" Target="../embeddings/oleObject61.doc" TargetMode="Internal" /><Relationship Id="rId4" Type="http://schemas.openxmlformats.org/officeDocument/2006/relationships/image" Target="../media/image68.emf" /><Relationship Id="rId5" Type="http://schemas.openxmlformats.org/officeDocument/2006/relationships/tags" Target="../tags/tag54.xml" /><Relationship Id="rId6" Type="http://schemas.openxmlformats.org/officeDocument/2006/relationships/vmlDrawing" Target="../drawings/vmlDrawing51.vml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5.xml" /><Relationship Id="rId3" Type="http://schemas.openxmlformats.org/officeDocument/2006/relationships/image" Target="../media/image45.jpeg" /><Relationship Id="rId4" Type="http://schemas.openxmlformats.org/officeDocument/2006/relationships/oleObject" Target="../embeddings/oleObject62.doc" TargetMode="Internal" /><Relationship Id="rId5" Type="http://schemas.openxmlformats.org/officeDocument/2006/relationships/image" Target="../media/image69.emf" /><Relationship Id="rId6" Type="http://schemas.openxmlformats.org/officeDocument/2006/relationships/tags" Target="../tags/tag55.xml" /><Relationship Id="rId7" Type="http://schemas.openxmlformats.org/officeDocument/2006/relationships/vmlDrawing" Target="../drawings/vmlDrawing52.vml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6.xml" /><Relationship Id="rId3" Type="http://schemas.openxmlformats.org/officeDocument/2006/relationships/oleObject" Target="../embeddings/oleObject63.doc" TargetMode="Internal" /><Relationship Id="rId4" Type="http://schemas.openxmlformats.org/officeDocument/2006/relationships/image" Target="../media/image70.emf" /><Relationship Id="rId5" Type="http://schemas.openxmlformats.org/officeDocument/2006/relationships/tags" Target="../tags/tag56.xml" /><Relationship Id="rId6" Type="http://schemas.openxmlformats.org/officeDocument/2006/relationships/vmlDrawing" Target="../drawings/vmlDrawing53.vml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7.xml" /><Relationship Id="rId3" Type="http://schemas.openxmlformats.org/officeDocument/2006/relationships/oleObject" Target="../embeddings/oleObject64.doc" TargetMode="Internal" /><Relationship Id="rId4" Type="http://schemas.openxmlformats.org/officeDocument/2006/relationships/image" Target="../media/image71.emf" /><Relationship Id="rId5" Type="http://schemas.openxmlformats.org/officeDocument/2006/relationships/tags" Target="../tags/tag57.xml" /><Relationship Id="rId6" Type="http://schemas.openxmlformats.org/officeDocument/2006/relationships/vmlDrawing" Target="../drawings/vmlDrawing54.vml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8.xml" /><Relationship Id="rId3" Type="http://schemas.openxmlformats.org/officeDocument/2006/relationships/image" Target="../media/image3.jpeg" /><Relationship Id="rId4" Type="http://schemas.openxmlformats.org/officeDocument/2006/relationships/tags" Target="../tags/tag58.xml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72.emf" /><Relationship Id="rId11" Type="http://schemas.openxmlformats.org/officeDocument/2006/relationships/tags" Target="../tags/tag59.xml" /><Relationship Id="rId12" Type="http://schemas.openxmlformats.org/officeDocument/2006/relationships/vmlDrawing" Target="../drawings/vmlDrawing55.vml" /><Relationship Id="rId2" Type="http://schemas.openxmlformats.org/officeDocument/2006/relationships/notesSlide" Target="../notesSlides/notesSlide59.xml" /><Relationship Id="rId3" Type="http://schemas.openxmlformats.org/officeDocument/2006/relationships/slide" Target="slide59.xml" TargetMode="Internal" /><Relationship Id="rId4" Type="http://schemas.openxmlformats.org/officeDocument/2006/relationships/slide" Target="slide63.xml" TargetMode="Internal" /><Relationship Id="rId5" Type="http://schemas.openxmlformats.org/officeDocument/2006/relationships/image" Target="../media/image45.jpeg" /><Relationship Id="rId6" Type="http://schemas.openxmlformats.org/officeDocument/2006/relationships/slide" Target="slide67.xml" TargetMode="Internal" /><Relationship Id="rId7" Type="http://schemas.openxmlformats.org/officeDocument/2006/relationships/slide" Target="slide61.xml" TargetMode="Internal" /><Relationship Id="rId8" Type="http://schemas.openxmlformats.org/officeDocument/2006/relationships/slide" Target="slide65.xml" TargetMode="Internal" /><Relationship Id="rId9" Type="http://schemas.openxmlformats.org/officeDocument/2006/relationships/oleObject" Target="../embeddings/oleObject65.doc" TargetMode="Interna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4.doc" TargetMode="Internal" /><Relationship Id="rId5" Type="http://schemas.openxmlformats.org/officeDocument/2006/relationships/image" Target="../media/image7.emf" /><Relationship Id="rId6" Type="http://schemas.openxmlformats.org/officeDocument/2006/relationships/tags" Target="../tags/tag6.xml" /><Relationship Id="rId7" Type="http://schemas.openxmlformats.org/officeDocument/2006/relationships/vmlDrawing" Target="../drawings/vmlDrawing4.vml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0.xml" /><Relationship Id="rId11" Type="http://schemas.openxmlformats.org/officeDocument/2006/relationships/vmlDrawing" Target="../drawings/vmlDrawing56.vml" /><Relationship Id="rId2" Type="http://schemas.openxmlformats.org/officeDocument/2006/relationships/notesSlide" Target="../notesSlides/notesSlide60.xml" /><Relationship Id="rId3" Type="http://schemas.openxmlformats.org/officeDocument/2006/relationships/slide" Target="slide59.xml" TargetMode="Internal" /><Relationship Id="rId4" Type="http://schemas.openxmlformats.org/officeDocument/2006/relationships/slide" Target="slide63.xml" TargetMode="Internal" /><Relationship Id="rId5" Type="http://schemas.openxmlformats.org/officeDocument/2006/relationships/slide" Target="slide67.xml" TargetMode="Internal" /><Relationship Id="rId6" Type="http://schemas.openxmlformats.org/officeDocument/2006/relationships/slide" Target="slide61.xml" TargetMode="Internal" /><Relationship Id="rId7" Type="http://schemas.openxmlformats.org/officeDocument/2006/relationships/slide" Target="slide65.xml" TargetMode="Internal" /><Relationship Id="rId8" Type="http://schemas.openxmlformats.org/officeDocument/2006/relationships/oleObject" Target="../embeddings/oleObject66.doc" TargetMode="Internal" /><Relationship Id="rId9" Type="http://schemas.openxmlformats.org/officeDocument/2006/relationships/image" Target="../media/image73.emf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74.emf" /><Relationship Id="rId11" Type="http://schemas.openxmlformats.org/officeDocument/2006/relationships/tags" Target="../tags/tag61.xml" /><Relationship Id="rId12" Type="http://schemas.openxmlformats.org/officeDocument/2006/relationships/vmlDrawing" Target="../drawings/vmlDrawing57.vml" /><Relationship Id="rId2" Type="http://schemas.openxmlformats.org/officeDocument/2006/relationships/notesSlide" Target="../notesSlides/notesSlide61.xml" /><Relationship Id="rId3" Type="http://schemas.openxmlformats.org/officeDocument/2006/relationships/slide" Target="slide61.xml" TargetMode="Internal" /><Relationship Id="rId4" Type="http://schemas.openxmlformats.org/officeDocument/2006/relationships/image" Target="../media/image45.jpeg" /><Relationship Id="rId5" Type="http://schemas.openxmlformats.org/officeDocument/2006/relationships/slide" Target="slide59.xml" TargetMode="Internal" /><Relationship Id="rId6" Type="http://schemas.openxmlformats.org/officeDocument/2006/relationships/slide" Target="slide63.xml" TargetMode="Internal" /><Relationship Id="rId7" Type="http://schemas.openxmlformats.org/officeDocument/2006/relationships/slide" Target="slide65.xml" TargetMode="Internal" /><Relationship Id="rId8" Type="http://schemas.openxmlformats.org/officeDocument/2006/relationships/slide" Target="slide67.xml" TargetMode="Internal" /><Relationship Id="rId9" Type="http://schemas.openxmlformats.org/officeDocument/2006/relationships/oleObject" Target="../embeddings/oleObject67.doc" TargetMode="Internal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2.xml" /><Relationship Id="rId11" Type="http://schemas.openxmlformats.org/officeDocument/2006/relationships/vmlDrawing" Target="../drawings/vmlDrawing58.vml" /><Relationship Id="rId2" Type="http://schemas.openxmlformats.org/officeDocument/2006/relationships/notesSlide" Target="../notesSlides/notesSlide62.xml" /><Relationship Id="rId3" Type="http://schemas.openxmlformats.org/officeDocument/2006/relationships/slide" Target="slide61.xml" TargetMode="Internal" /><Relationship Id="rId4" Type="http://schemas.openxmlformats.org/officeDocument/2006/relationships/slide" Target="slide59.xml" TargetMode="Internal" /><Relationship Id="rId5" Type="http://schemas.openxmlformats.org/officeDocument/2006/relationships/slide" Target="slide63.xml" TargetMode="Internal" /><Relationship Id="rId6" Type="http://schemas.openxmlformats.org/officeDocument/2006/relationships/slide" Target="slide65.xml" TargetMode="Internal" /><Relationship Id="rId7" Type="http://schemas.openxmlformats.org/officeDocument/2006/relationships/slide" Target="slide67.xml" TargetMode="Internal" /><Relationship Id="rId8" Type="http://schemas.openxmlformats.org/officeDocument/2006/relationships/oleObject" Target="../embeddings/oleObject68.doc" TargetMode="Internal" /><Relationship Id="rId9" Type="http://schemas.openxmlformats.org/officeDocument/2006/relationships/image" Target="../media/image75.emf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76.emf" /><Relationship Id="rId11" Type="http://schemas.openxmlformats.org/officeDocument/2006/relationships/tags" Target="../tags/tag63.xml" /><Relationship Id="rId12" Type="http://schemas.openxmlformats.org/officeDocument/2006/relationships/vmlDrawing" Target="../drawings/vmlDrawing59.vml" /><Relationship Id="rId2" Type="http://schemas.openxmlformats.org/officeDocument/2006/relationships/notesSlide" Target="../notesSlides/notesSlide63.xml" /><Relationship Id="rId3" Type="http://schemas.openxmlformats.org/officeDocument/2006/relationships/slide" Target="slide63.xml" TargetMode="Internal" /><Relationship Id="rId4" Type="http://schemas.openxmlformats.org/officeDocument/2006/relationships/image" Target="../media/image45.jpeg" /><Relationship Id="rId5" Type="http://schemas.openxmlformats.org/officeDocument/2006/relationships/slide" Target="slide59.xml" TargetMode="Internal" /><Relationship Id="rId6" Type="http://schemas.openxmlformats.org/officeDocument/2006/relationships/slide" Target="slide61.xml" TargetMode="Internal" /><Relationship Id="rId7" Type="http://schemas.openxmlformats.org/officeDocument/2006/relationships/slide" Target="slide65.xml" TargetMode="Internal" /><Relationship Id="rId8" Type="http://schemas.openxmlformats.org/officeDocument/2006/relationships/slide" Target="slide67.xml" TargetMode="Internal" /><Relationship Id="rId9" Type="http://schemas.openxmlformats.org/officeDocument/2006/relationships/oleObject" Target="../embeddings/oleObject69.doc" TargetMode="Internal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4.xml" /><Relationship Id="rId11" Type="http://schemas.openxmlformats.org/officeDocument/2006/relationships/vmlDrawing" Target="../drawings/vmlDrawing60.vml" /><Relationship Id="rId2" Type="http://schemas.openxmlformats.org/officeDocument/2006/relationships/notesSlide" Target="../notesSlides/notesSlide64.xml" /><Relationship Id="rId3" Type="http://schemas.openxmlformats.org/officeDocument/2006/relationships/slide" Target="slide63.xml" TargetMode="Internal" /><Relationship Id="rId4" Type="http://schemas.openxmlformats.org/officeDocument/2006/relationships/slide" Target="slide59.xml" TargetMode="Internal" /><Relationship Id="rId5" Type="http://schemas.openxmlformats.org/officeDocument/2006/relationships/slide" Target="slide61.xml" TargetMode="Internal" /><Relationship Id="rId6" Type="http://schemas.openxmlformats.org/officeDocument/2006/relationships/slide" Target="slide65.xml" TargetMode="Internal" /><Relationship Id="rId7" Type="http://schemas.openxmlformats.org/officeDocument/2006/relationships/slide" Target="slide67.xml" TargetMode="Internal" /><Relationship Id="rId8" Type="http://schemas.openxmlformats.org/officeDocument/2006/relationships/oleObject" Target="../embeddings/oleObject70.doc" TargetMode="Internal" /><Relationship Id="rId9" Type="http://schemas.openxmlformats.org/officeDocument/2006/relationships/image" Target="../media/image77.emf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78.emf" /><Relationship Id="rId11" Type="http://schemas.openxmlformats.org/officeDocument/2006/relationships/tags" Target="../tags/tag65.xml" /><Relationship Id="rId12" Type="http://schemas.openxmlformats.org/officeDocument/2006/relationships/vmlDrawing" Target="../drawings/vmlDrawing61.vml" /><Relationship Id="rId2" Type="http://schemas.openxmlformats.org/officeDocument/2006/relationships/notesSlide" Target="../notesSlides/notesSlide65.xml" /><Relationship Id="rId3" Type="http://schemas.openxmlformats.org/officeDocument/2006/relationships/slide" Target="slide65.xml" TargetMode="Internal" /><Relationship Id="rId4" Type="http://schemas.openxmlformats.org/officeDocument/2006/relationships/image" Target="../media/image45.jpeg" /><Relationship Id="rId5" Type="http://schemas.openxmlformats.org/officeDocument/2006/relationships/slide" Target="slide59.xml" TargetMode="Internal" /><Relationship Id="rId6" Type="http://schemas.openxmlformats.org/officeDocument/2006/relationships/slide" Target="slide61.xml" TargetMode="Internal" /><Relationship Id="rId7" Type="http://schemas.openxmlformats.org/officeDocument/2006/relationships/slide" Target="slide63.xml" TargetMode="Internal" /><Relationship Id="rId8" Type="http://schemas.openxmlformats.org/officeDocument/2006/relationships/slide" Target="slide67.xml" TargetMode="Internal" /><Relationship Id="rId9" Type="http://schemas.openxmlformats.org/officeDocument/2006/relationships/oleObject" Target="../embeddings/oleObject71.doc" TargetMode="Internal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6.xml" /><Relationship Id="rId11" Type="http://schemas.openxmlformats.org/officeDocument/2006/relationships/vmlDrawing" Target="../drawings/vmlDrawing62.vml" /><Relationship Id="rId2" Type="http://schemas.openxmlformats.org/officeDocument/2006/relationships/notesSlide" Target="../notesSlides/notesSlide66.xml" /><Relationship Id="rId3" Type="http://schemas.openxmlformats.org/officeDocument/2006/relationships/slide" Target="slide65.xml" TargetMode="Internal" /><Relationship Id="rId4" Type="http://schemas.openxmlformats.org/officeDocument/2006/relationships/slide" Target="slide59.xml" TargetMode="Internal" /><Relationship Id="rId5" Type="http://schemas.openxmlformats.org/officeDocument/2006/relationships/slide" Target="slide61.xml" TargetMode="Internal" /><Relationship Id="rId6" Type="http://schemas.openxmlformats.org/officeDocument/2006/relationships/slide" Target="slide63.xml" TargetMode="Internal" /><Relationship Id="rId7" Type="http://schemas.openxmlformats.org/officeDocument/2006/relationships/slide" Target="slide67.xml" TargetMode="Internal" /><Relationship Id="rId8" Type="http://schemas.openxmlformats.org/officeDocument/2006/relationships/oleObject" Target="../embeddings/oleObject72.doc" TargetMode="Internal" /><Relationship Id="rId9" Type="http://schemas.openxmlformats.org/officeDocument/2006/relationships/image" Target="../media/image79.emf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80.emf" /><Relationship Id="rId11" Type="http://schemas.openxmlformats.org/officeDocument/2006/relationships/tags" Target="../tags/tag67.xml" /><Relationship Id="rId12" Type="http://schemas.openxmlformats.org/officeDocument/2006/relationships/vmlDrawing" Target="../drawings/vmlDrawing63.vml" /><Relationship Id="rId2" Type="http://schemas.openxmlformats.org/officeDocument/2006/relationships/notesSlide" Target="../notesSlides/notesSlide67.xml" /><Relationship Id="rId3" Type="http://schemas.openxmlformats.org/officeDocument/2006/relationships/slide" Target="slide61.xml" TargetMode="Internal" /><Relationship Id="rId4" Type="http://schemas.openxmlformats.org/officeDocument/2006/relationships/slide" Target="slide65.xml" TargetMode="Internal" /><Relationship Id="rId5" Type="http://schemas.openxmlformats.org/officeDocument/2006/relationships/slide" Target="slide67.xml" TargetMode="Internal" /><Relationship Id="rId6" Type="http://schemas.openxmlformats.org/officeDocument/2006/relationships/slide" Target="slide59.xml" TargetMode="Internal" /><Relationship Id="rId7" Type="http://schemas.openxmlformats.org/officeDocument/2006/relationships/slide" Target="slide63.xml" TargetMode="Internal" /><Relationship Id="rId8" Type="http://schemas.openxmlformats.org/officeDocument/2006/relationships/image" Target="../media/image45.jpeg" /><Relationship Id="rId9" Type="http://schemas.openxmlformats.org/officeDocument/2006/relationships/oleObject" Target="../embeddings/oleObject73.doc" TargetMode="Internal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82.png" /><Relationship Id="rId11" Type="http://schemas.openxmlformats.org/officeDocument/2006/relationships/tags" Target="../tags/tag68.xml" /><Relationship Id="rId12" Type="http://schemas.openxmlformats.org/officeDocument/2006/relationships/vmlDrawing" Target="../drawings/vmlDrawing64.vml" /><Relationship Id="rId2" Type="http://schemas.openxmlformats.org/officeDocument/2006/relationships/notesSlide" Target="../notesSlides/notesSlide68.xml" /><Relationship Id="rId3" Type="http://schemas.openxmlformats.org/officeDocument/2006/relationships/slide" Target="slide61.xml" TargetMode="Internal" /><Relationship Id="rId4" Type="http://schemas.openxmlformats.org/officeDocument/2006/relationships/slide" Target="slide65.xml" TargetMode="Internal" /><Relationship Id="rId5" Type="http://schemas.openxmlformats.org/officeDocument/2006/relationships/slide" Target="slide67.xml" TargetMode="Internal" /><Relationship Id="rId6" Type="http://schemas.openxmlformats.org/officeDocument/2006/relationships/slide" Target="slide59.xml" TargetMode="Internal" /><Relationship Id="rId7" Type="http://schemas.openxmlformats.org/officeDocument/2006/relationships/slide" Target="slide63.xml" TargetMode="Internal" /><Relationship Id="rId8" Type="http://schemas.openxmlformats.org/officeDocument/2006/relationships/oleObject" Target="../embeddings/oleObject74.doc" TargetMode="Internal" /><Relationship Id="rId9" Type="http://schemas.openxmlformats.org/officeDocument/2006/relationships/image" Target="../media/image81.emf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5.doc" TargetMode="Internal" /><Relationship Id="rId5" Type="http://schemas.openxmlformats.org/officeDocument/2006/relationships/image" Target="../media/image8.emf" /><Relationship Id="rId6" Type="http://schemas.openxmlformats.org/officeDocument/2006/relationships/tags" Target="../tags/tag7.xml" /><Relationship Id="rId7" Type="http://schemas.openxmlformats.org/officeDocument/2006/relationships/vmlDrawing" Target="../drawings/vmlDrawing5.v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6.doc" TargetMode="Internal" /><Relationship Id="rId5" Type="http://schemas.openxmlformats.org/officeDocument/2006/relationships/image" Target="../media/image9.emf" /><Relationship Id="rId6" Type="http://schemas.openxmlformats.org/officeDocument/2006/relationships/tags" Target="../tags/tag8.xml" /><Relationship Id="rId7" Type="http://schemas.openxmlformats.org/officeDocument/2006/relationships/vmlDrawing" Target="../drawings/vmlDrawing6.v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4.jpeg" /><Relationship Id="rId4" Type="http://schemas.openxmlformats.org/officeDocument/2006/relationships/oleObject" Target="../embeddings/oleObject7.doc" TargetMode="Internal" /><Relationship Id="rId5" Type="http://schemas.openxmlformats.org/officeDocument/2006/relationships/image" Target="../media/image10.emf" /><Relationship Id="rId6" Type="http://schemas.openxmlformats.org/officeDocument/2006/relationships/tags" Target="../tags/tag9.xml" /><Relationship Id="rId7" Type="http://schemas.openxmlformats.org/officeDocument/2006/relationships/vmlDrawing" Target="../drawings/vmlDrawing7.v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7" name="矩形 5"/>
          <p:cNvSpPr/>
          <p:nvPr/>
        </p:nvSpPr>
        <p:spPr>
          <a:xfrm>
            <a:off x="0" y="2651125"/>
            <a:ext cx="9074150" cy="877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862012">
              <a:lnSpc>
                <a:spcPct val="130000"/>
              </a:lnSpc>
              <a:tabLst>
                <a:tab pos="2595562"/>
              </a:tabLst>
            </a:pPr>
            <a:r>
              <a:rPr lang="zh-CN" altLang="en-US" sz="4000">
                <a:solidFill>
                  <a:srgbClr val="808080"/>
                </a:solidFill>
                <a:latin typeface="宋体" pitchFamily="2" charset="-122"/>
              </a:rPr>
              <a:t>第二单元　物质结构研究的范式与方法</a:t>
            </a:r>
            <a:endParaRPr lang="zh-CN" altLang="en-US" sz="4000">
              <a:solidFill>
                <a:srgbClr val="808080"/>
              </a:solidFill>
              <a:latin typeface="宋体" pitchFamily="2" charset="-122"/>
            </a:endParaRPr>
          </a:p>
        </p:txBody>
      </p:sp>
      <p:sp>
        <p:nvSpPr>
          <p:cNvPr id="4098" name="矩形 9"/>
          <p:cNvSpPr/>
          <p:nvPr/>
        </p:nvSpPr>
        <p:spPr>
          <a:xfrm>
            <a:off x="0" y="1439863"/>
            <a:ext cx="9324975" cy="9636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862012">
              <a:lnSpc>
                <a:spcPct val="120000"/>
              </a:lnSpc>
            </a:pPr>
            <a:r>
              <a:rPr lang="zh-CN" altLang="en-US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</a:t>
            </a:r>
            <a:r>
              <a:rPr lang="en-US" altLang="zh-CN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揭示物质结构的奥秘</a:t>
            </a:r>
            <a:endParaRPr lang="en-US" altLang="zh-CN" sz="4800">
              <a:solidFill>
                <a:srgbClr val="4B57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99" name="直接连接符 14424"/>
          <p:cNvCxnSpPr/>
          <p:nvPr/>
        </p:nvCxnSpPr>
        <p:spPr>
          <a:xfrm>
            <a:off x="50800" y="2700338"/>
            <a:ext cx="8734425" cy="0"/>
          </a:xfrm>
          <a:prstGeom prst="line">
            <a:avLst/>
          </a:prstGeom>
          <a:noFill/>
          <a:ln w="28575">
            <a:pattFill>
              <a:fgClr>
                <a:srgbClr val="8B898F"/>
              </a:fgClr>
              <a:bgClr>
                <a:srgbClr val="FFFFFF"/>
              </a:bgClr>
            </a:pattFill>
            <a:round/>
          </a:ln>
        </p:spPr>
      </p:cxnSp>
      <p:cxnSp>
        <p:nvCxnSpPr>
          <p:cNvPr id="4100" name="直接连接符 14425"/>
          <p:cNvCxnSpPr/>
          <p:nvPr/>
        </p:nvCxnSpPr>
        <p:spPr>
          <a:xfrm>
            <a:off x="50800" y="3671888"/>
            <a:ext cx="8878888" cy="0"/>
          </a:xfrm>
          <a:prstGeom prst="line">
            <a:avLst/>
          </a:prstGeom>
          <a:noFill/>
          <a:ln w="28575">
            <a:pattFill>
              <a:fgClr>
                <a:srgbClr val="8B898F"/>
              </a:fgClr>
              <a:bgClr>
                <a:srgbClr val="FFFFFF"/>
              </a:bgClr>
            </a:pattFill>
            <a:round/>
          </a:ln>
        </p:spPr>
      </p:cxnSp>
    </p:spTree>
    <p:custDataLst>
      <p:tags r:id="rId3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 fill="hold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29" name="图片 1468417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22530" name="对象 1468418"/>
          <p:cNvGraphicFramePr>
            <a:graphicFrameLocks noChangeAspect="1"/>
          </p:cNvGraphicFramePr>
          <p:nvPr/>
        </p:nvGraphicFramePr>
        <p:xfrm>
          <a:off x="508000" y="2205038"/>
          <a:ext cx="10494963" cy="20716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r:id="rId4" imgW="10494963" imgH="2071687" progId="Word.Document.8">
                  <p:embed/>
                </p:oleObj>
              </mc:Choice>
              <mc:Fallback>
                <p:oleObj r:id="rId4" imgW="10494963" imgH="20716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2205038"/>
                        <a:ext cx="10494963" cy="20716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矩形 1468419"/>
          <p:cNvSpPr/>
          <p:nvPr/>
        </p:nvSpPr>
        <p:spPr>
          <a:xfrm>
            <a:off x="3522663" y="3810000"/>
            <a:ext cx="184150" cy="946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  <a:p>
            <a:pPr lvl="0" algn="ctr"/>
            <a:endParaRPr lang="zh-CN" altLang="en-US"/>
          </a:p>
        </p:txBody>
      </p:sp>
      <p:sp>
        <p:nvSpPr>
          <p:cNvPr id="22532" name="矩形 1468420"/>
          <p:cNvSpPr/>
          <p:nvPr/>
        </p:nvSpPr>
        <p:spPr>
          <a:xfrm>
            <a:off x="1198563" y="2087563"/>
            <a:ext cx="16129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归纳范式</a:t>
            </a:r>
            <a:endParaRPr lang="zh-CN" altLang="en-US"/>
          </a:p>
        </p:txBody>
      </p:sp>
      <p:sp>
        <p:nvSpPr>
          <p:cNvPr id="22533" name="矩形 1468421"/>
          <p:cNvSpPr/>
          <p:nvPr/>
        </p:nvSpPr>
        <p:spPr>
          <a:xfrm>
            <a:off x="3292475" y="2108200"/>
            <a:ext cx="16129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演绎范式</a:t>
            </a:r>
            <a:endParaRPr lang="zh-CN" altLang="en-US"/>
          </a:p>
        </p:txBody>
      </p:sp>
      <p:sp>
        <p:nvSpPr>
          <p:cNvPr id="22534" name="矩形 1468422"/>
          <p:cNvSpPr/>
          <p:nvPr/>
        </p:nvSpPr>
        <p:spPr>
          <a:xfrm>
            <a:off x="5770563" y="2784475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孤立</a:t>
            </a:r>
            <a:endParaRPr lang="zh-CN" altLang="en-US"/>
          </a:p>
        </p:txBody>
      </p:sp>
      <p:sp>
        <p:nvSpPr>
          <p:cNvPr id="22535" name="矩形 1468423"/>
          <p:cNvSpPr/>
          <p:nvPr/>
        </p:nvSpPr>
        <p:spPr>
          <a:xfrm>
            <a:off x="433388" y="3492500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融合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 fill="hold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 fill="hold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 fill="hold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29"/>
                  </p:tgtEl>
                </p:cond>
              </p:nextCondLst>
            </p:seq>
          </p:childTnLst>
        </p:cTn>
      </p:par>
    </p:tnLst>
    <p:bldLst>
      <p:bldP spid="22532" grpId="0"/>
      <p:bldP spid="22532" grpId="1"/>
      <p:bldP spid="22533" grpId="0"/>
      <p:bldP spid="22533" grpId="1"/>
      <p:bldP spid="22534" grpId="0"/>
      <p:bldP spid="22534" grpId="1"/>
      <p:bldP spid="22535" grpId="0"/>
      <p:bldP spid="2253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577" name="图片 1470465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24578" name="对象 1470466"/>
          <p:cNvGraphicFramePr>
            <a:graphicFrameLocks noChangeAspect="1"/>
          </p:cNvGraphicFramePr>
          <p:nvPr/>
        </p:nvGraphicFramePr>
        <p:xfrm>
          <a:off x="508000" y="609600"/>
          <a:ext cx="10494963" cy="55372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r:id="rId4" imgW="10494963" imgH="5537200" progId="Word.Document.8">
                  <p:embed/>
                </p:oleObj>
              </mc:Choice>
              <mc:Fallback>
                <p:oleObj r:id="rId4" imgW="10494963" imgH="55372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609600"/>
                        <a:ext cx="10494963" cy="553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矩形 1470468"/>
          <p:cNvSpPr/>
          <p:nvPr/>
        </p:nvSpPr>
        <p:spPr>
          <a:xfrm>
            <a:off x="9825038" y="1228725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归纳</a:t>
            </a:r>
            <a:endParaRPr lang="zh-CN" altLang="en-US"/>
          </a:p>
        </p:txBody>
      </p:sp>
      <p:sp>
        <p:nvSpPr>
          <p:cNvPr id="24580" name="矩形 1470469"/>
          <p:cNvSpPr/>
          <p:nvPr/>
        </p:nvSpPr>
        <p:spPr>
          <a:xfrm>
            <a:off x="762000" y="1889125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演绎</a:t>
            </a:r>
            <a:endParaRPr lang="zh-CN" altLang="en-US"/>
          </a:p>
        </p:txBody>
      </p:sp>
      <p:sp>
        <p:nvSpPr>
          <p:cNvPr id="24581" name="矩形 1470470"/>
          <p:cNvSpPr/>
          <p:nvPr/>
        </p:nvSpPr>
        <p:spPr>
          <a:xfrm>
            <a:off x="8001000" y="2613025"/>
            <a:ext cx="16129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理论基础</a:t>
            </a:r>
            <a:endParaRPr lang="zh-CN" altLang="en-US"/>
          </a:p>
        </p:txBody>
      </p:sp>
      <p:sp>
        <p:nvSpPr>
          <p:cNvPr id="24582" name="矩形 1470471"/>
          <p:cNvSpPr/>
          <p:nvPr/>
        </p:nvSpPr>
        <p:spPr>
          <a:xfrm>
            <a:off x="1116013" y="3281363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实验</a:t>
            </a:r>
            <a:endParaRPr lang="zh-CN" altLang="en-US"/>
          </a:p>
        </p:txBody>
      </p:sp>
      <p:sp>
        <p:nvSpPr>
          <p:cNvPr id="24583" name="矩形 1470472"/>
          <p:cNvSpPr/>
          <p:nvPr/>
        </p:nvSpPr>
        <p:spPr>
          <a:xfrm>
            <a:off x="2917825" y="3260725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实验</a:t>
            </a:r>
            <a:endParaRPr lang="zh-CN" altLang="en-US"/>
          </a:p>
        </p:txBody>
      </p:sp>
      <p:sp>
        <p:nvSpPr>
          <p:cNvPr id="24584" name="矩形 1470473"/>
          <p:cNvSpPr/>
          <p:nvPr/>
        </p:nvSpPr>
        <p:spPr>
          <a:xfrm>
            <a:off x="6461125" y="3260725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假说</a:t>
            </a:r>
            <a:endParaRPr lang="zh-CN" altLang="en-US"/>
          </a:p>
        </p:txBody>
      </p:sp>
      <p:sp>
        <p:nvSpPr>
          <p:cNvPr id="24585" name="矩形 1470474"/>
          <p:cNvSpPr/>
          <p:nvPr/>
        </p:nvSpPr>
        <p:spPr>
          <a:xfrm>
            <a:off x="8270875" y="3271838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实验</a:t>
            </a:r>
            <a:endParaRPr lang="zh-CN" altLang="en-US"/>
          </a:p>
        </p:txBody>
      </p:sp>
      <p:sp>
        <p:nvSpPr>
          <p:cNvPr id="24586" name="矩形 1470475"/>
          <p:cNvSpPr/>
          <p:nvPr/>
        </p:nvSpPr>
        <p:spPr>
          <a:xfrm>
            <a:off x="398463" y="3960813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假说</a:t>
            </a:r>
            <a:endParaRPr lang="zh-CN" altLang="en-US"/>
          </a:p>
        </p:txBody>
      </p:sp>
      <p:sp>
        <p:nvSpPr>
          <p:cNvPr id="24587" name="矩形 1470476"/>
          <p:cNvSpPr/>
          <p:nvPr/>
        </p:nvSpPr>
        <p:spPr>
          <a:xfrm>
            <a:off x="5475288" y="3981450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理论</a:t>
            </a:r>
            <a:endParaRPr lang="zh-CN" altLang="en-US"/>
          </a:p>
        </p:txBody>
      </p:sp>
      <p:sp>
        <p:nvSpPr>
          <p:cNvPr id="24588" name="矩形 1470477"/>
          <p:cNvSpPr/>
          <p:nvPr/>
        </p:nvSpPr>
        <p:spPr>
          <a:xfrm>
            <a:off x="8389938" y="3981450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理论</a:t>
            </a:r>
            <a:endParaRPr lang="zh-CN" altLang="en-US"/>
          </a:p>
        </p:txBody>
      </p:sp>
      <p:sp>
        <p:nvSpPr>
          <p:cNvPr id="24589" name="矩形 1470478"/>
          <p:cNvSpPr/>
          <p:nvPr/>
        </p:nvSpPr>
        <p:spPr>
          <a:xfrm>
            <a:off x="1879600" y="4664075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结论</a:t>
            </a:r>
            <a:endParaRPr lang="zh-CN" altLang="en-US"/>
          </a:p>
        </p:txBody>
      </p:sp>
      <p:sp>
        <p:nvSpPr>
          <p:cNvPr id="24590" name="矩形 1470479"/>
          <p:cNvSpPr/>
          <p:nvPr/>
        </p:nvSpPr>
        <p:spPr>
          <a:xfrm>
            <a:off x="1108075" y="5349875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个别</a:t>
            </a:r>
            <a:endParaRPr lang="zh-CN" altLang="en-US"/>
          </a:p>
        </p:txBody>
      </p:sp>
      <p:sp>
        <p:nvSpPr>
          <p:cNvPr id="24591" name="矩形 1470480"/>
          <p:cNvSpPr/>
          <p:nvPr/>
        </p:nvSpPr>
        <p:spPr>
          <a:xfrm>
            <a:off x="2225675" y="5334000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一般</a:t>
            </a:r>
            <a:endParaRPr lang="zh-CN" altLang="en-US"/>
          </a:p>
        </p:txBody>
      </p:sp>
      <p:sp>
        <p:nvSpPr>
          <p:cNvPr id="24592" name="矩形 1470481"/>
          <p:cNvSpPr/>
          <p:nvPr/>
        </p:nvSpPr>
        <p:spPr>
          <a:xfrm>
            <a:off x="4003675" y="5313363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个别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 fill="hold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 fill="hold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 fill="hold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 fill="hold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 fill="hold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 fill="hold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 fill="hold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 fill="hold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 fill="hold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 fill="hold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 fill="hold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 fill="hold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 fill="hold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 fill="hold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 fill="hold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 fill="hold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 fill="hold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 fill="hold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 fill="hold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 fill="hold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 fill="hold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 fill="hold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 fill="hold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7"/>
                  </p:tgtEl>
                </p:cond>
              </p:nextCondLst>
            </p:seq>
          </p:childTnLst>
        </p:cTn>
      </p:par>
    </p:tnLst>
    <p:bldLst>
      <p:bldP spid="24579" grpId="0"/>
      <p:bldP spid="24579" grpId="1"/>
      <p:bldP spid="24580" grpId="0"/>
      <p:bldP spid="24580" grpId="1"/>
      <p:bldP spid="24581" grpId="0"/>
      <p:bldP spid="24581" grpId="1"/>
      <p:bldP spid="24582" grpId="0"/>
      <p:bldP spid="24582" grpId="1"/>
      <p:bldP spid="24583" grpId="0"/>
      <p:bldP spid="24583" grpId="1"/>
      <p:bldP spid="24584" grpId="0"/>
      <p:bldP spid="24584" grpId="1"/>
      <p:bldP spid="24585" grpId="0"/>
      <p:bldP spid="24585" grpId="1"/>
      <p:bldP spid="24586" grpId="0"/>
      <p:bldP spid="24586" grpId="1"/>
      <p:bldP spid="24587" grpId="0"/>
      <p:bldP spid="24587" grpId="1"/>
      <p:bldP spid="24588" grpId="0"/>
      <p:bldP spid="24588" grpId="1"/>
      <p:bldP spid="24589" grpId="0"/>
      <p:bldP spid="24589" grpId="1"/>
      <p:bldP spid="24590" grpId="0"/>
      <p:bldP spid="24590" grpId="1"/>
      <p:bldP spid="24591" grpId="0"/>
      <p:bldP spid="24591" grpId="1"/>
      <p:bldP spid="24592" grpId="0"/>
      <p:bldP spid="2459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625" name="图片 1472513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26626" name="对象 1472514"/>
          <p:cNvGraphicFramePr>
            <a:graphicFrameLocks noChangeAspect="1"/>
          </p:cNvGraphicFramePr>
          <p:nvPr/>
        </p:nvGraphicFramePr>
        <p:xfrm>
          <a:off x="508000" y="1503363"/>
          <a:ext cx="10494963" cy="34655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r:id="rId4" imgW="10494963" imgH="3465512" progId="Word.Document.8">
                  <p:embed/>
                </p:oleObj>
              </mc:Choice>
              <mc:Fallback>
                <p:oleObj r:id="rId4" imgW="10494963" imgH="34655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503363"/>
                        <a:ext cx="10494963" cy="3465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矩形 1472521"/>
          <p:cNvSpPr/>
          <p:nvPr/>
        </p:nvSpPr>
        <p:spPr>
          <a:xfrm>
            <a:off x="431800" y="3492500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/>
              <a:t>必要</a:t>
            </a:r>
            <a:endParaRPr lang="zh-CN" altLang="en-US"/>
          </a:p>
        </p:txBody>
      </p:sp>
      <p:sp>
        <p:nvSpPr>
          <p:cNvPr id="26628" name="矩形 1472522"/>
          <p:cNvSpPr/>
          <p:nvPr/>
        </p:nvSpPr>
        <p:spPr>
          <a:xfrm>
            <a:off x="3292475" y="2087563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归纳</a:t>
            </a:r>
            <a:endParaRPr lang="zh-CN" altLang="en-US"/>
          </a:p>
        </p:txBody>
      </p:sp>
      <p:sp>
        <p:nvSpPr>
          <p:cNvPr id="26629" name="矩形 1472523"/>
          <p:cNvSpPr/>
          <p:nvPr/>
        </p:nvSpPr>
        <p:spPr>
          <a:xfrm>
            <a:off x="8016875" y="2092325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归纳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 fill="hold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5"/>
                  </p:tgtEl>
                </p:cond>
              </p:nextCondLst>
            </p:seq>
          </p:childTnLst>
        </p:cTn>
      </p:par>
    </p:tnLst>
    <p:bldLst>
      <p:bldP spid="26627" grpId="0"/>
      <p:bldP spid="26627" grpId="1"/>
      <p:bldP spid="26628" grpId="0"/>
      <p:bldP spid="26628" grpId="1"/>
      <p:bldP spid="26629" grpId="0"/>
      <p:bldP spid="2662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673" name="图片 1316865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28674" name="对象 1316866"/>
          <p:cNvGraphicFramePr>
            <a:graphicFrameLocks noChangeAspect="1"/>
          </p:cNvGraphicFramePr>
          <p:nvPr/>
        </p:nvGraphicFramePr>
        <p:xfrm>
          <a:off x="508000" y="1158875"/>
          <a:ext cx="10494963" cy="47434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r:id="rId4" imgW="10494963" imgH="4743450" progId="Word.Document.8">
                  <p:embed/>
                </p:oleObj>
              </mc:Choice>
              <mc:Fallback>
                <p:oleObj r:id="rId4" imgW="10494963" imgH="47434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158875"/>
                        <a:ext cx="10494963" cy="4743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矩形 1316867"/>
          <p:cNvSpPr/>
          <p:nvPr/>
        </p:nvSpPr>
        <p:spPr>
          <a:xfrm>
            <a:off x="5668963" y="2767013"/>
            <a:ext cx="184150" cy="946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  <a:p>
            <a:pPr lvl="0" algn="ctr"/>
            <a:endParaRPr lang="zh-CN" altLang="en-US"/>
          </a:p>
        </p:txBody>
      </p:sp>
      <p:sp>
        <p:nvSpPr>
          <p:cNvPr id="28676" name="矩形 1316868"/>
          <p:cNvSpPr/>
          <p:nvPr/>
        </p:nvSpPr>
        <p:spPr>
          <a:xfrm>
            <a:off x="7996238" y="1066800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目的</a:t>
            </a:r>
            <a:endParaRPr lang="zh-CN" altLang="en-US"/>
          </a:p>
        </p:txBody>
      </p:sp>
      <p:sp>
        <p:nvSpPr>
          <p:cNvPr id="28677" name="矩形 1316869"/>
          <p:cNvSpPr/>
          <p:nvPr/>
        </p:nvSpPr>
        <p:spPr>
          <a:xfrm>
            <a:off x="9439275" y="1065213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方向</a:t>
            </a:r>
            <a:endParaRPr lang="zh-CN" altLang="en-US"/>
          </a:p>
        </p:txBody>
      </p:sp>
      <p:sp>
        <p:nvSpPr>
          <p:cNvPr id="28678" name="矩形 1316870"/>
          <p:cNvSpPr/>
          <p:nvPr/>
        </p:nvSpPr>
        <p:spPr>
          <a:xfrm>
            <a:off x="1493838" y="1757363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正确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 fill="hold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3"/>
                  </p:tgtEl>
                </p:cond>
              </p:nextCondLst>
            </p:seq>
          </p:childTnLst>
        </p:cTn>
      </p:par>
    </p:tnLst>
    <p:bldLst>
      <p:bldP spid="28676" grpId="0"/>
      <p:bldP spid="28676" grpId="1"/>
      <p:bldP spid="28677" grpId="0"/>
      <p:bldP spid="28677" grpId="1"/>
      <p:bldP spid="28678" grpId="0"/>
      <p:bldP spid="2867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0721" name="对象 1360897"/>
          <p:cNvGraphicFramePr>
            <a:graphicFrameLocks noChangeAspect="1"/>
          </p:cNvGraphicFramePr>
          <p:nvPr/>
        </p:nvGraphicFramePr>
        <p:xfrm>
          <a:off x="508000" y="1144588"/>
          <a:ext cx="10507663" cy="41910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r:id="rId3" imgW="10507663" imgH="4191000" progId="Word.Document.8">
                  <p:embed/>
                </p:oleObj>
              </mc:Choice>
              <mc:Fallback>
                <p:oleObj r:id="rId3" imgW="10507663" imgH="41910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144588"/>
                        <a:ext cx="10507663" cy="4191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2" name="矩形 1360898"/>
          <p:cNvSpPr/>
          <p:nvPr/>
        </p:nvSpPr>
        <p:spPr>
          <a:xfrm>
            <a:off x="10225088" y="1871663"/>
            <a:ext cx="54133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en-US" altLang="zh-CN"/>
              <a:t>×</a:t>
            </a:r>
            <a:endParaRPr lang="zh-CN" altLang="en-US"/>
          </a:p>
        </p:txBody>
      </p:sp>
      <p:sp>
        <p:nvSpPr>
          <p:cNvPr id="30723" name="矩形 1360899"/>
          <p:cNvSpPr/>
          <p:nvPr/>
        </p:nvSpPr>
        <p:spPr>
          <a:xfrm>
            <a:off x="10225088" y="4572000"/>
            <a:ext cx="6302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/>
              <a:t>√ </a:t>
            </a:r>
            <a:endParaRPr lang="zh-CN" altLang="en-US"/>
          </a:p>
        </p:txBody>
      </p:sp>
      <p:sp>
        <p:nvSpPr>
          <p:cNvPr id="30724" name="矩形 1360900"/>
          <p:cNvSpPr/>
          <p:nvPr/>
        </p:nvSpPr>
        <p:spPr>
          <a:xfrm>
            <a:off x="10225088" y="3168650"/>
            <a:ext cx="6302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en-US" altLang="zh-CN"/>
              <a:t>× 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  <p:bldP spid="307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2769" name="对象 1359873"/>
          <p:cNvGraphicFramePr>
            <a:graphicFrameLocks noChangeAspect="1"/>
          </p:cNvGraphicFramePr>
          <p:nvPr/>
        </p:nvGraphicFramePr>
        <p:xfrm>
          <a:off x="508000" y="1506538"/>
          <a:ext cx="10507663" cy="34671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r:id="rId3" imgW="10507663" imgH="3467100" progId="Word.Document.8">
                  <p:embed/>
                </p:oleObj>
              </mc:Choice>
              <mc:Fallback>
                <p:oleObj r:id="rId3" imgW="10507663" imgH="34671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506538"/>
                        <a:ext cx="10507663" cy="3467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0" name="矩形 1359874"/>
          <p:cNvSpPr/>
          <p:nvPr/>
        </p:nvSpPr>
        <p:spPr>
          <a:xfrm>
            <a:off x="10225088" y="2160588"/>
            <a:ext cx="63023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en-US" altLang="zh-CN"/>
              <a:t>× </a:t>
            </a:r>
            <a:endParaRPr lang="en-US" altLang="zh-CN"/>
          </a:p>
        </p:txBody>
      </p:sp>
      <p:sp>
        <p:nvSpPr>
          <p:cNvPr id="32771" name="矩形 1359875"/>
          <p:cNvSpPr/>
          <p:nvPr/>
        </p:nvSpPr>
        <p:spPr>
          <a:xfrm>
            <a:off x="10225088" y="2844800"/>
            <a:ext cx="6302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en-US" altLang="zh-CN"/>
              <a:t>× </a:t>
            </a:r>
            <a:endParaRPr lang="en-US" altLang="zh-CN"/>
          </a:p>
        </p:txBody>
      </p:sp>
      <p:sp>
        <p:nvSpPr>
          <p:cNvPr id="32772" name="矩形 1359876"/>
          <p:cNvSpPr/>
          <p:nvPr/>
        </p:nvSpPr>
        <p:spPr>
          <a:xfrm>
            <a:off x="10225088" y="4211638"/>
            <a:ext cx="63023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en-US" altLang="zh-CN"/>
              <a:t>× 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  <p:bldP spid="327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817" name="图片 1318913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34818" name="对象 1318914"/>
          <p:cNvGraphicFramePr>
            <a:graphicFrameLocks noChangeAspect="1"/>
          </p:cNvGraphicFramePr>
          <p:nvPr/>
        </p:nvGraphicFramePr>
        <p:xfrm>
          <a:off x="508000" y="1503363"/>
          <a:ext cx="10494963" cy="34655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r:id="rId4" imgW="10494963" imgH="3465512" progId="Word.Document.8">
                  <p:embed/>
                </p:oleObj>
              </mc:Choice>
              <mc:Fallback>
                <p:oleObj r:id="rId4" imgW="10494963" imgH="34655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503363"/>
                        <a:ext cx="10494963" cy="3465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9" name="矩形 1318921"/>
          <p:cNvSpPr/>
          <p:nvPr/>
        </p:nvSpPr>
        <p:spPr>
          <a:xfrm>
            <a:off x="5832475" y="2082800"/>
            <a:ext cx="16129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科学仪器</a:t>
            </a:r>
            <a:endParaRPr lang="zh-CN" altLang="en-US"/>
          </a:p>
        </p:txBody>
      </p:sp>
      <p:sp>
        <p:nvSpPr>
          <p:cNvPr id="34820" name="矩形 1318922"/>
          <p:cNvSpPr/>
          <p:nvPr/>
        </p:nvSpPr>
        <p:spPr>
          <a:xfrm>
            <a:off x="782638" y="2784475"/>
            <a:ext cx="16129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化学研究</a:t>
            </a:r>
            <a:endParaRPr lang="zh-CN" altLang="en-US"/>
          </a:p>
        </p:txBody>
      </p:sp>
      <p:sp>
        <p:nvSpPr>
          <p:cNvPr id="34821" name="矩形 1318923"/>
          <p:cNvSpPr/>
          <p:nvPr/>
        </p:nvSpPr>
        <p:spPr>
          <a:xfrm>
            <a:off x="7183438" y="2773363"/>
            <a:ext cx="268446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科学假设和论证</a:t>
            </a:r>
            <a:endParaRPr lang="zh-CN" altLang="en-US"/>
          </a:p>
        </p:txBody>
      </p:sp>
      <p:sp>
        <p:nvSpPr>
          <p:cNvPr id="34822" name="矩形 1318924"/>
          <p:cNvSpPr/>
          <p:nvPr/>
        </p:nvSpPr>
        <p:spPr>
          <a:xfrm>
            <a:off x="10010775" y="2771775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实验</a:t>
            </a:r>
            <a:endParaRPr lang="zh-CN" altLang="en-US"/>
          </a:p>
        </p:txBody>
      </p:sp>
      <p:sp>
        <p:nvSpPr>
          <p:cNvPr id="34823" name="矩形 1318925"/>
          <p:cNvSpPr/>
          <p:nvPr/>
        </p:nvSpPr>
        <p:spPr>
          <a:xfrm>
            <a:off x="406400" y="3475038"/>
            <a:ext cx="16129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模型建构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 fill="hold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 fill="hold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 fill="hold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 fill="hold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7"/>
                  </p:tgtEl>
                </p:cond>
              </p:nextCondLst>
            </p:seq>
          </p:childTnLst>
        </p:cTn>
      </p:par>
    </p:tnLst>
    <p:bldLst>
      <p:bldP spid="34819" grpId="0"/>
      <p:bldP spid="34819" grpId="1"/>
      <p:bldP spid="34820" grpId="0"/>
      <p:bldP spid="34820" grpId="1"/>
      <p:bldP spid="34821" grpId="0"/>
      <p:bldP spid="34821" grpId="1"/>
      <p:bldP spid="34822" grpId="0"/>
      <p:bldP spid="34822" grpId="1"/>
      <p:bldP spid="34823" grpId="0"/>
      <p:bldP spid="3482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6865" name="图片 1358849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36866" name="对象 1358850"/>
          <p:cNvGraphicFramePr>
            <a:graphicFrameLocks noChangeAspect="1"/>
          </p:cNvGraphicFramePr>
          <p:nvPr/>
        </p:nvGraphicFramePr>
        <p:xfrm>
          <a:off x="508000" y="1162050"/>
          <a:ext cx="10507663" cy="41560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r:id="rId4" imgW="10507663" imgH="4156075" progId="Word.Document.8">
                  <p:embed/>
                </p:oleObj>
              </mc:Choice>
              <mc:Fallback>
                <p:oleObj r:id="rId4" imgW="10507663" imgH="4156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162050"/>
                        <a:ext cx="10507663" cy="4156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矩形 1358851"/>
          <p:cNvSpPr/>
          <p:nvPr/>
        </p:nvSpPr>
        <p:spPr>
          <a:xfrm>
            <a:off x="6948488" y="3816350"/>
            <a:ext cx="16129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/>
              <a:t>原子结构</a:t>
            </a:r>
            <a:endParaRPr lang="zh-CN" altLang="en-US"/>
          </a:p>
        </p:txBody>
      </p:sp>
      <p:sp>
        <p:nvSpPr>
          <p:cNvPr id="36868" name="矩形 1358852"/>
          <p:cNvSpPr/>
          <p:nvPr/>
        </p:nvSpPr>
        <p:spPr>
          <a:xfrm>
            <a:off x="3170238" y="1763713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散射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 fill="hold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5"/>
                  </p:tgtEl>
                </p:cond>
              </p:nextCondLst>
            </p:seq>
          </p:childTnLst>
        </p:cTn>
      </p:par>
    </p:tnLst>
    <p:bldLst>
      <p:bldP spid="36867" grpId="0"/>
      <p:bldP spid="36867" grpId="1"/>
      <p:bldP spid="36868" grpId="0"/>
      <p:bldP spid="3686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8913" name="图片 1474561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38914" name="对象 1474562"/>
          <p:cNvGraphicFramePr>
            <a:graphicFrameLocks noChangeAspect="1"/>
          </p:cNvGraphicFramePr>
          <p:nvPr/>
        </p:nvGraphicFramePr>
        <p:xfrm>
          <a:off x="508000" y="1503363"/>
          <a:ext cx="10494963" cy="40433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r:id="rId4" imgW="10494963" imgH="4043362" progId="Word.Document.8">
                  <p:embed/>
                </p:oleObj>
              </mc:Choice>
              <mc:Fallback>
                <p:oleObj r:id="rId4" imgW="10494963" imgH="40433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503363"/>
                        <a:ext cx="10494963" cy="40433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5" name="矩形 1474563"/>
          <p:cNvSpPr/>
          <p:nvPr/>
        </p:nvSpPr>
        <p:spPr>
          <a:xfrm>
            <a:off x="6010275" y="4103688"/>
            <a:ext cx="184150" cy="946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  <a:p>
            <a:pPr lvl="0" algn="ctr"/>
            <a:endParaRPr lang="zh-CN" altLang="en-US"/>
          </a:p>
        </p:txBody>
      </p:sp>
      <p:sp>
        <p:nvSpPr>
          <p:cNvPr id="38916" name="矩形 1474564"/>
          <p:cNvSpPr/>
          <p:nvPr/>
        </p:nvSpPr>
        <p:spPr>
          <a:xfrm>
            <a:off x="7632700" y="2808288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假设</a:t>
            </a:r>
            <a:endParaRPr lang="zh-CN" altLang="en-US"/>
          </a:p>
        </p:txBody>
      </p:sp>
      <p:sp>
        <p:nvSpPr>
          <p:cNvPr id="38917" name="矩形 1474565"/>
          <p:cNvSpPr/>
          <p:nvPr/>
        </p:nvSpPr>
        <p:spPr>
          <a:xfrm>
            <a:off x="4681538" y="4176713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理性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 fill="hold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3"/>
                  </p:tgtEl>
                </p:cond>
              </p:nextCondLst>
            </p:seq>
          </p:childTnLst>
        </p:cTn>
      </p:par>
    </p:tnLst>
    <p:bldLst>
      <p:bldP spid="38916" grpId="0"/>
      <p:bldP spid="38916" grpId="1"/>
      <p:bldP spid="38917" grpId="0"/>
      <p:bldP spid="3891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61" name="图片 1476609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40962" name="对象 1476610"/>
          <p:cNvGraphicFramePr>
            <a:graphicFrameLocks noChangeAspect="1"/>
          </p:cNvGraphicFramePr>
          <p:nvPr/>
        </p:nvGraphicFramePr>
        <p:xfrm>
          <a:off x="508000" y="1503363"/>
          <a:ext cx="10494963" cy="34544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r:id="rId4" imgW="10494963" imgH="3454400" progId="Word.Document.8">
                  <p:embed/>
                </p:oleObj>
              </mc:Choice>
              <mc:Fallback>
                <p:oleObj r:id="rId4" imgW="10494963" imgH="34544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503363"/>
                        <a:ext cx="10494963" cy="3454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矩形 1476611"/>
          <p:cNvSpPr/>
          <p:nvPr/>
        </p:nvSpPr>
        <p:spPr>
          <a:xfrm>
            <a:off x="7632700" y="1439863"/>
            <a:ext cx="17018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/>
              <a:t>重复实验 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 fill="hold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1"/>
                  </p:tgtEl>
                </p:cond>
              </p:nextCondLst>
            </p:seq>
          </p:childTnLst>
        </p:cTn>
      </p:par>
    </p:tnLst>
    <p:bldLst>
      <p:bldP spid="40963" grpId="0"/>
      <p:bldP spid="4096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145" name="对象 1159171"/>
          <p:cNvGraphicFramePr>
            <a:graphicFrameLocks noChangeAspect="1"/>
          </p:cNvGraphicFramePr>
          <p:nvPr/>
        </p:nvGraphicFramePr>
        <p:xfrm>
          <a:off x="434975" y="1008063"/>
          <a:ext cx="10652125" cy="50593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3" imgW="10652125" imgH="5059362" progId="Word.Document.8">
                  <p:embed/>
                </p:oleObj>
              </mc:Choice>
              <mc:Fallback>
                <p:oleObj r:id="rId3" imgW="10652125" imgH="50593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975" y="1008063"/>
                        <a:ext cx="10652125" cy="50593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3009" name="图片 1478657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43010" name="对象 1478658"/>
          <p:cNvGraphicFramePr>
            <a:graphicFrameLocks noChangeAspect="1"/>
          </p:cNvGraphicFramePr>
          <p:nvPr/>
        </p:nvGraphicFramePr>
        <p:xfrm>
          <a:off x="508000" y="1162050"/>
          <a:ext cx="10507663" cy="41560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5" r:id="rId4" imgW="10507663" imgH="4156075" progId="Word.Document.8">
                  <p:embed/>
                </p:oleObj>
              </mc:Choice>
              <mc:Fallback>
                <p:oleObj r:id="rId4" imgW="10507663" imgH="4156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162050"/>
                        <a:ext cx="10507663" cy="4156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" name="矩形 1478659"/>
          <p:cNvSpPr/>
          <p:nvPr/>
        </p:nvSpPr>
        <p:spPr>
          <a:xfrm>
            <a:off x="2773363" y="1763713"/>
            <a:ext cx="9874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/>
              <a:t>知识 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 fill="hold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09"/>
                  </p:tgtEl>
                </p:cond>
              </p:nextCondLst>
            </p:seq>
          </p:childTnLst>
        </p:cTn>
      </p:par>
    </p:tnLst>
    <p:bldLst>
      <p:bldP spid="43011" grpId="0"/>
      <p:bldP spid="4301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5057" name="图片 1480705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45058" name="对象 1480706"/>
          <p:cNvGraphicFramePr>
            <a:graphicFrameLocks noChangeAspect="1"/>
          </p:cNvGraphicFramePr>
          <p:nvPr/>
        </p:nvGraphicFramePr>
        <p:xfrm>
          <a:off x="508000" y="650875"/>
          <a:ext cx="10494963" cy="55372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6" r:id="rId4" imgW="10494963" imgH="5537200" progId="Word.Document.8">
                  <p:embed/>
                </p:oleObj>
              </mc:Choice>
              <mc:Fallback>
                <p:oleObj r:id="rId4" imgW="10494963" imgH="55372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650875"/>
                        <a:ext cx="10494963" cy="553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矩形 1480707"/>
          <p:cNvSpPr/>
          <p:nvPr/>
        </p:nvSpPr>
        <p:spPr>
          <a:xfrm>
            <a:off x="5668963" y="2767013"/>
            <a:ext cx="184150" cy="946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  <a:p>
            <a:pPr lvl="0" algn="ctr"/>
            <a:endParaRPr lang="zh-CN" altLang="en-US"/>
          </a:p>
        </p:txBody>
      </p:sp>
      <p:sp>
        <p:nvSpPr>
          <p:cNvPr id="45060" name="矩形 1480708"/>
          <p:cNvSpPr/>
          <p:nvPr/>
        </p:nvSpPr>
        <p:spPr>
          <a:xfrm>
            <a:off x="1879600" y="1944688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假设</a:t>
            </a:r>
            <a:endParaRPr lang="zh-CN" altLang="en-US"/>
          </a:p>
        </p:txBody>
      </p:sp>
      <p:sp>
        <p:nvSpPr>
          <p:cNvPr id="45061" name="矩形 1480709"/>
          <p:cNvSpPr/>
          <p:nvPr/>
        </p:nvSpPr>
        <p:spPr>
          <a:xfrm>
            <a:off x="3960813" y="2613025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实验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 fill="hold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57"/>
                  </p:tgtEl>
                </p:cond>
              </p:nextCondLst>
            </p:seq>
          </p:childTnLst>
        </p:cTn>
      </p:par>
    </p:tnLst>
    <p:bldLst>
      <p:bldP spid="45060" grpId="0"/>
      <p:bldP spid="45060" grpId="1"/>
      <p:bldP spid="45061" grpId="0"/>
      <p:bldP spid="4506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7105" name="图片 1482753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47106" name="对象 1482754"/>
          <p:cNvGraphicFramePr>
            <a:graphicFrameLocks noChangeAspect="1"/>
          </p:cNvGraphicFramePr>
          <p:nvPr/>
        </p:nvGraphicFramePr>
        <p:xfrm>
          <a:off x="508000" y="815975"/>
          <a:ext cx="10507663" cy="48482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7" r:id="rId4" imgW="10507663" imgH="4848225" progId="Word.Document.8">
                  <p:embed/>
                </p:oleObj>
              </mc:Choice>
              <mc:Fallback>
                <p:oleObj r:id="rId4" imgW="10507663" imgH="48482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815975"/>
                        <a:ext cx="10507663" cy="4848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矩形 1482755"/>
          <p:cNvSpPr/>
          <p:nvPr/>
        </p:nvSpPr>
        <p:spPr>
          <a:xfrm>
            <a:off x="5938838" y="3240088"/>
            <a:ext cx="184150" cy="2227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  <a:p>
            <a:pPr lvl="0" algn="ctr"/>
            <a:endParaRPr lang="zh-CN" altLang="en-US"/>
          </a:p>
          <a:p>
            <a:pPr lvl="0" algn="ctr"/>
            <a:endParaRPr lang="zh-CN" altLang="en-US"/>
          </a:p>
          <a:p>
            <a:pPr lvl="0" algn="ctr"/>
            <a:endParaRPr lang="zh-CN" altLang="en-US"/>
          </a:p>
          <a:p>
            <a:pPr lvl="0" algn="ctr"/>
            <a:endParaRPr lang="zh-CN" altLang="en-US"/>
          </a:p>
        </p:txBody>
      </p:sp>
      <p:sp>
        <p:nvSpPr>
          <p:cNvPr id="47108" name="矩形 1482756"/>
          <p:cNvSpPr/>
          <p:nvPr/>
        </p:nvSpPr>
        <p:spPr>
          <a:xfrm>
            <a:off x="4754563" y="2092325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简化</a:t>
            </a:r>
            <a:endParaRPr lang="zh-CN" altLang="en-US"/>
          </a:p>
        </p:txBody>
      </p:sp>
      <p:sp>
        <p:nvSpPr>
          <p:cNvPr id="47109" name="矩形 1482757"/>
          <p:cNvSpPr/>
          <p:nvPr/>
        </p:nvSpPr>
        <p:spPr>
          <a:xfrm>
            <a:off x="5883275" y="2108200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纯化</a:t>
            </a:r>
            <a:endParaRPr lang="zh-CN" altLang="en-US"/>
          </a:p>
        </p:txBody>
      </p:sp>
      <p:sp>
        <p:nvSpPr>
          <p:cNvPr id="47110" name="矩形 1482758"/>
          <p:cNvSpPr/>
          <p:nvPr/>
        </p:nvSpPr>
        <p:spPr>
          <a:xfrm>
            <a:off x="4398963" y="2771775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思维</a:t>
            </a:r>
            <a:endParaRPr lang="zh-CN" altLang="en-US"/>
          </a:p>
        </p:txBody>
      </p:sp>
      <p:sp>
        <p:nvSpPr>
          <p:cNvPr id="47111" name="矩形 1482759"/>
          <p:cNvSpPr/>
          <p:nvPr/>
        </p:nvSpPr>
        <p:spPr>
          <a:xfrm>
            <a:off x="1870075" y="3454400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宏观</a:t>
            </a:r>
            <a:endParaRPr lang="zh-CN" altLang="en-US"/>
          </a:p>
        </p:txBody>
      </p:sp>
      <p:sp>
        <p:nvSpPr>
          <p:cNvPr id="47112" name="矩形 1482760"/>
          <p:cNvSpPr/>
          <p:nvPr/>
        </p:nvSpPr>
        <p:spPr>
          <a:xfrm>
            <a:off x="3657600" y="4144963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微观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 fill="hold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 fill="hold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 fill="hold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 fill="hold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5"/>
                  </p:tgtEl>
                </p:cond>
              </p:nextCondLst>
            </p:seq>
          </p:childTnLst>
        </p:cTn>
      </p:par>
    </p:tnLst>
    <p:bldLst>
      <p:bldP spid="47108" grpId="0"/>
      <p:bldP spid="47108" grpId="1"/>
      <p:bldP spid="47109" grpId="0"/>
      <p:bldP spid="47109" grpId="1"/>
      <p:bldP spid="47110" grpId="0"/>
      <p:bldP spid="47110" grpId="1"/>
      <p:bldP spid="47111" grpId="0"/>
      <p:bldP spid="47111" grpId="1"/>
      <p:bldP spid="47112" grpId="0"/>
      <p:bldP spid="4711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9153" name="对象 1202178"/>
          <p:cNvGraphicFramePr>
            <a:graphicFrameLocks noChangeAspect="1"/>
          </p:cNvGraphicFramePr>
          <p:nvPr/>
        </p:nvGraphicFramePr>
        <p:xfrm>
          <a:off x="508000" y="1508125"/>
          <a:ext cx="10507663" cy="34639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8" r:id="rId3" imgW="10507663" imgH="3463925" progId="Word.Document.8">
                  <p:embed/>
                </p:oleObj>
              </mc:Choice>
              <mc:Fallback>
                <p:oleObj r:id="rId3" imgW="10507663" imgH="34639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508125"/>
                        <a:ext cx="10507663" cy="3463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1201" name="对象 1201154"/>
          <p:cNvGraphicFramePr>
            <a:graphicFrameLocks noChangeAspect="1"/>
          </p:cNvGraphicFramePr>
          <p:nvPr/>
        </p:nvGraphicFramePr>
        <p:xfrm>
          <a:off x="508000" y="1508125"/>
          <a:ext cx="10507663" cy="34639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9" r:id="rId3" imgW="10507663" imgH="3463925" progId="Word.Document.8">
                  <p:embed/>
                </p:oleObj>
              </mc:Choice>
              <mc:Fallback>
                <p:oleObj r:id="rId3" imgW="10507663" imgH="34639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508125"/>
                        <a:ext cx="10507663" cy="3463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3249" name="对象 1489921"/>
          <p:cNvGraphicFramePr>
            <a:graphicFrameLocks noChangeAspect="1"/>
          </p:cNvGraphicFramePr>
          <p:nvPr/>
        </p:nvGraphicFramePr>
        <p:xfrm>
          <a:off x="508000" y="900113"/>
          <a:ext cx="10507663" cy="48831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0" r:id="rId3" imgW="10507663" imgH="4883150" progId="Word.Document.8">
                  <p:embed/>
                </p:oleObj>
              </mc:Choice>
              <mc:Fallback>
                <p:oleObj r:id="rId3" imgW="10507663" imgH="48831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900113"/>
                        <a:ext cx="10507663" cy="4883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0" name="矩形 1489922"/>
          <p:cNvSpPr/>
          <p:nvPr/>
        </p:nvSpPr>
        <p:spPr>
          <a:xfrm>
            <a:off x="10225088" y="2268538"/>
            <a:ext cx="63023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/>
              <a:t>√ </a:t>
            </a:r>
            <a:endParaRPr lang="zh-CN" altLang="en-US"/>
          </a:p>
        </p:txBody>
      </p:sp>
      <p:sp>
        <p:nvSpPr>
          <p:cNvPr id="53251" name="矩形 1489923"/>
          <p:cNvSpPr/>
          <p:nvPr/>
        </p:nvSpPr>
        <p:spPr>
          <a:xfrm>
            <a:off x="10225088" y="3635375"/>
            <a:ext cx="6302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/>
              <a:t>√ </a:t>
            </a:r>
            <a:endParaRPr lang="zh-CN" altLang="en-US"/>
          </a:p>
        </p:txBody>
      </p:sp>
      <p:sp>
        <p:nvSpPr>
          <p:cNvPr id="53252" name="矩形 1489924"/>
          <p:cNvSpPr/>
          <p:nvPr/>
        </p:nvSpPr>
        <p:spPr>
          <a:xfrm>
            <a:off x="10225088" y="4356100"/>
            <a:ext cx="6302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/>
              <a:t>√ </a:t>
            </a:r>
            <a:endParaRPr lang="zh-CN" altLang="en-US"/>
          </a:p>
        </p:txBody>
      </p:sp>
      <p:sp>
        <p:nvSpPr>
          <p:cNvPr id="53253" name="矩形 1489925"/>
          <p:cNvSpPr/>
          <p:nvPr/>
        </p:nvSpPr>
        <p:spPr>
          <a:xfrm>
            <a:off x="10225088" y="2987675"/>
            <a:ext cx="6302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en-US" altLang="zh-CN"/>
              <a:t>× </a:t>
            </a:r>
            <a:endParaRPr lang="en-US" altLang="zh-CN"/>
          </a:p>
        </p:txBody>
      </p:sp>
      <p:sp>
        <p:nvSpPr>
          <p:cNvPr id="53254" name="矩形 1489926"/>
          <p:cNvSpPr/>
          <p:nvPr/>
        </p:nvSpPr>
        <p:spPr>
          <a:xfrm>
            <a:off x="10225088" y="5003800"/>
            <a:ext cx="6302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en-US" altLang="zh-CN"/>
              <a:t>× 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/>
      <p:bldP spid="53252" grpId="0"/>
      <p:bldP spid="53253" grpId="0"/>
      <p:bldP spid="532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297" name="矩形 24675">
            <a:hlinkClick action="ppaction://noaction"/>
          </p:cNvPr>
          <p:cNvSpPr/>
          <p:nvPr/>
        </p:nvSpPr>
        <p:spPr>
          <a:xfrm>
            <a:off x="4170363" y="2397125"/>
            <a:ext cx="7169150" cy="85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关键能力</a:t>
            </a:r>
            <a:r>
              <a:rPr lang="en-US" altLang="zh-CN" sz="5000" b="0">
                <a:solidFill>
                  <a:schemeClr val="tx2"/>
                </a:solidFill>
                <a:latin typeface="宋体" pitchFamily="2" charset="-122"/>
                <a:ea typeface="隶书" pitchFamily="49" charset="-122"/>
              </a:rPr>
              <a:t>·</a:t>
            </a:r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情境探究达成</a:t>
            </a:r>
            <a:endParaRPr lang="zh-CN" altLang="en-US" sz="5000" b="0">
              <a:solidFill>
                <a:schemeClr val="tx2"/>
              </a:solidFill>
              <a:latin typeface="隶书" pitchFamily="49" charset="-122"/>
              <a:ea typeface="隶书" pitchFamily="49" charset="-122"/>
            </a:endParaRPr>
          </a:p>
        </p:txBody>
      </p:sp>
      <p:cxnSp>
        <p:nvCxnSpPr>
          <p:cNvPr id="55298" name="直接连接符 24676"/>
          <p:cNvCxnSpPr/>
          <p:nvPr/>
        </p:nvCxnSpPr>
        <p:spPr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/>
            <a:tailEnd type="diamond"/>
          </a:ln>
        </p:spPr>
      </p:cxnSp>
      <p:pic>
        <p:nvPicPr>
          <p:cNvPr id="55299" name="图片 24677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835150"/>
            <a:ext cx="2846388" cy="31829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5300" name="矩形 24678"/>
          <p:cNvSpPr/>
          <p:nvPr/>
        </p:nvSpPr>
        <p:spPr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4200">
                <a:solidFill>
                  <a:schemeClr val="tx2"/>
                </a:solidFill>
                <a:ea typeface="隶书" pitchFamily="49" charset="-122"/>
              </a:rPr>
              <a:t>NO.2</a:t>
            </a:r>
            <a:endParaRPr lang="en-US" altLang="zh-CN" sz="4200">
              <a:solidFill>
                <a:schemeClr val="tx2"/>
              </a:solidFill>
              <a:ea typeface="隶书" pitchFamily="49" charset="-122"/>
            </a:endParaRPr>
          </a:p>
        </p:txBody>
      </p:sp>
      <p:sp>
        <p:nvSpPr>
          <p:cNvPr id="55301" name="矩形 24660">
            <a:hlinkClick r:id="rId4" action="ppaction://hlinksldjump"/>
          </p:cNvPr>
          <p:cNvSpPr/>
          <p:nvPr/>
        </p:nvSpPr>
        <p:spPr>
          <a:xfrm>
            <a:off x="4264025" y="3430588"/>
            <a:ext cx="6832600" cy="4889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>
              <a:lnSpc>
                <a:spcPct val="130000"/>
              </a:lnSpc>
            </a:pPr>
            <a:r>
              <a:rPr lang="zh-CN" altLang="en-US" sz="2000">
                <a:solidFill>
                  <a:srgbClr val="1569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学习任务</a:t>
            </a:r>
            <a:r>
              <a:rPr lang="en-US" altLang="zh-CN" sz="2000">
                <a:solidFill>
                  <a:srgbClr val="1569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000">
              <a:solidFill>
                <a:srgbClr val="1569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302" name="矩形 24679">
            <a:hlinkClick r:id="rId5" action="ppaction://hlinksldjump"/>
          </p:cNvPr>
          <p:cNvSpPr/>
          <p:nvPr/>
        </p:nvSpPr>
        <p:spPr>
          <a:xfrm>
            <a:off x="4264025" y="4083050"/>
            <a:ext cx="6832600" cy="4889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>
              <a:lnSpc>
                <a:spcPct val="130000"/>
              </a:lnSpc>
            </a:pPr>
            <a:r>
              <a:rPr lang="zh-CN" altLang="en-US" sz="2000">
                <a:solidFill>
                  <a:srgbClr val="1569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学习任务</a:t>
            </a:r>
            <a:r>
              <a:rPr lang="en-US" altLang="zh-CN" sz="2000">
                <a:solidFill>
                  <a:srgbClr val="1569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000">
              <a:solidFill>
                <a:srgbClr val="1569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 fill="hold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 fill="hold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7" grpId="0"/>
      <p:bldP spid="55300" grpId="0"/>
      <p:bldP spid="55301" grpId="0"/>
      <p:bldP spid="5530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7345" name="图片 964629" descr="学习任务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" y="792163"/>
            <a:ext cx="8450263" cy="76358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7346" name="矩形 964626"/>
          <p:cNvSpPr/>
          <p:nvPr/>
        </p:nvSpPr>
        <p:spPr>
          <a:xfrm>
            <a:off x="2490788" y="957263"/>
            <a:ext cx="597058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>
                <a:solidFill>
                  <a:srgbClr val="000000"/>
                </a:solidFill>
                <a:ea typeface="黑体" pitchFamily="49" charset="-122"/>
              </a:rPr>
              <a:t>归纳范式与演绎范式的实践应用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en-US" altLang="zh-CN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57347" name="对象 964631"/>
          <p:cNvGraphicFramePr>
            <a:graphicFrameLocks noChangeAspect="1"/>
          </p:cNvGraphicFramePr>
          <p:nvPr/>
        </p:nvGraphicFramePr>
        <p:xfrm>
          <a:off x="508000" y="1692275"/>
          <a:ext cx="10507663" cy="4600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1" r:id="rId4" imgW="10507663" imgH="4600575" progId="Word.Document.8">
                  <p:embed/>
                </p:oleObj>
              </mc:Choice>
              <mc:Fallback>
                <p:oleObj r:id="rId4" imgW="10507663" imgH="4600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692275"/>
                        <a:ext cx="10507663" cy="4600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9393" name="对象 1060869"/>
          <p:cNvGraphicFramePr>
            <a:graphicFrameLocks noChangeAspect="1"/>
          </p:cNvGraphicFramePr>
          <p:nvPr/>
        </p:nvGraphicFramePr>
        <p:xfrm>
          <a:off x="508000" y="1855788"/>
          <a:ext cx="10507663" cy="27701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2" r:id="rId3" imgW="10507663" imgH="2770187" progId="Word.Document.8">
                  <p:embed/>
                </p:oleObj>
              </mc:Choice>
              <mc:Fallback>
                <p:oleObj r:id="rId3" imgW="10507663" imgH="27701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855788"/>
                        <a:ext cx="10507663" cy="2770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1441" name="对象 1059845"/>
          <p:cNvGraphicFramePr>
            <a:graphicFrameLocks noChangeAspect="1"/>
          </p:cNvGraphicFramePr>
          <p:nvPr/>
        </p:nvGraphicFramePr>
        <p:xfrm>
          <a:off x="508000" y="1162050"/>
          <a:ext cx="10507663" cy="41560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3" r:id="rId3" imgW="10507663" imgH="4156075" progId="Word.Document.8">
                  <p:embed/>
                </p:oleObj>
              </mc:Choice>
              <mc:Fallback>
                <p:oleObj r:id="rId3" imgW="10507663" imgH="4156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162050"/>
                        <a:ext cx="10507663" cy="4156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3" name="矩形 917572">
            <a:hlinkClick action="ppaction://noaction"/>
          </p:cNvPr>
          <p:cNvSpPr/>
          <p:nvPr/>
        </p:nvSpPr>
        <p:spPr>
          <a:xfrm>
            <a:off x="4170363" y="2397125"/>
            <a:ext cx="7169150" cy="85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必备知识</a:t>
            </a:r>
            <a:r>
              <a:rPr lang="en-US" altLang="zh-CN" sz="5000" b="0">
                <a:solidFill>
                  <a:schemeClr val="tx2"/>
                </a:solidFill>
                <a:latin typeface="宋体" pitchFamily="2" charset="-122"/>
                <a:ea typeface="隶书" pitchFamily="49" charset="-122"/>
              </a:rPr>
              <a:t>·</a:t>
            </a:r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自主预习储备</a:t>
            </a:r>
            <a:endParaRPr lang="zh-CN" altLang="en-US" sz="5000" b="0">
              <a:solidFill>
                <a:schemeClr val="tx2"/>
              </a:solidFill>
              <a:latin typeface="隶书" pitchFamily="49" charset="-122"/>
              <a:ea typeface="隶书" pitchFamily="49" charset="-122"/>
            </a:endParaRPr>
          </a:p>
        </p:txBody>
      </p:sp>
      <p:cxnSp>
        <p:nvCxnSpPr>
          <p:cNvPr id="8194" name="直接连接符 917573"/>
          <p:cNvCxnSpPr/>
          <p:nvPr/>
        </p:nvCxnSpPr>
        <p:spPr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/>
            <a:tailEnd type="diamond"/>
          </a:ln>
        </p:spPr>
      </p:cxnSp>
      <p:pic>
        <p:nvPicPr>
          <p:cNvPr id="8195" name="图片 917575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835150"/>
            <a:ext cx="2846388" cy="31829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6" name="矩形 917577"/>
          <p:cNvSpPr/>
          <p:nvPr/>
        </p:nvSpPr>
        <p:spPr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4200">
                <a:solidFill>
                  <a:schemeClr val="tx2"/>
                </a:solidFill>
                <a:ea typeface="隶书" pitchFamily="49" charset="-122"/>
              </a:rPr>
              <a:t>NO.1</a:t>
            </a:r>
            <a:endParaRPr lang="en-US" altLang="zh-CN" sz="4200">
              <a:solidFill>
                <a:schemeClr val="tx2"/>
              </a:solidFill>
              <a:ea typeface="隶书" pitchFamily="49" charset="-122"/>
            </a:endParaRPr>
          </a:p>
        </p:txBody>
      </p:sp>
    </p:spTree>
    <p:custDataLst>
      <p:tags r:id="rId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819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3489" name="对象 1286146"/>
          <p:cNvGraphicFramePr>
            <a:graphicFrameLocks noChangeAspect="1"/>
          </p:cNvGraphicFramePr>
          <p:nvPr/>
        </p:nvGraphicFramePr>
        <p:xfrm>
          <a:off x="508000" y="863600"/>
          <a:ext cx="10494963" cy="53848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4" r:id="rId3" imgW="10494963" imgH="5384800" progId="Word.Document.8">
                  <p:embed/>
                </p:oleObj>
              </mc:Choice>
              <mc:Fallback>
                <p:oleObj r:id="rId3" imgW="10494963" imgH="53848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863600"/>
                        <a:ext cx="10494963" cy="5384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5537" name="对象 1285122"/>
          <p:cNvGraphicFramePr>
            <a:graphicFrameLocks noChangeAspect="1"/>
          </p:cNvGraphicFramePr>
          <p:nvPr/>
        </p:nvGraphicFramePr>
        <p:xfrm>
          <a:off x="508000" y="1201738"/>
          <a:ext cx="10507663" cy="40767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5" r:id="rId3" imgW="10507663" imgH="4076700" progId="Word.Document.8">
                  <p:embed/>
                </p:oleObj>
              </mc:Choice>
              <mc:Fallback>
                <p:oleObj r:id="rId3" imgW="10507663" imgH="40767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201738"/>
                        <a:ext cx="10507663" cy="4076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8" name="对象 1285123"/>
          <p:cNvGraphicFramePr>
            <a:graphicFrameLocks noChangeAspect="1"/>
          </p:cNvGraphicFramePr>
          <p:nvPr/>
        </p:nvGraphicFramePr>
        <p:xfrm>
          <a:off x="511175" y="3960813"/>
          <a:ext cx="10499725" cy="13858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6" r:id="rId5" imgW="10499725" imgH="1385887" progId="Word.Document.8">
                  <p:embed/>
                </p:oleObj>
              </mc:Choice>
              <mc:Fallback>
                <p:oleObj r:id="rId5" imgW="10499725" imgH="13858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1175" y="3960813"/>
                        <a:ext cx="10499725" cy="1385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7585" name="对象 1284098"/>
          <p:cNvGraphicFramePr>
            <a:graphicFrameLocks noChangeAspect="1"/>
          </p:cNvGraphicFramePr>
          <p:nvPr/>
        </p:nvGraphicFramePr>
        <p:xfrm>
          <a:off x="508000" y="1162050"/>
          <a:ext cx="10507663" cy="41560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7" r:id="rId3" imgW="10507663" imgH="4156075" progId="Word.Document.8">
                  <p:embed/>
                </p:oleObj>
              </mc:Choice>
              <mc:Fallback>
                <p:oleObj r:id="rId3" imgW="10507663" imgH="4156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162050"/>
                        <a:ext cx="10507663" cy="4156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6" name="对象 1284099"/>
          <p:cNvGraphicFramePr>
            <a:graphicFrameLocks noChangeAspect="1"/>
          </p:cNvGraphicFramePr>
          <p:nvPr/>
        </p:nvGraphicFramePr>
        <p:xfrm>
          <a:off x="511175" y="1979613"/>
          <a:ext cx="10499725" cy="34639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8" r:id="rId5" imgW="10499725" imgH="3463925" progId="Word.Document.8">
                  <p:embed/>
                </p:oleObj>
              </mc:Choice>
              <mc:Fallback>
                <p:oleObj r:id="rId5" imgW="10499725" imgH="34639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1175" y="1979613"/>
                        <a:ext cx="10499725" cy="3463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7" name="对象 1284100"/>
          <p:cNvGraphicFramePr>
            <a:graphicFrameLocks noChangeAspect="1"/>
          </p:cNvGraphicFramePr>
          <p:nvPr/>
        </p:nvGraphicFramePr>
        <p:xfrm>
          <a:off x="514350" y="2771775"/>
          <a:ext cx="10493375" cy="27701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9" r:id="rId7" imgW="10493375" imgH="2770188" progId="Word.Document.8">
                  <p:embed/>
                </p:oleObj>
              </mc:Choice>
              <mc:Fallback>
                <p:oleObj r:id="rId7" imgW="10493375" imgH="277018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4350" y="2771775"/>
                        <a:ext cx="10493375" cy="2770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对象 1284101"/>
          <p:cNvGraphicFramePr>
            <a:graphicFrameLocks noChangeAspect="1"/>
          </p:cNvGraphicFramePr>
          <p:nvPr/>
        </p:nvGraphicFramePr>
        <p:xfrm>
          <a:off x="514350" y="4248150"/>
          <a:ext cx="10493375" cy="13858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0" r:id="rId9" imgW="10493375" imgH="1385888" progId="Word.Document.8">
                  <p:embed/>
                </p:oleObj>
              </mc:Choice>
              <mc:Fallback>
                <p:oleObj r:id="rId9" imgW="10493375" imgH="138588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4350" y="4248150"/>
                        <a:ext cx="10493375" cy="13858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9633" name="对象 1416193"/>
          <p:cNvGraphicFramePr>
            <a:graphicFrameLocks noChangeAspect="1"/>
          </p:cNvGraphicFramePr>
          <p:nvPr/>
        </p:nvGraphicFramePr>
        <p:xfrm>
          <a:off x="508000" y="971550"/>
          <a:ext cx="10507663" cy="48482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1" r:id="rId3" imgW="10507663" imgH="4848225" progId="Word.Document.8">
                  <p:embed/>
                </p:oleObj>
              </mc:Choice>
              <mc:Fallback>
                <p:oleObj r:id="rId3" imgW="10507663" imgH="48482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971550"/>
                        <a:ext cx="10507663" cy="4848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4" name="对象 1416194"/>
          <p:cNvGraphicFramePr>
            <a:graphicFrameLocks noChangeAspect="1"/>
          </p:cNvGraphicFramePr>
          <p:nvPr/>
        </p:nvGraphicFramePr>
        <p:xfrm>
          <a:off x="511175" y="2387600"/>
          <a:ext cx="10499725" cy="34639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2" r:id="rId5" imgW="10499725" imgH="3463925" progId="Word.Document.8">
                  <p:embed/>
                </p:oleObj>
              </mc:Choice>
              <mc:Fallback>
                <p:oleObj r:id="rId5" imgW="10499725" imgH="34639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1175" y="2387600"/>
                        <a:ext cx="10499725" cy="3463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1681" name="对象 1415169"/>
          <p:cNvGraphicFramePr>
            <a:graphicFrameLocks noChangeAspect="1"/>
          </p:cNvGraphicFramePr>
          <p:nvPr/>
        </p:nvGraphicFramePr>
        <p:xfrm>
          <a:off x="508000" y="1162050"/>
          <a:ext cx="10507663" cy="41560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3" r:id="rId3" imgW="10507663" imgH="4156075" progId="Word.Document.8">
                  <p:embed/>
                </p:oleObj>
              </mc:Choice>
              <mc:Fallback>
                <p:oleObj r:id="rId3" imgW="10507663" imgH="4156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162050"/>
                        <a:ext cx="10507663" cy="4156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2" name="对象 1415170"/>
          <p:cNvGraphicFramePr>
            <a:graphicFrameLocks noChangeAspect="1"/>
          </p:cNvGraphicFramePr>
          <p:nvPr/>
        </p:nvGraphicFramePr>
        <p:xfrm>
          <a:off x="511175" y="3348038"/>
          <a:ext cx="10499725" cy="20780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4" r:id="rId5" imgW="10499725" imgH="2078037" progId="Word.Document.8">
                  <p:embed/>
                </p:oleObj>
              </mc:Choice>
              <mc:Fallback>
                <p:oleObj r:id="rId5" imgW="10499725" imgH="20780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1175" y="3348038"/>
                        <a:ext cx="10499725" cy="2078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3729" name="对象 1414145"/>
          <p:cNvGraphicFramePr>
            <a:graphicFrameLocks noChangeAspect="1"/>
          </p:cNvGraphicFramePr>
          <p:nvPr/>
        </p:nvGraphicFramePr>
        <p:xfrm>
          <a:off x="508000" y="684213"/>
          <a:ext cx="10494963" cy="55673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5" r:id="rId3" imgW="10494963" imgH="5567362" progId="Word.Document.8">
                  <p:embed/>
                </p:oleObj>
              </mc:Choice>
              <mc:Fallback>
                <p:oleObj r:id="rId3" imgW="10494963" imgH="55673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684213"/>
                        <a:ext cx="10494963" cy="55673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5777" name="对象 1413121"/>
          <p:cNvGraphicFramePr>
            <a:graphicFrameLocks noChangeAspect="1"/>
          </p:cNvGraphicFramePr>
          <p:nvPr/>
        </p:nvGraphicFramePr>
        <p:xfrm>
          <a:off x="508000" y="1116013"/>
          <a:ext cx="10507663" cy="46751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6" r:id="rId3" imgW="10507663" imgH="4675187" progId="Word.Document.8">
                  <p:embed/>
                </p:oleObj>
              </mc:Choice>
              <mc:Fallback>
                <p:oleObj r:id="rId3" imgW="10507663" imgH="46751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116013"/>
                        <a:ext cx="10507663" cy="4675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7825" name="对象 1412097"/>
          <p:cNvGraphicFramePr>
            <a:graphicFrameLocks noChangeAspect="1"/>
          </p:cNvGraphicFramePr>
          <p:nvPr/>
        </p:nvGraphicFramePr>
        <p:xfrm>
          <a:off x="508000" y="2201863"/>
          <a:ext cx="10507663" cy="20780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7" r:id="rId3" imgW="10507663" imgH="2078037" progId="Word.Document.8">
                  <p:embed/>
                </p:oleObj>
              </mc:Choice>
              <mc:Fallback>
                <p:oleObj r:id="rId3" imgW="10507663" imgH="20780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2201863"/>
                        <a:ext cx="10507663" cy="2078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9873" name="图片 1169409" descr="解析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79874" name="对象 1169413"/>
          <p:cNvGraphicFramePr>
            <a:graphicFrameLocks noChangeAspect="1"/>
          </p:cNvGraphicFramePr>
          <p:nvPr/>
        </p:nvGraphicFramePr>
        <p:xfrm>
          <a:off x="508000" y="792163"/>
          <a:ext cx="10507663" cy="50720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8" r:id="rId4" imgW="10507663" imgH="5072062" progId="Word.Document.8">
                  <p:embed/>
                </p:oleObj>
              </mc:Choice>
              <mc:Fallback>
                <p:oleObj r:id="rId4" imgW="10507663" imgH="50720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792163"/>
                        <a:ext cx="10507663" cy="50720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1921" name="对象 1283074"/>
          <p:cNvGraphicFramePr>
            <a:graphicFrameLocks noChangeAspect="1"/>
          </p:cNvGraphicFramePr>
          <p:nvPr/>
        </p:nvGraphicFramePr>
        <p:xfrm>
          <a:off x="508000" y="792163"/>
          <a:ext cx="10507663" cy="55419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9" r:id="rId3" imgW="10507663" imgH="5541962" progId="Word.Document.8">
                  <p:embed/>
                </p:oleObj>
              </mc:Choice>
              <mc:Fallback>
                <p:oleObj r:id="rId3" imgW="10507663" imgH="55419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792163"/>
                        <a:ext cx="10507663" cy="5541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1" name="图片 960520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10242" name="对象 960522"/>
          <p:cNvGraphicFramePr>
            <a:graphicFrameLocks noChangeAspect="1"/>
          </p:cNvGraphicFramePr>
          <p:nvPr/>
        </p:nvGraphicFramePr>
        <p:xfrm>
          <a:off x="508000" y="1162050"/>
          <a:ext cx="10507663" cy="41560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4" imgW="10507663" imgH="4156075" progId="Word.Document.8">
                  <p:embed/>
                </p:oleObj>
              </mc:Choice>
              <mc:Fallback>
                <p:oleObj r:id="rId4" imgW="10507663" imgH="4156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162050"/>
                        <a:ext cx="10507663" cy="4156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矩形 960524"/>
          <p:cNvSpPr/>
          <p:nvPr/>
        </p:nvSpPr>
        <p:spPr>
          <a:xfrm>
            <a:off x="7454900" y="1749425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归纳</a:t>
            </a:r>
            <a:endParaRPr lang="zh-CN" altLang="en-US"/>
          </a:p>
        </p:txBody>
      </p:sp>
      <p:sp>
        <p:nvSpPr>
          <p:cNvPr id="10244" name="矩形 960525"/>
          <p:cNvSpPr/>
          <p:nvPr/>
        </p:nvSpPr>
        <p:spPr>
          <a:xfrm>
            <a:off x="9864725" y="1763713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演绎</a:t>
            </a:r>
            <a:endParaRPr lang="zh-CN" altLang="en-US"/>
          </a:p>
        </p:txBody>
      </p:sp>
      <p:sp>
        <p:nvSpPr>
          <p:cNvPr id="10245" name="矩形 960526"/>
          <p:cNvSpPr/>
          <p:nvPr/>
        </p:nvSpPr>
        <p:spPr>
          <a:xfrm>
            <a:off x="4729163" y="3800475"/>
            <a:ext cx="232727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由个别到一般</a:t>
            </a:r>
            <a:endParaRPr lang="zh-CN" altLang="en-US"/>
          </a:p>
        </p:txBody>
      </p:sp>
      <p:sp>
        <p:nvSpPr>
          <p:cNvPr id="10246" name="矩形 960527"/>
          <p:cNvSpPr/>
          <p:nvPr/>
        </p:nvSpPr>
        <p:spPr>
          <a:xfrm>
            <a:off x="1138238" y="4530725"/>
            <a:ext cx="16129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概括归纳</a:t>
            </a:r>
            <a:endParaRPr lang="zh-CN" altLang="en-US"/>
          </a:p>
        </p:txBody>
      </p:sp>
      <p:sp>
        <p:nvSpPr>
          <p:cNvPr id="10247" name="矩形 960528"/>
          <p:cNvSpPr/>
          <p:nvPr/>
        </p:nvSpPr>
        <p:spPr>
          <a:xfrm>
            <a:off x="3965575" y="4530725"/>
            <a:ext cx="125571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共同点</a:t>
            </a:r>
            <a:endParaRPr lang="zh-CN" altLang="en-US"/>
          </a:p>
        </p:txBody>
      </p:sp>
      <p:sp>
        <p:nvSpPr>
          <p:cNvPr id="10248" name="矩形 960529"/>
          <p:cNvSpPr/>
          <p:nvPr/>
        </p:nvSpPr>
        <p:spPr>
          <a:xfrm>
            <a:off x="6488113" y="4500563"/>
            <a:ext cx="16129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本质规律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 fill="hold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 fill="hold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 fill="hold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 fill="hold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 fill="hold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 fill="hold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 fill="hold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1"/>
                  </p:tgtEl>
                </p:cond>
              </p:nextCondLst>
            </p:seq>
          </p:childTnLst>
        </p:cTn>
      </p:par>
    </p:tnLst>
    <p:bldLst>
      <p:bldP spid="10243" grpId="0"/>
      <p:bldP spid="10243" grpId="1"/>
      <p:bldP spid="10244" grpId="0"/>
      <p:bldP spid="10244" grpId="1"/>
      <p:bldP spid="10245" grpId="0"/>
      <p:bldP spid="10245" grpId="1"/>
      <p:bldP spid="10246" grpId="0"/>
      <p:bldP spid="10246" grpId="1"/>
      <p:bldP spid="10247" grpId="0"/>
      <p:bldP spid="10247" grpId="1"/>
      <p:bldP spid="10248" grpId="0"/>
      <p:bldP spid="10248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3969" name="图片 1382401" descr="解析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83970" name="对象 1382402"/>
          <p:cNvGraphicFramePr>
            <a:graphicFrameLocks noChangeAspect="1"/>
          </p:cNvGraphicFramePr>
          <p:nvPr/>
        </p:nvGraphicFramePr>
        <p:xfrm>
          <a:off x="434975" y="827088"/>
          <a:ext cx="10652125" cy="49863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0" r:id="rId4" imgW="10652125" imgH="4986337" progId="Word.Document.8">
                  <p:embed/>
                </p:oleObj>
              </mc:Choice>
              <mc:Fallback>
                <p:oleObj r:id="rId4" imgW="10652125" imgH="49863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975" y="827088"/>
                        <a:ext cx="10652125" cy="49863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6017" name="对象 1418241"/>
          <p:cNvGraphicFramePr>
            <a:graphicFrameLocks noChangeAspect="1"/>
          </p:cNvGraphicFramePr>
          <p:nvPr/>
        </p:nvGraphicFramePr>
        <p:xfrm>
          <a:off x="508000" y="1162050"/>
          <a:ext cx="10507663" cy="41560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1" r:id="rId3" imgW="10507663" imgH="4156075" progId="Word.Document.8">
                  <p:embed/>
                </p:oleObj>
              </mc:Choice>
              <mc:Fallback>
                <p:oleObj r:id="rId3" imgW="10507663" imgH="4156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162050"/>
                        <a:ext cx="10507663" cy="4156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8065" name="图片 1385473" descr="解析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88066" name="对象 1385474"/>
          <p:cNvGraphicFramePr>
            <a:graphicFrameLocks noChangeAspect="1"/>
          </p:cNvGraphicFramePr>
          <p:nvPr/>
        </p:nvGraphicFramePr>
        <p:xfrm>
          <a:off x="508000" y="1079500"/>
          <a:ext cx="10507663" cy="46751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2" r:id="rId4" imgW="10507663" imgH="4675188" progId="Word.Document.8">
                  <p:embed/>
                </p:oleObj>
              </mc:Choice>
              <mc:Fallback>
                <p:oleObj r:id="rId4" imgW="10507663" imgH="467518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079500"/>
                        <a:ext cx="10507663" cy="4675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90113" name="对象 1417217"/>
          <p:cNvGraphicFramePr>
            <a:graphicFrameLocks noChangeAspect="1"/>
          </p:cNvGraphicFramePr>
          <p:nvPr/>
        </p:nvGraphicFramePr>
        <p:xfrm>
          <a:off x="508000" y="971550"/>
          <a:ext cx="10507663" cy="48482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3" r:id="rId3" imgW="10507663" imgH="4848225" progId="Word.Document.8">
                  <p:embed/>
                </p:oleObj>
              </mc:Choice>
              <mc:Fallback>
                <p:oleObj r:id="rId3" imgW="10507663" imgH="48482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971550"/>
                        <a:ext cx="10507663" cy="4848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61" name="图片 1054731" descr="学习任务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792163"/>
            <a:ext cx="8450263" cy="76358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2162" name="矩形 1054732"/>
          <p:cNvSpPr/>
          <p:nvPr/>
        </p:nvSpPr>
        <p:spPr>
          <a:xfrm>
            <a:off x="2490788" y="957263"/>
            <a:ext cx="597058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>
                <a:solidFill>
                  <a:srgbClr val="000000"/>
                </a:solidFill>
                <a:ea typeface="黑体" pitchFamily="49" charset="-122"/>
              </a:rPr>
              <a:t>物质结构研究的方法</a:t>
            </a: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en-US" altLang="zh-CN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</p:txBody>
      </p:sp>
      <p:graphicFrame>
        <p:nvGraphicFramePr>
          <p:cNvPr id="92163" name="对象 1054733"/>
          <p:cNvGraphicFramePr>
            <a:graphicFrameLocks noChangeAspect="1"/>
          </p:cNvGraphicFramePr>
          <p:nvPr/>
        </p:nvGraphicFramePr>
        <p:xfrm>
          <a:off x="508000" y="1835150"/>
          <a:ext cx="10507663" cy="40767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4" r:id="rId4" imgW="10507663" imgH="4076700" progId="Word.Document.8">
                  <p:embed/>
                </p:oleObj>
              </mc:Choice>
              <mc:Fallback>
                <p:oleObj r:id="rId4" imgW="10507663" imgH="40767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835150"/>
                        <a:ext cx="10507663" cy="4076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94209" name="对象 1053699"/>
          <p:cNvGraphicFramePr>
            <a:graphicFrameLocks noChangeAspect="1"/>
          </p:cNvGraphicFramePr>
          <p:nvPr/>
        </p:nvGraphicFramePr>
        <p:xfrm>
          <a:off x="498475" y="1554163"/>
          <a:ext cx="10494963" cy="39624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5" r:id="rId3" imgW="10494963" imgH="3962400" progId="Word.Document.8">
                  <p:embed/>
                </p:oleObj>
              </mc:Choice>
              <mc:Fallback>
                <p:oleObj r:id="rId3" imgW="10494963" imgH="39624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554163"/>
                        <a:ext cx="10494963" cy="3962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96257" name="对象 1048580"/>
          <p:cNvGraphicFramePr>
            <a:graphicFrameLocks noChangeAspect="1"/>
          </p:cNvGraphicFramePr>
          <p:nvPr/>
        </p:nvGraphicFramePr>
        <p:xfrm>
          <a:off x="508000" y="1044575"/>
          <a:ext cx="10507663" cy="48482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6" r:id="rId3" imgW="10507663" imgH="4848225" progId="Word.Document.8">
                  <p:embed/>
                </p:oleObj>
              </mc:Choice>
              <mc:Fallback>
                <p:oleObj r:id="rId3" imgW="10507663" imgH="48482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044575"/>
                        <a:ext cx="10507663" cy="4848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98305" name="对象 1496065"/>
          <p:cNvGraphicFramePr>
            <a:graphicFrameLocks noChangeAspect="1"/>
          </p:cNvGraphicFramePr>
          <p:nvPr/>
        </p:nvGraphicFramePr>
        <p:xfrm>
          <a:off x="508000" y="971550"/>
          <a:ext cx="10507663" cy="52117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7" r:id="rId3" imgW="10507663" imgH="5211763" progId="Word.Document.8">
                  <p:embed/>
                </p:oleObj>
              </mc:Choice>
              <mc:Fallback>
                <p:oleObj r:id="rId3" imgW="10507663" imgH="52117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971550"/>
                        <a:ext cx="10507663" cy="52117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0353" name="对象 1497089"/>
          <p:cNvGraphicFramePr>
            <a:graphicFrameLocks noChangeAspect="1"/>
          </p:cNvGraphicFramePr>
          <p:nvPr/>
        </p:nvGraphicFramePr>
        <p:xfrm>
          <a:off x="508000" y="855663"/>
          <a:ext cx="10507663" cy="47704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8" r:id="rId3" imgW="10507663" imgH="4770437" progId="Word.Document.8">
                  <p:embed/>
                </p:oleObj>
              </mc:Choice>
              <mc:Fallback>
                <p:oleObj r:id="rId3" imgW="10507663" imgH="47704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855663"/>
                        <a:ext cx="10507663" cy="47704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2401" name="对象 1498113"/>
          <p:cNvGraphicFramePr>
            <a:graphicFrameLocks noChangeAspect="1"/>
          </p:cNvGraphicFramePr>
          <p:nvPr/>
        </p:nvGraphicFramePr>
        <p:xfrm>
          <a:off x="508000" y="2201863"/>
          <a:ext cx="10507663" cy="20780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9" r:id="rId3" imgW="10507663" imgH="2078037" progId="Word.Document.8">
                  <p:embed/>
                </p:oleObj>
              </mc:Choice>
              <mc:Fallback>
                <p:oleObj r:id="rId3" imgW="10507663" imgH="20780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2201863"/>
                        <a:ext cx="10507663" cy="2078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89" name="图片 1137665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12290" name="对象 1137667"/>
          <p:cNvGraphicFramePr>
            <a:graphicFrameLocks noChangeAspect="1"/>
          </p:cNvGraphicFramePr>
          <p:nvPr/>
        </p:nvGraphicFramePr>
        <p:xfrm>
          <a:off x="508000" y="974725"/>
          <a:ext cx="10494963" cy="48466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4" imgW="10494963" imgH="4846638" progId="Word.Document.8">
                  <p:embed/>
                </p:oleObj>
              </mc:Choice>
              <mc:Fallback>
                <p:oleObj r:id="rId4" imgW="10494963" imgH="484663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974725"/>
                        <a:ext cx="10494963" cy="4846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矩形 1137668"/>
          <p:cNvSpPr/>
          <p:nvPr/>
        </p:nvSpPr>
        <p:spPr>
          <a:xfrm>
            <a:off x="1873250" y="4319588"/>
            <a:ext cx="241617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r>
              <a:rPr lang="zh-CN" altLang="en-US"/>
              <a:t>核外电子排布 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"/>
                  </p:tgtEl>
                </p:cond>
              </p:nextCondLst>
            </p:seq>
          </p:childTnLst>
        </p:cTn>
      </p:par>
    </p:tnLst>
    <p:bldLst>
      <p:bldP spid="12291" grpId="0"/>
      <p:bldP spid="12291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4449" name="对象 1046532"/>
          <p:cNvGraphicFramePr>
            <a:graphicFrameLocks noChangeAspect="1"/>
          </p:cNvGraphicFramePr>
          <p:nvPr/>
        </p:nvGraphicFramePr>
        <p:xfrm>
          <a:off x="508000" y="1162050"/>
          <a:ext cx="10507663" cy="41560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0" r:id="rId3" imgW="10507663" imgH="4156075" progId="Word.Document.8">
                  <p:embed/>
                </p:oleObj>
              </mc:Choice>
              <mc:Fallback>
                <p:oleObj r:id="rId3" imgW="10507663" imgH="4156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162050"/>
                        <a:ext cx="10507663" cy="4156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0" name="对象 1046533"/>
          <p:cNvGraphicFramePr>
            <a:graphicFrameLocks noChangeAspect="1"/>
          </p:cNvGraphicFramePr>
          <p:nvPr/>
        </p:nvGraphicFramePr>
        <p:xfrm>
          <a:off x="511175" y="2627313"/>
          <a:ext cx="10499725" cy="27701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1" r:id="rId5" imgW="10499725" imgH="2770187" progId="Word.Document.8">
                  <p:embed/>
                </p:oleObj>
              </mc:Choice>
              <mc:Fallback>
                <p:oleObj r:id="rId5" imgW="10499725" imgH="27701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1175" y="2627313"/>
                        <a:ext cx="10499725" cy="2770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1" name="对象 1046534"/>
          <p:cNvGraphicFramePr>
            <a:graphicFrameLocks noChangeAspect="1"/>
          </p:cNvGraphicFramePr>
          <p:nvPr/>
        </p:nvGraphicFramePr>
        <p:xfrm>
          <a:off x="514350" y="3419475"/>
          <a:ext cx="10493375" cy="20780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2" r:id="rId7" imgW="10493375" imgH="2078038" progId="Word.Document.8">
                  <p:embed/>
                </p:oleObj>
              </mc:Choice>
              <mc:Fallback>
                <p:oleObj r:id="rId7" imgW="10493375" imgH="207803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4350" y="3419475"/>
                        <a:ext cx="10493375" cy="2078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2" name="对象 1046535"/>
          <p:cNvGraphicFramePr>
            <a:graphicFrameLocks noChangeAspect="1"/>
          </p:cNvGraphicFramePr>
          <p:nvPr/>
        </p:nvGraphicFramePr>
        <p:xfrm>
          <a:off x="514350" y="4284663"/>
          <a:ext cx="10493375" cy="13858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3" r:id="rId9" imgW="10493375" imgH="1385887" progId="Word.Document.8">
                  <p:embed/>
                </p:oleObj>
              </mc:Choice>
              <mc:Fallback>
                <p:oleObj r:id="rId9" imgW="10493375" imgH="13858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4350" y="4284663"/>
                        <a:ext cx="10493375" cy="1385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6497" name="对象 1045508"/>
          <p:cNvGraphicFramePr>
            <a:graphicFrameLocks noChangeAspect="1"/>
          </p:cNvGraphicFramePr>
          <p:nvPr/>
        </p:nvGraphicFramePr>
        <p:xfrm>
          <a:off x="508000" y="1547813"/>
          <a:ext cx="10507663" cy="33845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4" r:id="rId3" imgW="10507663" imgH="3384550" progId="Word.Document.8">
                  <p:embed/>
                </p:oleObj>
              </mc:Choice>
              <mc:Fallback>
                <p:oleObj r:id="rId3" imgW="10507663" imgH="33845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547813"/>
                        <a:ext cx="10507663" cy="3384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8545" name="图片 1398785" descr="解析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108546" name="对象 1398786"/>
          <p:cNvGraphicFramePr>
            <a:graphicFrameLocks noChangeAspect="1"/>
          </p:cNvGraphicFramePr>
          <p:nvPr/>
        </p:nvGraphicFramePr>
        <p:xfrm>
          <a:off x="508000" y="752475"/>
          <a:ext cx="10485438" cy="33115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5" r:id="rId4" imgW="10485438" imgH="3311525" progId="Word.Document.8">
                  <p:embed/>
                </p:oleObj>
              </mc:Choice>
              <mc:Fallback>
                <p:oleObj r:id="rId4" imgW="10485438" imgH="33115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752475"/>
                        <a:ext cx="10485438" cy="3311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7" name="对象 1398787"/>
          <p:cNvGraphicFramePr>
            <a:graphicFrameLocks noChangeAspect="1"/>
          </p:cNvGraphicFramePr>
          <p:nvPr/>
        </p:nvGraphicFramePr>
        <p:xfrm>
          <a:off x="508000" y="3484563"/>
          <a:ext cx="10507663" cy="26717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6" r:id="rId6" imgW="10507663" imgH="2671762" progId="Word.Document.8">
                  <p:embed/>
                </p:oleObj>
              </mc:Choice>
              <mc:Fallback>
                <p:oleObj r:id="rId6" imgW="10507663" imgH="26717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000" y="3484563"/>
                        <a:ext cx="10507663" cy="26717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548" name="图片 1398788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8213" y="2138363"/>
            <a:ext cx="2171700" cy="333375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10593" name="对象 1405953"/>
          <p:cNvGraphicFramePr>
            <a:graphicFrameLocks noChangeAspect="1"/>
          </p:cNvGraphicFramePr>
          <p:nvPr/>
        </p:nvGraphicFramePr>
        <p:xfrm>
          <a:off x="508000" y="1158875"/>
          <a:ext cx="10494963" cy="41544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7" r:id="rId3" imgW="10494963" imgH="4154488" progId="Word.Document.8">
                  <p:embed/>
                </p:oleObj>
              </mc:Choice>
              <mc:Fallback>
                <p:oleObj r:id="rId3" imgW="10494963" imgH="415448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158875"/>
                        <a:ext cx="10494963" cy="41544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12641" name="对象 1404930"/>
          <p:cNvGraphicFramePr>
            <a:graphicFrameLocks noChangeAspect="1"/>
          </p:cNvGraphicFramePr>
          <p:nvPr/>
        </p:nvGraphicFramePr>
        <p:xfrm>
          <a:off x="508000" y="936625"/>
          <a:ext cx="10507663" cy="52101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8" r:id="rId3" imgW="10507663" imgH="5210175" progId="Word.Document.8">
                  <p:embed/>
                </p:oleObj>
              </mc:Choice>
              <mc:Fallback>
                <p:oleObj r:id="rId3" imgW="10507663" imgH="52101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936625"/>
                        <a:ext cx="10507663" cy="5210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4689" name="图片 1401857" descr="解析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114690" name="对象 1401858"/>
          <p:cNvGraphicFramePr>
            <a:graphicFrameLocks noChangeAspect="1"/>
          </p:cNvGraphicFramePr>
          <p:nvPr/>
        </p:nvGraphicFramePr>
        <p:xfrm>
          <a:off x="508000" y="1400175"/>
          <a:ext cx="10507663" cy="36798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9" r:id="rId4" imgW="10507663" imgH="3679825" progId="Word.Document.8">
                  <p:embed/>
                </p:oleObj>
              </mc:Choice>
              <mc:Fallback>
                <p:oleObj r:id="rId4" imgW="10507663" imgH="36798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400175"/>
                        <a:ext cx="10507663" cy="3679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16737" name="对象 1501185"/>
          <p:cNvGraphicFramePr>
            <a:graphicFrameLocks noChangeAspect="1"/>
          </p:cNvGraphicFramePr>
          <p:nvPr/>
        </p:nvGraphicFramePr>
        <p:xfrm>
          <a:off x="508000" y="755650"/>
          <a:ext cx="10507663" cy="55419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0" r:id="rId3" imgW="10507663" imgH="5541963" progId="Word.Document.8">
                  <p:embed/>
                </p:oleObj>
              </mc:Choice>
              <mc:Fallback>
                <p:oleObj r:id="rId3" imgW="10507663" imgH="55419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755650"/>
                        <a:ext cx="10507663" cy="55419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18785" name="对象 1502209"/>
          <p:cNvGraphicFramePr>
            <a:graphicFrameLocks noChangeAspect="1"/>
          </p:cNvGraphicFramePr>
          <p:nvPr/>
        </p:nvGraphicFramePr>
        <p:xfrm>
          <a:off x="508000" y="1216025"/>
          <a:ext cx="10507663" cy="4049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1" r:id="rId3" imgW="10507663" imgH="4049713" progId="Word.Document.8">
                  <p:embed/>
                </p:oleObj>
              </mc:Choice>
              <mc:Fallback>
                <p:oleObj r:id="rId3" imgW="10507663" imgH="4049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216025"/>
                        <a:ext cx="10507663" cy="4049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0833" name="矩形 1077249">
            <a:hlinkClick action="ppaction://noaction"/>
          </p:cNvPr>
          <p:cNvSpPr/>
          <p:nvPr/>
        </p:nvSpPr>
        <p:spPr>
          <a:xfrm>
            <a:off x="4170363" y="2397125"/>
            <a:ext cx="7169150" cy="85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学习效果</a:t>
            </a:r>
            <a:r>
              <a:rPr lang="en-US" altLang="zh-CN" sz="5000" b="0">
                <a:solidFill>
                  <a:schemeClr val="tx2"/>
                </a:solidFill>
                <a:latin typeface="宋体" pitchFamily="2" charset="-122"/>
                <a:ea typeface="隶书" pitchFamily="49" charset="-122"/>
              </a:rPr>
              <a:t>·</a:t>
            </a:r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随堂评估自测</a:t>
            </a:r>
            <a:endParaRPr lang="zh-CN" altLang="en-US" sz="5000" b="0">
              <a:solidFill>
                <a:schemeClr val="tx2"/>
              </a:solidFill>
              <a:latin typeface="隶书" pitchFamily="49" charset="-122"/>
              <a:ea typeface="隶书" pitchFamily="49" charset="-122"/>
            </a:endParaRPr>
          </a:p>
        </p:txBody>
      </p:sp>
      <p:cxnSp>
        <p:nvCxnSpPr>
          <p:cNvPr id="120834" name="直接连接符 1077250"/>
          <p:cNvCxnSpPr/>
          <p:nvPr/>
        </p:nvCxnSpPr>
        <p:spPr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/>
            <a:tailEnd type="diamond"/>
          </a:ln>
        </p:spPr>
      </p:cxnSp>
      <p:pic>
        <p:nvPicPr>
          <p:cNvPr id="120835" name="图片 1077251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835150"/>
            <a:ext cx="2846388" cy="31829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20836" name="矩形 1077252"/>
          <p:cNvSpPr/>
          <p:nvPr/>
        </p:nvSpPr>
        <p:spPr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4200">
                <a:solidFill>
                  <a:schemeClr val="tx2"/>
                </a:solidFill>
                <a:ea typeface="隶书" pitchFamily="49" charset="-122"/>
              </a:rPr>
              <a:t>NO.3</a:t>
            </a:r>
            <a:endParaRPr lang="en-US" altLang="zh-CN" sz="4200">
              <a:solidFill>
                <a:schemeClr val="tx2"/>
              </a:solidFill>
              <a:ea typeface="隶书" pitchFamily="49" charset="-122"/>
            </a:endParaRPr>
          </a:p>
        </p:txBody>
      </p:sp>
    </p:spTree>
    <p:custDataLst>
      <p:tags r:id="rId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120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 fill="hold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3" grpId="0"/>
      <p:bldP spid="12083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881" name="文本框 1439745">
            <a:hlinkClick r:id="rId3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2882" name="文本框 1439746">
            <a:hlinkClick r:id="rId4" action="ppaction://hlinksldjump"/>
          </p:cNvPr>
          <p:cNvSpPr/>
          <p:nvPr/>
        </p:nvSpPr>
        <p:spPr>
          <a:xfrm>
            <a:off x="57134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122883" name="图片 1439747" descr="解析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22884" name="文本框 1439748">
            <a:hlinkClick r:id="rId6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2885" name="文本框 1439749">
            <a:hlinkClick r:id="rId7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2886" name="文本框 1439750">
            <a:hlinkClick r:id="rId8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22887" name="对象 1439751"/>
          <p:cNvGraphicFramePr>
            <a:graphicFrameLocks noChangeAspect="1"/>
          </p:cNvGraphicFramePr>
          <p:nvPr/>
        </p:nvGraphicFramePr>
        <p:xfrm>
          <a:off x="508000" y="1508125"/>
          <a:ext cx="10507663" cy="34639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2" r:id="rId9" imgW="10507663" imgH="3463925" progId="Word.Document.8">
                  <p:embed/>
                </p:oleObj>
              </mc:Choice>
              <mc:Fallback>
                <p:oleObj r:id="rId9" imgW="10507663" imgH="34639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8000" y="1508125"/>
                        <a:ext cx="10507663" cy="3463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337" name="图片 1349633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14338" name="对象 1349634"/>
          <p:cNvGraphicFramePr>
            <a:graphicFrameLocks noChangeAspect="1"/>
          </p:cNvGraphicFramePr>
          <p:nvPr/>
        </p:nvGraphicFramePr>
        <p:xfrm>
          <a:off x="508000" y="1858963"/>
          <a:ext cx="10494963" cy="27638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r:id="rId4" imgW="10494963" imgH="2763837" progId="Word.Document.8">
                  <p:embed/>
                </p:oleObj>
              </mc:Choice>
              <mc:Fallback>
                <p:oleObj r:id="rId4" imgW="10494963" imgH="27638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858963"/>
                        <a:ext cx="10494963" cy="27638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矩形 1349635"/>
          <p:cNvSpPr/>
          <p:nvPr/>
        </p:nvSpPr>
        <p:spPr>
          <a:xfrm>
            <a:off x="7483475" y="3881438"/>
            <a:ext cx="184150" cy="13731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/>
          </a:p>
          <a:p>
            <a:pPr lvl="0" algn="ctr"/>
            <a:endParaRPr lang="zh-CN" altLang="en-US"/>
          </a:p>
          <a:p>
            <a:pPr lvl="0" algn="ctr"/>
            <a:endParaRPr lang="zh-CN" altLang="en-US"/>
          </a:p>
        </p:txBody>
      </p:sp>
      <p:sp>
        <p:nvSpPr>
          <p:cNvPr id="14340" name="矩形 1349636"/>
          <p:cNvSpPr/>
          <p:nvPr/>
        </p:nvSpPr>
        <p:spPr>
          <a:xfrm>
            <a:off x="5832475" y="1768475"/>
            <a:ext cx="16129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不饱和烃</a:t>
            </a:r>
            <a:endParaRPr lang="zh-CN" altLang="en-US"/>
          </a:p>
        </p:txBody>
      </p:sp>
      <p:sp>
        <p:nvSpPr>
          <p:cNvPr id="14341" name="矩形 1349637"/>
          <p:cNvSpPr/>
          <p:nvPr/>
        </p:nvSpPr>
        <p:spPr>
          <a:xfrm>
            <a:off x="3128963" y="2447925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加成</a:t>
            </a:r>
            <a:endParaRPr lang="zh-CN" altLang="en-US"/>
          </a:p>
        </p:txBody>
      </p:sp>
      <p:sp>
        <p:nvSpPr>
          <p:cNvPr id="14342" name="矩形 1349638"/>
          <p:cNvSpPr/>
          <p:nvPr/>
        </p:nvSpPr>
        <p:spPr>
          <a:xfrm>
            <a:off x="5546725" y="2447925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氧化</a:t>
            </a:r>
            <a:endParaRPr lang="zh-CN" altLang="en-US"/>
          </a:p>
        </p:txBody>
      </p:sp>
      <p:sp>
        <p:nvSpPr>
          <p:cNvPr id="14343" name="矩形 1349639"/>
          <p:cNvSpPr/>
          <p:nvPr/>
        </p:nvSpPr>
        <p:spPr>
          <a:xfrm>
            <a:off x="396875" y="3168650"/>
            <a:ext cx="16129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不饱和键</a:t>
            </a:r>
            <a:endParaRPr lang="zh-CN" altLang="en-US"/>
          </a:p>
        </p:txBody>
      </p:sp>
      <p:sp>
        <p:nvSpPr>
          <p:cNvPr id="14344" name="矩形 1349640"/>
          <p:cNvSpPr/>
          <p:nvPr/>
        </p:nvSpPr>
        <p:spPr>
          <a:xfrm>
            <a:off x="2581275" y="3140075"/>
            <a:ext cx="125571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不稳定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 fill="hold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 fill="hold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 fill="hold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 fill="hold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7"/>
                  </p:tgtEl>
                </p:cond>
              </p:nextCondLst>
            </p:seq>
          </p:childTnLst>
        </p:cTn>
      </p:par>
    </p:tnLst>
    <p:bldLst>
      <p:bldP spid="14340" grpId="0"/>
      <p:bldP spid="14340" grpId="1"/>
      <p:bldP spid="14341" grpId="0"/>
      <p:bldP spid="14341" grpId="1"/>
      <p:bldP spid="14342" grpId="0"/>
      <p:bldP spid="14342" grpId="1"/>
      <p:bldP spid="14343" grpId="0"/>
      <p:bldP spid="14343" grpId="1"/>
      <p:bldP spid="14344" grpId="0"/>
      <p:bldP spid="14344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4929" name="文本框 1441793">
            <a:hlinkClick r:id="rId3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4930" name="文本框 1441794">
            <a:hlinkClick r:id="rId4" action="ppaction://hlinksldjump"/>
          </p:cNvPr>
          <p:cNvSpPr/>
          <p:nvPr/>
        </p:nvSpPr>
        <p:spPr>
          <a:xfrm>
            <a:off x="57134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4931" name="文本框 1441795">
            <a:hlinkClick r:id="rId5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4932" name="文本框 1441796">
            <a:hlinkClick r:id="rId6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4933" name="文本框 1441797">
            <a:hlinkClick r:id="rId7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24934" name="对象 1441798"/>
          <p:cNvGraphicFramePr>
            <a:graphicFrameLocks noChangeAspect="1"/>
          </p:cNvGraphicFramePr>
          <p:nvPr/>
        </p:nvGraphicFramePr>
        <p:xfrm>
          <a:off x="508000" y="1508125"/>
          <a:ext cx="10507663" cy="34639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3" r:id="rId8" imgW="10507663" imgH="3463925" progId="Word.Document.8">
                  <p:embed/>
                </p:oleObj>
              </mc:Choice>
              <mc:Fallback>
                <p:oleObj r:id="rId8" imgW="10507663" imgH="34639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000" y="1508125"/>
                        <a:ext cx="10507663" cy="3463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6977" name="文本框 1443841">
            <a:hlinkClick r:id="rId3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126978" name="图片 1443842" descr="解析答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26979" name="文本框 1443843">
            <a:hlinkClick r:id="rId5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6980" name="文本框 1443844">
            <a:hlinkClick r:id="rId6" action="ppaction://hlinksldjump"/>
          </p:cNvPr>
          <p:cNvSpPr/>
          <p:nvPr/>
        </p:nvSpPr>
        <p:spPr>
          <a:xfrm>
            <a:off x="57134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6981" name="文本框 1443845">
            <a:hlinkClick r:id="rId7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6982" name="文本框 1443846">
            <a:hlinkClick r:id="rId8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26983" name="对象 1443847"/>
          <p:cNvGraphicFramePr>
            <a:graphicFrameLocks noChangeAspect="1"/>
          </p:cNvGraphicFramePr>
          <p:nvPr/>
        </p:nvGraphicFramePr>
        <p:xfrm>
          <a:off x="508000" y="793750"/>
          <a:ext cx="10507663" cy="48942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4" r:id="rId9" imgW="10507663" imgH="4894263" progId="Word.Document.8">
                  <p:embed/>
                </p:oleObj>
              </mc:Choice>
              <mc:Fallback>
                <p:oleObj r:id="rId9" imgW="10507663" imgH="48942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8000" y="793750"/>
                        <a:ext cx="10507663" cy="4894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9025" name="文本框 1445889">
            <a:hlinkClick r:id="rId3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9026" name="文本框 1445890">
            <a:hlinkClick r:id="rId4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9027" name="文本框 1445891">
            <a:hlinkClick r:id="rId5" action="ppaction://hlinksldjump"/>
          </p:cNvPr>
          <p:cNvSpPr/>
          <p:nvPr/>
        </p:nvSpPr>
        <p:spPr>
          <a:xfrm>
            <a:off x="57134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9028" name="文本框 1445892">
            <a:hlinkClick r:id="rId6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9029" name="文本框 1445893">
            <a:hlinkClick r:id="rId7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29030" name="对象 1445894"/>
          <p:cNvGraphicFramePr>
            <a:graphicFrameLocks noChangeAspect="1"/>
          </p:cNvGraphicFramePr>
          <p:nvPr/>
        </p:nvGraphicFramePr>
        <p:xfrm>
          <a:off x="508000" y="2201863"/>
          <a:ext cx="10507663" cy="20780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5" r:id="rId8" imgW="10507663" imgH="2078037" progId="Word.Document.8">
                  <p:embed/>
                </p:oleObj>
              </mc:Choice>
              <mc:Fallback>
                <p:oleObj r:id="rId8" imgW="10507663" imgH="20780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000" y="2201863"/>
                        <a:ext cx="10507663" cy="2078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1073" name="文本框 1447937">
            <a:hlinkClick r:id="rId3" action="ppaction://hlinksldjump"/>
          </p:cNvPr>
          <p:cNvSpPr/>
          <p:nvPr/>
        </p:nvSpPr>
        <p:spPr>
          <a:xfrm>
            <a:off x="5713413" y="6048375"/>
            <a:ext cx="327025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131074" name="图片 1447938" descr="解析答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31075" name="文本框 1447939">
            <a:hlinkClick r:id="rId5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1076" name="文本框 1447940">
            <a:hlinkClick r:id="rId6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1077" name="文本框 1447941">
            <a:hlinkClick r:id="rId7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1078" name="文本框 1447942">
            <a:hlinkClick r:id="rId8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31079" name="对象 1447943"/>
          <p:cNvGraphicFramePr>
            <a:graphicFrameLocks noChangeAspect="1"/>
          </p:cNvGraphicFramePr>
          <p:nvPr/>
        </p:nvGraphicFramePr>
        <p:xfrm>
          <a:off x="508000" y="1162050"/>
          <a:ext cx="10507663" cy="41560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6" r:id="rId9" imgW="10507663" imgH="4156075" progId="Word.Document.8">
                  <p:embed/>
                </p:oleObj>
              </mc:Choice>
              <mc:Fallback>
                <p:oleObj r:id="rId9" imgW="10507663" imgH="4156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8000" y="1162050"/>
                        <a:ext cx="10507663" cy="4156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21" name="文本框 1449985">
            <a:hlinkClick r:id="rId3" action="ppaction://hlinksldjump"/>
          </p:cNvPr>
          <p:cNvSpPr/>
          <p:nvPr/>
        </p:nvSpPr>
        <p:spPr>
          <a:xfrm>
            <a:off x="5713413" y="6048375"/>
            <a:ext cx="327025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3122" name="文本框 1449986">
            <a:hlinkClick r:id="rId4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3123" name="文本框 1449987">
            <a:hlinkClick r:id="rId5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3124" name="文本框 1449988">
            <a:hlinkClick r:id="rId6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3125" name="文本框 1449989">
            <a:hlinkClick r:id="rId7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33126" name="对象 1449990"/>
          <p:cNvGraphicFramePr>
            <a:graphicFrameLocks noChangeAspect="1"/>
          </p:cNvGraphicFramePr>
          <p:nvPr/>
        </p:nvGraphicFramePr>
        <p:xfrm>
          <a:off x="508000" y="1508125"/>
          <a:ext cx="10507663" cy="34639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7" r:id="rId8" imgW="10507663" imgH="3463925" progId="Word.Document.8">
                  <p:embed/>
                </p:oleObj>
              </mc:Choice>
              <mc:Fallback>
                <p:oleObj r:id="rId8" imgW="10507663" imgH="34639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000" y="1508125"/>
                        <a:ext cx="10507663" cy="3463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5169" name="文本框 1452033">
            <a:hlinkClick r:id="rId3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135170" name="图片 1452034" descr="解析答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35171" name="文本框 1452035">
            <a:hlinkClick r:id="rId5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5172" name="文本框 1452036">
            <a:hlinkClick r:id="rId6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5173" name="文本框 1452037">
            <a:hlinkClick r:id="rId7" action="ppaction://hlinksldjump"/>
          </p:cNvPr>
          <p:cNvSpPr/>
          <p:nvPr/>
        </p:nvSpPr>
        <p:spPr>
          <a:xfrm>
            <a:off x="57134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5174" name="文本框 1452038">
            <a:hlinkClick r:id="rId8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35175" name="对象 1452039"/>
          <p:cNvGraphicFramePr>
            <a:graphicFrameLocks noChangeAspect="1"/>
          </p:cNvGraphicFramePr>
          <p:nvPr/>
        </p:nvGraphicFramePr>
        <p:xfrm>
          <a:off x="508000" y="1162050"/>
          <a:ext cx="10507663" cy="41560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8" r:id="rId9" imgW="10507663" imgH="4156075" progId="Word.Document.8">
                  <p:embed/>
                </p:oleObj>
              </mc:Choice>
              <mc:Fallback>
                <p:oleObj r:id="rId9" imgW="10507663" imgH="4156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8000" y="1162050"/>
                        <a:ext cx="10507663" cy="4156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7217" name="文本框 1454081">
            <a:hlinkClick r:id="rId3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7218" name="文本框 1454082">
            <a:hlinkClick r:id="rId4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7219" name="文本框 1454083">
            <a:hlinkClick r:id="rId5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7220" name="文本框 1454084">
            <a:hlinkClick r:id="rId6" action="ppaction://hlinksldjump"/>
          </p:cNvPr>
          <p:cNvSpPr/>
          <p:nvPr/>
        </p:nvSpPr>
        <p:spPr>
          <a:xfrm>
            <a:off x="57134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7221" name="文本框 1454085">
            <a:hlinkClick r:id="rId7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37222" name="对象 1454086"/>
          <p:cNvGraphicFramePr>
            <a:graphicFrameLocks noChangeAspect="1"/>
          </p:cNvGraphicFramePr>
          <p:nvPr/>
        </p:nvGraphicFramePr>
        <p:xfrm>
          <a:off x="508000" y="935038"/>
          <a:ext cx="10485438" cy="48656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9" r:id="rId8" imgW="10485438" imgH="4865687" progId="Word.Document.8">
                  <p:embed/>
                </p:oleObj>
              </mc:Choice>
              <mc:Fallback>
                <p:oleObj r:id="rId8" imgW="10485438" imgH="48656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000" y="935038"/>
                        <a:ext cx="10485438" cy="48656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9265" name="文本框 1456129">
            <a:hlinkClick r:id="rId3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9266" name="文本框 1456130">
            <a:hlinkClick r:id="rId4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9267" name="文本框 1456131">
            <a:hlinkClick r:id="rId5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9268" name="文本框 1456132">
            <a:hlinkClick r:id="rId6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9269" name="文本框 1456133">
            <a:hlinkClick r:id="rId7" action="ppaction://hlinksldjump"/>
          </p:cNvPr>
          <p:cNvSpPr/>
          <p:nvPr/>
        </p:nvSpPr>
        <p:spPr>
          <a:xfrm>
            <a:off x="57134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139270" name="图片 1456134" descr="解析答案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139271" name="对象 1456135"/>
          <p:cNvGraphicFramePr>
            <a:graphicFrameLocks noChangeAspect="1"/>
          </p:cNvGraphicFramePr>
          <p:nvPr/>
        </p:nvGraphicFramePr>
        <p:xfrm>
          <a:off x="508000" y="1008063"/>
          <a:ext cx="10507663" cy="47132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0" r:id="rId9" imgW="10507663" imgH="4713287" progId="Word.Document.8">
                  <p:embed/>
                </p:oleObj>
              </mc:Choice>
              <mc:Fallback>
                <p:oleObj r:id="rId9" imgW="10507663" imgH="47132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8000" y="1008063"/>
                        <a:ext cx="10507663" cy="4713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1313" name="文本框 1458177">
            <a:hlinkClick r:id="rId3" action="ppaction://hlinksldjump"/>
          </p:cNvPr>
          <p:cNvSpPr/>
          <p:nvPr/>
        </p:nvSpPr>
        <p:spPr>
          <a:xfrm>
            <a:off x="519906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41314" name="文本框 1458178">
            <a:hlinkClick r:id="rId4" action="ppaction://hlinksldjump"/>
          </p:cNvPr>
          <p:cNvSpPr/>
          <p:nvPr/>
        </p:nvSpPr>
        <p:spPr>
          <a:xfrm>
            <a:off x="622935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41315" name="文本框 1458179">
            <a:hlinkClick r:id="rId5" action="ppaction://hlinksldjump"/>
          </p:cNvPr>
          <p:cNvSpPr/>
          <p:nvPr/>
        </p:nvSpPr>
        <p:spPr>
          <a:xfrm>
            <a:off x="680085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5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41316" name="文本框 1458180">
            <a:hlinkClick r:id="rId6" action="ppaction://hlinksldjump"/>
          </p:cNvPr>
          <p:cNvSpPr/>
          <p:nvPr/>
        </p:nvSpPr>
        <p:spPr>
          <a:xfrm>
            <a:off x="4684713" y="605313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41317" name="文本框 1458181">
            <a:hlinkClick r:id="rId7" action="ppaction://hlinksldjump"/>
          </p:cNvPr>
          <p:cNvSpPr/>
          <p:nvPr/>
        </p:nvSpPr>
        <p:spPr>
          <a:xfrm>
            <a:off x="571341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r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41318" name="对象 1458182"/>
          <p:cNvGraphicFramePr>
            <a:graphicFrameLocks noChangeAspect="1"/>
          </p:cNvGraphicFramePr>
          <p:nvPr/>
        </p:nvGraphicFramePr>
        <p:xfrm>
          <a:off x="508000" y="815975"/>
          <a:ext cx="10507663" cy="48482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1" r:id="rId8" imgW="10507663" imgH="4848225" progId="Word.Document.8">
                  <p:embed/>
                </p:oleObj>
              </mc:Choice>
              <mc:Fallback>
                <p:oleObj r:id="rId8" imgW="10507663" imgH="48482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8000" y="815975"/>
                        <a:ext cx="10507663" cy="4848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1319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11214100" y="10198100"/>
            <a:ext cx="330200" cy="254000"/>
          </a:xfrm>
          <a:prstGeom prst="cube">
            <a:avLst/>
          </a:prstGeom>
        </p:spPr>
      </p:pic>
    </p:spTree>
    <p:custDataLst>
      <p:tags r:id="rId11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5" name="图片 1352705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16386" name="对象 1352706"/>
          <p:cNvGraphicFramePr>
            <a:graphicFrameLocks noChangeAspect="1"/>
          </p:cNvGraphicFramePr>
          <p:nvPr/>
        </p:nvGraphicFramePr>
        <p:xfrm>
          <a:off x="508000" y="1076325"/>
          <a:ext cx="10494963" cy="4673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r:id="rId4" imgW="10494963" imgH="4673600" progId="Word.Document.8">
                  <p:embed/>
                </p:oleObj>
              </mc:Choice>
              <mc:Fallback>
                <p:oleObj r:id="rId4" imgW="10494963" imgH="46736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076325"/>
                        <a:ext cx="10494963" cy="4673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矩形 1352708"/>
          <p:cNvSpPr/>
          <p:nvPr/>
        </p:nvSpPr>
        <p:spPr>
          <a:xfrm>
            <a:off x="5184775" y="1619250"/>
            <a:ext cx="232727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从一般到个别</a:t>
            </a:r>
            <a:endParaRPr lang="zh-CN" altLang="en-US"/>
          </a:p>
        </p:txBody>
      </p:sp>
      <p:sp>
        <p:nvSpPr>
          <p:cNvPr id="16388" name="矩形 1352709"/>
          <p:cNvSpPr/>
          <p:nvPr/>
        </p:nvSpPr>
        <p:spPr>
          <a:xfrm>
            <a:off x="360363" y="2295525"/>
            <a:ext cx="232727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某个一般结论</a:t>
            </a:r>
            <a:endParaRPr lang="zh-CN" altLang="en-US"/>
          </a:p>
        </p:txBody>
      </p:sp>
      <p:sp>
        <p:nvSpPr>
          <p:cNvPr id="16389" name="矩形 1352710"/>
          <p:cNvSpPr/>
          <p:nvPr/>
        </p:nvSpPr>
        <p:spPr>
          <a:xfrm>
            <a:off x="8640763" y="2325688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推理</a:t>
            </a:r>
            <a:endParaRPr lang="zh-CN" altLang="en-US"/>
          </a:p>
        </p:txBody>
      </p:sp>
      <p:sp>
        <p:nvSpPr>
          <p:cNvPr id="16390" name="矩形 1352711"/>
          <p:cNvSpPr/>
          <p:nvPr/>
        </p:nvSpPr>
        <p:spPr>
          <a:xfrm>
            <a:off x="1484313" y="4968875"/>
            <a:ext cx="16129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演绎范式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 fill="hold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 fill="hold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 fill="hold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5"/>
                  </p:tgtEl>
                </p:cond>
              </p:nextCondLst>
            </p:seq>
          </p:childTnLst>
        </p:cTn>
      </p:par>
    </p:tnLst>
    <p:bldLst>
      <p:bldP spid="16387" grpId="0"/>
      <p:bldP spid="16387" grpId="1"/>
      <p:bldP spid="16388" grpId="0"/>
      <p:bldP spid="16388" grpId="1"/>
      <p:bldP spid="16389" grpId="0"/>
      <p:bldP spid="16389" grpId="1"/>
      <p:bldP spid="16390" grpId="0"/>
      <p:bldP spid="1639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3" name="图片 1355777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18434" name="对象 1355778"/>
          <p:cNvGraphicFramePr>
            <a:graphicFrameLocks noChangeAspect="1"/>
          </p:cNvGraphicFramePr>
          <p:nvPr/>
        </p:nvGraphicFramePr>
        <p:xfrm>
          <a:off x="508000" y="935038"/>
          <a:ext cx="10494963" cy="48466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r:id="rId4" imgW="10494963" imgH="4846637" progId="Word.Document.8">
                  <p:embed/>
                </p:oleObj>
              </mc:Choice>
              <mc:Fallback>
                <p:oleObj r:id="rId4" imgW="10494963" imgH="48466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935038"/>
                        <a:ext cx="10494963" cy="48466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5" name="矩形 1355779"/>
          <p:cNvSpPr/>
          <p:nvPr/>
        </p:nvSpPr>
        <p:spPr>
          <a:xfrm>
            <a:off x="8510588" y="4211638"/>
            <a:ext cx="232727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/>
              <a:t>更强的还原性</a:t>
            </a:r>
            <a:endParaRPr lang="zh-CN" altLang="en-US"/>
          </a:p>
        </p:txBody>
      </p:sp>
      <p:sp>
        <p:nvSpPr>
          <p:cNvPr id="18436" name="矩形 1355780"/>
          <p:cNvSpPr/>
          <p:nvPr/>
        </p:nvSpPr>
        <p:spPr>
          <a:xfrm>
            <a:off x="771525" y="2214563"/>
            <a:ext cx="16129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实验论证</a:t>
            </a:r>
            <a:endParaRPr lang="zh-CN" altLang="en-US"/>
          </a:p>
        </p:txBody>
      </p:sp>
      <p:sp>
        <p:nvSpPr>
          <p:cNvPr id="18437" name="矩形 1355781"/>
          <p:cNvSpPr/>
          <p:nvPr/>
        </p:nvSpPr>
        <p:spPr>
          <a:xfrm>
            <a:off x="7889875" y="2916238"/>
            <a:ext cx="125571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演绎法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3"/>
                  </p:tgtEl>
                </p:cond>
              </p:nextCondLst>
            </p:seq>
          </p:childTnLst>
        </p:cTn>
      </p:par>
    </p:tnLst>
    <p:bldLst>
      <p:bldP spid="18435" grpId="0"/>
      <p:bldP spid="18435" grpId="1"/>
      <p:bldP spid="18436" grpId="0"/>
      <p:bldP spid="18436" grpId="1"/>
      <p:bldP spid="18437" grpId="0"/>
      <p:bldP spid="1843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1" name="图片 1314817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20482" name="对象 1314818"/>
          <p:cNvGraphicFramePr>
            <a:graphicFrameLocks noChangeAspect="1"/>
          </p:cNvGraphicFramePr>
          <p:nvPr/>
        </p:nvGraphicFramePr>
        <p:xfrm>
          <a:off x="508000" y="1219200"/>
          <a:ext cx="10494963" cy="41560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r:id="rId4" imgW="10494963" imgH="4156075" progId="Word.Document.8">
                  <p:embed/>
                </p:oleObj>
              </mc:Choice>
              <mc:Fallback>
                <p:oleObj r:id="rId4" imgW="10494963" imgH="4156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219200"/>
                        <a:ext cx="10494963" cy="4156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矩形 1314819"/>
          <p:cNvSpPr/>
          <p:nvPr/>
        </p:nvSpPr>
        <p:spPr>
          <a:xfrm>
            <a:off x="5653088" y="4557713"/>
            <a:ext cx="268287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/>
              <a:t>“相似相溶规则”</a:t>
            </a:r>
            <a:endParaRPr lang="zh-CN" altLang="en-US"/>
          </a:p>
        </p:txBody>
      </p:sp>
      <p:sp>
        <p:nvSpPr>
          <p:cNvPr id="20484" name="矩形 1314820"/>
          <p:cNvSpPr/>
          <p:nvPr/>
        </p:nvSpPr>
        <p:spPr>
          <a:xfrm>
            <a:off x="2205038" y="1147763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极性</a:t>
            </a:r>
            <a:endParaRPr lang="zh-CN" altLang="en-US"/>
          </a:p>
        </p:txBody>
      </p:sp>
      <p:sp>
        <p:nvSpPr>
          <p:cNvPr id="20485" name="矩形 1314821"/>
          <p:cNvSpPr/>
          <p:nvPr/>
        </p:nvSpPr>
        <p:spPr>
          <a:xfrm>
            <a:off x="8767763" y="1147763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氢键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1"/>
                  </p:tgtEl>
                </p:cond>
              </p:nextCondLst>
            </p:seq>
          </p:childTnLst>
        </p:cTn>
      </p:par>
    </p:tnLst>
    <p:bldLst>
      <p:bldP spid="20483" grpId="0"/>
      <p:bldP spid="20483" grpId="1"/>
      <p:bldP spid="20484" grpId="0"/>
      <p:bldP spid="20484" grpId="1"/>
      <p:bldP spid="20485" grpId="0"/>
      <p:bldP spid="20485" grpId="1"/>
    </p:bld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20184583"/>
</p:tagLst>
</file>

<file path=ppt/tags/tag10.xml><?xml version="1.0" encoding="utf-8"?>
<p:tagLst xmlns:p="http://schemas.openxmlformats.org/presentationml/2006/main">
  <p:tag name="KSO_WM_TEMPLATE_CATEGORY" val="custom"/>
  <p:tag name="KSO_WM_TEMPLATE_INDEX" val="20184583"/>
</p:tagLst>
</file>

<file path=ppt/tags/tag11.xml><?xml version="1.0" encoding="utf-8"?>
<p:tagLst xmlns:p="http://schemas.openxmlformats.org/presentationml/2006/main">
  <p:tag name="KSO_WM_TEMPLATE_CATEGORY" val="custom"/>
  <p:tag name="KSO_WM_TEMPLATE_INDEX" val="20184583"/>
</p:tagLst>
</file>

<file path=ppt/tags/tag12.xml><?xml version="1.0" encoding="utf-8"?>
<p:tagLst xmlns:p="http://schemas.openxmlformats.org/presentationml/2006/main">
  <p:tag name="KSO_WM_TEMPLATE_CATEGORY" val="custom"/>
  <p:tag name="KSO_WM_TEMPLATE_INDEX" val="20184583"/>
</p:tagLst>
</file>

<file path=ppt/tags/tag13.xml><?xml version="1.0" encoding="utf-8"?>
<p:tagLst xmlns:p="http://schemas.openxmlformats.org/presentationml/2006/main">
  <p:tag name="KSO_WM_TEMPLATE_CATEGORY" val="custom"/>
  <p:tag name="KSO_WM_TEMPLATE_INDEX" val="20184583"/>
</p:tagLst>
</file>

<file path=ppt/tags/tag14.xml><?xml version="1.0" encoding="utf-8"?>
<p:tagLst xmlns:p="http://schemas.openxmlformats.org/presentationml/2006/main">
  <p:tag name="KSO_WM_TEMPLATE_CATEGORY" val="custom"/>
  <p:tag name="KSO_WM_TEMPLATE_INDEX" val="20184583"/>
</p:tagLst>
</file>

<file path=ppt/tags/tag15.xml><?xml version="1.0" encoding="utf-8"?>
<p:tagLst xmlns:p="http://schemas.openxmlformats.org/presentationml/2006/main">
  <p:tag name="KSO_WM_TEMPLATE_CATEGORY" val="custom"/>
  <p:tag name="KSO_WM_TEMPLATE_INDEX" val="20184583"/>
</p:tagLst>
</file>

<file path=ppt/tags/tag16.xml><?xml version="1.0" encoding="utf-8"?>
<p:tagLst xmlns:p="http://schemas.openxmlformats.org/presentationml/2006/main">
  <p:tag name="KSO_WM_TEMPLATE_CATEGORY" val="custom"/>
  <p:tag name="KSO_WM_TEMPLATE_INDEX" val="20184583"/>
</p:tagLst>
</file>

<file path=ppt/tags/tag17.xml><?xml version="1.0" encoding="utf-8"?>
<p:tagLst xmlns:p="http://schemas.openxmlformats.org/presentationml/2006/main">
  <p:tag name="KSO_WM_TEMPLATE_CATEGORY" val="custom"/>
  <p:tag name="KSO_WM_TEMPLATE_INDEX" val="20184583"/>
</p:tagLst>
</file>

<file path=ppt/tags/tag18.xml><?xml version="1.0" encoding="utf-8"?>
<p:tagLst xmlns:p="http://schemas.openxmlformats.org/presentationml/2006/main">
  <p:tag name="KSO_WM_TEMPLATE_CATEGORY" val="custom"/>
  <p:tag name="KSO_WM_TEMPLATE_INDEX" val="20184583"/>
</p:tagLst>
</file>

<file path=ppt/tags/tag19.xml><?xml version="1.0" encoding="utf-8"?>
<p:tagLst xmlns:p="http://schemas.openxmlformats.org/presentationml/2006/main">
  <p:tag name="KSO_WM_TEMPLATE_CATEGORY" val="custom"/>
  <p:tag name="KSO_WM_TEMPLATE_INDEX" val="20184583"/>
</p:tagLst>
</file>

<file path=ppt/tags/tag2.xml><?xml version="1.0" encoding="utf-8"?>
<p:tagLst xmlns:p="http://schemas.openxmlformats.org/presentationml/2006/main">
  <p:tag name="KSO_WM_TEMPLATE_CATEGORY" val="custom"/>
  <p:tag name="KSO_WM_TEMPLATE_INDEX" val="20184583"/>
</p:tagLst>
</file>

<file path=ppt/tags/tag20.xml><?xml version="1.0" encoding="utf-8"?>
<p:tagLst xmlns:p="http://schemas.openxmlformats.org/presentationml/2006/main">
  <p:tag name="KSO_WM_TEMPLATE_CATEGORY" val="custom"/>
  <p:tag name="KSO_WM_TEMPLATE_INDEX" val="20184583"/>
</p:tagLst>
</file>

<file path=ppt/tags/tag21.xml><?xml version="1.0" encoding="utf-8"?>
<p:tagLst xmlns:p="http://schemas.openxmlformats.org/presentationml/2006/main">
  <p:tag name="KSO_WM_TEMPLATE_CATEGORY" val="custom"/>
  <p:tag name="KSO_WM_TEMPLATE_INDEX" val="20184583"/>
</p:tagLst>
</file>

<file path=ppt/tags/tag22.xml><?xml version="1.0" encoding="utf-8"?>
<p:tagLst xmlns:p="http://schemas.openxmlformats.org/presentationml/2006/main">
  <p:tag name="KSO_WM_TEMPLATE_CATEGORY" val="custom"/>
  <p:tag name="KSO_WM_TEMPLATE_INDEX" val="20184583"/>
</p:tagLst>
</file>

<file path=ppt/tags/tag23.xml><?xml version="1.0" encoding="utf-8"?>
<p:tagLst xmlns:p="http://schemas.openxmlformats.org/presentationml/2006/main">
  <p:tag name="KSO_WM_TEMPLATE_CATEGORY" val="custom"/>
  <p:tag name="KSO_WM_TEMPLATE_INDEX" val="20184583"/>
</p:tagLst>
</file>

<file path=ppt/tags/tag24.xml><?xml version="1.0" encoding="utf-8"?>
<p:tagLst xmlns:p="http://schemas.openxmlformats.org/presentationml/2006/main">
  <p:tag name="KSO_WM_TEMPLATE_CATEGORY" val="custom"/>
  <p:tag name="KSO_WM_TEMPLATE_INDEX" val="20184583"/>
</p:tagLst>
</file>

<file path=ppt/tags/tag25.xml><?xml version="1.0" encoding="utf-8"?>
<p:tagLst xmlns:p="http://schemas.openxmlformats.org/presentationml/2006/main">
  <p:tag name="KSO_WM_TEMPLATE_CATEGORY" val="custom"/>
  <p:tag name="KSO_WM_TEMPLATE_INDEX" val="20184583"/>
</p:tagLst>
</file>

<file path=ppt/tags/tag26.xml><?xml version="1.0" encoding="utf-8"?>
<p:tagLst xmlns:p="http://schemas.openxmlformats.org/presentationml/2006/main">
  <p:tag name="KSO_WM_TEMPLATE_CATEGORY" val="custom"/>
  <p:tag name="KSO_WM_TEMPLATE_INDEX" val="20184583"/>
</p:tagLst>
</file>

<file path=ppt/tags/tag27.xml><?xml version="1.0" encoding="utf-8"?>
<p:tagLst xmlns:p="http://schemas.openxmlformats.org/presentationml/2006/main">
  <p:tag name="KSO_WM_TEMPLATE_CATEGORY" val="custom"/>
  <p:tag name="KSO_WM_TEMPLATE_INDEX" val="20184583"/>
</p:tagLst>
</file>

<file path=ppt/tags/tag28.xml><?xml version="1.0" encoding="utf-8"?>
<p:tagLst xmlns:p="http://schemas.openxmlformats.org/presentationml/2006/main">
  <p:tag name="KSO_WM_TEMPLATE_CATEGORY" val="custom"/>
  <p:tag name="KSO_WM_TEMPLATE_INDEX" val="20184583"/>
</p:tagLst>
</file>

<file path=ppt/tags/tag29.xml><?xml version="1.0" encoding="utf-8"?>
<p:tagLst xmlns:p="http://schemas.openxmlformats.org/presentationml/2006/main">
  <p:tag name="KSO_WM_TEMPLATE_CATEGORY" val="custom"/>
  <p:tag name="KSO_WM_TEMPLATE_INDEX" val="20184583"/>
</p:tagLst>
</file>

<file path=ppt/tags/tag3.xml><?xml version="1.0" encoding="utf-8"?>
<p:tagLst xmlns:p="http://schemas.openxmlformats.org/presentationml/2006/main">
  <p:tag name="KSO_WM_TEMPLATE_CATEGORY" val="custom"/>
  <p:tag name="KSO_WM_TEMPLATE_INDEX" val="20184583"/>
</p:tagLst>
</file>

<file path=ppt/tags/tag30.xml><?xml version="1.0" encoding="utf-8"?>
<p:tagLst xmlns:p="http://schemas.openxmlformats.org/presentationml/2006/main">
  <p:tag name="KSO_WM_TEMPLATE_CATEGORY" val="custom"/>
  <p:tag name="KSO_WM_TEMPLATE_INDEX" val="20184583"/>
</p:tagLst>
</file>

<file path=ppt/tags/tag31.xml><?xml version="1.0" encoding="utf-8"?>
<p:tagLst xmlns:p="http://schemas.openxmlformats.org/presentationml/2006/main">
  <p:tag name="KSO_WM_TEMPLATE_CATEGORY" val="custom"/>
  <p:tag name="KSO_WM_TEMPLATE_INDEX" val="20184583"/>
</p:tagLst>
</file>

<file path=ppt/tags/tag32.xml><?xml version="1.0" encoding="utf-8"?>
<p:tagLst xmlns:p="http://schemas.openxmlformats.org/presentationml/2006/main">
  <p:tag name="KSO_WM_TEMPLATE_CATEGORY" val="custom"/>
  <p:tag name="KSO_WM_TEMPLATE_INDEX" val="20184583"/>
</p:tagLst>
</file>

<file path=ppt/tags/tag33.xml><?xml version="1.0" encoding="utf-8"?>
<p:tagLst xmlns:p="http://schemas.openxmlformats.org/presentationml/2006/main">
  <p:tag name="KSO_WM_TEMPLATE_CATEGORY" val="custom"/>
  <p:tag name="KSO_WM_TEMPLATE_INDEX" val="20184583"/>
</p:tagLst>
</file>

<file path=ppt/tags/tag34.xml><?xml version="1.0" encoding="utf-8"?>
<p:tagLst xmlns:p="http://schemas.openxmlformats.org/presentationml/2006/main">
  <p:tag name="KSO_WM_TEMPLATE_CATEGORY" val="custom"/>
  <p:tag name="KSO_WM_TEMPLATE_INDEX" val="20184583"/>
</p:tagLst>
</file>

<file path=ppt/tags/tag35.xml><?xml version="1.0" encoding="utf-8"?>
<p:tagLst xmlns:p="http://schemas.openxmlformats.org/presentationml/2006/main">
  <p:tag name="KSO_WM_TEMPLATE_CATEGORY" val="custom"/>
  <p:tag name="KSO_WM_TEMPLATE_INDEX" val="20184583"/>
</p:tagLst>
</file>

<file path=ppt/tags/tag36.xml><?xml version="1.0" encoding="utf-8"?>
<p:tagLst xmlns:p="http://schemas.openxmlformats.org/presentationml/2006/main">
  <p:tag name="KSO_WM_TEMPLATE_CATEGORY" val="custom"/>
  <p:tag name="KSO_WM_TEMPLATE_INDEX" val="20184583"/>
</p:tagLst>
</file>

<file path=ppt/tags/tag37.xml><?xml version="1.0" encoding="utf-8"?>
<p:tagLst xmlns:p="http://schemas.openxmlformats.org/presentationml/2006/main">
  <p:tag name="KSO_WM_TEMPLATE_CATEGORY" val="custom"/>
  <p:tag name="KSO_WM_TEMPLATE_INDEX" val="20184583"/>
</p:tagLst>
</file>

<file path=ppt/tags/tag38.xml><?xml version="1.0" encoding="utf-8"?>
<p:tagLst xmlns:p="http://schemas.openxmlformats.org/presentationml/2006/main">
  <p:tag name="KSO_WM_TEMPLATE_CATEGORY" val="custom"/>
  <p:tag name="KSO_WM_TEMPLATE_INDEX" val="20184583"/>
</p:tagLst>
</file>

<file path=ppt/tags/tag39.xml><?xml version="1.0" encoding="utf-8"?>
<p:tagLst xmlns:p="http://schemas.openxmlformats.org/presentationml/2006/main">
  <p:tag name="KSO_WM_TEMPLATE_CATEGORY" val="custom"/>
  <p:tag name="KSO_WM_TEMPLATE_INDEX" val="20184583"/>
</p:tagLst>
</file>

<file path=ppt/tags/tag4.xml><?xml version="1.0" encoding="utf-8"?>
<p:tagLst xmlns:p="http://schemas.openxmlformats.org/presentationml/2006/main">
  <p:tag name="KSO_WM_TEMPLATE_CATEGORY" val="custom"/>
  <p:tag name="KSO_WM_TEMPLATE_INDEX" val="20184583"/>
</p:tagLst>
</file>

<file path=ppt/tags/tag40.xml><?xml version="1.0" encoding="utf-8"?>
<p:tagLst xmlns:p="http://schemas.openxmlformats.org/presentationml/2006/main">
  <p:tag name="KSO_WM_TEMPLATE_CATEGORY" val="custom"/>
  <p:tag name="KSO_WM_TEMPLATE_INDEX" val="20184583"/>
</p:tagLst>
</file>

<file path=ppt/tags/tag41.xml><?xml version="1.0" encoding="utf-8"?>
<p:tagLst xmlns:p="http://schemas.openxmlformats.org/presentationml/2006/main">
  <p:tag name="KSO_WM_TEMPLATE_CATEGORY" val="custom"/>
  <p:tag name="KSO_WM_TEMPLATE_INDEX" val="20184583"/>
</p:tagLst>
</file>

<file path=ppt/tags/tag42.xml><?xml version="1.0" encoding="utf-8"?>
<p:tagLst xmlns:p="http://schemas.openxmlformats.org/presentationml/2006/main">
  <p:tag name="KSO_WM_TEMPLATE_CATEGORY" val="custom"/>
  <p:tag name="KSO_WM_TEMPLATE_INDEX" val="20184583"/>
</p:tagLst>
</file>

<file path=ppt/tags/tag43.xml><?xml version="1.0" encoding="utf-8"?>
<p:tagLst xmlns:p="http://schemas.openxmlformats.org/presentationml/2006/main">
  <p:tag name="KSO_WM_TEMPLATE_CATEGORY" val="custom"/>
  <p:tag name="KSO_WM_TEMPLATE_INDEX" val="20184583"/>
</p:tagLst>
</file>

<file path=ppt/tags/tag44.xml><?xml version="1.0" encoding="utf-8"?>
<p:tagLst xmlns:p="http://schemas.openxmlformats.org/presentationml/2006/main">
  <p:tag name="KSO_WM_TEMPLATE_CATEGORY" val="custom"/>
  <p:tag name="KSO_WM_TEMPLATE_INDEX" val="20184583"/>
</p:tagLst>
</file>

<file path=ppt/tags/tag45.xml><?xml version="1.0" encoding="utf-8"?>
<p:tagLst xmlns:p="http://schemas.openxmlformats.org/presentationml/2006/main">
  <p:tag name="KSO_WM_TEMPLATE_CATEGORY" val="custom"/>
  <p:tag name="KSO_WM_TEMPLATE_INDEX" val="20184583"/>
</p:tagLst>
</file>

<file path=ppt/tags/tag46.xml><?xml version="1.0" encoding="utf-8"?>
<p:tagLst xmlns:p="http://schemas.openxmlformats.org/presentationml/2006/main">
  <p:tag name="KSO_WM_TEMPLATE_CATEGORY" val="custom"/>
  <p:tag name="KSO_WM_TEMPLATE_INDEX" val="20184583"/>
</p:tagLst>
</file>

<file path=ppt/tags/tag47.xml><?xml version="1.0" encoding="utf-8"?>
<p:tagLst xmlns:p="http://schemas.openxmlformats.org/presentationml/2006/main">
  <p:tag name="KSO_WM_TEMPLATE_CATEGORY" val="custom"/>
  <p:tag name="KSO_WM_TEMPLATE_INDEX" val="20184583"/>
</p:tagLst>
</file>

<file path=ppt/tags/tag48.xml><?xml version="1.0" encoding="utf-8"?>
<p:tagLst xmlns:p="http://schemas.openxmlformats.org/presentationml/2006/main">
  <p:tag name="KSO_WM_TEMPLATE_CATEGORY" val="custom"/>
  <p:tag name="KSO_WM_TEMPLATE_INDEX" val="20184583"/>
</p:tagLst>
</file>

<file path=ppt/tags/tag49.xml><?xml version="1.0" encoding="utf-8"?>
<p:tagLst xmlns:p="http://schemas.openxmlformats.org/presentationml/2006/main">
  <p:tag name="KSO_WM_TEMPLATE_CATEGORY" val="custom"/>
  <p:tag name="KSO_WM_TEMPLATE_INDEX" val="20184583"/>
</p:tagLst>
</file>

<file path=ppt/tags/tag5.xml><?xml version="1.0" encoding="utf-8"?>
<p:tagLst xmlns:p="http://schemas.openxmlformats.org/presentationml/2006/main">
  <p:tag name="KSO_WM_TEMPLATE_CATEGORY" val="custom"/>
  <p:tag name="KSO_WM_TEMPLATE_INDEX" val="20184583"/>
</p:tagLst>
</file>

<file path=ppt/tags/tag50.xml><?xml version="1.0" encoding="utf-8"?>
<p:tagLst xmlns:p="http://schemas.openxmlformats.org/presentationml/2006/main">
  <p:tag name="KSO_WM_TEMPLATE_CATEGORY" val="custom"/>
  <p:tag name="KSO_WM_TEMPLATE_INDEX" val="20184583"/>
</p:tagLst>
</file>

<file path=ppt/tags/tag51.xml><?xml version="1.0" encoding="utf-8"?>
<p:tagLst xmlns:p="http://schemas.openxmlformats.org/presentationml/2006/main">
  <p:tag name="KSO_WM_TEMPLATE_CATEGORY" val="custom"/>
  <p:tag name="KSO_WM_TEMPLATE_INDEX" val="20184583"/>
</p:tagLst>
</file>

<file path=ppt/tags/tag52.xml><?xml version="1.0" encoding="utf-8"?>
<p:tagLst xmlns:p="http://schemas.openxmlformats.org/presentationml/2006/main">
  <p:tag name="KSO_WM_TEMPLATE_CATEGORY" val="custom"/>
  <p:tag name="KSO_WM_TEMPLATE_INDEX" val="20184583"/>
</p:tagLst>
</file>

<file path=ppt/tags/tag53.xml><?xml version="1.0" encoding="utf-8"?>
<p:tagLst xmlns:p="http://schemas.openxmlformats.org/presentationml/2006/main">
  <p:tag name="KSO_WM_TEMPLATE_CATEGORY" val="custom"/>
  <p:tag name="KSO_WM_TEMPLATE_INDEX" val="20184583"/>
</p:tagLst>
</file>

<file path=ppt/tags/tag54.xml><?xml version="1.0" encoding="utf-8"?>
<p:tagLst xmlns:p="http://schemas.openxmlformats.org/presentationml/2006/main">
  <p:tag name="KSO_WM_TEMPLATE_CATEGORY" val="custom"/>
  <p:tag name="KSO_WM_TEMPLATE_INDEX" val="20184583"/>
</p:tagLst>
</file>

<file path=ppt/tags/tag55.xml><?xml version="1.0" encoding="utf-8"?>
<p:tagLst xmlns:p="http://schemas.openxmlformats.org/presentationml/2006/main">
  <p:tag name="KSO_WM_TEMPLATE_CATEGORY" val="custom"/>
  <p:tag name="KSO_WM_TEMPLATE_INDEX" val="20184583"/>
</p:tagLst>
</file>

<file path=ppt/tags/tag56.xml><?xml version="1.0" encoding="utf-8"?>
<p:tagLst xmlns:p="http://schemas.openxmlformats.org/presentationml/2006/main">
  <p:tag name="KSO_WM_TEMPLATE_CATEGORY" val="custom"/>
  <p:tag name="KSO_WM_TEMPLATE_INDEX" val="20184583"/>
</p:tagLst>
</file>

<file path=ppt/tags/tag57.xml><?xml version="1.0" encoding="utf-8"?>
<p:tagLst xmlns:p="http://schemas.openxmlformats.org/presentationml/2006/main">
  <p:tag name="KSO_WM_TEMPLATE_CATEGORY" val="custom"/>
  <p:tag name="KSO_WM_TEMPLATE_INDEX" val="20184583"/>
</p:tagLst>
</file>

<file path=ppt/tags/tag58.xml><?xml version="1.0" encoding="utf-8"?>
<p:tagLst xmlns:p="http://schemas.openxmlformats.org/presentationml/2006/main">
  <p:tag name="KSO_WM_TEMPLATE_CATEGORY" val="custom"/>
  <p:tag name="KSO_WM_TEMPLATE_INDEX" val="20184583"/>
</p:tagLst>
</file>

<file path=ppt/tags/tag59.xml><?xml version="1.0" encoding="utf-8"?>
<p:tagLst xmlns:p="http://schemas.openxmlformats.org/presentationml/2006/main">
  <p:tag name="KSO_WM_TEMPLATE_CATEGORY" val="custom"/>
  <p:tag name="KSO_WM_TEMPLATE_INDEX" val="20184583"/>
</p:tagLst>
</file>

<file path=ppt/tags/tag6.xml><?xml version="1.0" encoding="utf-8"?>
<p:tagLst xmlns:p="http://schemas.openxmlformats.org/presentationml/2006/main">
  <p:tag name="KSO_WM_TEMPLATE_CATEGORY" val="custom"/>
  <p:tag name="KSO_WM_TEMPLATE_INDEX" val="20184583"/>
</p:tagLst>
</file>

<file path=ppt/tags/tag60.xml><?xml version="1.0" encoding="utf-8"?>
<p:tagLst xmlns:p="http://schemas.openxmlformats.org/presentationml/2006/main">
  <p:tag name="KSO_WM_TEMPLATE_CATEGORY" val="custom"/>
  <p:tag name="KSO_WM_TEMPLATE_INDEX" val="20184583"/>
</p:tagLst>
</file>

<file path=ppt/tags/tag61.xml><?xml version="1.0" encoding="utf-8"?>
<p:tagLst xmlns:p="http://schemas.openxmlformats.org/presentationml/2006/main">
  <p:tag name="KSO_WM_TEMPLATE_CATEGORY" val="custom"/>
  <p:tag name="KSO_WM_TEMPLATE_INDEX" val="20184583"/>
</p:tagLst>
</file>

<file path=ppt/tags/tag62.xml><?xml version="1.0" encoding="utf-8"?>
<p:tagLst xmlns:p="http://schemas.openxmlformats.org/presentationml/2006/main">
  <p:tag name="KSO_WM_TEMPLATE_CATEGORY" val="custom"/>
  <p:tag name="KSO_WM_TEMPLATE_INDEX" val="20184583"/>
</p:tagLst>
</file>

<file path=ppt/tags/tag63.xml><?xml version="1.0" encoding="utf-8"?>
<p:tagLst xmlns:p="http://schemas.openxmlformats.org/presentationml/2006/main">
  <p:tag name="KSO_WM_TEMPLATE_CATEGORY" val="custom"/>
  <p:tag name="KSO_WM_TEMPLATE_INDEX" val="20184583"/>
</p:tagLst>
</file>

<file path=ppt/tags/tag64.xml><?xml version="1.0" encoding="utf-8"?>
<p:tagLst xmlns:p="http://schemas.openxmlformats.org/presentationml/2006/main">
  <p:tag name="KSO_WM_TEMPLATE_CATEGORY" val="custom"/>
  <p:tag name="KSO_WM_TEMPLATE_INDEX" val="20184583"/>
</p:tagLst>
</file>

<file path=ppt/tags/tag65.xml><?xml version="1.0" encoding="utf-8"?>
<p:tagLst xmlns:p="http://schemas.openxmlformats.org/presentationml/2006/main">
  <p:tag name="KSO_WM_TEMPLATE_CATEGORY" val="custom"/>
  <p:tag name="KSO_WM_TEMPLATE_INDEX" val="20184583"/>
</p:tagLst>
</file>

<file path=ppt/tags/tag66.xml><?xml version="1.0" encoding="utf-8"?>
<p:tagLst xmlns:p="http://schemas.openxmlformats.org/presentationml/2006/main">
  <p:tag name="KSO_WM_TEMPLATE_CATEGORY" val="custom"/>
  <p:tag name="KSO_WM_TEMPLATE_INDEX" val="20184583"/>
</p:tagLst>
</file>

<file path=ppt/tags/tag67.xml><?xml version="1.0" encoding="utf-8"?>
<p:tagLst xmlns:p="http://schemas.openxmlformats.org/presentationml/2006/main">
  <p:tag name="KSO_WM_TEMPLATE_CATEGORY" val="custom"/>
  <p:tag name="KSO_WM_TEMPLATE_INDEX" val="20184583"/>
</p:tagLst>
</file>

<file path=ppt/tags/tag68.xml><?xml version="1.0" encoding="utf-8"?>
<p:tagLst xmlns:p="http://schemas.openxmlformats.org/presentationml/2006/main">
  <p:tag name="KSO_WM_TEMPLATE_CATEGORY" val="custom"/>
  <p:tag name="KSO_WM_TEMPLATE_INDEX" val="20184583"/>
</p:tagLst>
</file>

<file path=ppt/tags/tag69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7.xml><?xml version="1.0" encoding="utf-8"?>
<p:tagLst xmlns:p="http://schemas.openxmlformats.org/presentationml/2006/main">
  <p:tag name="KSO_WM_TEMPLATE_CATEGORY" val="custom"/>
  <p:tag name="KSO_WM_TEMPLATE_INDEX" val="20184583"/>
</p:tagLst>
</file>

<file path=ppt/tags/tag8.xml><?xml version="1.0" encoding="utf-8"?>
<p:tagLst xmlns:p="http://schemas.openxmlformats.org/presentationml/2006/main">
  <p:tag name="KSO_WM_TEMPLATE_CATEGORY" val="custom"/>
  <p:tag name="KSO_WM_TEMPLATE_INDEX" val="20184583"/>
</p:tagLst>
</file>

<file path=ppt/tags/tag9.xml><?xml version="1.0" encoding="utf-8"?>
<p:tagLst xmlns:p="http://schemas.openxmlformats.org/presentationml/2006/main">
  <p:tag name="KSO_WM_TEMPLATE_CATEGORY" val="custom"/>
  <p:tag name="KSO_WM_TEMPLATE_INDEX" val="20184583"/>
</p:tagLst>
</file>

<file path=ppt/theme/theme1.xml><?xml version="1.0" encoding="utf-8"?>
<a:theme xmlns:r="http://schemas.openxmlformats.org/officeDocument/2006/relationships"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137</Paragraphs>
  <Slides>68</Slides>
  <Notes>68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baseType="lpstr" size="78">
      <vt:lpstr>Arial</vt:lpstr>
      <vt:lpstr>宋体</vt:lpstr>
      <vt:lpstr>Times New Roman</vt:lpstr>
      <vt:lpstr>Calibri</vt:lpstr>
      <vt:lpstr>Calibri Light</vt:lpstr>
      <vt:lpstr>Cambria</vt:lpstr>
      <vt:lpstr>微软雅黑</vt:lpstr>
      <vt:lpstr>隶书</vt:lpstr>
      <vt:lpstr>黑体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2022-05-28T15:29:22.183</cp:lastPrinted>
  <dcterms:created xsi:type="dcterms:W3CDTF">2022-05-28T15:29:22Z</dcterms:created>
  <dcterms:modified xsi:type="dcterms:W3CDTF">2022-05-28T07:29:24Z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