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sldIdLst>
    <p:sldId id="268" r:id="rId3"/>
    <p:sldId id="301" r:id="rId4"/>
    <p:sldId id="269" r:id="rId5"/>
    <p:sldId id="281" r:id="rId6"/>
    <p:sldId id="319" r:id="rId7"/>
    <p:sldId id="280" r:id="rId8"/>
    <p:sldId id="282" r:id="rId9"/>
    <p:sldId id="283" r:id="rId10"/>
    <p:sldId id="303" r:id="rId11"/>
    <p:sldId id="304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9"/>
        <p:guide pos="38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394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10" Type="http://schemas.openxmlformats.org/officeDocument/2006/relationships/tags" Target="../tags/tag83.xml" /><Relationship Id="rId11" Type="http://schemas.openxmlformats.org/officeDocument/2006/relationships/tags" Target="../tags/tag84.xml" /><Relationship Id="rId12" Type="http://schemas.openxmlformats.org/officeDocument/2006/relationships/tags" Target="../tags/tag85.xml" /><Relationship Id="rId13" Type="http://schemas.openxmlformats.org/officeDocument/2006/relationships/slideMaster" Target="../slideMasters/slideMaster2.xml" /><Relationship Id="rId2" Type="http://schemas.openxmlformats.org/officeDocument/2006/relationships/image" Target="../media/image2.png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image" Target="../media/image3.png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ags" Target="../tags/tag81.xml" /><Relationship Id="rId9" Type="http://schemas.openxmlformats.org/officeDocument/2006/relationships/tags" Target="../tags/tag8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6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87.xml" /><Relationship Id="rId3" Type="http://schemas.openxmlformats.org/officeDocument/2006/relationships/image" Target="../media/image4.png" /><Relationship Id="rId4" Type="http://schemas.openxmlformats.org/officeDocument/2006/relationships/tags" Target="../tags/tag88.xml" /><Relationship Id="rId5" Type="http://schemas.openxmlformats.org/officeDocument/2006/relationships/image" Target="../media/image5.png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5.xml" /><Relationship Id="rId10" Type="http://schemas.openxmlformats.org/officeDocument/2006/relationships/tags" Target="../tags/tag102.xml" /><Relationship Id="rId11" Type="http://schemas.openxmlformats.org/officeDocument/2006/relationships/tags" Target="../tags/tag103.xml" /><Relationship Id="rId12" Type="http://schemas.openxmlformats.org/officeDocument/2006/relationships/slideMaster" Target="../slideMasters/slideMaster2.xml" /><Relationship Id="rId2" Type="http://schemas.openxmlformats.org/officeDocument/2006/relationships/image" Target="../media/image3.png" /><Relationship Id="rId3" Type="http://schemas.openxmlformats.org/officeDocument/2006/relationships/tags" Target="../tags/tag96.xml" /><Relationship Id="rId4" Type="http://schemas.openxmlformats.org/officeDocument/2006/relationships/image" Target="../media/image2.png" /><Relationship Id="rId5" Type="http://schemas.openxmlformats.org/officeDocument/2006/relationships/tags" Target="../tags/tag97.xml" /><Relationship Id="rId6" Type="http://schemas.openxmlformats.org/officeDocument/2006/relationships/tags" Target="../tags/tag98.xml" /><Relationship Id="rId7" Type="http://schemas.openxmlformats.org/officeDocument/2006/relationships/tags" Target="../tags/tag99.xml" /><Relationship Id="rId8" Type="http://schemas.openxmlformats.org/officeDocument/2006/relationships/tags" Target="../tags/tag100.xml" /><Relationship Id="rId9" Type="http://schemas.openxmlformats.org/officeDocument/2006/relationships/tags" Target="../tags/tag10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10" Type="http://schemas.openxmlformats.org/officeDocument/2006/relationships/tags" Target="../tags/tag111.xml" /><Relationship Id="rId11" Type="http://schemas.openxmlformats.org/officeDocument/2006/relationships/tags" Target="../tags/tag112.xml" /><Relationship Id="rId12" Type="http://schemas.openxmlformats.org/officeDocument/2006/relationships/tags" Target="../tags/tag113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105.xml" /><Relationship Id="rId3" Type="http://schemas.openxmlformats.org/officeDocument/2006/relationships/image" Target="../media/image4.png" /><Relationship Id="rId4" Type="http://schemas.openxmlformats.org/officeDocument/2006/relationships/tags" Target="../tags/tag106.xml" /><Relationship Id="rId5" Type="http://schemas.openxmlformats.org/officeDocument/2006/relationships/image" Target="../media/image5.png" /><Relationship Id="rId6" Type="http://schemas.openxmlformats.org/officeDocument/2006/relationships/tags" Target="../tags/tag107.xml" /><Relationship Id="rId7" Type="http://schemas.openxmlformats.org/officeDocument/2006/relationships/tags" Target="../tags/tag108.xml" /><Relationship Id="rId8" Type="http://schemas.openxmlformats.org/officeDocument/2006/relationships/tags" Target="../tags/tag109.xml" /><Relationship Id="rId9" Type="http://schemas.openxmlformats.org/officeDocument/2006/relationships/tags" Target="../tags/tag110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10" Type="http://schemas.openxmlformats.org/officeDocument/2006/relationships/tags" Target="../tags/tag121.xml" /><Relationship Id="rId11" Type="http://schemas.openxmlformats.org/officeDocument/2006/relationships/tags" Target="../tags/tag122.xml" /><Relationship Id="rId12" Type="http://schemas.openxmlformats.org/officeDocument/2006/relationships/tags" Target="../tags/tag123.xml" /><Relationship Id="rId13" Type="http://schemas.openxmlformats.org/officeDocument/2006/relationships/tags" Target="../tags/tag124.xml" /><Relationship Id="rId14" Type="http://schemas.openxmlformats.org/officeDocument/2006/relationships/tags" Target="../tags/tag125.xml" /><Relationship Id="rId15" Type="http://schemas.openxmlformats.org/officeDocument/2006/relationships/slideMaster" Target="../slideMasters/slideMaster2.xml" /><Relationship Id="rId2" Type="http://schemas.openxmlformats.org/officeDocument/2006/relationships/tags" Target="../tags/tag115.xml" /><Relationship Id="rId3" Type="http://schemas.openxmlformats.org/officeDocument/2006/relationships/image" Target="../media/image4.png" /><Relationship Id="rId4" Type="http://schemas.openxmlformats.org/officeDocument/2006/relationships/tags" Target="../tags/tag116.xml" /><Relationship Id="rId5" Type="http://schemas.openxmlformats.org/officeDocument/2006/relationships/image" Target="../media/image5.png" /><Relationship Id="rId6" Type="http://schemas.openxmlformats.org/officeDocument/2006/relationships/tags" Target="../tags/tag117.xml" /><Relationship Id="rId7" Type="http://schemas.openxmlformats.org/officeDocument/2006/relationships/tags" Target="../tags/tag118.xml" /><Relationship Id="rId8" Type="http://schemas.openxmlformats.org/officeDocument/2006/relationships/tags" Target="../tags/tag119.xml" /><Relationship Id="rId9" Type="http://schemas.openxmlformats.org/officeDocument/2006/relationships/tags" Target="../tags/tag120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27.xml" /><Relationship Id="rId3" Type="http://schemas.openxmlformats.org/officeDocument/2006/relationships/image" Target="../media/image6.png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tags" Target="../tags/tag130.xml" /><Relationship Id="rId7" Type="http://schemas.openxmlformats.org/officeDocument/2006/relationships/tags" Target="../tags/tag131.xml" /><Relationship Id="rId8" Type="http://schemas.openxmlformats.org/officeDocument/2006/relationships/tags" Target="../tags/tag132.xml" /><Relationship Id="rId9" Type="http://schemas.openxmlformats.org/officeDocument/2006/relationships/tags" Target="../tags/tag13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4.xml" /><Relationship Id="rId2" Type="http://schemas.openxmlformats.org/officeDocument/2006/relationships/tags" Target="../tags/tag135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Relationship Id="rId7" Type="http://schemas.openxmlformats.org/officeDocument/2006/relationships/tags" Target="../tags/tag144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5.xml" /><Relationship Id="rId2" Type="http://schemas.openxmlformats.org/officeDocument/2006/relationships/tags" Target="../tags/tag146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1.xml" /><Relationship Id="rId2" Type="http://schemas.openxmlformats.org/officeDocument/2006/relationships/image" Target="../media/image7.png" /><Relationship Id="rId3" Type="http://schemas.openxmlformats.org/officeDocument/2006/relationships/tags" Target="../tags/tag152.xml" /><Relationship Id="rId4" Type="http://schemas.openxmlformats.org/officeDocument/2006/relationships/tags" Target="../tags/tag153.xml" /><Relationship Id="rId5" Type="http://schemas.openxmlformats.org/officeDocument/2006/relationships/tags" Target="../tags/tag154.xml" /><Relationship Id="rId6" Type="http://schemas.openxmlformats.org/officeDocument/2006/relationships/tags" Target="../tags/tag155.xml" /><Relationship Id="rId7" Type="http://schemas.openxmlformats.org/officeDocument/2006/relationships/tags" Target="../tags/tag156.xml" /><Relationship Id="rId8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7.xml" /><Relationship Id="rId10" Type="http://schemas.openxmlformats.org/officeDocument/2006/relationships/tags" Target="../tags/tag164.xml" /><Relationship Id="rId11" Type="http://schemas.openxmlformats.org/officeDocument/2006/relationships/tags" Target="../tags/tag165.xml" /><Relationship Id="rId12" Type="http://schemas.openxmlformats.org/officeDocument/2006/relationships/tags" Target="../tags/tag166.xml" /><Relationship Id="rId13" Type="http://schemas.openxmlformats.org/officeDocument/2006/relationships/slideMaster" Target="../slideMasters/slideMaster2.xml" /><Relationship Id="rId2" Type="http://schemas.openxmlformats.org/officeDocument/2006/relationships/image" Target="../media/image2.png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image" Target="../media/image3.png" /><Relationship Id="rId6" Type="http://schemas.openxmlformats.org/officeDocument/2006/relationships/tags" Target="../tags/tag160.xml" /><Relationship Id="rId7" Type="http://schemas.openxmlformats.org/officeDocument/2006/relationships/tags" Target="../tags/tag161.xml" /><Relationship Id="rId8" Type="http://schemas.openxmlformats.org/officeDocument/2006/relationships/tags" Target="../tags/tag162.xml" /><Relationship Id="rId9" Type="http://schemas.openxmlformats.org/officeDocument/2006/relationships/tags" Target="../tags/tag16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7.xml" /><Relationship Id="rId10" Type="http://schemas.openxmlformats.org/officeDocument/2006/relationships/slideMaster" Target="../slideMasters/slideMaster2.xml" /><Relationship Id="rId2" Type="http://schemas.openxmlformats.org/officeDocument/2006/relationships/image" Target="../media/image4.png" /><Relationship Id="rId3" Type="http://schemas.openxmlformats.org/officeDocument/2006/relationships/tags" Target="../tags/tag168.xml" /><Relationship Id="rId4" Type="http://schemas.openxmlformats.org/officeDocument/2006/relationships/image" Target="../media/image5.png" /><Relationship Id="rId5" Type="http://schemas.openxmlformats.org/officeDocument/2006/relationships/tags" Target="../tags/tag169.xml" /><Relationship Id="rId6" Type="http://schemas.openxmlformats.org/officeDocument/2006/relationships/tags" Target="../tags/tag170.xml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tags" Target="../tags/tag17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4.xml" /><Relationship Id="rId10" Type="http://schemas.openxmlformats.org/officeDocument/2006/relationships/tags" Target="../tags/tag181.xml" /><Relationship Id="rId11" Type="http://schemas.openxmlformats.org/officeDocument/2006/relationships/tags" Target="../tags/tag182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175.xml" /><Relationship Id="rId3" Type="http://schemas.openxmlformats.org/officeDocument/2006/relationships/image" Target="../media/image4.png" /><Relationship Id="rId4" Type="http://schemas.openxmlformats.org/officeDocument/2006/relationships/tags" Target="../tags/tag176.xml" /><Relationship Id="rId5" Type="http://schemas.openxmlformats.org/officeDocument/2006/relationships/image" Target="../media/image5.png" /><Relationship Id="rId6" Type="http://schemas.openxmlformats.org/officeDocument/2006/relationships/tags" Target="../tags/tag177.xml" /><Relationship Id="rId7" Type="http://schemas.openxmlformats.org/officeDocument/2006/relationships/tags" Target="../tags/tag178.xml" /><Relationship Id="rId8" Type="http://schemas.openxmlformats.org/officeDocument/2006/relationships/tags" Target="../tags/tag179.xml" /><Relationship Id="rId9" Type="http://schemas.openxmlformats.org/officeDocument/2006/relationships/tags" Target="../tags/tag180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3.xml" /><Relationship Id="rId10" Type="http://schemas.openxmlformats.org/officeDocument/2006/relationships/tags" Target="../tags/tag191.xml" /><Relationship Id="rId11" Type="http://schemas.openxmlformats.org/officeDocument/2006/relationships/slideMaster" Target="../slideMasters/slideMaster2.xml" /><Relationship Id="rId2" Type="http://schemas.openxmlformats.org/officeDocument/2006/relationships/image" Target="../media/image8.png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tags" Target="../tags/tag189.xml" /><Relationship Id="rId9" Type="http://schemas.openxmlformats.org/officeDocument/2006/relationships/tags" Target="../tags/tag190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2.xml" /><Relationship Id="rId10" Type="http://schemas.openxmlformats.org/officeDocument/2006/relationships/tags" Target="../tags/tag200.xml" /><Relationship Id="rId11" Type="http://schemas.openxmlformats.org/officeDocument/2006/relationships/slideMaster" Target="../slideMasters/slideMaster2.xml" /><Relationship Id="rId2" Type="http://schemas.openxmlformats.org/officeDocument/2006/relationships/image" Target="../media/image8.png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1.xml" /><Relationship Id="rId10" Type="http://schemas.openxmlformats.org/officeDocument/2006/relationships/tags" Target="../tags/tag209.xml" /><Relationship Id="rId11" Type="http://schemas.openxmlformats.org/officeDocument/2006/relationships/slideMaster" Target="../slideMasters/slideMaster2.xml" /><Relationship Id="rId2" Type="http://schemas.openxmlformats.org/officeDocument/2006/relationships/image" Target="../media/image8.png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tags" Target="../tags/tag205.xml" /><Relationship Id="rId7" Type="http://schemas.openxmlformats.org/officeDocument/2006/relationships/tags" Target="../tags/tag206.xml" /><Relationship Id="rId8" Type="http://schemas.openxmlformats.org/officeDocument/2006/relationships/tags" Target="../tags/tag207.xml" /><Relationship Id="rId9" Type="http://schemas.openxmlformats.org/officeDocument/2006/relationships/tags" Target="../tags/tag208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0.xml" /><Relationship Id="rId10" Type="http://schemas.openxmlformats.org/officeDocument/2006/relationships/tags" Target="../tags/tag218.xml" /><Relationship Id="rId11" Type="http://schemas.openxmlformats.org/officeDocument/2006/relationships/tags" Target="../tags/tag219.xml" /><Relationship Id="rId12" Type="http://schemas.openxmlformats.org/officeDocument/2006/relationships/tags" Target="../tags/tag220.xml" /><Relationship Id="rId13" Type="http://schemas.openxmlformats.org/officeDocument/2006/relationships/slideMaster" Target="../slideMasters/slideMaster2.xml" /><Relationship Id="rId2" Type="http://schemas.openxmlformats.org/officeDocument/2006/relationships/image" Target="../media/image8.png" /><Relationship Id="rId3" Type="http://schemas.openxmlformats.org/officeDocument/2006/relationships/tags" Target="../tags/tag211.xml" /><Relationship Id="rId4" Type="http://schemas.openxmlformats.org/officeDocument/2006/relationships/tags" Target="../tags/tag212.xml" /><Relationship Id="rId5" Type="http://schemas.openxmlformats.org/officeDocument/2006/relationships/tags" Target="../tags/tag213.xml" /><Relationship Id="rId6" Type="http://schemas.openxmlformats.org/officeDocument/2006/relationships/tags" Target="../tags/tag214.xml" /><Relationship Id="rId7" Type="http://schemas.openxmlformats.org/officeDocument/2006/relationships/tags" Target="../tags/tag215.xml" /><Relationship Id="rId8" Type="http://schemas.openxmlformats.org/officeDocument/2006/relationships/tags" Target="../tags/tag216.xml" /><Relationship Id="rId9" Type="http://schemas.openxmlformats.org/officeDocument/2006/relationships/tags" Target="../tags/tag21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1.xml" /><Relationship Id="rId10" Type="http://schemas.openxmlformats.org/officeDocument/2006/relationships/tags" Target="../tags/tag229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222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image" Target="../media/image9.png" /><Relationship Id="rId9" Type="http://schemas.openxmlformats.org/officeDocument/2006/relationships/tags" Target="../tags/tag2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0.xml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5917520" y="32965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810553" y="1600835"/>
            <a:ext cx="8570894" cy="163385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929563" y="3329674"/>
            <a:ext cx="6672600" cy="61479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55706" y="4555452"/>
            <a:ext cx="1880585" cy="1513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2939598" y="2172132"/>
            <a:ext cx="6508750" cy="1152524"/>
          </a:xfrm>
          <a:noFill/>
        </p:spPr>
        <p:txBody>
          <a:bodyPr lIns="90000" tIns="46800" rIns="90000" bIns="46800" anchor="b" anchorCtr="0">
            <a:normAutofit/>
          </a:bodyPr>
          <a:lstStyle>
            <a:lvl1pPr algn="ctr">
              <a:defRPr sz="48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939598" y="3441935"/>
            <a:ext cx="6508750" cy="695957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2420164" cy="23060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rot="10800000">
              <a:off x="9771837" y="4551917"/>
              <a:ext cx="2420164" cy="230608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39415" cy="2800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5917520" y="3611901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40373" y="2222401"/>
            <a:ext cx="7486644" cy="131324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2440373" y="3675442"/>
            <a:ext cx="7486644" cy="665592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3999"/>
            <a:ext cx="3956400" cy="4093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7"/>
            <a:ext cx="6480000" cy="5087937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9525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3143250" cy="2995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9048750" y="3862705"/>
            <a:ext cx="3143250" cy="29952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Bar dir="vert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4.xml" /><Relationship Id="rId21" Type="http://schemas.openxmlformats.org/officeDocument/2006/relationships/tags" Target="../tags/tag75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0.xml" /><Relationship Id="rId2" Type="http://schemas.openxmlformats.org/officeDocument/2006/relationships/slideLayout" Target="../slideLayouts/slideLayout13.xml" /><Relationship Id="rId20" Type="http://schemas.openxmlformats.org/officeDocument/2006/relationships/tags" Target="../tags/tag231.xml" /><Relationship Id="rId21" Type="http://schemas.openxmlformats.org/officeDocument/2006/relationships/tags" Target="../tags/tag232.xml" /><Relationship Id="rId22" Type="http://schemas.openxmlformats.org/officeDocument/2006/relationships/tags" Target="../tags/tag233.xml" /><Relationship Id="rId23" Type="http://schemas.openxmlformats.org/officeDocument/2006/relationships/tags" Target="../tags/tag234.xml" /><Relationship Id="rId24" Type="http://schemas.openxmlformats.org/officeDocument/2006/relationships/tags" Target="../tags/tag235.xml" /><Relationship Id="rId25" Type="http://schemas.openxmlformats.org/officeDocument/2006/relationships/tags" Target="../tags/tag236.xml" /><Relationship Id="rId26" Type="http://schemas.openxmlformats.org/officeDocument/2006/relationships/tags" Target="../tags/tag237.xml" /><Relationship Id="rId27" Type="http://schemas.openxmlformats.org/officeDocument/2006/relationships/image" Target="file:///D:\qq&#25991;&#20214;\712321467\Image\C2C\Image2\%7b75232B38-A165-1FB7-499C-2E1C792CACB5%7d.png" TargetMode="External" /><Relationship Id="rId28" Type="http://schemas.openxmlformats.org/officeDocument/2006/relationships/image" Target="../media/image1.png" /><Relationship Id="rId29" Type="http://schemas.openxmlformats.org/officeDocument/2006/relationships/tags" Target="../tags/tag238.xml" /><Relationship Id="rId3" Type="http://schemas.openxmlformats.org/officeDocument/2006/relationships/slideLayout" Target="../slideLayouts/slideLayout14.xml" /><Relationship Id="rId30" Type="http://schemas.openxmlformats.org/officeDocument/2006/relationships/theme" Target="../theme/theme2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0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39.xml" /><Relationship Id="rId3" Type="http://schemas.openxmlformats.org/officeDocument/2006/relationships/tags" Target="../tags/tag240.xml" /><Relationship Id="rId4" Type="http://schemas.openxmlformats.org/officeDocument/2006/relationships/tags" Target="../tags/tag24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304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14.xml" /><Relationship Id="rId2" Type="http://schemas.openxmlformats.org/officeDocument/2006/relationships/tags" Target="../tags/tag308.xml" /><Relationship Id="rId3" Type="http://schemas.openxmlformats.org/officeDocument/2006/relationships/image" Target="../media/image4.png" /><Relationship Id="rId4" Type="http://schemas.openxmlformats.org/officeDocument/2006/relationships/tags" Target="../tags/tag309.xml" /><Relationship Id="rId5" Type="http://schemas.openxmlformats.org/officeDocument/2006/relationships/image" Target="../media/image5.png" /><Relationship Id="rId6" Type="http://schemas.openxmlformats.org/officeDocument/2006/relationships/tags" Target="../tags/tag310.xml" /><Relationship Id="rId7" Type="http://schemas.openxmlformats.org/officeDocument/2006/relationships/tags" Target="../tags/tag311.xml" /><Relationship Id="rId8" Type="http://schemas.openxmlformats.org/officeDocument/2006/relationships/tags" Target="../tags/tag312.xml" /><Relationship Id="rId9" Type="http://schemas.openxmlformats.org/officeDocument/2006/relationships/tags" Target="../tags/tag31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21.xml" /><Relationship Id="rId11" Type="http://schemas.openxmlformats.org/officeDocument/2006/relationships/tags" Target="../tags/tag322.xml" /><Relationship Id="rId12" Type="http://schemas.openxmlformats.org/officeDocument/2006/relationships/tags" Target="../tags/tag323.xml" /><Relationship Id="rId13" Type="http://schemas.openxmlformats.org/officeDocument/2006/relationships/tags" Target="../tags/tag324.xml" /><Relationship Id="rId14" Type="http://schemas.openxmlformats.org/officeDocument/2006/relationships/tags" Target="../tags/tag325.xml" /><Relationship Id="rId15" Type="http://schemas.openxmlformats.org/officeDocument/2006/relationships/tags" Target="../tags/tag326.xml" /><Relationship Id="rId2" Type="http://schemas.openxmlformats.org/officeDocument/2006/relationships/tags" Target="../tags/tag315.xml" /><Relationship Id="rId3" Type="http://schemas.openxmlformats.org/officeDocument/2006/relationships/image" Target="../media/image4.png" /><Relationship Id="rId4" Type="http://schemas.openxmlformats.org/officeDocument/2006/relationships/tags" Target="../tags/tag316.xml" /><Relationship Id="rId5" Type="http://schemas.openxmlformats.org/officeDocument/2006/relationships/image" Target="../media/image5.png" /><Relationship Id="rId6" Type="http://schemas.openxmlformats.org/officeDocument/2006/relationships/tags" Target="../tags/tag317.xml" /><Relationship Id="rId7" Type="http://schemas.openxmlformats.org/officeDocument/2006/relationships/tags" Target="../tags/tag318.xml" /><Relationship Id="rId8" Type="http://schemas.openxmlformats.org/officeDocument/2006/relationships/tags" Target="../tags/tag319.xml" /><Relationship Id="rId9" Type="http://schemas.openxmlformats.org/officeDocument/2006/relationships/tags" Target="../tags/tag32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32.xml" /><Relationship Id="rId2" Type="http://schemas.openxmlformats.org/officeDocument/2006/relationships/tags" Target="../tags/tag327.xml" /><Relationship Id="rId3" Type="http://schemas.openxmlformats.org/officeDocument/2006/relationships/image" Target="../media/image4.png" /><Relationship Id="rId4" Type="http://schemas.openxmlformats.org/officeDocument/2006/relationships/tags" Target="../tags/tag328.xml" /><Relationship Id="rId5" Type="http://schemas.openxmlformats.org/officeDocument/2006/relationships/image" Target="../media/image5.png" /><Relationship Id="rId6" Type="http://schemas.openxmlformats.org/officeDocument/2006/relationships/tags" Target="../tags/tag329.xml" /><Relationship Id="rId7" Type="http://schemas.openxmlformats.org/officeDocument/2006/relationships/tags" Target="../tags/tag330.xml" /><Relationship Id="rId8" Type="http://schemas.openxmlformats.org/officeDocument/2006/relationships/image" Target="../media/image13.png" /><Relationship Id="rId9" Type="http://schemas.openxmlformats.org/officeDocument/2006/relationships/tags" Target="../tags/tag33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38.xml" /><Relationship Id="rId11" Type="http://schemas.openxmlformats.org/officeDocument/2006/relationships/tags" Target="../tags/tag339.xml" /><Relationship Id="rId2" Type="http://schemas.openxmlformats.org/officeDocument/2006/relationships/tags" Target="../tags/tag333.xml" /><Relationship Id="rId3" Type="http://schemas.openxmlformats.org/officeDocument/2006/relationships/image" Target="../media/image4.png" /><Relationship Id="rId4" Type="http://schemas.openxmlformats.org/officeDocument/2006/relationships/tags" Target="../tags/tag334.xml" /><Relationship Id="rId5" Type="http://schemas.openxmlformats.org/officeDocument/2006/relationships/image" Target="../media/image5.png" /><Relationship Id="rId6" Type="http://schemas.openxmlformats.org/officeDocument/2006/relationships/tags" Target="../tags/tag335.xml" /><Relationship Id="rId7" Type="http://schemas.openxmlformats.org/officeDocument/2006/relationships/tags" Target="../tags/tag336.xml" /><Relationship Id="rId8" Type="http://schemas.openxmlformats.org/officeDocument/2006/relationships/image" Target="../media/image13.png" /><Relationship Id="rId9" Type="http://schemas.openxmlformats.org/officeDocument/2006/relationships/tags" Target="../tags/tag33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45.xml" /><Relationship Id="rId11" Type="http://schemas.openxmlformats.org/officeDocument/2006/relationships/tags" Target="../tags/tag346.xml" /><Relationship Id="rId12" Type="http://schemas.openxmlformats.org/officeDocument/2006/relationships/tags" Target="../tags/tag347.xml" /><Relationship Id="rId13" Type="http://schemas.openxmlformats.org/officeDocument/2006/relationships/tags" Target="../tags/tag348.xml" /><Relationship Id="rId14" Type="http://schemas.openxmlformats.org/officeDocument/2006/relationships/tags" Target="../tags/tag349.xml" /><Relationship Id="rId15" Type="http://schemas.openxmlformats.org/officeDocument/2006/relationships/tags" Target="../tags/tag350.xml" /><Relationship Id="rId16" Type="http://schemas.openxmlformats.org/officeDocument/2006/relationships/tags" Target="../tags/tag351.xml" /><Relationship Id="rId17" Type="http://schemas.openxmlformats.org/officeDocument/2006/relationships/tags" Target="../tags/tag352.xml" /><Relationship Id="rId18" Type="http://schemas.openxmlformats.org/officeDocument/2006/relationships/tags" Target="../tags/tag353.xml" /><Relationship Id="rId19" Type="http://schemas.openxmlformats.org/officeDocument/2006/relationships/tags" Target="../tags/tag354.xml" /><Relationship Id="rId2" Type="http://schemas.openxmlformats.org/officeDocument/2006/relationships/tags" Target="../tags/tag340.xml" /><Relationship Id="rId3" Type="http://schemas.openxmlformats.org/officeDocument/2006/relationships/image" Target="../media/image4.png" /><Relationship Id="rId4" Type="http://schemas.openxmlformats.org/officeDocument/2006/relationships/tags" Target="../tags/tag341.xml" /><Relationship Id="rId5" Type="http://schemas.openxmlformats.org/officeDocument/2006/relationships/image" Target="../media/image5.png" /><Relationship Id="rId6" Type="http://schemas.openxmlformats.org/officeDocument/2006/relationships/tags" Target="../tags/tag342.xml" /><Relationship Id="rId7" Type="http://schemas.openxmlformats.org/officeDocument/2006/relationships/image" Target="../media/image13.png" /><Relationship Id="rId8" Type="http://schemas.openxmlformats.org/officeDocument/2006/relationships/tags" Target="../tags/tag343.xml" /><Relationship Id="rId9" Type="http://schemas.openxmlformats.org/officeDocument/2006/relationships/tags" Target="../tags/tag34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60.xml" /><Relationship Id="rId11" Type="http://schemas.openxmlformats.org/officeDocument/2006/relationships/tags" Target="../tags/tag361.xml" /><Relationship Id="rId12" Type="http://schemas.openxmlformats.org/officeDocument/2006/relationships/tags" Target="../tags/tag362.xml" /><Relationship Id="rId13" Type="http://schemas.openxmlformats.org/officeDocument/2006/relationships/tags" Target="../tags/tag363.xml" /><Relationship Id="rId14" Type="http://schemas.openxmlformats.org/officeDocument/2006/relationships/tags" Target="../tags/tag364.xml" /><Relationship Id="rId2" Type="http://schemas.openxmlformats.org/officeDocument/2006/relationships/tags" Target="../tags/tag355.xml" /><Relationship Id="rId3" Type="http://schemas.openxmlformats.org/officeDocument/2006/relationships/image" Target="../media/image4.png" /><Relationship Id="rId4" Type="http://schemas.openxmlformats.org/officeDocument/2006/relationships/tags" Target="../tags/tag356.xml" /><Relationship Id="rId5" Type="http://schemas.openxmlformats.org/officeDocument/2006/relationships/image" Target="../media/image5.png" /><Relationship Id="rId6" Type="http://schemas.openxmlformats.org/officeDocument/2006/relationships/tags" Target="../tags/tag357.xml" /><Relationship Id="rId7" Type="http://schemas.openxmlformats.org/officeDocument/2006/relationships/image" Target="../media/image14.png" /><Relationship Id="rId8" Type="http://schemas.openxmlformats.org/officeDocument/2006/relationships/tags" Target="../tags/tag358.xml" /><Relationship Id="rId9" Type="http://schemas.openxmlformats.org/officeDocument/2006/relationships/tags" Target="../tags/tag35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365.xml" /><Relationship Id="rId3" Type="http://schemas.openxmlformats.org/officeDocument/2006/relationships/image" Target="../media/image4.png" /><Relationship Id="rId4" Type="http://schemas.openxmlformats.org/officeDocument/2006/relationships/tags" Target="../tags/tag366.xml" /><Relationship Id="rId5" Type="http://schemas.openxmlformats.org/officeDocument/2006/relationships/image" Target="../media/image5.png" /><Relationship Id="rId6" Type="http://schemas.openxmlformats.org/officeDocument/2006/relationships/tags" Target="../tags/tag367.xml" /><Relationship Id="rId7" Type="http://schemas.openxmlformats.org/officeDocument/2006/relationships/tags" Target="../tags/tag368.xml" /><Relationship Id="rId8" Type="http://schemas.openxmlformats.org/officeDocument/2006/relationships/tags" Target="../tags/tag369.xml" /><Relationship Id="rId9" Type="http://schemas.openxmlformats.org/officeDocument/2006/relationships/tags" Target="../tags/tag37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76.xml" /><Relationship Id="rId11" Type="http://schemas.openxmlformats.org/officeDocument/2006/relationships/tags" Target="../tags/tag377.xml" /><Relationship Id="rId12" Type="http://schemas.openxmlformats.org/officeDocument/2006/relationships/tags" Target="../tags/tag378.xml" /><Relationship Id="rId2" Type="http://schemas.openxmlformats.org/officeDocument/2006/relationships/tags" Target="../tags/tag371.xml" /><Relationship Id="rId3" Type="http://schemas.openxmlformats.org/officeDocument/2006/relationships/image" Target="../media/image4.png" /><Relationship Id="rId4" Type="http://schemas.openxmlformats.org/officeDocument/2006/relationships/tags" Target="../tags/tag372.xml" /><Relationship Id="rId5" Type="http://schemas.openxmlformats.org/officeDocument/2006/relationships/image" Target="../media/image5.png" /><Relationship Id="rId6" Type="http://schemas.openxmlformats.org/officeDocument/2006/relationships/tags" Target="../tags/tag373.xml" /><Relationship Id="rId7" Type="http://schemas.openxmlformats.org/officeDocument/2006/relationships/tags" Target="../tags/tag374.xml" /><Relationship Id="rId8" Type="http://schemas.openxmlformats.org/officeDocument/2006/relationships/tags" Target="../tags/tag375.xml" /><Relationship Id="rId9" Type="http://schemas.openxmlformats.org/officeDocument/2006/relationships/image" Target="../media/image1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85.xml" /><Relationship Id="rId2" Type="http://schemas.openxmlformats.org/officeDocument/2006/relationships/tags" Target="../tags/tag379.xml" /><Relationship Id="rId3" Type="http://schemas.openxmlformats.org/officeDocument/2006/relationships/image" Target="../media/image4.png" /><Relationship Id="rId4" Type="http://schemas.openxmlformats.org/officeDocument/2006/relationships/tags" Target="../tags/tag380.xml" /><Relationship Id="rId5" Type="http://schemas.openxmlformats.org/officeDocument/2006/relationships/image" Target="../media/image5.png" /><Relationship Id="rId6" Type="http://schemas.openxmlformats.org/officeDocument/2006/relationships/tags" Target="../tags/tag381.xml" /><Relationship Id="rId7" Type="http://schemas.openxmlformats.org/officeDocument/2006/relationships/tags" Target="../tags/tag382.xml" /><Relationship Id="rId8" Type="http://schemas.openxmlformats.org/officeDocument/2006/relationships/tags" Target="../tags/tag383.xml" /><Relationship Id="rId9" Type="http://schemas.openxmlformats.org/officeDocument/2006/relationships/tags" Target="../tags/tag38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10" Type="http://schemas.openxmlformats.org/officeDocument/2006/relationships/tags" Target="../tags/tag250.xml" /><Relationship Id="rId11" Type="http://schemas.openxmlformats.org/officeDocument/2006/relationships/tags" Target="../tags/tag251.xml" /><Relationship Id="rId12" Type="http://schemas.openxmlformats.org/officeDocument/2006/relationships/tags" Target="../tags/tag252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Relationship Id="rId7" Type="http://schemas.openxmlformats.org/officeDocument/2006/relationships/tags" Target="../tags/tag247.xml" /><Relationship Id="rId8" Type="http://schemas.openxmlformats.org/officeDocument/2006/relationships/tags" Target="../tags/tag248.xml" /><Relationship Id="rId9" Type="http://schemas.openxmlformats.org/officeDocument/2006/relationships/tags" Target="../tags/tag24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6.png" /><Relationship Id="rId11" Type="http://schemas.openxmlformats.org/officeDocument/2006/relationships/tags" Target="../tags/tag392.xml" /><Relationship Id="rId12" Type="http://schemas.openxmlformats.org/officeDocument/2006/relationships/tags" Target="../tags/tag393.xml" /><Relationship Id="rId2" Type="http://schemas.openxmlformats.org/officeDocument/2006/relationships/tags" Target="../tags/tag386.xml" /><Relationship Id="rId3" Type="http://schemas.openxmlformats.org/officeDocument/2006/relationships/image" Target="../media/image4.png" /><Relationship Id="rId4" Type="http://schemas.openxmlformats.org/officeDocument/2006/relationships/tags" Target="../tags/tag387.xml" /><Relationship Id="rId5" Type="http://schemas.openxmlformats.org/officeDocument/2006/relationships/image" Target="../media/image5.png" /><Relationship Id="rId6" Type="http://schemas.openxmlformats.org/officeDocument/2006/relationships/tags" Target="../tags/tag388.xml" /><Relationship Id="rId7" Type="http://schemas.openxmlformats.org/officeDocument/2006/relationships/tags" Target="../tags/tag389.xml" /><Relationship Id="rId8" Type="http://schemas.openxmlformats.org/officeDocument/2006/relationships/tags" Target="../tags/tag390.xml" /><Relationship Id="rId9" Type="http://schemas.openxmlformats.org/officeDocument/2006/relationships/tags" Target="../tags/tag39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58.xml" /><Relationship Id="rId11" Type="http://schemas.openxmlformats.org/officeDocument/2006/relationships/tags" Target="../tags/tag259.xml" /><Relationship Id="rId12" Type="http://schemas.openxmlformats.org/officeDocument/2006/relationships/tags" Target="../tags/tag260.xml" /><Relationship Id="rId2" Type="http://schemas.openxmlformats.org/officeDocument/2006/relationships/tags" Target="../tags/tag253.xml" /><Relationship Id="rId3" Type="http://schemas.openxmlformats.org/officeDocument/2006/relationships/image" Target="../media/image4.png" /><Relationship Id="rId4" Type="http://schemas.openxmlformats.org/officeDocument/2006/relationships/tags" Target="../tags/tag254.xml" /><Relationship Id="rId5" Type="http://schemas.openxmlformats.org/officeDocument/2006/relationships/image" Target="../media/image5.png" /><Relationship Id="rId6" Type="http://schemas.openxmlformats.org/officeDocument/2006/relationships/tags" Target="../tags/tag255.xml" /><Relationship Id="rId7" Type="http://schemas.openxmlformats.org/officeDocument/2006/relationships/tags" Target="../tags/tag256.xml" /><Relationship Id="rId8" Type="http://schemas.openxmlformats.org/officeDocument/2006/relationships/image" Target="../media/image10.png" /><Relationship Id="rId9" Type="http://schemas.openxmlformats.org/officeDocument/2006/relationships/tags" Target="../tags/tag25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66.xml" /><Relationship Id="rId11" Type="http://schemas.openxmlformats.org/officeDocument/2006/relationships/tags" Target="../tags/tag267.xml" /><Relationship Id="rId12" Type="http://schemas.openxmlformats.org/officeDocument/2006/relationships/tags" Target="../tags/tag268.xml" /><Relationship Id="rId13" Type="http://schemas.openxmlformats.org/officeDocument/2006/relationships/tags" Target="../tags/tag269.xml" /><Relationship Id="rId14" Type="http://schemas.openxmlformats.org/officeDocument/2006/relationships/tags" Target="../tags/tag270.xml" /><Relationship Id="rId15" Type="http://schemas.openxmlformats.org/officeDocument/2006/relationships/tags" Target="../tags/tag271.xml" /><Relationship Id="rId16" Type="http://schemas.openxmlformats.org/officeDocument/2006/relationships/tags" Target="../tags/tag272.xml" /><Relationship Id="rId17" Type="http://schemas.openxmlformats.org/officeDocument/2006/relationships/tags" Target="../tags/tag273.xml" /><Relationship Id="rId2" Type="http://schemas.openxmlformats.org/officeDocument/2006/relationships/tags" Target="../tags/tag261.xml" /><Relationship Id="rId3" Type="http://schemas.openxmlformats.org/officeDocument/2006/relationships/image" Target="../media/image4.png" /><Relationship Id="rId4" Type="http://schemas.openxmlformats.org/officeDocument/2006/relationships/tags" Target="../tags/tag262.xml" /><Relationship Id="rId5" Type="http://schemas.openxmlformats.org/officeDocument/2006/relationships/image" Target="../media/image5.png" /><Relationship Id="rId6" Type="http://schemas.openxmlformats.org/officeDocument/2006/relationships/tags" Target="../tags/tag263.xml" /><Relationship Id="rId7" Type="http://schemas.openxmlformats.org/officeDocument/2006/relationships/image" Target="../media/image11.jpeg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274.xml" /><Relationship Id="rId3" Type="http://schemas.openxmlformats.org/officeDocument/2006/relationships/image" Target="../media/image11.jpeg" /><Relationship Id="rId4" Type="http://schemas.openxmlformats.org/officeDocument/2006/relationships/tags" Target="../tags/tag275.xml" /><Relationship Id="rId5" Type="http://schemas.openxmlformats.org/officeDocument/2006/relationships/tags" Target="../tags/tag27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82.xml" /><Relationship Id="rId11" Type="http://schemas.openxmlformats.org/officeDocument/2006/relationships/tags" Target="../tags/tag283.xml" /><Relationship Id="rId12" Type="http://schemas.openxmlformats.org/officeDocument/2006/relationships/tags" Target="../tags/tag284.xml" /><Relationship Id="rId13" Type="http://schemas.openxmlformats.org/officeDocument/2006/relationships/tags" Target="../tags/tag285.xml" /><Relationship Id="rId2" Type="http://schemas.openxmlformats.org/officeDocument/2006/relationships/tags" Target="../tags/tag277.xml" /><Relationship Id="rId3" Type="http://schemas.openxmlformats.org/officeDocument/2006/relationships/image" Target="../media/image4.png" /><Relationship Id="rId4" Type="http://schemas.openxmlformats.org/officeDocument/2006/relationships/tags" Target="../tags/tag278.xml" /><Relationship Id="rId5" Type="http://schemas.openxmlformats.org/officeDocument/2006/relationships/image" Target="../media/image5.png" /><Relationship Id="rId6" Type="http://schemas.openxmlformats.org/officeDocument/2006/relationships/tags" Target="../tags/tag279.xml" /><Relationship Id="rId7" Type="http://schemas.openxmlformats.org/officeDocument/2006/relationships/tags" Target="../tags/tag280.xml" /><Relationship Id="rId8" Type="http://schemas.openxmlformats.org/officeDocument/2006/relationships/image" Target="../media/image12.png" /><Relationship Id="rId9" Type="http://schemas.openxmlformats.org/officeDocument/2006/relationships/tags" Target="../tags/tag28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91.xml" /><Relationship Id="rId11" Type="http://schemas.openxmlformats.org/officeDocument/2006/relationships/tags" Target="../tags/tag292.xml" /><Relationship Id="rId12" Type="http://schemas.openxmlformats.org/officeDocument/2006/relationships/tags" Target="../tags/tag293.xml" /><Relationship Id="rId2" Type="http://schemas.openxmlformats.org/officeDocument/2006/relationships/tags" Target="../tags/tag286.xml" /><Relationship Id="rId3" Type="http://schemas.openxmlformats.org/officeDocument/2006/relationships/image" Target="../media/image4.png" /><Relationship Id="rId4" Type="http://schemas.openxmlformats.org/officeDocument/2006/relationships/tags" Target="../tags/tag287.xml" /><Relationship Id="rId5" Type="http://schemas.openxmlformats.org/officeDocument/2006/relationships/image" Target="../media/image5.png" /><Relationship Id="rId6" Type="http://schemas.openxmlformats.org/officeDocument/2006/relationships/tags" Target="../tags/tag288.xml" /><Relationship Id="rId7" Type="http://schemas.openxmlformats.org/officeDocument/2006/relationships/image" Target="../media/image12.png" /><Relationship Id="rId8" Type="http://schemas.openxmlformats.org/officeDocument/2006/relationships/tags" Target="../tags/tag289.xml" /><Relationship Id="rId9" Type="http://schemas.openxmlformats.org/officeDocument/2006/relationships/tags" Target="../tags/tag29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99.xml" /><Relationship Id="rId2" Type="http://schemas.openxmlformats.org/officeDocument/2006/relationships/tags" Target="../tags/tag294.xml" /><Relationship Id="rId3" Type="http://schemas.openxmlformats.org/officeDocument/2006/relationships/image" Target="../media/image4.png" /><Relationship Id="rId4" Type="http://schemas.openxmlformats.org/officeDocument/2006/relationships/tags" Target="../tags/tag295.xml" /><Relationship Id="rId5" Type="http://schemas.openxmlformats.org/officeDocument/2006/relationships/image" Target="../media/image5.png" /><Relationship Id="rId6" Type="http://schemas.openxmlformats.org/officeDocument/2006/relationships/tags" Target="../tags/tag296.xml" /><Relationship Id="rId7" Type="http://schemas.openxmlformats.org/officeDocument/2006/relationships/image" Target="../media/image12.png" /><Relationship Id="rId8" Type="http://schemas.openxmlformats.org/officeDocument/2006/relationships/tags" Target="../tags/tag297.xml" /><Relationship Id="rId9" Type="http://schemas.openxmlformats.org/officeDocument/2006/relationships/tags" Target="../tags/tag29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300.xml" /><Relationship Id="rId3" Type="http://schemas.openxmlformats.org/officeDocument/2006/relationships/tags" Target="../tags/tag301.xml" /><Relationship Id="rId4" Type="http://schemas.openxmlformats.org/officeDocument/2006/relationships/tags" Target="../tags/tag302.xml" /><Relationship Id="rId5" Type="http://schemas.openxmlformats.org/officeDocument/2006/relationships/tags" Target="../tags/tag30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TextBox 42"/>
          <p:cNvSpPr txBox="1"/>
          <p:nvPr>
            <p:custDataLst>
              <p:tags r:id="rId3"/>
            </p:custDataLst>
          </p:nvPr>
        </p:nvSpPr>
        <p:spPr>
          <a:xfrm>
            <a:off x="810260" y="2503805"/>
            <a:ext cx="10571480" cy="9124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en-US" altLang="zh-CN" sz="5335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2.2.1 </a:t>
            </a:r>
            <a:r>
              <a:rPr lang="zh-CN" altLang="en-US" sz="5335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原子核外电子排布</a:t>
            </a:r>
            <a:r>
              <a:rPr lang="en-US" altLang="zh-CN" sz="5335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的</a:t>
            </a:r>
            <a:r>
              <a:rPr lang="zh-CN" altLang="en-US" sz="5335" b="1">
                <a:solidFill>
                  <a:srgbClr val="FF0000"/>
                </a:solidFill>
                <a:effectLst/>
                <a:latin typeface="微软雅黑"/>
                <a:ea typeface="微软雅黑"/>
                <a:cs typeface="微软雅黑" panose="020b0503020204020204" charset="-122"/>
              </a:rPr>
              <a:t>周期性</a:t>
            </a:r>
            <a:endParaRPr lang="zh-CN" altLang="en-US" sz="5335" b="1">
              <a:solidFill>
                <a:srgbClr val="FF0000"/>
              </a:solidFill>
              <a:effectLst/>
              <a:latin typeface="微软雅黑"/>
              <a:ea typeface="微软雅黑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843280" y="1064895"/>
            <a:ext cx="95491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3200" b="1">
                <a:ea typeface="宋体" panose="02010600030101010101" pitchFamily="2" charset="-122"/>
              </a:rPr>
              <a:t>．按电子排布，可把周期表里的元素划分成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sz="3200" b="1">
                <a:ea typeface="宋体" panose="02010600030101010101" pitchFamily="2" charset="-122"/>
              </a:rPr>
              <a:t>个区，以下元素属于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sz="3200" b="1">
                <a:ea typeface="宋体" panose="02010600030101010101" pitchFamily="2" charset="-122"/>
              </a:rPr>
              <a:t>区的是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3200" b="1">
                <a:ea typeface="宋体" panose="02010600030101010101" pitchFamily="2" charset="-122"/>
              </a:rPr>
              <a:t>　　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3200" b="1">
                <a:ea typeface="宋体" panose="02010600030101010101" pitchFamily="2" charset="-122"/>
              </a:rPr>
              <a:t>．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Fe         B</a:t>
            </a:r>
            <a:r>
              <a:rPr lang="zh-CN" sz="3200" b="1">
                <a:ea typeface="宋体" panose="02010600030101010101" pitchFamily="2" charset="-122"/>
              </a:rPr>
              <a:t>．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Mg       C</a:t>
            </a:r>
            <a:r>
              <a:rPr lang="zh-CN" sz="3200" b="1">
                <a:ea typeface="宋体" panose="02010600030101010101" pitchFamily="2" charset="-122"/>
              </a:rPr>
              <a:t>．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P       D</a:t>
            </a:r>
            <a:r>
              <a:rPr lang="zh-CN" sz="3200" b="1">
                <a:ea typeface="宋体" panose="02010600030101010101" pitchFamily="2" charset="-122"/>
              </a:rPr>
              <a:t>．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Zn</a:t>
            </a:r>
            <a:endParaRPr lang="en-US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149215" y="2226310"/>
            <a:ext cx="47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C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412115" y="295275"/>
            <a:ext cx="201676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课堂练习</a:t>
            </a:r>
            <a:endParaRPr lang="zh-CN" altLang="en-US" sz="30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825500" y="1413510"/>
            <a:ext cx="108673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．关于元素周期表中元素的分区，下列说法正确的是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　　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endParaRPr lang="en-US" sz="32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．元素周期表的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区全部是副族元素</a:t>
            </a:r>
            <a:endParaRPr lang="zh-CN" sz="3200" b="1"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．元素周期表的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区包含所有的过渡元素</a:t>
            </a:r>
            <a:endParaRPr lang="zh-CN" sz="3200" b="1"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．过渡元素包括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区、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区、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ds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区的元素</a:t>
            </a:r>
            <a:endParaRPr lang="zh-CN" sz="3200" b="1"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．</a:t>
            </a:r>
            <a:r>
              <a:rPr lang="en-US" sz="32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ds</a:t>
            </a:r>
            <a:r>
              <a:rPr lang="zh-CN" sz="3200" b="1">
                <a:ea typeface="宋体" panose="02010600030101010101" pitchFamily="2" charset="-122"/>
                <a:sym typeface="+mn-ea"/>
              </a:rPr>
              <a:t>区元素不都是副族元素
</a:t>
            </a:r>
            <a:endParaRPr lang="zh-CN" altLang="en-US" sz="32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0854055" y="1413510"/>
            <a:ext cx="47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C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>
          <a:xfrm>
            <a:off x="509270" y="416560"/>
            <a:ext cx="201676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课堂练习</a:t>
            </a:r>
            <a:endParaRPr lang="zh-CN" altLang="en-US" sz="3000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612140" y="129159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微软雅黑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/>
                <a:ea typeface="微软雅黑"/>
                <a:cs typeface="微软雅黑" panose="020b0503020204020204" charset="-122"/>
              </a:rPr>
              <a:t>、第一电离能</a:t>
            </a:r>
            <a:endParaRPr lang="zh-CN" altLang="en-US" sz="2400" b="1"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19430" y="628650"/>
            <a:ext cx="6541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</a:rPr>
              <a:t>二、元素第一电离能的周期性变化</a:t>
            </a:r>
            <a:endParaRPr lang="zh-CN" altLang="en-US" sz="2800" b="1">
              <a:latin typeface="微软雅黑"/>
              <a:ea typeface="微软雅黑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20090" y="1896745"/>
            <a:ext cx="11007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</a:rPr>
              <a:t>某元素的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</a:rPr>
              <a:t>气态原子</a:t>
            </a: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</a:rPr>
              <a:t>失去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</a:rPr>
              <a:t>一个电子</a:t>
            </a: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</a:rPr>
              <a:t>形成+1价气态阳离子所需要的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</a:rPr>
              <a:t>最低能量</a:t>
            </a:r>
            <a:endParaRPr lang="zh-CN" altLang="en-US" sz="2400" b="1">
              <a:solidFill>
                <a:srgbClr val="C00000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28675" y="2750820"/>
            <a:ext cx="172275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  <a:sym typeface="+mn-ea"/>
              </a:rPr>
              <a:t>符号：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Ｉ</a:t>
            </a:r>
            <a:r>
              <a:rPr lang="en-US" altLang="zh-CN" sz="2800" b="1" baseline="-25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 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811530" y="3488055"/>
            <a:ext cx="223710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  <a:sym typeface="+mn-ea"/>
              </a:rPr>
              <a:t>单位：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kj/mol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上箭头标注 8"/>
          <p:cNvSpPr/>
          <p:nvPr>
            <p:custDataLst>
              <p:tags r:id="rId12"/>
            </p:custDataLst>
          </p:nvPr>
        </p:nvSpPr>
        <p:spPr>
          <a:xfrm>
            <a:off x="8888095" y="2474595"/>
            <a:ext cx="1760855" cy="114173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刚好失去一个电子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13"/>
            </p:custDataLst>
          </p:nvPr>
        </p:nvSpPr>
        <p:spPr>
          <a:xfrm>
            <a:off x="3703320" y="1327150"/>
            <a:ext cx="5112385" cy="57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zh-CN" b="1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衡量元素的气态原子失去一个电子的难易程度。</a:t>
            </a:r>
            <a:endParaRPr lang="zh-CN" altLang="en-US"/>
          </a:p>
        </p:txBody>
      </p:sp>
      <p:sp>
        <p:nvSpPr>
          <p:cNvPr id="12" name="上箭头标注 11"/>
          <p:cNvSpPr/>
          <p:nvPr>
            <p:custDataLst>
              <p:tags r:id="rId14"/>
            </p:custDataLst>
          </p:nvPr>
        </p:nvSpPr>
        <p:spPr>
          <a:xfrm>
            <a:off x="3946525" y="2501900"/>
            <a:ext cx="4626610" cy="371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zh-CN" sz="25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第一电离能数值越小，该气态原子越容易失去一个电子；第一电离能越大，该气态原子越难失去一个电子。</a:t>
            </a:r>
            <a:endParaRPr lang="zh-CN" altLang="en-US" sz="2500"/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66684" y="507524"/>
            <a:ext cx="9650331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1~36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号元素的第一电离能数值的变化曲线，总结元素的第一电离能的变化规律。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00580" y="1983740"/>
            <a:ext cx="6920865" cy="47548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054100" y="443865"/>
            <a:ext cx="96653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一般来说，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同主族</a:t>
            </a: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元素的原子最外层电子数相同，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随着核电荷数的增大</a:t>
            </a: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，电子层数逐渐增多，原子半径逐渐增大，失电子能力逐渐增强，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第一电离能逐渐减小</a:t>
            </a: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88515" y="1779270"/>
            <a:ext cx="7183755" cy="493585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>
            <p:custDataLst>
              <p:tags r:id="rId10"/>
            </p:custDataLst>
          </p:nvPr>
        </p:nvCxnSpPr>
        <p:spPr>
          <a:xfrm>
            <a:off x="3217545" y="4570095"/>
            <a:ext cx="4043680" cy="1238250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oli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7545" y="1993900"/>
            <a:ext cx="7183755" cy="49358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521970" y="179705"/>
            <a:ext cx="110610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4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同一周期的主族元素具有相同的电子层数，随着核电荷数的</a:t>
            </a:r>
            <a:r>
              <a:rPr lang="zh-CN" altLang="zh-CN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递增</a:t>
            </a:r>
            <a:r>
              <a:rPr lang="zh-CN" altLang="zh-CN" sz="24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，最外层电子数</a:t>
            </a:r>
            <a:r>
              <a:rPr lang="zh-CN" altLang="zh-CN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增加</a:t>
            </a:r>
            <a:r>
              <a:rPr lang="zh-CN" altLang="zh-CN" sz="24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，原子半径逐渐</a:t>
            </a:r>
            <a:r>
              <a:rPr lang="zh-CN" altLang="zh-CN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减小</a:t>
            </a:r>
            <a:r>
              <a:rPr lang="zh-CN" altLang="zh-CN" sz="24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，失电子能力逐渐</a:t>
            </a:r>
            <a:r>
              <a:rPr lang="zh-CN" altLang="zh-CN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减弱</a:t>
            </a:r>
            <a:r>
              <a:rPr lang="zh-CN" altLang="zh-CN" sz="24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，第一电离能呈现增大的趋势。</a:t>
            </a:r>
            <a:endParaRPr lang="zh-CN" altLang="zh-CN" sz="2400" b="1" kern="10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400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对同周期元素来说，碱金属的第一电离能最小，稀有气体的第一电离能最大。</a:t>
            </a:r>
            <a:endParaRPr lang="zh-CN" altLang="zh-CN" sz="2400" b="1" kern="1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0"/>
            </p:custDataLst>
          </p:nvPr>
        </p:nvCxnSpPr>
        <p:spPr>
          <a:xfrm flipV="1">
            <a:off x="2306955" y="3253740"/>
            <a:ext cx="765175" cy="2076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>
            <p:custDataLst>
              <p:tags r:id="rId11"/>
            </p:custDataLst>
          </p:nvPr>
        </p:nvCxnSpPr>
        <p:spPr>
          <a:xfrm flipV="1">
            <a:off x="3444875" y="3828415"/>
            <a:ext cx="1047750" cy="19869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12"/>
            </p:custDataLst>
          </p:nvPr>
        </p:nvCxnSpPr>
        <p:spPr>
          <a:xfrm flipV="1">
            <a:off x="4808220" y="4237355"/>
            <a:ext cx="2282825" cy="1577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六角星 8"/>
          <p:cNvSpPr/>
          <p:nvPr>
            <p:custDataLst>
              <p:tags r:id="rId13"/>
            </p:custDataLst>
          </p:nvPr>
        </p:nvSpPr>
        <p:spPr>
          <a:xfrm>
            <a:off x="3072130" y="2914015"/>
            <a:ext cx="290830" cy="339725"/>
          </a:xfrm>
          <a:prstGeom prst="star6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角星 9"/>
          <p:cNvSpPr/>
          <p:nvPr>
            <p:custDataLst>
              <p:tags r:id="rId14"/>
            </p:custDataLst>
          </p:nvPr>
        </p:nvSpPr>
        <p:spPr>
          <a:xfrm>
            <a:off x="2016125" y="5330190"/>
            <a:ext cx="290830" cy="339725"/>
          </a:xfrm>
          <a:prstGeom prst="star6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角星 10"/>
          <p:cNvSpPr/>
          <p:nvPr>
            <p:custDataLst>
              <p:tags r:id="rId15"/>
            </p:custDataLst>
          </p:nvPr>
        </p:nvSpPr>
        <p:spPr>
          <a:xfrm>
            <a:off x="4656455" y="3817620"/>
            <a:ext cx="290830" cy="339725"/>
          </a:xfrm>
          <a:prstGeom prst="star6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角星 11"/>
          <p:cNvSpPr/>
          <p:nvPr>
            <p:custDataLst>
              <p:tags r:id="rId16"/>
            </p:custDataLst>
          </p:nvPr>
        </p:nvSpPr>
        <p:spPr>
          <a:xfrm>
            <a:off x="3241675" y="5596255"/>
            <a:ext cx="290830" cy="339725"/>
          </a:xfrm>
          <a:prstGeom prst="star6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角星 12"/>
          <p:cNvSpPr/>
          <p:nvPr>
            <p:custDataLst>
              <p:tags r:id="rId17"/>
            </p:custDataLst>
          </p:nvPr>
        </p:nvSpPr>
        <p:spPr>
          <a:xfrm>
            <a:off x="4620895" y="5596255"/>
            <a:ext cx="326390" cy="339725"/>
          </a:xfrm>
          <a:prstGeom prst="star6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角星 13"/>
          <p:cNvSpPr/>
          <p:nvPr>
            <p:custDataLst>
              <p:tags r:id="rId18"/>
            </p:custDataLst>
          </p:nvPr>
        </p:nvSpPr>
        <p:spPr>
          <a:xfrm>
            <a:off x="7091045" y="4121785"/>
            <a:ext cx="290830" cy="339725"/>
          </a:xfrm>
          <a:prstGeom prst="star6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7690" y="1779270"/>
            <a:ext cx="4798060" cy="486156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416810" y="527685"/>
            <a:ext cx="856043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观察第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周期各元素的第一电离能大小，可以发现镁的第一电离能比铝大，磷的第一电离能比硫大。请从核外电子排布的角度分析其中的原因。</a:t>
            </a:r>
            <a:endParaRPr lang="zh-CN" altLang="en-US" sz="2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0"/>
            </p:custDataLst>
          </p:nvPr>
        </p:nvSpPr>
        <p:spPr>
          <a:xfrm>
            <a:off x="193675" y="137160"/>
            <a:ext cx="201676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学以致用</a:t>
            </a:r>
            <a:endParaRPr lang="zh-CN" altLang="en-US" sz="3000"/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5901690" y="1542415"/>
            <a:ext cx="60960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元素的第一电离能大小还与其原子的核外电子排布有关。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当原子核外电子排布在能量相等的轨道上形成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全空（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、d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、f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半充满（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、d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、f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全充满（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、d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、f</a:t>
            </a:r>
            <a:r>
              <a:rPr lang="zh-CN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14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结构时原子处于能量较低状态，所以失电子所需能量较大，即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较大。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线形标注 1 7"/>
          <p:cNvSpPr/>
          <p:nvPr>
            <p:custDataLst>
              <p:tags r:id="rId12"/>
            </p:custDataLst>
          </p:nvPr>
        </p:nvSpPr>
        <p:spPr>
          <a:xfrm>
            <a:off x="4006850" y="2577465"/>
            <a:ext cx="886460" cy="4978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3s</a:t>
            </a:r>
            <a:r>
              <a:rPr lang="en-US" altLang="zh-CN" baseline="30000">
                <a:solidFill>
                  <a:srgbClr val="FF0000"/>
                </a:solidFill>
              </a:rPr>
              <a:t>2</a:t>
            </a:r>
            <a:r>
              <a:rPr lang="en-US" altLang="zh-CN">
                <a:solidFill>
                  <a:srgbClr val="FF0000"/>
                </a:solidFill>
              </a:rPr>
              <a:t>3p</a:t>
            </a:r>
            <a:r>
              <a:rPr lang="en-US" altLang="zh-CN" baseline="30000">
                <a:solidFill>
                  <a:srgbClr val="FF0000"/>
                </a:solidFill>
              </a:rPr>
              <a:t>3</a:t>
            </a:r>
            <a:endParaRPr lang="en-US" altLang="zh-CN" baseline="30000">
              <a:solidFill>
                <a:srgbClr val="FF0000"/>
              </a:solidFill>
            </a:endParaRPr>
          </a:p>
        </p:txBody>
      </p:sp>
      <p:sp>
        <p:nvSpPr>
          <p:cNvPr id="9" name="线形标注 1 8"/>
          <p:cNvSpPr/>
          <p:nvPr>
            <p:custDataLst>
              <p:tags r:id="rId13"/>
            </p:custDataLst>
          </p:nvPr>
        </p:nvSpPr>
        <p:spPr>
          <a:xfrm>
            <a:off x="2523490" y="3180080"/>
            <a:ext cx="886460" cy="4978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3s</a:t>
            </a:r>
            <a:r>
              <a:rPr lang="en-US" altLang="zh-CN" baseline="30000">
                <a:solidFill>
                  <a:srgbClr val="FF0000"/>
                </a:solidFill>
              </a:rPr>
              <a:t>2</a:t>
            </a:r>
            <a:endParaRPr lang="en-US" altLang="zh-CN" baseline="30000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44034" name="矩形 1"/>
          <p:cNvSpPr/>
          <p:nvPr>
            <p:custDataLst>
              <p:tags r:id="rId7"/>
            </p:custDataLst>
          </p:nvPr>
        </p:nvSpPr>
        <p:spPr>
          <a:xfrm>
            <a:off x="583565" y="498475"/>
            <a:ext cx="95846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b="1" u="none">
                <a:latin typeface="微软雅黑"/>
                <a:ea typeface="微软雅黑"/>
              </a:rPr>
              <a:t>2</a:t>
            </a:r>
            <a:r>
              <a:rPr lang="zh-CN" altLang="en-US" sz="2800" b="1" u="none">
                <a:latin typeface="微软雅黑"/>
                <a:ea typeface="微软雅黑"/>
              </a:rPr>
              <a:t>、</a:t>
            </a:r>
            <a:r>
              <a:rPr lang="zh-CN" altLang="en-US" sz="2400" b="1" u="none">
                <a:latin typeface="微软雅黑"/>
                <a:ea typeface="微软雅黑"/>
                <a:cs typeface="微软雅黑" panose="020b0503020204020204" charset="-122"/>
              </a:rPr>
              <a:t>元素的第二电离能、第三电离能</a:t>
            </a:r>
            <a:endParaRPr lang="zh-CN" altLang="en-US" sz="2400" b="1" u="none"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5" name="Text Box 3"/>
          <p:cNvSpPr txBox="1"/>
          <p:nvPr>
            <p:custDataLst>
              <p:tags r:id="rId8"/>
            </p:custDataLst>
          </p:nvPr>
        </p:nvSpPr>
        <p:spPr>
          <a:xfrm>
            <a:off x="583565" y="1169035"/>
            <a:ext cx="110496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+1</a:t>
            </a:r>
            <a:r>
              <a:rPr lang="zh-CN" altLang="en-US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价气态离子失去一个电子形成＋</a:t>
            </a:r>
            <a:r>
              <a:rPr lang="en-US" altLang="zh-CN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价气态阳离子所需的最低能量称为该元素的第二电离能，用</a:t>
            </a:r>
            <a:r>
              <a:rPr lang="en-US" altLang="zh-CN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3200" b="1" u="none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表示。</a:t>
            </a:r>
            <a:endParaRPr lang="en-US" altLang="zh-CN" sz="3200" b="1" u="none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+2</a:t>
            </a:r>
            <a:r>
              <a:rPr lang="zh-CN" altLang="en-US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价气态离子失去一个电子形成＋</a:t>
            </a:r>
            <a:r>
              <a:rPr lang="en-US" altLang="zh-CN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价气态阳离子所需的最低能量称为该元素的第三电离能，用</a:t>
            </a:r>
            <a:r>
              <a:rPr lang="en-US" altLang="zh-CN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3200" b="1" u="none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u="none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表示。</a:t>
            </a:r>
            <a:endParaRPr lang="zh-CN" altLang="en-US" sz="3200" b="1" u="none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35330" y="4022725"/>
            <a:ext cx="4748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1.</a:t>
            </a:r>
            <a:r>
              <a:rPr lang="zh-CN" altLang="en-US" sz="2800" b="1"/>
              <a:t>原子的逐级电离能越来越大</a:t>
            </a:r>
            <a:endParaRPr lang="zh-CN" altLang="en-US" sz="2800" b="1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35330" y="4544695"/>
            <a:ext cx="10567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2.</a:t>
            </a:r>
            <a:r>
              <a:rPr lang="zh-CN" altLang="en-US" sz="2800" b="1">
                <a:solidFill>
                  <a:srgbClr val="FF0000"/>
                </a:solidFill>
              </a:rPr>
              <a:t>当电离能突然变大时说明电子的电子层发生了变化</a:t>
            </a:r>
            <a:r>
              <a:rPr lang="zh-CN" altLang="en-US" sz="2800" b="1"/>
              <a:t>，即同一电子层中电离能相近，不同电子层中电离能有很大差距。</a:t>
            </a:r>
            <a:endParaRPr lang="zh-CN" altLang="en-US" sz="2800" b="1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2130" y="1197610"/>
            <a:ext cx="11659870" cy="2192020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11"/>
            </p:custDataLst>
          </p:nvPr>
        </p:nvSpPr>
        <p:spPr>
          <a:xfrm>
            <a:off x="193675" y="137160"/>
            <a:ext cx="291465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批判性思维</a:t>
            </a:r>
            <a:endParaRPr lang="zh-CN" altLang="en-US" sz="3000"/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34085" y="887095"/>
            <a:ext cx="9619615" cy="355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比较下列元素的第一电离能大小：</a:t>
            </a:r>
            <a:endParaRPr lang="zh-CN" altLang="zh-CN" sz="3000" b="1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  _____________ </a:t>
            </a:r>
            <a:endParaRPr lang="en-US" altLang="zh-CN" sz="30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  _______________</a:t>
            </a:r>
            <a:endParaRPr lang="zh-CN" altLang="zh-CN" sz="3000" b="1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Mg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  ____________ </a:t>
            </a:r>
            <a:endParaRPr lang="en-US" altLang="zh-CN" sz="30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zh-CN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  ________________</a:t>
            </a:r>
            <a:endParaRPr lang="zh-CN" altLang="zh-CN" sz="3000" b="1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355208" y="4767819"/>
            <a:ext cx="4702375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答案：（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F&gt;N&gt;O   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He&gt;Ne&gt;Ar</a:t>
            </a:r>
            <a:endParaRPr lang="en-US" altLang="zh-CN" sz="1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Mg&gt;Al&gt;Na      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F&gt;Cl&gt;Br</a:t>
            </a:r>
            <a:endParaRPr lang="zh-CN" altLang="zh-CN" sz="1800" b="1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9"/>
            </p:custDataLst>
          </p:nvPr>
        </p:nvSpPr>
        <p:spPr>
          <a:xfrm>
            <a:off x="497205" y="173355"/>
            <a:ext cx="201676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课堂练习</a:t>
            </a:r>
            <a:endParaRPr lang="zh-CN" altLang="en-US" sz="3000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64357" y="514351"/>
            <a:ext cx="227584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/>
              <a:t>预习</a:t>
            </a:r>
            <a:r>
              <a:rPr lang="en-US" altLang="zh-CN" sz="2400"/>
              <a:t>--</a:t>
            </a:r>
            <a:r>
              <a:rPr lang="zh-CN" altLang="en-US" sz="2400"/>
              <a:t>温故知新</a:t>
            </a:r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32782" y="1121568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归纳第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周期元素的性质变化规律。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21606" y="1728785"/>
          <a:ext cx="8879679" cy="410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320"/>
                <a:gridCol w="928337"/>
                <a:gridCol w="928370"/>
                <a:gridCol w="928304"/>
                <a:gridCol w="928337"/>
                <a:gridCol w="928337"/>
                <a:gridCol w="928337"/>
                <a:gridCol w="928337"/>
              </a:tblGrid>
              <a:tr h="47053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元素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Mg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主族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价电子排布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最高正化合价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最低负化合价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化合价的变化规律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7"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</a:tr>
              <a:tr h="6463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金属性和非金属性的变化规律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7"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</a:tr>
              <a:tr h="63199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原子半径的变化规律</a:t>
                      </a: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7">
                  <a:txBody>
                    <a:bodyPr vert="horz" wrap="square"/>
                    <a:lstStyle/>
                    <a:p>
                      <a:pPr algn="ctr"/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153821" y="2278858"/>
            <a:ext cx="611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ⅠA          ⅡA         ⅢA          ⅣA        ⅤA           ⅥA         ⅦA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153821" y="2724152"/>
            <a:ext cx="60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3s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4147655" y="3198263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        +2            +3           +4               +5         +6           +7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784677" y="3677969"/>
            <a:ext cx="3402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              -3           -2            -1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4722514" y="4192853"/>
            <a:ext cx="449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最高正价由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+7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，最低负价由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-4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4722514" y="4707737"/>
            <a:ext cx="449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金属性逐渐减弱，非金属性逐渐增强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700264" y="5334838"/>
            <a:ext cx="126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由大到小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48141" name="Text Box 4"/>
          <p:cNvSpPr txBox="1"/>
          <p:nvPr>
            <p:custDataLst>
              <p:tags r:id="rId7"/>
            </p:custDataLst>
          </p:nvPr>
        </p:nvSpPr>
        <p:spPr>
          <a:xfrm>
            <a:off x="810895" y="1414780"/>
            <a:ext cx="10742930" cy="2134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>
              <a:buNone/>
            </a:pP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具有下列电子构型的元素中，第一电离能最小的是（   ）</a:t>
            </a:r>
            <a:endParaRPr lang="zh-CN" altLang="en-US" sz="3200" b="1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np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B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np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C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np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D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ns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np</a:t>
            </a:r>
            <a:r>
              <a:rPr lang="en-US" altLang="zh-CN" sz="3200" b="1" u="none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3200" b="1" u="none" baseline="30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/>
            <a:endParaRPr lang="en-US" altLang="zh-CN" sz="3200" b="1" u="none" baseline="30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n-US" altLang="zh-CN" sz="3200" u="none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5"/>
          <p:cNvSpPr txBox="1"/>
          <p:nvPr>
            <p:custDataLst>
              <p:tags r:id="rId8"/>
            </p:custDataLst>
          </p:nvPr>
        </p:nvSpPr>
        <p:spPr>
          <a:xfrm>
            <a:off x="10645458" y="1356360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altLang="zh-CN" sz="3200" b="1" u="none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>
          <a:xfrm>
            <a:off x="448945" y="355600"/>
            <a:ext cx="201676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课堂练习</a:t>
            </a:r>
            <a:endParaRPr lang="zh-CN" altLang="en-US" sz="3000"/>
          </a:p>
        </p:txBody>
      </p:sp>
      <p:pic>
        <p:nvPicPr>
          <p:cNvPr id="48142" name="New picture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93500" y="12573000"/>
            <a:ext cx="304800" cy="228600"/>
          </a:xfrm>
          <a:prstGeom prst="cube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71500" y="304800"/>
            <a:ext cx="61137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</a:rPr>
              <a:t>一、原子核外电子排布的周期性</a:t>
            </a:r>
            <a:endParaRPr lang="zh-CN" altLang="en-US" sz="2800" b="1">
              <a:latin typeface="微软雅黑"/>
              <a:ea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23975" y="826770"/>
            <a:ext cx="9333230" cy="35718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56565" y="5100320"/>
            <a:ext cx="112795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除第1周期外，每隔一定数目的元素，元素原子的最外层电子数重复出现从1逐渐增加到8的周期性变化。</a:t>
            </a:r>
            <a:endParaRPr lang="zh-CN" altLang="en-US" sz="240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360680" y="4685665"/>
            <a:ext cx="5581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微软雅黑"/>
                <a:ea typeface="微软雅黑"/>
                <a:cs typeface="微软雅黑" panose="020b0503020204020204" charset="-122"/>
              </a:rPr>
              <a:t>、</a:t>
            </a:r>
            <a:r>
              <a:rPr lang="zh-CN" altLang="en-US" sz="24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最外层电子数目的变化</a:t>
            </a:r>
            <a:endParaRPr lang="zh-CN" altLang="en-US" sz="2400" b="1">
              <a:solidFill>
                <a:schemeClr val="tx1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pic>
        <p:nvPicPr>
          <p:cNvPr id="101" name="图片 100"/>
          <p:cNvPicPr/>
          <p:nvPr>
            <p:custDataLst>
              <p:tags r:id="rId8"/>
            </p:custDataLst>
          </p:nvPr>
        </p:nvPicPr>
        <p:blipFill>
          <a:blip r:embed="rId7"/>
          <a:srcRect b="39389"/>
          <a:stretch>
            <a:fillRect/>
          </a:stretch>
        </p:blipFill>
        <p:spPr>
          <a:xfrm>
            <a:off x="835025" y="90170"/>
            <a:ext cx="10521950" cy="3251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250825" y="3218180"/>
            <a:ext cx="39452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观察</a:t>
            </a:r>
            <a:r>
              <a:rPr lang="en-US" altLang="zh-CN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1-36</a:t>
            </a:r>
            <a:r>
              <a:rPr lang="zh-CN" altLang="en-US" sz="2400">
                <a:solidFill>
                  <a:srgbClr val="FF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号元素价电子排布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cxnSp>
        <p:nvCxnSpPr>
          <p:cNvPr id="20" name="直接箭头连接符 19"/>
          <p:cNvCxnSpPr/>
          <p:nvPr>
            <p:custDataLst>
              <p:tags r:id="rId10"/>
            </p:custDataLst>
          </p:nvPr>
        </p:nvCxnSpPr>
        <p:spPr>
          <a:xfrm flipV="1">
            <a:off x="1298575" y="1774190"/>
            <a:ext cx="9347835" cy="1587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1"/>
            </p:custDataLst>
          </p:nvPr>
        </p:nvCxnSpPr>
        <p:spPr>
          <a:xfrm flipV="1">
            <a:off x="1335405" y="3186430"/>
            <a:ext cx="9311005" cy="558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440055" y="4222750"/>
            <a:ext cx="116319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第2周期从左到右，元素原子的外围电子排布呈现从</a:t>
            </a:r>
            <a:r>
              <a:rPr lang="en-US" altLang="zh-CN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到</a:t>
            </a:r>
            <a:r>
              <a:rPr lang="en-US" altLang="zh-CN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的变化；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440055" y="4775200"/>
            <a:ext cx="113480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第3周期从左到右，元素原子的外围电子排布呈现从</a:t>
            </a:r>
            <a:r>
              <a:rPr lang="en-US" altLang="zh-CN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到</a:t>
            </a:r>
            <a:r>
              <a:rPr lang="en-US" altLang="zh-CN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的变化。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440055" y="5344795"/>
            <a:ext cx="107562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第4周期从左到右，元素原子的外围电子排布从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经过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3d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1~10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1~2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逐渐过渡到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4s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4p</a:t>
            </a:r>
            <a:r>
              <a:rPr lang="zh-CN" altLang="en-US" sz="3200" b="1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；</a:t>
            </a:r>
            <a:endParaRPr lang="zh-CN" altLang="en-US" sz="2800"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5"/>
            </p:custDataLst>
          </p:nvPr>
        </p:nvCxnSpPr>
        <p:spPr>
          <a:xfrm flipV="1">
            <a:off x="1280795" y="2480310"/>
            <a:ext cx="9347835" cy="1587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0" y="3828415"/>
            <a:ext cx="5581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微软雅黑"/>
                <a:ea typeface="微软雅黑"/>
                <a:cs typeface="微软雅黑" panose="020b0503020204020204" charset="-122"/>
              </a:rPr>
              <a:t>、</a:t>
            </a:r>
            <a:r>
              <a:rPr lang="zh-CN" altLang="en-US" sz="2400" b="1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价电子，外围电子排布</a:t>
            </a:r>
            <a:endParaRPr lang="zh-CN" altLang="en-US" sz="2400" b="1">
              <a:solidFill>
                <a:schemeClr val="tx1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1" name="图片 100"/>
          <p:cNvPicPr/>
          <p:nvPr>
            <p:custDataLst>
              <p:tags r:id="rId4"/>
            </p:custDataLst>
          </p:nvPr>
        </p:nvPicPr>
        <p:blipFill>
          <a:blip r:embed="rId3"/>
          <a:srcRect b="11"/>
          <a:stretch>
            <a:fillRect/>
          </a:stretch>
        </p:blipFill>
        <p:spPr>
          <a:xfrm>
            <a:off x="968375" y="746760"/>
            <a:ext cx="10521950" cy="53644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09905" y="580390"/>
            <a:ext cx="10018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/>
                <a:ea typeface="微软雅黑"/>
                <a:cs typeface="微软雅黑" panose="020b0503020204020204" charset="-122"/>
                <a:sym typeface="+mn-ea"/>
              </a:rPr>
              <a:t>根据元素原子的外围电子排布的特征，可将元素周期表分成五个区域：</a:t>
            </a:r>
            <a:endParaRPr lang="zh-CN" altLang="en-US" sz="2400">
              <a:latin typeface="微软雅黑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</a:rPr>
              <a:t>取决于最后的电子填入的能级</a:t>
            </a:r>
            <a:endParaRPr lang="zh-CN" altLang="en-US" sz="2400" b="1">
              <a:solidFill>
                <a:srgbClr val="C00000"/>
              </a:solidFill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9905" y="1684655"/>
            <a:ext cx="6339840" cy="470471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6849745" y="1386205"/>
            <a:ext cx="48025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包括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ⅠA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ⅡA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族元素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价电子排布式为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, 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除氢元素外均属于活泼金属元素。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 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6849745" y="3221990"/>
            <a:ext cx="44678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包括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ⅢA~ⅦA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族以及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族元素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价电子排布式为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1~6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除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除氢元素外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为非金属元素全部在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 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94310" y="233680"/>
            <a:ext cx="5581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微软雅黑"/>
                <a:ea typeface="微软雅黑"/>
                <a:cs typeface="微软雅黑" panose="020b0503020204020204" charset="-122"/>
              </a:rPr>
              <a:t>、元素周期表的新划分</a:t>
            </a:r>
            <a:endParaRPr lang="zh-CN" altLang="en-US" sz="2400" b="1">
              <a:solidFill>
                <a:schemeClr val="tx1"/>
              </a:solidFill>
              <a:latin typeface="微软雅黑"/>
              <a:ea typeface="微软雅黑"/>
              <a:cs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8620" y="461645"/>
            <a:ext cx="6339840" cy="470471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6849745" y="179705"/>
            <a:ext cx="458660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包括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ⅢB~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Ⅶ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，及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Ⅷ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族元素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价电子排布式为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-1)d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1~9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1~2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 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矩形 14"/>
          <p:cNvSpPr/>
          <p:nvPr>
            <p:custDataLst>
              <p:tags r:id="rId10"/>
            </p:custDataLst>
          </p:nvPr>
        </p:nvSpPr>
        <p:spPr>
          <a:xfrm>
            <a:off x="6728460" y="4408805"/>
            <a:ext cx="4486275" cy="1198879"/>
          </a:xfrm>
          <a:prstGeom prst="wedgeRectCallout">
            <a:avLst>
              <a:gd name="adj1" fmla="val -1380"/>
              <a:gd name="adj2" fmla="val -80508"/>
            </a:avLst>
          </a:prstGeom>
          <a:noFill/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/>
                <a:ea typeface="微软雅黑"/>
              </a:rPr>
              <a:t>因为副族元素是从典型的金属元素过渡到非金属元素的中间元素，故又被称为过渡元素</a:t>
            </a:r>
            <a:endParaRPr lang="zh-CN" altLang="en-US" sz="2400"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6806565" y="2049145"/>
            <a:ext cx="467233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ds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包括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ⅠB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ⅡB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族元素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价电子排布式为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-1)d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1~2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ds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区都是金属元素。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 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5120" y="655955"/>
            <a:ext cx="6339840" cy="470471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7115175" y="1854835"/>
            <a:ext cx="46304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包括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镧系和锕系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元素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价电子排布式为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-2)f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0~14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-1)d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0~2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。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 </a:t>
            </a:r>
            <a:endParaRPr lang="zh-CN" altLang="zh-CN" sz="3200" b="1">
              <a:solidFill>
                <a:srgbClr val="000000"/>
              </a:solidFill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22300" y="1375410"/>
            <a:ext cx="11087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1．已知某元素＋2价离子的电子排布式为1s</a:t>
            </a:r>
            <a:r>
              <a:rPr lang="zh-CN" altLang="en-US" sz="32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2s</a:t>
            </a:r>
            <a:r>
              <a:rPr lang="zh-CN" altLang="en-US" sz="32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2p</a:t>
            </a:r>
            <a:r>
              <a:rPr lang="zh-CN" altLang="en-US" sz="32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3s</a:t>
            </a:r>
            <a:r>
              <a:rPr lang="zh-CN" altLang="en-US" sz="32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3p</a:t>
            </a:r>
            <a:r>
              <a:rPr lang="zh-CN" altLang="en-US" sz="32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，该元素在周期表中属于( 　　)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A．ⅤB族      B．ⅡB族      C．Ⅷ族      D．ⅡA族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874895" y="2759710"/>
            <a:ext cx="513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D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509270" y="416560"/>
            <a:ext cx="201676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/>
              <a:t>课堂练习</a:t>
            </a:r>
            <a:endParaRPr lang="zh-CN" altLang="en-US" sz="30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AS_UNIQUEID" val="2119"/>
</p:tagLst>
</file>

<file path=ppt/tags/tag10.xml><?xml version="1.0" encoding="utf-8"?>
<p:tagLst xmlns:p="http://schemas.openxmlformats.org/presentationml/2006/main">
  <p:tag name="AS_UNIQUEID" val="21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22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1.xml><?xml version="1.0" encoding="utf-8"?>
<p:tagLst xmlns:p="http://schemas.openxmlformats.org/presentationml/2006/main">
  <p:tag name="AS_UNIQUEID" val="2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2.xml><?xml version="1.0" encoding="utf-8"?>
<p:tagLst xmlns:p="http://schemas.openxmlformats.org/presentationml/2006/main">
  <p:tag name="AS_UNIQUEID" val="2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3.xml><?xml version="1.0" encoding="utf-8"?>
<p:tagLst xmlns:p="http://schemas.openxmlformats.org/presentationml/2006/main">
  <p:tag name="AS_UNIQUEID" val="22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4.xml><?xml version="1.0" encoding="utf-8"?>
<p:tagLst xmlns:p="http://schemas.openxmlformats.org/presentationml/2006/main">
  <p:tag name="AS_UNIQUEID" val="2221"/>
</p:tagLst>
</file>

<file path=ppt/tags/tag105.xml><?xml version="1.0" encoding="utf-8"?>
<p:tagLst xmlns:p="http://schemas.openxmlformats.org/presentationml/2006/main">
  <p:tag name="AS_UNIQUEID" val="22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6.xml><?xml version="1.0" encoding="utf-8"?>
<p:tagLst xmlns:p="http://schemas.openxmlformats.org/presentationml/2006/main">
  <p:tag name="AS_UNIQUEID" val="22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1"/>
  <p:tag name="KSO_WM_UNIT_INDEX" val="1"/>
  <p:tag name="KSO_WM_UNIT_LAYERLEVEL" val="1"/>
  <p:tag name="KSO_WM_UNIT_TYPE" val="i"/>
</p:tagLst>
</file>

<file path=ppt/tags/tag107.xml><?xml version="1.0" encoding="utf-8"?>
<p:tagLst xmlns:p="http://schemas.openxmlformats.org/presentationml/2006/main">
  <p:tag name="AS_UNIQUEID" val="22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LAYERLEVEL" val="1"/>
  <p:tag name="KSO_WM_UNIT_TYPE" val="i"/>
</p:tagLst>
</file>

<file path=ppt/tags/tag108.xml><?xml version="1.0" encoding="utf-8"?>
<p:tagLst xmlns:p="http://schemas.openxmlformats.org/presentationml/2006/main">
  <p:tag name="AS_UNIQUEID" val="22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9.xml><?xml version="1.0" encoding="utf-8"?>
<p:tagLst xmlns:p="http://schemas.openxmlformats.org/presentationml/2006/main">
  <p:tag name="AS_UNIQUEID" val="22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.xml><?xml version="1.0" encoding="utf-8"?>
<p:tagLst xmlns:p="http://schemas.openxmlformats.org/presentationml/2006/main">
  <p:tag name="AS_UNIQUEID" val="21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22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1.xml><?xml version="1.0" encoding="utf-8"?>
<p:tagLst xmlns:p="http://schemas.openxmlformats.org/presentationml/2006/main">
  <p:tag name="AS_UNIQUEID" val="22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2.xml><?xml version="1.0" encoding="utf-8"?>
<p:tagLst xmlns:p="http://schemas.openxmlformats.org/presentationml/2006/main">
  <p:tag name="AS_UNIQUEID" val="2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3.xml><?xml version="1.0" encoding="utf-8"?>
<p:tagLst xmlns:p="http://schemas.openxmlformats.org/presentationml/2006/main">
  <p:tag name="AS_UNIQUEID" val="2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4.xml><?xml version="1.0" encoding="utf-8"?>
<p:tagLst xmlns:p="http://schemas.openxmlformats.org/presentationml/2006/main">
  <p:tag name="AS_UNIQUEID" val="2231"/>
</p:tagLst>
</file>

<file path=ppt/tags/tag115.xml><?xml version="1.0" encoding="utf-8"?>
<p:tagLst xmlns:p="http://schemas.openxmlformats.org/presentationml/2006/main">
  <p:tag name="AS_UNIQUEID" val="2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6.xml><?xml version="1.0" encoding="utf-8"?>
<p:tagLst xmlns:p="http://schemas.openxmlformats.org/presentationml/2006/main">
  <p:tag name="AS_UNIQUEID" val="22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1"/>
  <p:tag name="KSO_WM_UNIT_INDEX" val="1"/>
  <p:tag name="KSO_WM_UNIT_LAYERLEVEL" val="1"/>
  <p:tag name="KSO_WM_UNIT_TYPE" val="i"/>
</p:tagLst>
</file>

<file path=ppt/tags/tag117.xml><?xml version="1.0" encoding="utf-8"?>
<p:tagLst xmlns:p="http://schemas.openxmlformats.org/presentationml/2006/main">
  <p:tag name="AS_UNIQUEID" val="22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2"/>
  <p:tag name="KSO_WM_UNIT_INDEX" val="2"/>
  <p:tag name="KSO_WM_UNIT_LAYERLEVEL" val="1"/>
  <p:tag name="KSO_WM_UNIT_TYPE" val="i"/>
</p:tagLst>
</file>

<file path=ppt/tags/tag118.xml><?xml version="1.0" encoding="utf-8"?>
<p:tagLst xmlns:p="http://schemas.openxmlformats.org/presentationml/2006/main">
  <p:tag name="AS_UNIQUEID" val="22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9.xml><?xml version="1.0" encoding="utf-8"?>
<p:tagLst xmlns:p="http://schemas.openxmlformats.org/presentationml/2006/main">
  <p:tag name="AS_UNIQUEID" val="22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.xml><?xml version="1.0" encoding="utf-8"?>
<p:tagLst xmlns:p="http://schemas.openxmlformats.org/presentationml/2006/main">
  <p:tag name="AS_UNIQUEID" val="21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22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1.xml><?xml version="1.0" encoding="utf-8"?>
<p:tagLst xmlns:p="http://schemas.openxmlformats.org/presentationml/2006/main">
  <p:tag name="AS_UNIQUEID" val="22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2.xml><?xml version="1.0" encoding="utf-8"?>
<p:tagLst xmlns:p="http://schemas.openxmlformats.org/presentationml/2006/main">
  <p:tag name="AS_UNIQUEID" val="22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3.xml><?xml version="1.0" encoding="utf-8"?>
<p:tagLst xmlns:p="http://schemas.openxmlformats.org/presentationml/2006/main">
  <p:tag name="AS_UNIQUEID" val="22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4.xml><?xml version="1.0" encoding="utf-8"?>
<p:tagLst xmlns:p="http://schemas.openxmlformats.org/presentationml/2006/main">
  <p:tag name="AS_UNIQUEID" val="22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5.xml><?xml version="1.0" encoding="utf-8"?>
<p:tagLst xmlns:p="http://schemas.openxmlformats.org/presentationml/2006/main">
  <p:tag name="AS_UNIQUEID" val="22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6.xml><?xml version="1.0" encoding="utf-8"?>
<p:tagLst xmlns:p="http://schemas.openxmlformats.org/presentationml/2006/main">
  <p:tag name="AS_UNIQUEID" val="2243"/>
</p:tagLst>
</file>

<file path=ppt/tags/tag127.xml><?xml version="1.0" encoding="utf-8"?>
<p:tagLst xmlns:p="http://schemas.openxmlformats.org/presentationml/2006/main">
  <p:tag name="AS_UNIQUEID" val="2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8.xml><?xml version="1.0" encoding="utf-8"?>
<p:tagLst xmlns:p="http://schemas.openxmlformats.org/presentationml/2006/main">
  <p:tag name="AS_UNIQUEID" val="22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3"/>
  <p:tag name="KSO_WM_UNIT_INDEX" val="3"/>
  <p:tag name="KSO_WM_UNIT_LAYERLEVEL" val="1"/>
  <p:tag name="KSO_WM_UNIT_TYPE" val="i"/>
</p:tagLst>
</file>

<file path=ppt/tags/tag129.xml><?xml version="1.0" encoding="utf-8"?>
<p:tagLst xmlns:p="http://schemas.openxmlformats.org/presentationml/2006/main">
  <p:tag name="AS_UNIQUEID" val="22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4"/>
  <p:tag name="KSO_WM_UNIT_INDEX" val="4"/>
  <p:tag name="KSO_WM_UNIT_LAYERLEVEL" val="1"/>
  <p:tag name="KSO_WM_UNIT_TYPE" val="i"/>
</p:tagLst>
</file>

<file path=ppt/tags/tag13.xml><?xml version="1.0" encoding="utf-8"?>
<p:tagLst xmlns:p="http://schemas.openxmlformats.org/presentationml/2006/main">
  <p:tag name="AS_UNIQUEID" val="2131"/>
</p:tagLst>
</file>

<file path=ppt/tags/tag130.xml><?xml version="1.0" encoding="utf-8"?>
<p:tagLst xmlns:p="http://schemas.openxmlformats.org/presentationml/2006/main">
  <p:tag name="AS_UNIQUEID" val="22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1.xml><?xml version="1.0" encoding="utf-8"?>
<p:tagLst xmlns:p="http://schemas.openxmlformats.org/presentationml/2006/main">
  <p:tag name="AS_UNIQUEID" val="22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2.xml><?xml version="1.0" encoding="utf-8"?>
<p:tagLst xmlns:p="http://schemas.openxmlformats.org/presentationml/2006/main">
  <p:tag name="AS_UNIQUEID" val="22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3.xml><?xml version="1.0" encoding="utf-8"?>
<p:tagLst xmlns:p="http://schemas.openxmlformats.org/presentationml/2006/main">
  <p:tag name="AS_UNIQUEID" val="2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4.xml><?xml version="1.0" encoding="utf-8"?>
<p:tagLst xmlns:p="http://schemas.openxmlformats.org/presentationml/2006/main">
  <p:tag name="AS_UNIQUEID" val="2251"/>
</p:tagLst>
</file>

<file path=ppt/tags/tag135.xml><?xml version="1.0" encoding="utf-8"?>
<p:tagLst xmlns:p="http://schemas.openxmlformats.org/presentationml/2006/main">
  <p:tag name="AS_UNIQUEID" val="2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6.xml><?xml version="1.0" encoding="utf-8"?>
<p:tagLst xmlns:p="http://schemas.openxmlformats.org/presentationml/2006/main">
  <p:tag name="AS_UNIQUEID" val="22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7.xml><?xml version="1.0" encoding="utf-8"?>
<p:tagLst xmlns:p="http://schemas.openxmlformats.org/presentationml/2006/main">
  <p:tag name="AS_UNIQUEID" val="2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8.xml><?xml version="1.0" encoding="utf-8"?>
<p:tagLst xmlns:p="http://schemas.openxmlformats.org/presentationml/2006/main">
  <p:tag name="AS_UNIQUEID" val="2255"/>
</p:tagLst>
</file>

<file path=ppt/tags/tag139.xml><?xml version="1.0" encoding="utf-8"?>
<p:tagLst xmlns:p="http://schemas.openxmlformats.org/presentationml/2006/main">
  <p:tag name="AS_UNIQUEID" val="2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.xml><?xml version="1.0" encoding="utf-8"?>
<p:tagLst xmlns:p="http://schemas.openxmlformats.org/presentationml/2006/main">
  <p:tag name="AS_UNIQUEID" val="21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2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1.xml><?xml version="1.0" encoding="utf-8"?>
<p:tagLst xmlns:p="http://schemas.openxmlformats.org/presentationml/2006/main">
  <p:tag name="AS_UNIQUEID" val="2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2.xml><?xml version="1.0" encoding="utf-8"?>
<p:tagLst xmlns:p="http://schemas.openxmlformats.org/presentationml/2006/main">
  <p:tag name="AS_UNIQUEID" val="2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3.xml><?xml version="1.0" encoding="utf-8"?>
<p:tagLst xmlns:p="http://schemas.openxmlformats.org/presentationml/2006/main">
  <p:tag name="AS_UNIQUEID" val="2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4.xml><?xml version="1.0" encoding="utf-8"?>
<p:tagLst xmlns:p="http://schemas.openxmlformats.org/presentationml/2006/main">
  <p:tag name="AS_UNIQUEID" val="2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5.xml><?xml version="1.0" encoding="utf-8"?>
<p:tagLst xmlns:p="http://schemas.openxmlformats.org/presentationml/2006/main">
  <p:tag name="AS_UNIQUEID" val="2262"/>
</p:tagLst>
</file>

<file path=ppt/tags/tag146.xml><?xml version="1.0" encoding="utf-8"?>
<p:tagLst xmlns:p="http://schemas.openxmlformats.org/presentationml/2006/main">
  <p:tag name="AS_UNIQUEID" val="2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7.xml><?xml version="1.0" encoding="utf-8"?>
<p:tagLst xmlns:p="http://schemas.openxmlformats.org/presentationml/2006/main">
  <p:tag name="AS_UNIQUEID" val="2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8.xml><?xml version="1.0" encoding="utf-8"?>
<p:tagLst xmlns:p="http://schemas.openxmlformats.org/presentationml/2006/main">
  <p:tag name="AS_UNIQUEID" val="2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9.xml><?xml version="1.0" encoding="utf-8"?>
<p:tagLst xmlns:p="http://schemas.openxmlformats.org/presentationml/2006/main">
  <p:tag name="AS_UNIQUEID" val="2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.xml><?xml version="1.0" encoding="utf-8"?>
<p:tagLst xmlns:p="http://schemas.openxmlformats.org/presentationml/2006/main">
  <p:tag name="AS_UNIQUEID" val="21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22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1.xml><?xml version="1.0" encoding="utf-8"?>
<p:tagLst xmlns:p="http://schemas.openxmlformats.org/presentationml/2006/main">
  <p:tag name="AS_UNIQUEID" val="2268"/>
</p:tagLst>
</file>

<file path=ppt/tags/tag152.xml><?xml version="1.0" encoding="utf-8"?>
<p:tagLst xmlns:p="http://schemas.openxmlformats.org/presentationml/2006/main">
  <p:tag name="AS_UNIQUEID" val="22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TYPE" val="i"/>
</p:tagLst>
</file>

<file path=ppt/tags/tag153.xml><?xml version="1.0" encoding="utf-8"?>
<p:tagLst xmlns:p="http://schemas.openxmlformats.org/presentationml/2006/main">
  <p:tag name="AS_UNIQUEID" val="2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4.xml><?xml version="1.0" encoding="utf-8"?>
<p:tagLst xmlns:p="http://schemas.openxmlformats.org/presentationml/2006/main">
  <p:tag name="AS_UNIQUEID" val="22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5.xml><?xml version="1.0" encoding="utf-8"?>
<p:tagLst xmlns:p="http://schemas.openxmlformats.org/presentationml/2006/main">
  <p:tag name="AS_UNIQUEID" val="22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6.xml><?xml version="1.0" encoding="utf-8"?>
<p:tagLst xmlns:p="http://schemas.openxmlformats.org/presentationml/2006/main">
  <p:tag name="AS_UNIQUEID" val="2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7.xml><?xml version="1.0" encoding="utf-8"?>
<p:tagLst xmlns:p="http://schemas.openxmlformats.org/presentationml/2006/main">
  <p:tag name="AS_UNIQUEID" val="2274"/>
</p:tagLst>
</file>

<file path=ppt/tags/tag158.xml><?xml version="1.0" encoding="utf-8"?>
<p:tagLst xmlns:p="http://schemas.openxmlformats.org/presentationml/2006/main">
  <p:tag name="AS_UNIQUEID" val="2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9.xml><?xml version="1.0" encoding="utf-8"?>
<p:tagLst xmlns:p="http://schemas.openxmlformats.org/presentationml/2006/main">
  <p:tag name="AS_UNIQUEID" val="2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p="http://schemas.openxmlformats.org/presentationml/2006/main">
  <p:tag name="AS_UNIQUEID" val="21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2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1.xml><?xml version="1.0" encoding="utf-8"?>
<p:tagLst xmlns:p="http://schemas.openxmlformats.org/presentationml/2006/main">
  <p:tag name="AS_UNIQUEID" val="22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2.xml><?xml version="1.0" encoding="utf-8"?>
<p:tagLst xmlns:p="http://schemas.openxmlformats.org/presentationml/2006/main">
  <p:tag name="AS_UNIQUEID" val="22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3.xml><?xml version="1.0" encoding="utf-8"?>
<p:tagLst xmlns:p="http://schemas.openxmlformats.org/presentationml/2006/main">
  <p:tag name="AS_UNIQUEID" val="2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4.xml><?xml version="1.0" encoding="utf-8"?>
<p:tagLst xmlns:p="http://schemas.openxmlformats.org/presentationml/2006/main">
  <p:tag name="AS_UNIQUEID" val="22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5.xml><?xml version="1.0" encoding="utf-8"?>
<p:tagLst xmlns:p="http://schemas.openxmlformats.org/presentationml/2006/main">
  <p:tag name="AS_UNIQUEID" val="2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6.xml><?xml version="1.0" encoding="utf-8"?>
<p:tagLst xmlns:p="http://schemas.openxmlformats.org/presentationml/2006/main">
  <p:tag name="AS_UNIQUEID" val="2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7.xml><?xml version="1.0" encoding="utf-8"?>
<p:tagLst xmlns:p="http://schemas.openxmlformats.org/presentationml/2006/main">
  <p:tag name="AS_UNIQUEID" val="2284"/>
</p:tagLst>
</file>

<file path=ppt/tags/tag168.xml><?xml version="1.0" encoding="utf-8"?>
<p:tagLst xmlns:p="http://schemas.openxmlformats.org/presentationml/2006/main">
  <p:tag name="AS_UNIQUEID" val="228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169.xml><?xml version="1.0" encoding="utf-8"?>
<p:tagLst xmlns:p="http://schemas.openxmlformats.org/presentationml/2006/main">
  <p:tag name="AS_UNIQUEID" val="228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17.xml><?xml version="1.0" encoding="utf-8"?>
<p:tagLst xmlns:p="http://schemas.openxmlformats.org/presentationml/2006/main">
  <p:tag name="AS_UNIQUEID" val="21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228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1.xml><?xml version="1.0" encoding="utf-8"?>
<p:tagLst xmlns:p="http://schemas.openxmlformats.org/presentationml/2006/main">
  <p:tag name="AS_UNIQUEID" val="228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2.xml><?xml version="1.0" encoding="utf-8"?>
<p:tagLst xmlns:p="http://schemas.openxmlformats.org/presentationml/2006/main">
  <p:tag name="AS_UNIQUEID" val="228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3.xml><?xml version="1.0" encoding="utf-8"?>
<p:tagLst xmlns:p="http://schemas.openxmlformats.org/presentationml/2006/main">
  <p:tag name="AS_UNIQUEID" val="229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4.xml><?xml version="1.0" encoding="utf-8"?>
<p:tagLst xmlns:p="http://schemas.openxmlformats.org/presentationml/2006/main">
  <p:tag name="AS_UNIQUEID" val="2291"/>
</p:tagLst>
</file>

<file path=ppt/tags/tag175.xml><?xml version="1.0" encoding="utf-8"?>
<p:tagLst xmlns:p="http://schemas.openxmlformats.org/presentationml/2006/main">
  <p:tag name="AS_UNIQUEID" val="2292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76.xml><?xml version="1.0" encoding="utf-8"?>
<p:tagLst xmlns:p="http://schemas.openxmlformats.org/presentationml/2006/main">
  <p:tag name="AS_UNIQUEID" val="229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TYPE" val="i"/>
</p:tagLst>
</file>

<file path=ppt/tags/tag177.xml><?xml version="1.0" encoding="utf-8"?>
<p:tagLst xmlns:p="http://schemas.openxmlformats.org/presentationml/2006/main">
  <p:tag name="AS_UNIQUEID" val="229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2"/>
  <p:tag name="KSO_WM_UNIT_INDEX" val="2"/>
  <p:tag name="KSO_WM_UNIT_LAYERLEVEL" val="1"/>
  <p:tag name="KSO_WM_UNIT_TYPE" val="i"/>
</p:tagLst>
</file>

<file path=ppt/tags/tag178.xml><?xml version="1.0" encoding="utf-8"?>
<p:tagLst xmlns:p="http://schemas.openxmlformats.org/presentationml/2006/main">
  <p:tag name="AS_UNIQUEID" val="229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79.xml><?xml version="1.0" encoding="utf-8"?>
<p:tagLst xmlns:p="http://schemas.openxmlformats.org/presentationml/2006/main">
  <p:tag name="AS_UNIQUEID" val="229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.xml><?xml version="1.0" encoding="utf-8"?>
<p:tagLst xmlns:p="http://schemas.openxmlformats.org/presentationml/2006/main">
  <p:tag name="AS_UNIQUEID" val="2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229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1.xml><?xml version="1.0" encoding="utf-8"?>
<p:tagLst xmlns:p="http://schemas.openxmlformats.org/presentationml/2006/main">
  <p:tag name="AS_UNIQUEID" val="229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2.xml><?xml version="1.0" encoding="utf-8"?>
<p:tagLst xmlns:p="http://schemas.openxmlformats.org/presentationml/2006/main">
  <p:tag name="AS_UNIQUEID" val="229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3.xml><?xml version="1.0" encoding="utf-8"?>
<p:tagLst xmlns:p="http://schemas.openxmlformats.org/presentationml/2006/main">
  <p:tag name="AS_UNIQUEID" val="2300"/>
</p:tagLst>
</file>

<file path=ppt/tags/tag184.xml><?xml version="1.0" encoding="utf-8"?>
<p:tagLst xmlns:p="http://schemas.openxmlformats.org/presentationml/2006/main">
  <p:tag name="AS_UNIQUEID" val="230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3"/>
  <p:tag name="KSO_WM_UNIT_INDEX" val="3"/>
  <p:tag name="KSO_WM_UNIT_LAYERLEVEL" val="1"/>
  <p:tag name="KSO_WM_UNIT_TYPE" val="i"/>
</p:tagLst>
</file>

<file path=ppt/tags/tag185.xml><?xml version="1.0" encoding="utf-8"?>
<p:tagLst xmlns:p="http://schemas.openxmlformats.org/presentationml/2006/main">
  <p:tag name="AS_UNIQUEID" val="2302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86.xml><?xml version="1.0" encoding="utf-8"?>
<p:tagLst xmlns:p="http://schemas.openxmlformats.org/presentationml/2006/main">
  <p:tag name="AS_UNIQUEID" val="230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7.xml><?xml version="1.0" encoding="utf-8"?>
<p:tagLst xmlns:p="http://schemas.openxmlformats.org/presentationml/2006/main">
  <p:tag name="AS_UNIQUEID" val="230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8.xml><?xml version="1.0" encoding="utf-8"?>
<p:tagLst xmlns:p="http://schemas.openxmlformats.org/presentationml/2006/main">
  <p:tag name="AS_UNIQUEID" val="230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9.xml><?xml version="1.0" encoding="utf-8"?>
<p:tagLst xmlns:p="http://schemas.openxmlformats.org/presentationml/2006/main">
  <p:tag name="AS_UNIQUEID" val="230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.xml><?xml version="1.0" encoding="utf-8"?>
<p:tagLst xmlns:p="http://schemas.openxmlformats.org/presentationml/2006/main">
  <p:tag name="AS_UNIQUEID" val="2137"/>
</p:tagLst>
</file>

<file path=ppt/tags/tag190.xml><?xml version="1.0" encoding="utf-8"?>
<p:tagLst xmlns:p="http://schemas.openxmlformats.org/presentationml/2006/main">
  <p:tag name="AS_UNIQUEID" val="230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1.xml><?xml version="1.0" encoding="utf-8"?>
<p:tagLst xmlns:p="http://schemas.openxmlformats.org/presentationml/2006/main">
  <p:tag name="AS_UNIQUEID" val="230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2.xml><?xml version="1.0" encoding="utf-8"?>
<p:tagLst xmlns:p="http://schemas.openxmlformats.org/presentationml/2006/main">
  <p:tag name="AS_UNIQUEID" val="2309"/>
</p:tagLst>
</file>

<file path=ppt/tags/tag193.xml><?xml version="1.0" encoding="utf-8"?>
<p:tagLst xmlns:p="http://schemas.openxmlformats.org/presentationml/2006/main">
  <p:tag name="AS_UNIQUEID" val="231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3"/>
  <p:tag name="KSO_WM_UNIT_INDEX" val="3"/>
  <p:tag name="KSO_WM_UNIT_LAYERLEVEL" val="1"/>
  <p:tag name="KSO_WM_UNIT_TYPE" val="i"/>
</p:tagLst>
</file>

<file path=ppt/tags/tag194.xml><?xml version="1.0" encoding="utf-8"?>
<p:tagLst xmlns:p="http://schemas.openxmlformats.org/presentationml/2006/main">
  <p:tag name="AS_UNIQUEID" val="2311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95.xml><?xml version="1.0" encoding="utf-8"?>
<p:tagLst xmlns:p="http://schemas.openxmlformats.org/presentationml/2006/main">
  <p:tag name="AS_UNIQUEID" val="231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6.xml><?xml version="1.0" encoding="utf-8"?>
<p:tagLst xmlns:p="http://schemas.openxmlformats.org/presentationml/2006/main">
  <p:tag name="AS_UNIQUEID" val="231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7.xml><?xml version="1.0" encoding="utf-8"?>
<p:tagLst xmlns:p="http://schemas.openxmlformats.org/presentationml/2006/main">
  <p:tag name="AS_UNIQUEID" val="231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8.xml><?xml version="1.0" encoding="utf-8"?>
<p:tagLst xmlns:p="http://schemas.openxmlformats.org/presentationml/2006/main">
  <p:tag name="AS_UNIQUEID" val="231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99.xml><?xml version="1.0" encoding="utf-8"?>
<p:tagLst xmlns:p="http://schemas.openxmlformats.org/presentationml/2006/main">
  <p:tag name="AS_UNIQUEID" val="231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.xml><?xml version="1.0" encoding="utf-8"?>
<p:tagLst xmlns:p="http://schemas.openxmlformats.org/presentationml/2006/main">
  <p:tag name="AS_UNIQUEID" val="21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21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231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1.xml><?xml version="1.0" encoding="utf-8"?>
<p:tagLst xmlns:p="http://schemas.openxmlformats.org/presentationml/2006/main">
  <p:tag name="AS_UNIQUEID" val="2318"/>
</p:tagLst>
</file>

<file path=ppt/tags/tag202.xml><?xml version="1.0" encoding="utf-8"?>
<p:tagLst xmlns:p="http://schemas.openxmlformats.org/presentationml/2006/main">
  <p:tag name="AS_UNIQUEID" val="231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3"/>
  <p:tag name="KSO_WM_UNIT_INDEX" val="3"/>
  <p:tag name="KSO_WM_UNIT_LAYERLEVEL" val="1"/>
  <p:tag name="KSO_WM_UNIT_TYPE" val="i"/>
</p:tagLst>
</file>

<file path=ppt/tags/tag203.xml><?xml version="1.0" encoding="utf-8"?>
<p:tagLst xmlns:p="http://schemas.openxmlformats.org/presentationml/2006/main">
  <p:tag name="AS_UNIQUEID" val="2320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04.xml><?xml version="1.0" encoding="utf-8"?>
<p:tagLst xmlns:p="http://schemas.openxmlformats.org/presentationml/2006/main">
  <p:tag name="AS_UNIQUEID" val="232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5.xml><?xml version="1.0" encoding="utf-8"?>
<p:tagLst xmlns:p="http://schemas.openxmlformats.org/presentationml/2006/main">
  <p:tag name="AS_UNIQUEID" val="232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6.xml><?xml version="1.0" encoding="utf-8"?>
<p:tagLst xmlns:p="http://schemas.openxmlformats.org/presentationml/2006/main">
  <p:tag name="AS_UNIQUEID" val="232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7.xml><?xml version="1.0" encoding="utf-8"?>
<p:tagLst xmlns:p="http://schemas.openxmlformats.org/presentationml/2006/main">
  <p:tag name="AS_UNIQUEID" val="232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8.xml><?xml version="1.0" encoding="utf-8"?>
<p:tagLst xmlns:p="http://schemas.openxmlformats.org/presentationml/2006/main">
  <p:tag name="AS_UNIQUEID" val="232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09.xml><?xml version="1.0" encoding="utf-8"?>
<p:tagLst xmlns:p="http://schemas.openxmlformats.org/presentationml/2006/main">
  <p:tag name="AS_UNIQUEID" val="232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.xml><?xml version="1.0" encoding="utf-8"?>
<p:tagLst xmlns:p="http://schemas.openxmlformats.org/presentationml/2006/main">
  <p:tag name="AS_UNIQUEID" val="21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2327"/>
</p:tagLst>
</file>

<file path=ppt/tags/tag211.xml><?xml version="1.0" encoding="utf-8"?>
<p:tagLst xmlns:p="http://schemas.openxmlformats.org/presentationml/2006/main">
  <p:tag name="AS_UNIQUEID" val="232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3"/>
  <p:tag name="KSO_WM_UNIT_INDEX" val="3"/>
  <p:tag name="KSO_WM_UNIT_LAYERLEVEL" val="1"/>
  <p:tag name="KSO_WM_UNIT_TYPE" val="i"/>
</p:tagLst>
</file>

<file path=ppt/tags/tag212.xml><?xml version="1.0" encoding="utf-8"?>
<p:tagLst xmlns:p="http://schemas.openxmlformats.org/presentationml/2006/main">
  <p:tag name="AS_UNIQUEID" val="2329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13.xml><?xml version="1.0" encoding="utf-8"?>
<p:tagLst xmlns:p="http://schemas.openxmlformats.org/presentationml/2006/main">
  <p:tag name="AS_UNIQUEID" val="233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4.xml><?xml version="1.0" encoding="utf-8"?>
<p:tagLst xmlns:p="http://schemas.openxmlformats.org/presentationml/2006/main">
  <p:tag name="AS_UNIQUEID" val="233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5.xml><?xml version="1.0" encoding="utf-8"?>
<p:tagLst xmlns:p="http://schemas.openxmlformats.org/presentationml/2006/main">
  <p:tag name="AS_UNIQUEID" val="233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6.xml><?xml version="1.0" encoding="utf-8"?>
<p:tagLst xmlns:p="http://schemas.openxmlformats.org/presentationml/2006/main">
  <p:tag name="AS_UNIQUEID" val="233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7.xml><?xml version="1.0" encoding="utf-8"?>
<p:tagLst xmlns:p="http://schemas.openxmlformats.org/presentationml/2006/main">
  <p:tag name="AS_UNIQUEID" val="233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8.xml><?xml version="1.0" encoding="utf-8"?>
<p:tagLst xmlns:p="http://schemas.openxmlformats.org/presentationml/2006/main">
  <p:tag name="AS_UNIQUEID" val="233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19.xml><?xml version="1.0" encoding="utf-8"?>
<p:tagLst xmlns:p="http://schemas.openxmlformats.org/presentationml/2006/main">
  <p:tag name="AS_UNIQUEID" val="233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.xml><?xml version="1.0" encoding="utf-8"?>
<p:tagLst xmlns:p="http://schemas.openxmlformats.org/presentationml/2006/main">
  <p:tag name="AS_UNIQUEID" val="21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233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1.xml><?xml version="1.0" encoding="utf-8"?>
<p:tagLst xmlns:p="http://schemas.openxmlformats.org/presentationml/2006/main">
  <p:tag name="AS_UNIQUEID" val="2338"/>
</p:tagLst>
</file>

<file path=ppt/tags/tag222.xml><?xml version="1.0" encoding="utf-8"?>
<p:tagLst xmlns:p="http://schemas.openxmlformats.org/presentationml/2006/main">
  <p:tag name="AS_UNIQUEID" val="2339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23.xml><?xml version="1.0" encoding="utf-8"?>
<p:tagLst xmlns:p="http://schemas.openxmlformats.org/presentationml/2006/main">
  <p:tag name="AS_UNIQUEID" val="234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4.xml><?xml version="1.0" encoding="utf-8"?>
<p:tagLst xmlns:p="http://schemas.openxmlformats.org/presentationml/2006/main">
  <p:tag name="AS_UNIQUEID" val="234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5.xml><?xml version="1.0" encoding="utf-8"?>
<p:tagLst xmlns:p="http://schemas.openxmlformats.org/presentationml/2006/main">
  <p:tag name="AS_UNIQUEID" val="234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6.xml><?xml version="1.0" encoding="utf-8"?>
<p:tagLst xmlns:p="http://schemas.openxmlformats.org/presentationml/2006/main">
  <p:tag name="AS_UNIQUEID" val="234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7.xml><?xml version="1.0" encoding="utf-8"?>
<p:tagLst xmlns:p="http://schemas.openxmlformats.org/presentationml/2006/main">
  <p:tag name="AS_UNIQUEID" val="234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8.xml><?xml version="1.0" encoding="utf-8"?>
<p:tagLst xmlns:p="http://schemas.openxmlformats.org/presentationml/2006/main">
  <p:tag name="AS_UNIQUEID" val="234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229.xml><?xml version="1.0" encoding="utf-8"?>
<p:tagLst xmlns:p="http://schemas.openxmlformats.org/presentationml/2006/main">
  <p:tag name="AS_UNIQUEID" val="234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23.xml><?xml version="1.0" encoding="utf-8"?>
<p:tagLst xmlns:p="http://schemas.openxmlformats.org/presentationml/2006/main">
  <p:tag name="AS_UNIQUEID" val="21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2347"/>
</p:tagLst>
</file>

<file path=ppt/tags/tag231.xml><?xml version="1.0" encoding="utf-8"?>
<p:tagLst xmlns:p="http://schemas.openxmlformats.org/presentationml/2006/main">
  <p:tag name="AS_UNIQUEID" val="2348"/>
</p:tagLst>
</file>

<file path=ppt/tags/tag232.xml><?xml version="1.0" encoding="utf-8"?>
<p:tagLst xmlns:p="http://schemas.openxmlformats.org/presentationml/2006/main">
  <p:tag name="AS_UNIQUEID" val="2349"/>
  <p:tag name="KSO_WM_BEAUTIFY_FLAG" val="#wm#"/>
  <p:tag name="KSO_WM_TAG_VERSION" val="1.0"/>
  <p:tag name="KSO_WM_TEMPLATE_CATEGORY" val="custom"/>
  <p:tag name="KSO_WM_TEMPLATE_INDEX" val="2017740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3.xml><?xml version="1.0" encoding="utf-8"?>
<p:tagLst xmlns:p="http://schemas.openxmlformats.org/presentationml/2006/main">
  <p:tag name="AS_UNIQUEID" val="2350"/>
  <p:tag name="KSO_WM_BEAUTIFY_FLAG" val="#wm#"/>
  <p:tag name="KSO_WM_TAG_VERSION" val="1.0"/>
  <p:tag name="KSO_WM_TEMPLATE_CATEGORY" val="custom"/>
  <p:tag name="KSO_WM_TEMPLATE_INDEX" val="2017740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4.xml><?xml version="1.0" encoding="utf-8"?>
<p:tagLst xmlns:p="http://schemas.openxmlformats.org/presentationml/2006/main">
  <p:tag name="AS_UNIQUEID" val="23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5.xml><?xml version="1.0" encoding="utf-8"?>
<p:tagLst xmlns:p="http://schemas.openxmlformats.org/presentationml/2006/main">
  <p:tag name="AS_UNIQUEID" val="23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6.xml><?xml version="1.0" encoding="utf-8"?>
<p:tagLst xmlns:p="http://schemas.openxmlformats.org/presentationml/2006/main">
  <p:tag name="AS_UNIQUEID" val="23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7.xml><?xml version="1.0" encoding="utf-8"?>
<p:tagLst xmlns:p="http://schemas.openxmlformats.org/presentationml/2006/main">
  <p:tag name="AS_UNIQUEID" val="2354"/>
  <p:tag name="KSO_WM_BEAUTIFY_FLAG" val="#wm#"/>
  <p:tag name="KSO_WM_COMBINE_RELATE_SLIDE_ID" val="background20176891_1"/>
  <p:tag name="KSO_WM_TAG_VERSION" val="1.0"/>
  <p:tag name="KSO_WM_TEMPLATE_CATEGORY" val="custom"/>
  <p:tag name="KSO_WM_TEMPLATE_COLOR_TYPE" val="1"/>
  <p:tag name="KSO_WM_TEMPLATE_INDEX" val="20177407"/>
  <p:tag name="KSO_WM_TEMPLATE_MASTER_THUMB_INDEX" val="12"/>
  <p:tag name="KSO_WM_TEMPLATE_MASTER_TYPE" val="1"/>
  <p:tag name="KSO_WM_TEMPLATE_SUBCATEGORY" val="0"/>
  <p:tag name="KSO_WM_TEMPLATE_THUMBS_INDEX" val="1、4、11、23、25、27"/>
</p:tagLst>
</file>

<file path=ppt/tags/tag238.xml><?xml version="1.0" encoding="utf-8"?>
<p:tagLst xmlns:p="http://schemas.openxmlformats.org/presentationml/2006/main">
  <p:tag name="AS_UNIQUEID" val="2355"/>
</p:tagLst>
</file>

<file path=ppt/tags/tag239.xml><?xml version="1.0" encoding="utf-8"?>
<p:tagLst xmlns:p="http://schemas.openxmlformats.org/presentationml/2006/main">
  <p:tag name="AS_UNIQUEID" val="2356"/>
</p:tagLst>
</file>

<file path=ppt/tags/tag24.xml><?xml version="1.0" encoding="utf-8"?>
<p:tagLst xmlns:p="http://schemas.openxmlformats.org/presentationml/2006/main">
  <p:tag name="AS_UNIQUEID" val="21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1954"/>
</p:tagLst>
</file>

<file path=ppt/tags/tag241.xml><?xml version="1.0" encoding="utf-8"?>
<p:tagLst xmlns:p="http://schemas.openxmlformats.org/presentationml/2006/main">
  <p:tag name="KSO_WM_BEAUTIFY_FLAG" val="#wm#"/>
  <p:tag name="KSO_WM_COMBINE_RELATE_SLIDE_ID" val="background20176891_1"/>
  <p:tag name="KSO_WM_SLIDE_ID" val="custom20177407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177407"/>
  <p:tag name="KSO_WM_TEMPLATE_MASTER_THUMB_INDEX" val="12"/>
  <p:tag name="KSO_WM_TEMPLATE_MASTER_TYPE" val="1"/>
  <p:tag name="KSO_WM_TEMPLATE_SUBCATEGORY" val="0"/>
  <p:tag name="KSO_WM_TEMPLATE_THUMBS_INDEX" val="1、4、11、23、25、27"/>
</p:tagLst>
</file>

<file path=ppt/tags/tag242.xml><?xml version="1.0" encoding="utf-8"?>
<p:tagLst xmlns:p="http://schemas.openxmlformats.org/presentationml/2006/main">
  <p:tag name="AS_UNIQUEID" val="2357"/>
</p:tagLst>
</file>

<file path=ppt/tags/tag243.xml><?xml version="1.0" encoding="utf-8"?>
<p:tagLst xmlns:p="http://schemas.openxmlformats.org/presentationml/2006/main">
  <p:tag name="AS_UNIQUEID" val="2358"/>
</p:tagLst>
</file>

<file path=ppt/tags/tag244.xml><?xml version="1.0" encoding="utf-8"?>
<p:tagLst xmlns:p="http://schemas.openxmlformats.org/presentationml/2006/main">
  <p:tag name="AS_UNIQUEID" val="2359"/>
</p:tagLst>
</file>

<file path=ppt/tags/tag245.xml><?xml version="1.0" encoding="utf-8"?>
<p:tagLst xmlns:p="http://schemas.openxmlformats.org/presentationml/2006/main">
  <p:tag name="AS_UNIQUEID" val="2360"/>
  <p:tag name="KSO_WM_UNIT_TABLE_BEAUTIFY" val="smartTable{83cf1087-b4de-4688-916a-96ff02e5df4c}"/>
</p:tagLst>
</file>

<file path=ppt/tags/tag246.xml><?xml version="1.0" encoding="utf-8"?>
<p:tagLst xmlns:p="http://schemas.openxmlformats.org/presentationml/2006/main">
  <p:tag name="AS_UNIQUEID" val="2361"/>
</p:tagLst>
</file>

<file path=ppt/tags/tag247.xml><?xml version="1.0" encoding="utf-8"?>
<p:tagLst xmlns:p="http://schemas.openxmlformats.org/presentationml/2006/main">
  <p:tag name="AS_UNIQUEID" val="2362"/>
</p:tagLst>
</file>

<file path=ppt/tags/tag248.xml><?xml version="1.0" encoding="utf-8"?>
<p:tagLst xmlns:p="http://schemas.openxmlformats.org/presentationml/2006/main">
  <p:tag name="AS_UNIQUEID" val="2363"/>
</p:tagLst>
</file>

<file path=ppt/tags/tag249.xml><?xml version="1.0" encoding="utf-8"?>
<p:tagLst xmlns:p="http://schemas.openxmlformats.org/presentationml/2006/main">
  <p:tag name="AS_UNIQUEID" val="2364"/>
</p:tagLst>
</file>

<file path=ppt/tags/tag25.xml><?xml version="1.0" encoding="utf-8"?>
<p:tagLst xmlns:p="http://schemas.openxmlformats.org/presentationml/2006/main">
  <p:tag name="AS_UNIQUEID" val="21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2365"/>
</p:tagLst>
</file>

<file path=ppt/tags/tag251.xml><?xml version="1.0" encoding="utf-8"?>
<p:tagLst xmlns:p="http://schemas.openxmlformats.org/presentationml/2006/main">
  <p:tag name="AS_UNIQUEID" val="2366"/>
</p:tagLst>
</file>

<file path=ppt/tags/tag252.xml><?xml version="1.0" encoding="utf-8"?>
<p:tagLst xmlns:p="http://schemas.openxmlformats.org/presentationml/2006/main">
  <p:tag name="AS_UNIQUEID" val="2367"/>
</p:tagLst>
</file>

<file path=ppt/tags/tag253.xml><?xml version="1.0" encoding="utf-8"?>
<p:tagLst xmlns:p="http://schemas.openxmlformats.org/presentationml/2006/main">
  <p:tag name="AS_UNIQUEID" val="2368"/>
</p:tagLst>
</file>

<file path=ppt/tags/tag254.xml><?xml version="1.0" encoding="utf-8"?>
<p:tagLst xmlns:p="http://schemas.openxmlformats.org/presentationml/2006/main">
  <p:tag name="AS_UNIQUEID" val="236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255.xml><?xml version="1.0" encoding="utf-8"?>
<p:tagLst xmlns:p="http://schemas.openxmlformats.org/presentationml/2006/main">
  <p:tag name="AS_UNIQUEID" val="237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256.xml><?xml version="1.0" encoding="utf-8"?>
<p:tagLst xmlns:p="http://schemas.openxmlformats.org/presentationml/2006/main">
  <p:tag name="AS_UNIQUEID" val="1959"/>
</p:tagLst>
</file>

<file path=ppt/tags/tag257.xml><?xml version="1.0" encoding="utf-8"?>
<p:tagLst xmlns:p="http://schemas.openxmlformats.org/presentationml/2006/main">
  <p:tag name="AS_UNIQUEID" val="1958"/>
  <p:tag name="KSO_WM_UNIT_PLACING_PICTURE_USER_VIEWPORT" val="{&quot;height&quot;:5414,&quot;width&quot;:12178}"/>
</p:tagLst>
</file>

<file path=ppt/tags/tag258.xml><?xml version="1.0" encoding="utf-8"?>
<p:tagLst xmlns:p="http://schemas.openxmlformats.org/presentationml/2006/main">
  <p:tag name="AS_UNIQUEID" val="1960"/>
</p:tagLst>
</file>

<file path=ppt/tags/tag259.xml><?xml version="1.0" encoding="utf-8"?>
<p:tagLst xmlns:p="http://schemas.openxmlformats.org/presentationml/2006/main">
  <p:tag name="AS_UNIQUEID" val="1961"/>
</p:tagLst>
</file>

<file path=ppt/tags/tag26.xml><?xml version="1.0" encoding="utf-8"?>
<p:tagLst xmlns:p="http://schemas.openxmlformats.org/presentationml/2006/main">
  <p:tag name="AS_UNIQUEID" val="2144"/>
</p:tagLst>
</file>

<file path=ppt/tags/tag26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261.xml><?xml version="1.0" encoding="utf-8"?>
<p:tagLst xmlns:p="http://schemas.openxmlformats.org/presentationml/2006/main">
  <p:tag name="AS_UNIQUEID" val="2371"/>
</p:tagLst>
</file>

<file path=ppt/tags/tag262.xml><?xml version="1.0" encoding="utf-8"?>
<p:tagLst xmlns:p="http://schemas.openxmlformats.org/presentationml/2006/main">
  <p:tag name="AS_UNIQUEID" val="237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263.xml><?xml version="1.0" encoding="utf-8"?>
<p:tagLst xmlns:p="http://schemas.openxmlformats.org/presentationml/2006/main">
  <p:tag name="AS_UNIQUEID" val="237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264.xml><?xml version="1.0" encoding="utf-8"?>
<p:tagLst xmlns:p="http://schemas.openxmlformats.org/presentationml/2006/main">
  <p:tag name="AS_UNIQUEID" val="2374"/>
  <p:tag name="KSO_WM_UNIT_PLACING_PICTURE_USER_VIEWPORT" val="{&quot;height&quot;:5121,&quot;width&quot;:16570}"/>
</p:tagLst>
</file>

<file path=ppt/tags/tag265.xml><?xml version="1.0" encoding="utf-8"?>
<p:tagLst xmlns:p="http://schemas.openxmlformats.org/presentationml/2006/main">
  <p:tag name="AS_UNIQUEID" val="1960"/>
</p:tagLst>
</file>

<file path=ppt/tags/tag266.xml><?xml version="1.0" encoding="utf-8"?>
<p:tagLst xmlns:p="http://schemas.openxmlformats.org/presentationml/2006/main">
  <p:tag name="AS_UNIQUEID" val="1974"/>
</p:tagLst>
</file>

<file path=ppt/tags/tag267.xml><?xml version="1.0" encoding="utf-8"?>
<p:tagLst xmlns:p="http://schemas.openxmlformats.org/presentationml/2006/main">
  <p:tag name="AS_UNIQUEID" val="1975"/>
</p:tagLst>
</file>

<file path=ppt/tags/tag268.xml><?xml version="1.0" encoding="utf-8"?>
<p:tagLst xmlns:p="http://schemas.openxmlformats.org/presentationml/2006/main">
  <p:tag name="AS_UNIQUEID" val="1972"/>
</p:tagLst>
</file>

<file path=ppt/tags/tag269.xml><?xml version="1.0" encoding="utf-8"?>
<p:tagLst xmlns:p="http://schemas.openxmlformats.org/presentationml/2006/main">
  <p:tag name="AS_UNIQUEID" val="1976"/>
</p:tagLst>
</file>

<file path=ppt/tags/tag27.xml><?xml version="1.0" encoding="utf-8"?>
<p:tagLst xmlns:p="http://schemas.openxmlformats.org/presentationml/2006/main">
  <p:tag name="AS_UNIQUEID" val="2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983"/>
</p:tagLst>
</file>

<file path=ppt/tags/tag271.xml><?xml version="1.0" encoding="utf-8"?>
<p:tagLst xmlns:p="http://schemas.openxmlformats.org/presentationml/2006/main">
  <p:tag name="AS_UNIQUEID" val="1974"/>
</p:tagLst>
</file>

<file path=ppt/tags/tag272.xml><?xml version="1.0" encoding="utf-8"?>
<p:tagLst xmlns:p="http://schemas.openxmlformats.org/presentationml/2006/main">
  <p:tag name="AS_UNIQUEID" val="1961"/>
</p:tagLst>
</file>

<file path=ppt/tags/tag27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274.xml><?xml version="1.0" encoding="utf-8"?>
<p:tagLst xmlns:p="http://schemas.openxmlformats.org/presentationml/2006/main">
  <p:tag name="AS_UNIQUEID" val="2375"/>
</p:tagLst>
</file>

<file path=ppt/tags/tag275.xml><?xml version="1.0" encoding="utf-8"?>
<p:tagLst xmlns:p="http://schemas.openxmlformats.org/presentationml/2006/main">
  <p:tag name="AS_UNIQUEID" val="2376"/>
  <p:tag name="KSO_WM_UNIT_PLACING_PICTURE_USER_VIEWPORT" val="{&quot;height&quot;:5121,&quot;width&quot;:16570}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7.xml><?xml version="1.0" encoding="utf-8"?>
<p:tagLst xmlns:p="http://schemas.openxmlformats.org/presentationml/2006/main">
  <p:tag name="AS_UNIQUEID" val="2377"/>
</p:tagLst>
</file>

<file path=ppt/tags/tag278.xml><?xml version="1.0" encoding="utf-8"?>
<p:tagLst xmlns:p="http://schemas.openxmlformats.org/presentationml/2006/main">
  <p:tag name="AS_UNIQUEID" val="237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279.xml><?xml version="1.0" encoding="utf-8"?>
<p:tagLst xmlns:p="http://schemas.openxmlformats.org/presentationml/2006/main">
  <p:tag name="AS_UNIQUEID" val="237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28.xml><?xml version="1.0" encoding="utf-8"?>
<p:tagLst xmlns:p="http://schemas.openxmlformats.org/presentationml/2006/main">
  <p:tag name="AS_UNIQUEID" val="2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2380"/>
</p:tagLst>
</file>

<file path=ppt/tags/tag281.xml><?xml version="1.0" encoding="utf-8"?>
<p:tagLst xmlns:p="http://schemas.openxmlformats.org/presentationml/2006/main">
  <p:tag name="AS_UNIQUEID" val="2381"/>
</p:tagLst>
</file>

<file path=ppt/tags/tag282.xml><?xml version="1.0" encoding="utf-8"?>
<p:tagLst xmlns:p="http://schemas.openxmlformats.org/presentationml/2006/main">
  <p:tag name="AS_UNIQUEID" val="1666"/>
</p:tagLst>
</file>

<file path=ppt/tags/tag283.xml><?xml version="1.0" encoding="utf-8"?>
<p:tagLst xmlns:p="http://schemas.openxmlformats.org/presentationml/2006/main">
  <p:tag name="AS_UNIQUEID" val="1673"/>
</p:tagLst>
</file>

<file path=ppt/tags/tag284.xml><?xml version="1.0" encoding="utf-8"?>
<p:tagLst xmlns:p="http://schemas.openxmlformats.org/presentationml/2006/main">
  <p:tag name="AS_UNIQUEID" val="1961"/>
</p:tagLst>
</file>

<file path=ppt/tags/tag28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286.xml><?xml version="1.0" encoding="utf-8"?>
<p:tagLst xmlns:p="http://schemas.openxmlformats.org/presentationml/2006/main">
  <p:tag name="AS_UNIQUEID" val="2382"/>
</p:tagLst>
</file>

<file path=ppt/tags/tag287.xml><?xml version="1.0" encoding="utf-8"?>
<p:tagLst xmlns:p="http://schemas.openxmlformats.org/presentationml/2006/main">
  <p:tag name="AS_UNIQUEID" val="238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288.xml><?xml version="1.0" encoding="utf-8"?>
<p:tagLst xmlns:p="http://schemas.openxmlformats.org/presentationml/2006/main">
  <p:tag name="AS_UNIQUEID" val="238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289.xml><?xml version="1.0" encoding="utf-8"?>
<p:tagLst xmlns:p="http://schemas.openxmlformats.org/presentationml/2006/main">
  <p:tag name="AS_UNIQUEID" val="2385"/>
</p:tagLst>
</file>

<file path=ppt/tags/tag29.xml><?xml version="1.0" encoding="utf-8"?>
<p:tagLst xmlns:p="http://schemas.openxmlformats.org/presentationml/2006/main">
  <p:tag name="AS_UNIQUEID" val="2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675"/>
</p:tagLst>
</file>

<file path=ppt/tags/tag291.xml><?xml version="1.0" encoding="utf-8"?>
<p:tagLst xmlns:p="http://schemas.openxmlformats.org/presentationml/2006/main">
  <p:tag name="AS_UNIQUEID" val="2118"/>
</p:tagLst>
</file>

<file path=ppt/tags/tag292.xml><?xml version="1.0" encoding="utf-8"?>
<p:tagLst xmlns:p="http://schemas.openxmlformats.org/presentationml/2006/main">
  <p:tag name="AS_UNIQUEID" val="1681"/>
</p:tagLst>
</file>

<file path=ppt/tags/tag29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294.xml><?xml version="1.0" encoding="utf-8"?>
<p:tagLst xmlns:p="http://schemas.openxmlformats.org/presentationml/2006/main">
  <p:tag name="AS_UNIQUEID" val="2386"/>
</p:tagLst>
</file>

<file path=ppt/tags/tag295.xml><?xml version="1.0" encoding="utf-8"?>
<p:tagLst xmlns:p="http://schemas.openxmlformats.org/presentationml/2006/main">
  <p:tag name="AS_UNIQUEID" val="238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296.xml><?xml version="1.0" encoding="utf-8"?>
<p:tagLst xmlns:p="http://schemas.openxmlformats.org/presentationml/2006/main">
  <p:tag name="AS_UNIQUEID" val="238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297.xml><?xml version="1.0" encoding="utf-8"?>
<p:tagLst xmlns:p="http://schemas.openxmlformats.org/presentationml/2006/main">
  <p:tag name="AS_UNIQUEID" val="2389"/>
</p:tagLst>
</file>

<file path=ppt/tags/tag298.xml><?xml version="1.0" encoding="utf-8"?>
<p:tagLst xmlns:p="http://schemas.openxmlformats.org/presentationml/2006/main">
  <p:tag name="AS_UNIQUEID" val="1683"/>
</p:tagLst>
</file>

<file path=ppt/tags/tag29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AS_UNIQUEID" val="21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21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AS_UNIQUEID" val="2390"/>
</p:tagLst>
</file>

<file path=ppt/tags/tag301.xml><?xml version="1.0" encoding="utf-8"?>
<p:tagLst xmlns:p="http://schemas.openxmlformats.org/presentationml/2006/main">
  <p:tag name="AS_UNIQUEID" val="2391"/>
</p:tagLst>
</file>

<file path=ppt/tags/tag302.xml><?xml version="1.0" encoding="utf-8"?>
<p:tagLst xmlns:p="http://schemas.openxmlformats.org/presentationml/2006/main">
  <p:tag name="AS_UNIQUEID" val="2392"/>
</p:tagLst>
</file>

<file path=ppt/tags/tag303.xml><?xml version="1.0" encoding="utf-8"?>
<p:tagLst xmlns:p="http://schemas.openxmlformats.org/presentationml/2006/main">
  <p:tag name="AS_UNIQUEID" val="2393"/>
</p:tagLst>
</file>

<file path=ppt/tags/tag304.xml><?xml version="1.0" encoding="utf-8"?>
<p:tagLst xmlns:p="http://schemas.openxmlformats.org/presentationml/2006/main">
  <p:tag name="AS_UNIQUEID" val="2394"/>
</p:tagLst>
</file>

<file path=ppt/tags/tag305.xml><?xml version="1.0" encoding="utf-8"?>
<p:tagLst xmlns:p="http://schemas.openxmlformats.org/presentationml/2006/main">
  <p:tag name="AS_UNIQUEID" val="2395"/>
</p:tagLst>
</file>

<file path=ppt/tags/tag306.xml><?xml version="1.0" encoding="utf-8"?>
<p:tagLst xmlns:p="http://schemas.openxmlformats.org/presentationml/2006/main">
  <p:tag name="AS_UNIQUEID" val="2396"/>
</p:tagLst>
</file>

<file path=ppt/tags/tag307.xml><?xml version="1.0" encoding="utf-8"?>
<p:tagLst xmlns:p="http://schemas.openxmlformats.org/presentationml/2006/main">
  <p:tag name="AS_UNIQUEID" val="2397"/>
</p:tagLst>
</file>

<file path=ppt/tags/tag308.xml><?xml version="1.0" encoding="utf-8"?>
<p:tagLst xmlns:p="http://schemas.openxmlformats.org/presentationml/2006/main">
  <p:tag name="AS_UNIQUEID" val="2398"/>
</p:tagLst>
</file>

<file path=ppt/tags/tag309.xml><?xml version="1.0" encoding="utf-8"?>
<p:tagLst xmlns:p="http://schemas.openxmlformats.org/presentationml/2006/main">
  <p:tag name="AS_UNIQUEID" val="239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1.xml><?xml version="1.0" encoding="utf-8"?>
<p:tagLst xmlns:p="http://schemas.openxmlformats.org/presentationml/2006/main">
  <p:tag name="AS_UNIQUEID" val="21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AS_UNIQUEID" val="240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11.xml><?xml version="1.0" encoding="utf-8"?>
<p:tagLst xmlns:p="http://schemas.openxmlformats.org/presentationml/2006/main">
  <p:tag name="AS_UNIQUEID" val="2401"/>
</p:tagLst>
</file>

<file path=ppt/tags/tag312.xml><?xml version="1.0" encoding="utf-8"?>
<p:tagLst xmlns:p="http://schemas.openxmlformats.org/presentationml/2006/main">
  <p:tag name="AS_UNIQUEID" val="2402"/>
</p:tagLst>
</file>

<file path=ppt/tags/tag313.xml><?xml version="1.0" encoding="utf-8"?>
<p:tagLst xmlns:p="http://schemas.openxmlformats.org/presentationml/2006/main">
  <p:tag name="AS_UNIQUEID" val="2403"/>
</p:tagLst>
</file>

<file path=ppt/tags/tag31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15.xml><?xml version="1.0" encoding="utf-8"?>
<p:tagLst xmlns:p="http://schemas.openxmlformats.org/presentationml/2006/main">
  <p:tag name="AS_UNIQUEID" val="2404"/>
</p:tagLst>
</file>

<file path=ppt/tags/tag316.xml><?xml version="1.0" encoding="utf-8"?>
<p:tagLst xmlns:p="http://schemas.openxmlformats.org/presentationml/2006/main">
  <p:tag name="AS_UNIQUEID" val="240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17.xml><?xml version="1.0" encoding="utf-8"?>
<p:tagLst xmlns:p="http://schemas.openxmlformats.org/presentationml/2006/main">
  <p:tag name="AS_UNIQUEID" val="240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18.xml><?xml version="1.0" encoding="utf-8"?>
<p:tagLst xmlns:p="http://schemas.openxmlformats.org/presentationml/2006/main">
  <p:tag name="AS_UNIQUEID" val="1874"/>
</p:tagLst>
</file>

<file path=ppt/tags/tag319.xml><?xml version="1.0" encoding="utf-8"?>
<p:tagLst xmlns:p="http://schemas.openxmlformats.org/presentationml/2006/main">
  <p:tag name="AS_UNIQUEID" val="1875"/>
</p:tagLst>
</file>

<file path=ppt/tags/tag32.xml><?xml version="1.0" encoding="utf-8"?>
<p:tagLst xmlns:p="http://schemas.openxmlformats.org/presentationml/2006/main">
  <p:tag name="AS_UNIQUEID" val="21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AS_UNIQUEID" val="1876"/>
</p:tagLst>
</file>

<file path=ppt/tags/tag321.xml><?xml version="1.0" encoding="utf-8"?>
<p:tagLst xmlns:p="http://schemas.openxmlformats.org/presentationml/2006/main">
  <p:tag name="AS_UNIQUEID" val="1877"/>
</p:tagLst>
</file>

<file path=ppt/tags/tag322.xml><?xml version="1.0" encoding="utf-8"?>
<p:tagLst xmlns:p="http://schemas.openxmlformats.org/presentationml/2006/main">
  <p:tag name="AS_UNIQUEID" val="1883"/>
</p:tagLst>
</file>

<file path=ppt/tags/tag323.xml><?xml version="1.0" encoding="utf-8"?>
<p:tagLst xmlns:p="http://schemas.openxmlformats.org/presentationml/2006/main">
  <p:tag name="AS_UNIQUEID" val="2407"/>
</p:tagLst>
</file>

<file path=ppt/tags/tag324.xml><?xml version="1.0" encoding="utf-8"?>
<p:tagLst xmlns:p="http://schemas.openxmlformats.org/presentationml/2006/main">
  <p:tag name="AS_UNIQUEID" val="2408"/>
</p:tagLst>
</file>

<file path=ppt/tags/tag325.xml><?xml version="1.0" encoding="utf-8"?>
<p:tagLst xmlns:p="http://schemas.openxmlformats.org/presentationml/2006/main">
  <p:tag name="AS_UNIQUEID" val="2409"/>
</p:tagLst>
</file>

<file path=ppt/tags/tag32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27.xml><?xml version="1.0" encoding="utf-8"?>
<p:tagLst xmlns:p="http://schemas.openxmlformats.org/presentationml/2006/main">
  <p:tag name="AS_UNIQUEID" val="2410"/>
</p:tagLst>
</file>

<file path=ppt/tags/tag328.xml><?xml version="1.0" encoding="utf-8"?>
<p:tagLst xmlns:p="http://schemas.openxmlformats.org/presentationml/2006/main">
  <p:tag name="AS_UNIQUEID" val="24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29.xml><?xml version="1.0" encoding="utf-8"?>
<p:tagLst xmlns:p="http://schemas.openxmlformats.org/presentationml/2006/main">
  <p:tag name="AS_UNIQUEID" val="24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3.xml><?xml version="1.0" encoding="utf-8"?>
<p:tagLst xmlns:p="http://schemas.openxmlformats.org/presentationml/2006/main">
  <p:tag name="AS_UNIQUEID" val="21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2413"/>
</p:tagLst>
</file>

<file path=ppt/tags/tag331.xml><?xml version="1.0" encoding="utf-8"?>
<p:tagLst xmlns:p="http://schemas.openxmlformats.org/presentationml/2006/main">
  <p:tag name="AS_UNIQUEID" val="2414"/>
</p:tagLst>
</file>

<file path=ppt/tags/tag33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33.xml><?xml version="1.0" encoding="utf-8"?>
<p:tagLst xmlns:p="http://schemas.openxmlformats.org/presentationml/2006/main">
  <p:tag name="AS_UNIQUEID" val="2415"/>
</p:tagLst>
</file>

<file path=ppt/tags/tag334.xml><?xml version="1.0" encoding="utf-8"?>
<p:tagLst xmlns:p="http://schemas.openxmlformats.org/presentationml/2006/main">
  <p:tag name="AS_UNIQUEID" val="241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35.xml><?xml version="1.0" encoding="utf-8"?>
<p:tagLst xmlns:p="http://schemas.openxmlformats.org/presentationml/2006/main">
  <p:tag name="AS_UNIQUEID" val="241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36.xml><?xml version="1.0" encoding="utf-8"?>
<p:tagLst xmlns:p="http://schemas.openxmlformats.org/presentationml/2006/main">
  <p:tag name="AS_UNIQUEID" val="2418"/>
</p:tagLst>
</file>

<file path=ppt/tags/tag337.xml><?xml version="1.0" encoding="utf-8"?>
<p:tagLst xmlns:p="http://schemas.openxmlformats.org/presentationml/2006/main">
  <p:tag name="AS_UNIQUEID" val="2419"/>
</p:tagLst>
</file>

<file path=ppt/tags/tag338.xml><?xml version="1.0" encoding="utf-8"?>
<p:tagLst xmlns:p="http://schemas.openxmlformats.org/presentationml/2006/main">
  <p:tag name="AS_UNIQUEID" val="2420"/>
</p:tagLst>
</file>

<file path=ppt/tags/tag33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AS_UNIQUEID" val="21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2421"/>
</p:tagLst>
</file>

<file path=ppt/tags/tag341.xml><?xml version="1.0" encoding="utf-8"?>
<p:tagLst xmlns:p="http://schemas.openxmlformats.org/presentationml/2006/main">
  <p:tag name="AS_UNIQUEID" val="242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42.xml><?xml version="1.0" encoding="utf-8"?>
<p:tagLst xmlns:p="http://schemas.openxmlformats.org/presentationml/2006/main">
  <p:tag name="AS_UNIQUEID" val="242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43.xml><?xml version="1.0" encoding="utf-8"?>
<p:tagLst xmlns:p="http://schemas.openxmlformats.org/presentationml/2006/main">
  <p:tag name="AS_UNIQUEID" val="2424"/>
</p:tagLst>
</file>

<file path=ppt/tags/tag344.xml><?xml version="1.0" encoding="utf-8"?>
<p:tagLst xmlns:p="http://schemas.openxmlformats.org/presentationml/2006/main">
  <p:tag name="AS_UNIQUEID" val="2425"/>
</p:tagLst>
</file>

<file path=ppt/tags/tag345.xml><?xml version="1.0" encoding="utf-8"?>
<p:tagLst xmlns:p="http://schemas.openxmlformats.org/presentationml/2006/main">
  <p:tag name="AS_UNIQUEID" val="2426"/>
</p:tagLst>
</file>

<file path=ppt/tags/tag346.xml><?xml version="1.0" encoding="utf-8"?>
<p:tagLst xmlns:p="http://schemas.openxmlformats.org/presentationml/2006/main">
  <p:tag name="AS_UNIQUEID" val="2427"/>
</p:tagLst>
</file>

<file path=ppt/tags/tag347.xml><?xml version="1.0" encoding="utf-8"?>
<p:tagLst xmlns:p="http://schemas.openxmlformats.org/presentationml/2006/main">
  <p:tag name="AS_UNIQUEID" val="2428"/>
</p:tagLst>
</file>

<file path=ppt/tags/tag348.xml><?xml version="1.0" encoding="utf-8"?>
<p:tagLst xmlns:p="http://schemas.openxmlformats.org/presentationml/2006/main">
  <p:tag name="AS_UNIQUEID" val="2429"/>
</p:tagLst>
</file>

<file path=ppt/tags/tag349.xml><?xml version="1.0" encoding="utf-8"?>
<p:tagLst xmlns:p="http://schemas.openxmlformats.org/presentationml/2006/main">
  <p:tag name="AS_UNIQUEID" val="2430"/>
</p:tagLst>
</file>

<file path=ppt/tags/tag35.xml><?xml version="1.0" encoding="utf-8"?>
<p:tagLst xmlns:p="http://schemas.openxmlformats.org/presentationml/2006/main">
  <p:tag name="AS_UNIQUEID" val="2153"/>
</p:tagLst>
</file>

<file path=ppt/tags/tag350.xml><?xml version="1.0" encoding="utf-8"?>
<p:tagLst xmlns:p="http://schemas.openxmlformats.org/presentationml/2006/main">
  <p:tag name="AS_UNIQUEID" val="2431"/>
</p:tagLst>
</file>

<file path=ppt/tags/tag351.xml><?xml version="1.0" encoding="utf-8"?>
<p:tagLst xmlns:p="http://schemas.openxmlformats.org/presentationml/2006/main">
  <p:tag name="AS_UNIQUEID" val="2432"/>
</p:tagLst>
</file>

<file path=ppt/tags/tag352.xml><?xml version="1.0" encoding="utf-8"?>
<p:tagLst xmlns:p="http://schemas.openxmlformats.org/presentationml/2006/main">
  <p:tag name="AS_UNIQUEID" val="2433"/>
</p:tagLst>
</file>

<file path=ppt/tags/tag353.xml><?xml version="1.0" encoding="utf-8"?>
<p:tagLst xmlns:p="http://schemas.openxmlformats.org/presentationml/2006/main">
  <p:tag name="AS_UNIQUEID" val="2434"/>
</p:tagLst>
</file>

<file path=ppt/tags/tag35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55.xml><?xml version="1.0" encoding="utf-8"?>
<p:tagLst xmlns:p="http://schemas.openxmlformats.org/presentationml/2006/main">
  <p:tag name="AS_UNIQUEID" val="2435"/>
</p:tagLst>
</file>

<file path=ppt/tags/tag356.xml><?xml version="1.0" encoding="utf-8"?>
<p:tagLst xmlns:p="http://schemas.openxmlformats.org/presentationml/2006/main">
  <p:tag name="AS_UNIQUEID" val="243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57.xml><?xml version="1.0" encoding="utf-8"?>
<p:tagLst xmlns:p="http://schemas.openxmlformats.org/presentationml/2006/main">
  <p:tag name="AS_UNIQUEID" val="243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58.xml><?xml version="1.0" encoding="utf-8"?>
<p:tagLst xmlns:p="http://schemas.openxmlformats.org/presentationml/2006/main">
  <p:tag name="AS_UNIQUEID" val="1964"/>
</p:tagLst>
</file>

<file path=ppt/tags/tag359.xml><?xml version="1.0" encoding="utf-8"?>
<p:tagLst xmlns:p="http://schemas.openxmlformats.org/presentationml/2006/main">
  <p:tag name="AS_UNIQUEID" val="2438"/>
</p:tagLst>
</file>

<file path=ppt/tags/tag36.xml><?xml version="1.0" encoding="utf-8"?>
<p:tagLst xmlns:p="http://schemas.openxmlformats.org/presentationml/2006/main">
  <p:tag name="AS_UNIQUEID" val="2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0.xml><?xml version="1.0" encoding="utf-8"?>
<p:tagLst xmlns:p="http://schemas.openxmlformats.org/presentationml/2006/main">
  <p:tag name="AS_UNIQUEID" val="2439"/>
</p:tagLst>
</file>

<file path=ppt/tags/tag361.xml><?xml version="1.0" encoding="utf-8"?>
<p:tagLst xmlns:p="http://schemas.openxmlformats.org/presentationml/2006/main">
  <p:tag name="AS_UNIQUEID" val="2440"/>
</p:tagLst>
</file>

<file path=ppt/tags/tag362.xml><?xml version="1.0" encoding="utf-8"?>
<p:tagLst xmlns:p="http://schemas.openxmlformats.org/presentationml/2006/main">
  <p:tag name="AS_UNIQUEID" val="2441"/>
</p:tagLst>
</file>

<file path=ppt/tags/tag363.xml><?xml version="1.0" encoding="utf-8"?>
<p:tagLst xmlns:p="http://schemas.openxmlformats.org/presentationml/2006/main">
  <p:tag name="AS_UNIQUEID" val="2442"/>
</p:tagLst>
</file>

<file path=ppt/tags/tag36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65.xml><?xml version="1.0" encoding="utf-8"?>
<p:tagLst xmlns:p="http://schemas.openxmlformats.org/presentationml/2006/main">
  <p:tag name="AS_UNIQUEID" val="2443"/>
</p:tagLst>
</file>

<file path=ppt/tags/tag366.xml><?xml version="1.0" encoding="utf-8"?>
<p:tagLst xmlns:p="http://schemas.openxmlformats.org/presentationml/2006/main">
  <p:tag name="AS_UNIQUEID" val="244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67.xml><?xml version="1.0" encoding="utf-8"?>
<p:tagLst xmlns:p="http://schemas.openxmlformats.org/presentationml/2006/main">
  <p:tag name="AS_UNIQUEID" val="244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68.xml><?xml version="1.0" encoding="utf-8"?>
<p:tagLst xmlns:p="http://schemas.openxmlformats.org/presentationml/2006/main">
  <p:tag name="AS_UNIQUEID" val="2446"/>
</p:tagLst>
</file>

<file path=ppt/tags/tag369.xml><?xml version="1.0" encoding="utf-8"?>
<p:tagLst xmlns:p="http://schemas.openxmlformats.org/presentationml/2006/main">
  <p:tag name="AS_UNIQUEID" val="2447"/>
</p:tagLst>
</file>

<file path=ppt/tags/tag37.xml><?xml version="1.0" encoding="utf-8"?>
<p:tagLst xmlns:p="http://schemas.openxmlformats.org/presentationml/2006/main">
  <p:tag name="AS_UNIQUEID" val="21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71.xml><?xml version="1.0" encoding="utf-8"?>
<p:tagLst xmlns:p="http://schemas.openxmlformats.org/presentationml/2006/main">
  <p:tag name="AS_UNIQUEID" val="2448"/>
</p:tagLst>
</file>

<file path=ppt/tags/tag372.xml><?xml version="1.0" encoding="utf-8"?>
<p:tagLst xmlns:p="http://schemas.openxmlformats.org/presentationml/2006/main">
  <p:tag name="AS_UNIQUEID" val="244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73.xml><?xml version="1.0" encoding="utf-8"?>
<p:tagLst xmlns:p="http://schemas.openxmlformats.org/presentationml/2006/main">
  <p:tag name="AS_UNIQUEID" val="245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74.xml><?xml version="1.0" encoding="utf-8"?>
<p:tagLst xmlns:p="http://schemas.openxmlformats.org/presentationml/2006/main">
  <p:tag name="AS_UNIQUEID" val="2451"/>
</p:tagLst>
</file>

<file path=ppt/tags/tag375.xml><?xml version="1.0" encoding="utf-8"?>
<p:tagLst xmlns:p="http://schemas.openxmlformats.org/presentationml/2006/main">
  <p:tag name="AS_UNIQUEID" val="2452"/>
</p:tagLst>
</file>

<file path=ppt/tags/tag376.xml><?xml version="1.0" encoding="utf-8"?>
<p:tagLst xmlns:p="http://schemas.openxmlformats.org/presentationml/2006/main">
  <p:tag name="AS_UNIQUEID" val="2011"/>
</p:tagLst>
</file>

<file path=ppt/tags/tag377.xml><?xml version="1.0" encoding="utf-8"?>
<p:tagLst xmlns:p="http://schemas.openxmlformats.org/presentationml/2006/main">
  <p:tag name="AS_UNIQUEID" val="2453"/>
</p:tagLst>
</file>

<file path=ppt/tags/tag37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79.xml><?xml version="1.0" encoding="utf-8"?>
<p:tagLst xmlns:p="http://schemas.openxmlformats.org/presentationml/2006/main">
  <p:tag name="AS_UNIQUEID" val="2454"/>
</p:tagLst>
</file>

<file path=ppt/tags/tag38.xml><?xml version="1.0" encoding="utf-8"?>
<p:tagLst xmlns:p="http://schemas.openxmlformats.org/presentationml/2006/main">
  <p:tag name="AS_UNIQUEID" val="21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p="http://schemas.openxmlformats.org/presentationml/2006/main">
  <p:tag name="AS_UNIQUEID" val="245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81.xml><?xml version="1.0" encoding="utf-8"?>
<p:tagLst xmlns:p="http://schemas.openxmlformats.org/presentationml/2006/main">
  <p:tag name="AS_UNIQUEID" val="24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82.xml><?xml version="1.0" encoding="utf-8"?>
<p:tagLst xmlns:p="http://schemas.openxmlformats.org/presentationml/2006/main">
  <p:tag name="AS_UNIQUEID" val="2457"/>
</p:tagLst>
</file>

<file path=ppt/tags/tag383.xml><?xml version="1.0" encoding="utf-8"?>
<p:tagLst xmlns:p="http://schemas.openxmlformats.org/presentationml/2006/main">
  <p:tag name="AS_UNIQUEID" val="2458"/>
</p:tagLst>
</file>

<file path=ppt/tags/tag384.xml><?xml version="1.0" encoding="utf-8"?>
<p:tagLst xmlns:p="http://schemas.openxmlformats.org/presentationml/2006/main">
  <p:tag name="AS_UNIQUEID" val="2459"/>
</p:tagLst>
</file>

<file path=ppt/tags/tag38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86.xml><?xml version="1.0" encoding="utf-8"?>
<p:tagLst xmlns:p="http://schemas.openxmlformats.org/presentationml/2006/main">
  <p:tag name="AS_UNIQUEID" val="2460"/>
</p:tagLst>
</file>

<file path=ppt/tags/tag387.xml><?xml version="1.0" encoding="utf-8"?>
<p:tagLst xmlns:p="http://schemas.openxmlformats.org/presentationml/2006/main">
  <p:tag name="AS_UNIQUEID" val="24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775f4a2c-4deb-4992-afa4-4d43064e0603}"/>
</p:tagLst>
</file>

<file path=ppt/tags/tag388.xml><?xml version="1.0" encoding="utf-8"?>
<p:tagLst xmlns:p="http://schemas.openxmlformats.org/presentationml/2006/main">
  <p:tag name="AS_UNIQUEID" val="246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34d78475-8274-47aa-b1af-59076d5242a3}"/>
</p:tagLst>
</file>

<file path=ppt/tags/tag389.xml><?xml version="1.0" encoding="utf-8"?>
<p:tagLst xmlns:p="http://schemas.openxmlformats.org/presentationml/2006/main">
  <p:tag name="AS_UNIQUEID" val="2463"/>
</p:tagLst>
</file>

<file path=ppt/tags/tag39.xml><?xml version="1.0" encoding="utf-8"?>
<p:tagLst xmlns:p="http://schemas.openxmlformats.org/presentationml/2006/main">
  <p:tag name="AS_UNIQUEID" val="21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p="http://schemas.openxmlformats.org/presentationml/2006/main">
  <p:tag name="AS_UNIQUEID" val="2464"/>
</p:tagLst>
</file>

<file path=ppt/tags/tag391.xml><?xml version="1.0" encoding="utf-8"?>
<p:tagLst xmlns:p="http://schemas.openxmlformats.org/presentationml/2006/main">
  <p:tag name="AS_UNIQUEID" val="2465"/>
</p:tagLst>
</file>

<file path=ppt/tags/tag392.xml><?xml version="1.0" encoding="utf-8"?>
<p:tagLst xmlns:p="http://schemas.openxmlformats.org/presentationml/2006/main">
  <p:tag name="AS_UNIQUEID" val="2466"/>
</p:tagLst>
</file>

<file path=ppt/tags/tag39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5176"/>
</p:tagLst>
</file>

<file path=ppt/tags/tag39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zYzNjJmYzQ1Yjg5ZjQzNTcyZDQ0YmI0MWM2ZGI1MzYifQ=="/>
  <p:tag name="KSO_WPP_MARK_KEY" val="2563fde3-3942-4a25-93dc-f509999a32cc"/>
</p:tagLst>
</file>

<file path=ppt/tags/tag4.xml><?xml version="1.0" encoding="utf-8"?>
<p:tagLst xmlns:p="http://schemas.openxmlformats.org/presentationml/2006/main">
  <p:tag name="AS_UNIQUEID" val="21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2158"/>
</p:tagLst>
</file>

<file path=ppt/tags/tag41.xml><?xml version="1.0" encoding="utf-8"?>
<p:tagLst xmlns:p="http://schemas.openxmlformats.org/presentationml/2006/main">
  <p:tag name="AS_UNIQUEID" val="21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21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21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2162"/>
</p:tagLst>
</file>

<file path=ppt/tags/tag45.xml><?xml version="1.0" encoding="utf-8"?>
<p:tagLst xmlns:p="http://schemas.openxmlformats.org/presentationml/2006/main">
  <p:tag name="AS_UNIQUEID" val="21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21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21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2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21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21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21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2169"/>
</p:tagLst>
</file>

<file path=ppt/tags/tag52.xml><?xml version="1.0" encoding="utf-8"?>
<p:tagLst xmlns:p="http://schemas.openxmlformats.org/presentationml/2006/main">
  <p:tag name="AS_UNIQUEID" val="21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21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21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21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21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2175"/>
</p:tagLst>
</file>

<file path=ppt/tags/tag58.xml><?xml version="1.0" encoding="utf-8"?>
<p:tagLst xmlns:p="http://schemas.openxmlformats.org/presentationml/2006/main">
  <p:tag name="AS_UNIQUEID" val="21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21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21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21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2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2180"/>
</p:tagLst>
</file>

<file path=ppt/tags/tag63.xml><?xml version="1.0" encoding="utf-8"?>
<p:tagLst xmlns:p="http://schemas.openxmlformats.org/presentationml/2006/main">
  <p:tag name="AS_UNIQUEID" val="21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21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21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21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2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2186"/>
</p:tagLst>
</file>

<file path=ppt/tags/tag69.xml><?xml version="1.0" encoding="utf-8"?>
<p:tagLst xmlns:p="http://schemas.openxmlformats.org/presentationml/2006/main">
  <p:tag name="AS_UNIQUEID" val="2187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2125"/>
</p:tagLst>
</file>

<file path=ppt/tags/tag70.xml><?xml version="1.0" encoding="utf-8"?>
<p:tagLst xmlns:p="http://schemas.openxmlformats.org/presentationml/2006/main">
  <p:tag name="AS_UNIQUEID" val="2188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21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21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21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2192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6.xml><?xml version="1.0" encoding="utf-8"?>
<p:tagLst xmlns:p="http://schemas.openxmlformats.org/presentationml/2006/main">
  <p:tag name="AS_UNIQUEID" val="2193"/>
</p:tagLst>
</file>

<file path=ppt/tags/tag77.xml><?xml version="1.0" encoding="utf-8"?>
<p:tagLst xmlns:p="http://schemas.openxmlformats.org/presentationml/2006/main">
  <p:tag name="AS_UNIQUEID" val="219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8.xml><?xml version="1.0" encoding="utf-8"?>
<p:tagLst xmlns:p="http://schemas.openxmlformats.org/presentationml/2006/main">
  <p:tag name="AS_UNIQUEID" val="219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p="http://schemas.openxmlformats.org/presentationml/2006/main">
  <p:tag name="AS_UNIQUEID" val="219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p="http://schemas.openxmlformats.org/presentationml/2006/main">
  <p:tag name="AS_UNIQUEID" val="21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219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81.xml><?xml version="1.0" encoding="utf-8"?>
<p:tagLst xmlns:p="http://schemas.openxmlformats.org/presentationml/2006/main">
  <p:tag name="AS_UNIQUEID" val="219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AS_UNIQUEID" val="219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3.xml><?xml version="1.0" encoding="utf-8"?>
<p:tagLst xmlns:p="http://schemas.openxmlformats.org/presentationml/2006/main">
  <p:tag name="AS_UNIQUEID" val="220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4.xml><?xml version="1.0" encoding="utf-8"?>
<p:tagLst xmlns:p="http://schemas.openxmlformats.org/presentationml/2006/main">
  <p:tag name="AS_UNIQUEID" val="220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5.xml><?xml version="1.0" encoding="utf-8"?>
<p:tagLst xmlns:p="http://schemas.openxmlformats.org/presentationml/2006/main">
  <p:tag name="AS_UNIQUEID" val="220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6.xml><?xml version="1.0" encoding="utf-8"?>
<p:tagLst xmlns:p="http://schemas.openxmlformats.org/presentationml/2006/main">
  <p:tag name="AS_UNIQUEID" val="2203"/>
</p:tagLst>
</file>

<file path=ppt/tags/tag87.xml><?xml version="1.0" encoding="utf-8"?>
<p:tagLst xmlns:p="http://schemas.openxmlformats.org/presentationml/2006/main">
  <p:tag name="AS_UNIQUEID" val="2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8.xml><?xml version="1.0" encoding="utf-8"?>
<p:tagLst xmlns:p="http://schemas.openxmlformats.org/presentationml/2006/main">
  <p:tag name="AS_UNIQUEID" val="2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1"/>
  <p:tag name="KSO_WM_UNIT_INDEX" val="1"/>
  <p:tag name="KSO_WM_UNIT_LAYERLEVEL" val="1"/>
  <p:tag name="KSO_WM_UNIT_TYPE" val="i"/>
</p:tagLst>
</file>

<file path=ppt/tags/tag89.xml><?xml version="1.0" encoding="utf-8"?>
<p:tagLst xmlns:p="http://schemas.openxmlformats.org/presentationml/2006/main">
  <p:tag name="AS_UNIQUEID" val="2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2"/>
  <p:tag name="KSO_WM_UNIT_INDEX" val="2"/>
  <p:tag name="KSO_WM_UNIT_LAYERLEVEL" val="1"/>
  <p:tag name="KSO_WM_UNIT_TYPE" val="i"/>
</p:tagLst>
</file>

<file path=ppt/tags/tag9.xml><?xml version="1.0" encoding="utf-8"?>
<p:tagLst xmlns:p="http://schemas.openxmlformats.org/presentationml/2006/main">
  <p:tag name="AS_UNIQUEID" val="21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2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1.xml><?xml version="1.0" encoding="utf-8"?>
<p:tagLst xmlns:p="http://schemas.openxmlformats.org/presentationml/2006/main">
  <p:tag name="AS_UNIQUEID" val="22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2.xml><?xml version="1.0" encoding="utf-8"?>
<p:tagLst xmlns:p="http://schemas.openxmlformats.org/presentationml/2006/main">
  <p:tag name="AS_UNIQUEID" val="22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3.xml><?xml version="1.0" encoding="utf-8"?>
<p:tagLst xmlns:p="http://schemas.openxmlformats.org/presentationml/2006/main">
  <p:tag name="AS_UNIQUEID" val="22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4.xml><?xml version="1.0" encoding="utf-8"?>
<p:tagLst xmlns:p="http://schemas.openxmlformats.org/presentationml/2006/main">
  <p:tag name="AS_UNIQUEID" val="22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5.xml><?xml version="1.0" encoding="utf-8"?>
<p:tagLst xmlns:p="http://schemas.openxmlformats.org/presentationml/2006/main">
  <p:tag name="AS_UNIQUEID" val="2212"/>
</p:tagLst>
</file>

<file path=ppt/tags/tag96.xml><?xml version="1.0" encoding="utf-8"?>
<p:tagLst xmlns:p="http://schemas.openxmlformats.org/presentationml/2006/main">
  <p:tag name="AS_UNIQUEID" val="2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7.xml><?xml version="1.0" encoding="utf-8"?>
<p:tagLst xmlns:p="http://schemas.openxmlformats.org/presentationml/2006/main">
  <p:tag name="AS_UNIQUEID" val="2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8.xml><?xml version="1.0" encoding="utf-8"?>
<p:tagLst xmlns:p="http://schemas.openxmlformats.org/presentationml/2006/main">
  <p:tag name="AS_UNIQUEID" val="22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9.xml><?xml version="1.0" encoding="utf-8"?>
<p:tagLst xmlns:p="http://schemas.openxmlformats.org/presentationml/2006/main">
  <p:tag name="AS_UNIQUEID" val="2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自定义 119">
      <a:dk1>
        <a:srgbClr val="000000"/>
      </a:dk1>
      <a:lt1>
        <a:srgbClr val="FFFFFF"/>
      </a:lt1>
      <a:dk2>
        <a:srgbClr val="EEF8E7"/>
      </a:dk2>
      <a:lt2>
        <a:srgbClr val="F8FFF3"/>
      </a:lt2>
      <a:accent1>
        <a:srgbClr val="929E2D"/>
      </a:accent1>
      <a:accent2>
        <a:srgbClr val="A2811D"/>
      </a:accent2>
      <a:accent3>
        <a:srgbClr val="AD621F"/>
      </a:accent3>
      <a:accent4>
        <a:srgbClr val="B0422B"/>
      </a:accent4>
      <a:accent5>
        <a:srgbClr val="AA1F3E"/>
      </a:accent5>
      <a:accent6>
        <a:srgbClr val="99004D"/>
      </a:accent6>
      <a:hlink>
        <a:srgbClr val="334EE4"/>
      </a:hlink>
      <a:folHlink>
        <a:srgbClr val="B759BC"/>
      </a:folHlink>
    </a:clrScheme>
    <a:fontScheme name="自定义 1">
      <a:majorFont>
        <a:latin typeface="微软雅黑"/>
        <a:ea typeface="汉仪旗黑-85S" panose="00020600040101010101" charset="-122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79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微软雅黑</vt:lpstr>
      <vt:lpstr>Wingdings</vt:lpstr>
      <vt:lpstr>汉仪旗黑-85S</vt:lpstr>
      <vt:lpstr>Times New Roman</vt:lpstr>
      <vt:lpstr>宋体</vt:lpstr>
      <vt:lpstr>NEU-BZ-S92</vt:lpstr>
      <vt:lpstr>方正书宋_GBK</vt:lpstr>
      <vt:lpstr>黑体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2022-10-20T09:55:04.991</cp:lastPrinted>
  <dcterms:created xsi:type="dcterms:W3CDTF">2022-10-20T09:55:04Z</dcterms:created>
  <dcterms:modified xsi:type="dcterms:W3CDTF">2022-10-20T01:55:06Z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