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39645" y="1205895"/>
            <a:ext cx="5633272" cy="16698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latin typeface="+mn-ea"/>
              </a:rPr>
              <a:t>专题</a:t>
            </a:r>
            <a:r>
              <a:rPr lang="en-US" altLang="zh-CN" sz="3600">
                <a:latin typeface="+mn-ea"/>
              </a:rPr>
              <a:t>3 </a:t>
            </a:r>
            <a:r>
              <a:rPr lang="zh-CN" altLang="en-US" sz="3600">
                <a:latin typeface="+mn-ea"/>
              </a:rPr>
              <a:t>水溶液中的离子反应</a:t>
            </a:r>
            <a:endParaRPr lang="en-US" altLang="zh-CN" sz="36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+mn-ea"/>
              </a:rPr>
              <a:t>第二单元  溶液的酸碱性</a:t>
            </a:r>
            <a:endParaRPr lang="zh-CN" altLang="en-US" sz="36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9645" y="3641267"/>
            <a:ext cx="54579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溶液的酸碱性</a:t>
            </a:r>
            <a:endParaRPr lang="zh-CN" altLang="en-US" sz="600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182" y="734457"/>
            <a:ext cx="6097190" cy="234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℃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的下列溶液中，碱性最强的是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0.12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．含有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g NaOH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L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1×10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9782" y="3429000"/>
            <a:ext cx="8152805" cy="128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解析：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项，</a:t>
            </a:r>
            <a:r>
              <a:rPr lang="en-US" altLang="zh-CN" sz="1800" b="1" i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(OH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mol·L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项，</a:t>
            </a:r>
            <a:r>
              <a:rPr lang="en-US" altLang="zh-CN" sz="1800" b="1" i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(OH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0.12 mol·L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项，</a:t>
            </a:r>
            <a:r>
              <a:rPr lang="en-US" altLang="zh-CN" sz="1800" b="1" i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(OH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0.1 mol·L</a:t>
            </a:r>
            <a:r>
              <a:rPr lang="zh-CN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2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b="1" kern="1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项，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4038" y="1019628"/>
            <a:ext cx="8874324" cy="234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．下列溶液一定呈中性的是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．由非电解质溶于水得到的溶液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均为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5.0×10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．等物质的量的强酸与强碱反应得到的溶液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．将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的烧碱溶液稀释到原来的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倍所得到的溶液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4063" y="3571875"/>
            <a:ext cx="9753005" cy="211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解析：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1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是非电解质，溶于水得到亚硫酸溶液，呈酸性，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均为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5.0× 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的溶液，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相等，所以溶液呈中性，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项正确；等物质的量的硫酸与氢氧化钠反应得到的溶液呈酸性，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项错误；将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的烧碱溶液稀释至原来的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倍所得到的溶液仍呈碱性，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4021" y="955567"/>
            <a:ext cx="7302698" cy="188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．在某温度下的水溶液中，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 i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(OH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000" b="1" i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的关系如图所示。</a:t>
            </a:r>
            <a:endParaRPr lang="en-US" altLang="zh-CN" sz="20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635" algn="just">
              <a:lnSpc>
                <a:spcPct val="150000"/>
              </a:lnSpc>
            </a:pP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）该温度下，水的离子积为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635" algn="just">
              <a:lnSpc>
                <a:spcPct val="150000"/>
              </a:lnSpc>
            </a:pP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）该温度下，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mol·L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NaOH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8566" y="1006156"/>
            <a:ext cx="2919413" cy="20347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09649" y="3613390"/>
            <a:ext cx="6759774" cy="211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(2)13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解析　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由图可知：该温度下，水的离子积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1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1800" b="1" i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·10</a:t>
            </a:r>
            <a:r>
              <a:rPr lang="en-US" altLang="zh-CN" sz="1800" b="1" i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1800" b="1" i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i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该温度下，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NaOH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mol·L</a:t>
            </a:r>
            <a:r>
              <a:rPr lang="zh-CN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，因此溶液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744200" y="107569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7275" y="1793560"/>
            <a:ext cx="9694070" cy="195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．了解溶液的酸碱性与溶液中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c(H+)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c(OH-)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的关系。</a:t>
            </a:r>
            <a:endParaRPr lang="zh-CN" altLang="en-US" sz="2800" kern="100"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．知道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的定义，了解溶液的酸碱性与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的关系。</a:t>
            </a:r>
            <a:endParaRPr lang="zh-CN" altLang="en-US" sz="2800" kern="100"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．能够用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试纸测定溶液的</a:t>
            </a:r>
            <a:r>
              <a:rPr lang="en-US" altLang="zh-CN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kern="10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kern="100"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6907" y="774851"/>
            <a:ext cx="2423518" cy="74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1060" algn="l"/>
              </a:tabLst>
              <a:defRPr/>
            </a:pPr>
            <a:r>
              <a:rPr kumimoji="0" lang="zh-CN" altLang="zh-CN" sz="3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【学习目标】</a:t>
            </a:r>
            <a:endParaRPr kumimoji="0" lang="zh-CN" altLang="zh-CN" sz="3200" b="0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8656" y="533690"/>
            <a:ext cx="14157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交流讨论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7245" y="1085850"/>
            <a:ext cx="10587036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℃时，水的离子积常数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)·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)=1.0×10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，请分别计算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0.01mol·L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的盐酸、氯化钠溶液、氢氧化钠溶液中氢离子和氢氧根离子浓度。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1864519" y="2325931"/>
          <a:ext cx="7643813" cy="3060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152"/>
                <a:gridCol w="1911887"/>
                <a:gridCol w="1911887"/>
                <a:gridCol w="1911887"/>
              </a:tblGrid>
              <a:tr h="495373"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en-US" altLang="zh-CN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(OH</a:t>
                      </a:r>
                      <a:r>
                        <a:rPr lang="en-US" altLang="zh-CN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酸碱性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855028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0.01mol·L</a:t>
                      </a:r>
                      <a:r>
                        <a:rPr lang="en-US" altLang="zh-CN" sz="1800" b="1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的盐酸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855028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0.01mol·L</a:t>
                      </a:r>
                      <a:r>
                        <a:rPr lang="en-US" altLang="zh-CN" sz="1800" b="1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的氯化钠溶液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855028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0.01mol·L</a:t>
                      </a:r>
                      <a:r>
                        <a:rPr lang="en-US" altLang="zh-CN" sz="1800" b="1" baseline="30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的氢氧化钠溶液</a:t>
                      </a:r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027288" y="3159680"/>
            <a:ext cx="513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0.01mol·L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1.0×10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mol·L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05844" y="3903702"/>
            <a:ext cx="513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1.0×10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-7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mol·L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1.0×10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--7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mol·L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5832" y="4737451"/>
            <a:ext cx="513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1.0×10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mol·L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0.01mol·L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7245" y="5650279"/>
            <a:ext cx="8074224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溶液的酸碱性与溶液中的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有什么关系？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5482" y="855003"/>
            <a:ext cx="7552729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溶液的酸碱性取决于溶液中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的相对大小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88693" y="2110775"/>
            <a:ext cx="66511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)&gt;1.0×10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)&lt;1.0×10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)=1.0×10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 b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)&lt;1.0×10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)&gt;1.0×10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 b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5482" y="1447221"/>
            <a:ext cx="7188399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℃时，溶液的酸碱性与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1219" y="2115391"/>
            <a:ext cx="3802262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酸性溶液：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)&gt;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中性溶液：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碱性溶液：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)&lt;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211" y="3883158"/>
            <a:ext cx="2957514" cy="2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880469" y="4208437"/>
            <a:ext cx="7120531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溶液的酸碱性与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c(H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越大，酸性越强；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c(OH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越大，碱性越强。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10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8320" y="662673"/>
            <a:ext cx="5490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氢离子浓度与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的关系：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pH=-lg</a:t>
            </a:r>
            <a:r>
              <a:rPr lang="en-US" altLang="zh-CN" sz="2400" b="1" i="1" err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944" y="1419514"/>
            <a:ext cx="1415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学以致用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1787" y="1945522"/>
            <a:ext cx="6574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根据溶液的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与氢离子浓度的关系填写下表：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46"/>
          <p:cNvGraphicFramePr>
            <a:graphicFrameLocks noGrp="1"/>
          </p:cNvGraphicFramePr>
          <p:nvPr/>
        </p:nvGraphicFramePr>
        <p:xfrm>
          <a:off x="1901826" y="2604376"/>
          <a:ext cx="6985000" cy="3384551"/>
        </p:xfrm>
        <a:graphic>
          <a:graphicData uri="http://schemas.openxmlformats.org/drawingml/2006/table">
            <a:tbl>
              <a:tblPr/>
              <a:tblGrid>
                <a:gridCol w="1111250"/>
                <a:gridCol w="2379662"/>
                <a:gridCol w="2376488"/>
                <a:gridCol w="1117600"/>
              </a:tblGrid>
              <a:tr h="703263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编号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)/mol·L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(OH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)/mol·L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1.0×10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1.0×10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-7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2.0×10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5.0×10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5862638" y="3325101"/>
            <a:ext cx="1282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8166101" y="33251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3413126" y="3875964"/>
            <a:ext cx="1282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8166101" y="3899776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86151" y="4404601"/>
            <a:ext cx="1385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5862638" y="4404601"/>
            <a:ext cx="1282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5862638" y="4955464"/>
            <a:ext cx="1385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7878763" y="4980864"/>
            <a:ext cx="833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3-lg2</a:t>
            </a:r>
            <a:endParaRPr lang="en-US" altLang="zh-CN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3486151" y="5484101"/>
            <a:ext cx="1385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2.0×10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altLang="zh-CN" sz="2400" b="1" baseline="300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7805738" y="5484101"/>
            <a:ext cx="9877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12-lg2</a:t>
            </a:r>
            <a:endParaRPr lang="en-US" altLang="zh-CN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838" y="1672432"/>
            <a:ext cx="8424863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78163" y="1024732"/>
            <a:ext cx="6099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25℃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时溶液的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与氢离子浓度的关系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43576" y="4121945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中性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2574926" y="4048920"/>
            <a:ext cx="35290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367088" y="4048920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酸性增强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175376" y="4048920"/>
            <a:ext cx="360045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83438" y="4048920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碱性增强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532" y="5185568"/>
            <a:ext cx="10260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的适用范围：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pH=0-14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，直接用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28649" y="669838"/>
            <a:ext cx="8436770" cy="5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判断和测定溶液酸碱性的方法：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1157" y="1246086"/>
            <a:ext cx="218777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酸碱指示剂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435793" y="1822334"/>
          <a:ext cx="5584825" cy="225663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30951"/>
                <a:gridCol w="4253874"/>
              </a:tblGrid>
              <a:tr h="551767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指示剂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变色范围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颜色与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的关系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</a:tr>
              <a:tr h="5765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石蕊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红色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←5.0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紫色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8.0→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蓝色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</a:tr>
              <a:tr h="551767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酚酞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←8.2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粉红色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10.0→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</a:tr>
              <a:tr h="5765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甲基橙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红色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←3.1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橙色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4.4→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黄色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</a:tr>
            </a:tbl>
          </a:graphicData>
        </a:graphic>
      </p:graphicFrame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468" y="2355050"/>
            <a:ext cx="2566576" cy="1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91157" y="4171950"/>
            <a:ext cx="7074099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2.pH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试纸：粗略测定溶液的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广泛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试纸的测量范围为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1~14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，测量精度不高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精密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试纸测量范围较窄，精度较高。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0824" y="5949176"/>
            <a:ext cx="685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计：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可精确测定试液的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pH(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读至小数点后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9694" y="693833"/>
            <a:ext cx="14157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思考讨论</a:t>
            </a:r>
            <a:endParaRPr lang="zh-CN" altLang="en-US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876" y="1382940"/>
            <a:ext cx="10545961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如何使用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试纸测定溶液的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试纸置于表面皿或玻璃板上，用玻璃棒或滴管蘸取少量溶液，滴在试纸的中央，用标准比色卡对照。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如果用湿润的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试纸测量溶液的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，会产生什么结果？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如果是酸溶液，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变大；如果是碱溶液，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变小；如果是中性溶液，无影响。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863" y="686690"/>
            <a:ext cx="14221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课堂练习</a:t>
            </a:r>
            <a:endParaRPr lang="zh-CN" altLang="en-US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482" y="1348821"/>
            <a:ext cx="6395443" cy="234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．下列说法正确的是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的溶液不存在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．使用广范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试纸测得某溶液的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3.5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．中性溶液的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不一定等于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26924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1" i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000" b="1" kern="100" baseline="-25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kern="100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适用于任何温度、任何溶液</a:t>
            </a: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3734" y="3891531"/>
            <a:ext cx="8068865" cy="1701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解析：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由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＝－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lg </a:t>
            </a:r>
            <a:r>
              <a:rPr lang="en-US" altLang="zh-CN" sz="1800" b="1" i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(H</a:t>
            </a:r>
            <a:r>
              <a:rPr lang="zh-CN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知，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1800" b="1" i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(H</a:t>
            </a:r>
            <a:r>
              <a:rPr lang="zh-CN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 mol·L</a:t>
            </a:r>
            <a:r>
              <a:rPr lang="zh-CN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错误；广范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试纸测得溶液的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只能取整数，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错误；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100 ℃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时，中性溶液的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pH&lt;7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正确；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25 ℃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1800" b="1" i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1800" b="1" kern="100" spc="-1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1.0×10</a:t>
            </a:r>
            <a:r>
              <a:rPr lang="zh-CN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1800" b="1" kern="100" spc="-1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zh-CN" altLang="zh-CN" sz="1800" b="1" kern="100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改变温度，</a:t>
            </a:r>
            <a:r>
              <a:rPr lang="en-US" altLang="zh-CN" sz="1800" b="1" i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1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也会发生变化，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错误。</a:t>
            </a:r>
            <a:endParaRPr lang="zh-CN" altLang="zh-CN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COMMONDATA" val="eyJoZGlkIjoiNGM4MTcxYzdkNGFhZDI3ZGE5NTEwMzIwMDVhNjA0M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WPS 演示</Application>
  <PresentationFormat>宽屏</PresentationFormat>
  <Paragraphs>184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Arial Unicode MS</vt:lpstr>
      <vt:lpstr>Calibri</vt:lpstr>
      <vt:lpstr>微软雅黑</vt:lpstr>
      <vt:lpstr>华文行楷</vt:lpstr>
      <vt:lpstr>华文细黑</vt:lpstr>
      <vt:lpstr>Times New Roman</vt:lpstr>
      <vt:lpstr>黑体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魔女</cp:lastModifiedBy>
  <cp:revision>2</cp:revision>
  <dcterms:created xsi:type="dcterms:W3CDTF">2022-10-24T02:28:00Z</dcterms:created>
  <dcterms:modified xsi:type="dcterms:W3CDTF">2022-10-24T02:28:48Z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AE82EA7AD7CA4296B58C2913FA982762</vt:lpwstr>
  </property>
  <property fmtid="{D5CDD505-2E9C-101B-9397-08002B2CF9AE}" pid="3" name="KSOProductBuildVer">
    <vt:lpwstr>2052-11.1.0.12598</vt:lpwstr>
  </property>
</Properties>
</file>