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bmp" ContentType="image/bmp"/>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 id="2147483663" r:id="rId2"/>
    <p:sldMasterId id="2147483678" r:id="rId3"/>
  </p:sldMasterIdLst>
  <p:notesMasterIdLst>
    <p:notesMasterId r:id="rId4"/>
  </p:notesMasterIdLst>
  <p:sldIdLst>
    <p:sldId id="486" r:id="rId5"/>
    <p:sldId id="478" r:id="rId6"/>
    <p:sldId id="479" r:id="rId7"/>
    <p:sldId id="480" r:id="rId8"/>
    <p:sldId id="481" r:id="rId9"/>
    <p:sldId id="482" r:id="rId10"/>
    <p:sldId id="485" r:id="rId11"/>
    <p:sldId id="484" r:id="rId12"/>
    <p:sldId id="375" r:id="rId13"/>
    <p:sldId id="376" r:id="rId14"/>
    <p:sldId id="357" r:id="rId15"/>
    <p:sldId id="487" r:id="rId16"/>
    <p:sldId id="454" r:id="rId17"/>
    <p:sldId id="418" r:id="rId18"/>
    <p:sldId id="452" r:id="rId19"/>
    <p:sldId id="488" r:id="rId20"/>
    <p:sldId id="489" r:id="rId21"/>
    <p:sldId id="490" r:id="rId22"/>
    <p:sldId id="421" r:id="rId23"/>
    <p:sldId id="361" r:id="rId24"/>
    <p:sldId id="414" r:id="rId25"/>
    <p:sldId id="455" r:id="rId26"/>
    <p:sldId id="492" r:id="rId27"/>
    <p:sldId id="456" r:id="rId28"/>
    <p:sldId id="491" r:id="rId29"/>
    <p:sldId id="365" r:id="rId30"/>
  </p:sldIdLst>
  <p:sldSz cx="9144000" cy="6858000" type="screen4x3"/>
  <p:notesSz cx="6858000" cy="9144000"/>
  <p:custDataLst>
    <p:tags r:id="rId31"/>
  </p:custDataLst>
  <p:defaultTextStyle>
    <a:defPPr>
      <a:defRPr lang="zh-CN"/>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4" d="100"/>
          <a:sy n="84" d="100"/>
        </p:scale>
        <p:origin x="-1152" y="-72"/>
      </p:cViewPr>
      <p:guideLst>
        <p:guide orient="horz" pos="2172"/>
        <p:guide pos="2938"/>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6199" cy="76199"/>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tags" Target="tags/tag5.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7.w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10.wmf" /><Relationship Id="rId2" Type="http://schemas.openxmlformats.org/officeDocument/2006/relationships/image" Target="../media/image11.w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2.wmf" /><Relationship Id="rId2" Type="http://schemas.openxmlformats.org/officeDocument/2006/relationships/image" Target="../media/image13.w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kumimoji="0" sz="1200" b="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0" sz="1200" b="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Rectangle 4"/>
          <p:cNvSpPr>
            <a:spLocks noRot="1" noTextEdit="1"/>
          </p:cNvSpPr>
          <p:nvPr>
            <p:ph type="sldImg" idx="6"/>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kumimoji="0" sz="1200" b="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en-US" altLang="zh-CN" sz="1200" b="0" strike="noStrike" noProof="1">
                <a:latin typeface="Arial" panose="020b0604020202020204" pitchFamily="34" charset="0"/>
                <a:ea typeface="宋体" panose="02010600030101010101" pitchFamily="2" charset="-122"/>
                <a:cs typeface="+mn-cs"/>
              </a:rPr>
              <a:t/>
            </a:fld>
            <a:endParaRPr lang="en-US" altLang="zh-CN" sz="1200" b="0" strike="noStrike" noProof="1">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355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b="0">
                <a:latin typeface="Arial" panose="020b0604020202020204" pitchFamily="34" charset="0"/>
                <a:ea typeface="宋体" panose="02010600030101010101" pitchFamily="2" charset="-122"/>
              </a:rPr>
              <a:t>3</a:t>
            </a:fld>
            <a:endParaRPr lang="en-US" altLang="zh-CN" sz="1200" b="0">
              <a:latin typeface="Arial" panose="020b0604020202020204" pitchFamily="34" charset="0"/>
              <a:ea typeface="宋体" panose="02010600030101010101" pitchFamily="2" charset="-122"/>
            </a:endParaRPr>
          </a:p>
        </p:txBody>
      </p:sp>
      <p:sp>
        <p:nvSpPr>
          <p:cNvPr id="23554"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a:latin typeface="Arial" panose="020b0604020202020204" pitchFamily="34" charset="0"/>
                <a:ea typeface="宋体" panose="02010600030101010101" pitchFamily="2" charset="-122"/>
              </a:rPr>
              <a:t>3</a:t>
            </a:fld>
            <a:endParaRPr lang="en-US" altLang="zh-CN" sz="1200">
              <a:latin typeface="Arial" panose="020b0604020202020204" pitchFamily="34" charset="0"/>
              <a:ea typeface="宋体" panose="02010600030101010101" pitchFamily="2" charset="-122"/>
            </a:endParaRPr>
          </a:p>
        </p:txBody>
      </p:sp>
      <p:sp>
        <p:nvSpPr>
          <p:cNvPr id="23555" name="Rectangle 2"/>
          <p:cNvSpPr>
            <a:spLocks noRot="1" noTextEdit="1"/>
          </p:cNvSpPr>
          <p:nvPr>
            <p:ph type="sldImg" idx="1"/>
          </p:nvPr>
        </p:nvSpPr>
        <p:spPr/>
      </p:sp>
      <p:sp>
        <p:nvSpPr>
          <p:cNvPr id="23556" name="Rectangle 3"/>
          <p:cNvSpPr>
            <a:spLocks noGrp="1"/>
          </p:cNvSpPr>
          <p:nvPr>
            <p:ph type="body" idx="2"/>
          </p:nvPr>
        </p:nvSpPr>
        <p:spPr>
          <a:xfrm>
            <a:off x="914400" y="4343400"/>
            <a:ext cx="5029200" cy="4114800"/>
          </a:xfrm>
        </p:spPr>
        <p:txBody>
          <a:bodyPr wrap="square" lIns="91440" tIns="45720" rIns="91440" bIns="45720" anchor="t" anchorCtr="0"/>
          <a:lstStyle/>
          <a:p>
            <a:pPr lvl="0" eaLnBrk="1" hangingPunct="1"/>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560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b="0">
                <a:latin typeface="Arial" panose="020b0604020202020204" pitchFamily="34" charset="0"/>
                <a:ea typeface="宋体" panose="02010600030101010101" pitchFamily="2" charset="-122"/>
              </a:rPr>
              <a:t>4</a:t>
            </a:fld>
            <a:endParaRPr lang="en-US" altLang="zh-CN" sz="1200" b="0">
              <a:latin typeface="Arial" panose="020b0604020202020204" pitchFamily="34" charset="0"/>
              <a:ea typeface="宋体" panose="02010600030101010101" pitchFamily="2" charset="-122"/>
            </a:endParaRPr>
          </a:p>
        </p:txBody>
      </p:sp>
      <p:sp>
        <p:nvSpPr>
          <p:cNvPr id="25602"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a:latin typeface="Arial" panose="020b0604020202020204" pitchFamily="34" charset="0"/>
                <a:ea typeface="宋体" panose="02010600030101010101" pitchFamily="2" charset="-122"/>
              </a:rPr>
              <a:t>4</a:t>
            </a:fld>
            <a:endParaRPr lang="en-US" altLang="zh-CN" sz="1200">
              <a:latin typeface="Arial" panose="020b0604020202020204" pitchFamily="34" charset="0"/>
              <a:ea typeface="宋体" panose="02010600030101010101" pitchFamily="2" charset="-122"/>
            </a:endParaRPr>
          </a:p>
        </p:txBody>
      </p:sp>
      <p:sp>
        <p:nvSpPr>
          <p:cNvPr id="25603" name="Rectangle 2"/>
          <p:cNvSpPr>
            <a:spLocks noRot="1" noTextEdit="1"/>
          </p:cNvSpPr>
          <p:nvPr>
            <p:ph type="sldImg" idx="1"/>
          </p:nvPr>
        </p:nvSpPr>
        <p:spPr/>
      </p:sp>
      <p:sp>
        <p:nvSpPr>
          <p:cNvPr id="25604" name="Rectangle 3"/>
          <p:cNvSpPr>
            <a:spLocks noGrp="1"/>
          </p:cNvSpPr>
          <p:nvPr>
            <p:ph type="body" idx="2"/>
          </p:nvPr>
        </p:nvSpPr>
        <p:spPr>
          <a:xfrm>
            <a:off x="914400" y="4343400"/>
            <a:ext cx="5029200" cy="4114800"/>
          </a:xfrm>
        </p:spPr>
        <p:txBody>
          <a:bodyPr wrap="square" lIns="91440" tIns="45720" rIns="91440" bIns="45720" anchor="t" anchorCtr="0"/>
          <a:lstStyle/>
          <a:p>
            <a:pPr lvl="0"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764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b="0">
                <a:latin typeface="Arial" panose="020b0604020202020204" pitchFamily="34" charset="0"/>
                <a:ea typeface="宋体" panose="02010600030101010101" pitchFamily="2" charset="-122"/>
              </a:rPr>
              <a:t>5</a:t>
            </a:fld>
            <a:endParaRPr lang="en-US" altLang="zh-CN" sz="1200" b="0">
              <a:latin typeface="Arial" panose="020b0604020202020204" pitchFamily="34" charset="0"/>
              <a:ea typeface="宋体" panose="02010600030101010101" pitchFamily="2" charset="-122"/>
            </a:endParaRPr>
          </a:p>
        </p:txBody>
      </p:sp>
      <p:sp>
        <p:nvSpPr>
          <p:cNvPr id="27650"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a:latin typeface="Arial" panose="020b0604020202020204" pitchFamily="34" charset="0"/>
                <a:ea typeface="宋体" panose="02010600030101010101" pitchFamily="2" charset="-122"/>
              </a:rPr>
              <a:t>5</a:t>
            </a:fld>
            <a:endParaRPr lang="en-US" altLang="zh-CN" sz="1200">
              <a:latin typeface="Arial" panose="020b0604020202020204" pitchFamily="34" charset="0"/>
              <a:ea typeface="宋体" panose="02010600030101010101" pitchFamily="2" charset="-122"/>
            </a:endParaRPr>
          </a:p>
        </p:txBody>
      </p:sp>
      <p:sp>
        <p:nvSpPr>
          <p:cNvPr id="27651" name="Rectangle 2"/>
          <p:cNvSpPr>
            <a:spLocks noRot="1" noTextEdit="1"/>
          </p:cNvSpPr>
          <p:nvPr>
            <p:ph type="sldImg" idx="1"/>
          </p:nvPr>
        </p:nvSpPr>
        <p:spPr/>
      </p:sp>
      <p:sp>
        <p:nvSpPr>
          <p:cNvPr id="27652" name="Rectangle 3"/>
          <p:cNvSpPr>
            <a:spLocks noGrp="1"/>
          </p:cNvSpPr>
          <p:nvPr>
            <p:ph type="body" idx="2"/>
          </p:nvPr>
        </p:nvSpPr>
        <p:spPr>
          <a:xfrm>
            <a:off x="914400" y="4343400"/>
            <a:ext cx="5029200" cy="4114800"/>
          </a:xfrm>
        </p:spPr>
        <p:txBody>
          <a:bodyPr wrap="square" lIns="91440" tIns="45720" rIns="91440" bIns="45720" anchor="t" anchorCtr="0"/>
          <a:lstStyle/>
          <a:p>
            <a:pPr lvl="0" eaLnBrk="1" hangingPunct="1"/>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969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b="0">
                <a:latin typeface="Arial" panose="020b0604020202020204" pitchFamily="34" charset="0"/>
                <a:ea typeface="宋体" panose="02010600030101010101" pitchFamily="2" charset="-122"/>
              </a:rPr>
              <a:t>6</a:t>
            </a:fld>
            <a:endParaRPr lang="en-US" altLang="zh-CN" sz="1200" b="0">
              <a:latin typeface="Arial" panose="020b0604020202020204" pitchFamily="34" charset="0"/>
              <a:ea typeface="宋体" panose="02010600030101010101" pitchFamily="2" charset="-122"/>
            </a:endParaRPr>
          </a:p>
        </p:txBody>
      </p:sp>
      <p:sp>
        <p:nvSpPr>
          <p:cNvPr id="29698"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a:latin typeface="Arial" panose="020b0604020202020204" pitchFamily="34" charset="0"/>
                <a:ea typeface="宋体" panose="02010600030101010101" pitchFamily="2" charset="-122"/>
              </a:rPr>
              <a:t>6</a:t>
            </a:fld>
            <a:endParaRPr lang="en-US" altLang="zh-CN" sz="1200">
              <a:latin typeface="Arial" panose="020b0604020202020204" pitchFamily="34" charset="0"/>
              <a:ea typeface="宋体" panose="02010600030101010101" pitchFamily="2" charset="-122"/>
            </a:endParaRPr>
          </a:p>
        </p:txBody>
      </p:sp>
      <p:sp>
        <p:nvSpPr>
          <p:cNvPr id="29699" name="Rectangle 2"/>
          <p:cNvSpPr>
            <a:spLocks noRot="1" noTextEdit="1"/>
          </p:cNvSpPr>
          <p:nvPr>
            <p:ph type="sldImg" idx="1"/>
          </p:nvPr>
        </p:nvSpPr>
        <p:spPr/>
      </p:sp>
      <p:sp>
        <p:nvSpPr>
          <p:cNvPr id="29700" name="Rectangle 3"/>
          <p:cNvSpPr>
            <a:spLocks noGrp="1"/>
          </p:cNvSpPr>
          <p:nvPr>
            <p:ph type="body" idx="2"/>
          </p:nvPr>
        </p:nvSpPr>
        <p:spPr>
          <a:xfrm>
            <a:off x="914400" y="4343400"/>
            <a:ext cx="5029200" cy="4114800"/>
          </a:xfrm>
        </p:spPr>
        <p:txBody>
          <a:bodyPr wrap="square" lIns="91440" tIns="45720" rIns="91440" bIns="45720" anchor="t" anchorCtr="0"/>
          <a:lstStyle/>
          <a:p>
            <a:pPr lvl="0" eaLnBrk="1" hangingPunct="1"/>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174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b="0">
                <a:latin typeface="Arial" panose="020b0604020202020204" pitchFamily="34" charset="0"/>
                <a:ea typeface="宋体" panose="02010600030101010101" pitchFamily="2" charset="-122"/>
              </a:rPr>
              <a:t>7</a:t>
            </a:fld>
            <a:endParaRPr lang="en-US" altLang="zh-CN" sz="1200" b="0">
              <a:latin typeface="Arial" panose="020b0604020202020204" pitchFamily="34" charset="0"/>
              <a:ea typeface="宋体" panose="02010600030101010101" pitchFamily="2" charset="-122"/>
            </a:endParaRPr>
          </a:p>
        </p:txBody>
      </p:sp>
      <p:sp>
        <p:nvSpPr>
          <p:cNvPr id="31746"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a:latin typeface="Arial" panose="020b0604020202020204" pitchFamily="34" charset="0"/>
                <a:ea typeface="宋体" panose="02010600030101010101" pitchFamily="2" charset="-122"/>
              </a:rPr>
              <a:t>7</a:t>
            </a:fld>
            <a:endParaRPr lang="en-US" altLang="zh-CN" sz="1200">
              <a:latin typeface="Arial" panose="020b0604020202020204" pitchFamily="34" charset="0"/>
              <a:ea typeface="宋体" panose="02010600030101010101" pitchFamily="2" charset="-122"/>
            </a:endParaRPr>
          </a:p>
        </p:txBody>
      </p:sp>
      <p:sp>
        <p:nvSpPr>
          <p:cNvPr id="31747" name="Rectangle 2"/>
          <p:cNvSpPr>
            <a:spLocks noRot="1" noTextEdit="1"/>
          </p:cNvSpPr>
          <p:nvPr>
            <p:ph type="sldImg" idx="1"/>
          </p:nvPr>
        </p:nvSpPr>
        <p:spPr/>
      </p:sp>
      <p:sp>
        <p:nvSpPr>
          <p:cNvPr id="31748" name="Rectangle 3"/>
          <p:cNvSpPr>
            <a:spLocks noGrp="1"/>
          </p:cNvSpPr>
          <p:nvPr>
            <p:ph type="body" idx="2"/>
          </p:nvPr>
        </p:nvSpPr>
        <p:spPr>
          <a:xfrm>
            <a:off x="914400" y="4343400"/>
            <a:ext cx="5029200" cy="4114800"/>
          </a:xfrm>
        </p:spPr>
        <p:txBody>
          <a:bodyPr wrap="square" lIns="91440" tIns="45720" rIns="91440" bIns="45720" anchor="t" anchorCtr="0"/>
          <a:lstStyle/>
          <a:p>
            <a:pPr lvl="0" eaLnBrk="1" hangingPunct="1"/>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b="0">
                <a:latin typeface="Arial" panose="020b0604020202020204" pitchFamily="34" charset="0"/>
                <a:ea typeface="宋体" panose="02010600030101010101" pitchFamily="2" charset="-122"/>
              </a:rPr>
              <a:t>8</a:t>
            </a:fld>
            <a:endParaRPr lang="en-US" altLang="zh-CN" sz="1200" b="0">
              <a:latin typeface="Arial" panose="020b0604020202020204" pitchFamily="34" charset="0"/>
              <a:ea typeface="宋体" panose="02010600030101010101" pitchFamily="2" charset="-122"/>
            </a:endParaRPr>
          </a:p>
        </p:txBody>
      </p:sp>
      <p:sp>
        <p:nvSpPr>
          <p:cNvPr id="6146"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a:latin typeface="Arial" panose="020b0604020202020204" pitchFamily="34" charset="0"/>
                <a:ea typeface="宋体" panose="02010600030101010101" pitchFamily="2" charset="-122"/>
              </a:rPr>
              <a:t>8</a:t>
            </a:fld>
            <a:endParaRPr lang="en-US" altLang="zh-CN" sz="1200">
              <a:latin typeface="Arial" panose="020b0604020202020204" pitchFamily="34" charset="0"/>
              <a:ea typeface="宋体" panose="02010600030101010101" pitchFamily="2" charset="-122"/>
            </a:endParaRPr>
          </a:p>
        </p:txBody>
      </p:sp>
      <p:sp>
        <p:nvSpPr>
          <p:cNvPr id="6147" name="Rectangle 2"/>
          <p:cNvSpPr>
            <a:spLocks noRot="1" noTextEdit="1"/>
          </p:cNvSpPr>
          <p:nvPr>
            <p:ph type="sldImg" idx="1"/>
          </p:nvPr>
        </p:nvSpPr>
        <p:spPr/>
      </p:sp>
      <p:sp>
        <p:nvSpPr>
          <p:cNvPr id="6148" name="Rectangle 3"/>
          <p:cNvSpPr>
            <a:spLocks noGrp="1"/>
          </p:cNvSpPr>
          <p:nvPr>
            <p:ph type="body" idx="2"/>
          </p:nvPr>
        </p:nvSpPr>
        <p:spPr>
          <a:xfrm>
            <a:off x="914400" y="4343400"/>
            <a:ext cx="5029200" cy="4114800"/>
          </a:xfrm>
        </p:spPr>
        <p:txBody>
          <a:bodyPr wrap="square" lIns="91440" tIns="45720" rIns="91440" bIns="45720" anchor="t" anchorCtr="0"/>
          <a:lstStyle/>
          <a:p>
            <a:pPr lvl="0" eaLnBrk="1" hangingPunct="1"/>
            <a:endParaRPr lang="zh-CN" altLang="zh-CN"/>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bl" preserve="1">
  <p:cSld name="标题和表格">
    <p:spTree>
      <p:nvGrpSpPr>
        <p:cNvPr id="1" name=""/>
        <p:cNvGrpSpPr/>
        <p:nvPr/>
      </p:nvGrpSpPr>
      <p:grpSpPr>
        <a:xfrm>
          <a:off x="0" y="0"/>
          <a: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395" tIns="45697" rIns="91395" bIns="45697"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TwoObj" preserve="1">
  <p:cSld name="标题，文本与两项内容">
    <p:spTree>
      <p:nvGrpSpPr>
        <p:cNvPr id="1" name=""/>
        <p:cNvGrpSpPr/>
        <p:nvPr/>
      </p:nvGrpSpPr>
      <p:grpSpPr>
        <a:xfrm>
          <a:off x="0" y="0"/>
          <a: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600200"/>
            <a:ext cx="4038600" cy="21859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48200" y="3938588"/>
            <a:ext cx="4038600" cy="2187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7"/>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395" tIns="45697" rIns="91395" bIns="45697"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bl" preserve="1">
  <p:cSld name="标题和表格">
    <p:spTree>
      <p:nvGrpSpPr>
        <p:cNvPr id="1" name=""/>
        <p:cNvGrpSpPr/>
        <p:nvPr/>
      </p:nvGrpSpPr>
      <p:grpSpPr>
        <a:xfrm>
          <a:off x="0" y="0"/>
          <a: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395" tIns="45697" rIns="91395" bIns="45697"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TwoObj" preserve="1">
  <p:cSld name="标题，文本与两项内容">
    <p:spTree>
      <p:nvGrpSpPr>
        <p:cNvPr id="1" name=""/>
        <p:cNvGrpSpPr/>
        <p:nvPr/>
      </p:nvGrpSpPr>
      <p:grpSpPr>
        <a:xfrm>
          <a:off x="0" y="0"/>
          <a: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600200"/>
            <a:ext cx="4038600" cy="21859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48200" y="3938588"/>
            <a:ext cx="4038600" cy="2187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7"/>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395" tIns="45697" rIns="91395" bIns="45697"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bl" preserve="1">
  <p:cSld name="标题和表格">
    <p:spTree>
      <p:nvGrpSpPr>
        <p:cNvPr id="1" name=""/>
        <p:cNvGrpSpPr/>
        <p:nvPr/>
      </p:nvGrpSpPr>
      <p:grpSpPr>
        <a:xfrm>
          <a:off x="0" y="0"/>
          <a: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57200" y="1600200"/>
            <a:ext cx="8229600" cy="4525963"/>
          </a:xfrm>
        </p:spPr>
        <p:txBody>
          <a:bodyPr vert="horz" wrap="square" lIns="91395" tIns="45697" rIns="91395" bIns="45697"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TwoObj" preserve="1">
  <p:cSld name="标题，文本与两项内容">
    <p:spTree>
      <p:nvGrpSpPr>
        <p:cNvPr id="1" name=""/>
        <p:cNvGrpSpPr/>
        <p:nvPr/>
      </p:nvGrpSpPr>
      <p:grpSpPr>
        <a:xfrm>
          <a:off x="0" y="0"/>
          <a: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600200"/>
            <a:ext cx="4038600" cy="21859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48200" y="3938588"/>
            <a:ext cx="4038600" cy="2187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7"/>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395" tIns="45697" rIns="91395" bIns="45697"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slideLayout" Target="../slideLayouts/slideLayout24.xml" /><Relationship Id="rId11" Type="http://schemas.openxmlformats.org/officeDocument/2006/relationships/slideLayout" Target="../slideLayouts/slideLayout25.xml" /><Relationship Id="rId12" Type="http://schemas.openxmlformats.org/officeDocument/2006/relationships/slideLayout" Target="../slideLayouts/slideLayout26.xml" /><Relationship Id="rId13" Type="http://schemas.openxmlformats.org/officeDocument/2006/relationships/slideLayout" Target="../slideLayouts/slideLayout27.xml" /><Relationship Id="rId14" Type="http://schemas.openxmlformats.org/officeDocument/2006/relationships/slideLayout" Target="../slideLayouts/slideLayout28.xml" /><Relationship Id="rId15" Type="http://schemas.openxmlformats.org/officeDocument/2006/relationships/theme" Target="../theme/theme2.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slideLayout" Target="../slideLayouts/slideLayout22.xml" /><Relationship Id="rId9" Type="http://schemas.openxmlformats.org/officeDocument/2006/relationships/slideLayout" Target="../slideLayouts/slideLayout23.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slideLayout" Target="../slideLayouts/slideLayout38.xml" /><Relationship Id="rId11" Type="http://schemas.openxmlformats.org/officeDocument/2006/relationships/slideLayout" Target="../slideLayouts/slideLayout39.xml" /><Relationship Id="rId12" Type="http://schemas.openxmlformats.org/officeDocument/2006/relationships/slideLayout" Target="../slideLayouts/slideLayout40.xml" /><Relationship Id="rId13" Type="http://schemas.openxmlformats.org/officeDocument/2006/relationships/slideLayout" Target="../slideLayouts/slideLayout41.xml" /><Relationship Id="rId14" Type="http://schemas.openxmlformats.org/officeDocument/2006/relationships/slideLayout" Target="../slideLayouts/slideLayout42.xml" /><Relationship Id="rId15" Type="http://schemas.openxmlformats.org/officeDocument/2006/relationships/theme" Target="../theme/theme3.xml" /><Relationship Id="rId2" Type="http://schemas.openxmlformats.org/officeDocument/2006/relationships/slideLayout" Target="../slideLayouts/slideLayout30.xml" /><Relationship Id="rId3" Type="http://schemas.openxmlformats.org/officeDocument/2006/relationships/slideLayout" Target="../slideLayouts/slideLayout31.xml" /><Relationship Id="rId4" Type="http://schemas.openxmlformats.org/officeDocument/2006/relationships/slideLayout" Target="../slideLayouts/slideLayout32.xml" /><Relationship Id="rId5" Type="http://schemas.openxmlformats.org/officeDocument/2006/relationships/slideLayout" Target="../slideLayouts/slideLayout33.xml" /><Relationship Id="rId6" Type="http://schemas.openxmlformats.org/officeDocument/2006/relationships/slideLayout" Target="../slideLayouts/slideLayout34.xml" /><Relationship Id="rId7" Type="http://schemas.openxmlformats.org/officeDocument/2006/relationships/slideLayout" Target="../slideLayouts/slideLayout35.xml" /><Relationship Id="rId8" Type="http://schemas.openxmlformats.org/officeDocument/2006/relationships/slideLayout" Target="../slideLayouts/slideLayout36.xml" /><Relationship Id="rId9" Type="http://schemas.openxmlformats.org/officeDocument/2006/relationships/slideLayout" Target="../slideLayouts/slideLayout3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lIns="91395" tIns="45697" rIns="91395" bIns="45697" anchor="ctr" anchorCtr="0"/>
          <a:lstStyle/>
          <a:p>
            <a:pPr lvl="0"/>
            <a:r>
              <a:rPr lang="zh-CN" altLang="en-US"/>
              <a:t>单击此处编辑母版标题样式</a:t>
            </a:r>
            <a:endParaRPr lang="zh-CN" altLang="en-US"/>
          </a:p>
        </p:txBody>
      </p:sp>
      <p:sp>
        <p:nvSpPr>
          <p:cNvPr id="1027" name="Rectangle 3"/>
          <p:cNvSpPr>
            <a:spLocks noGrp="1"/>
          </p:cNvSpPr>
          <p:nvPr>
            <p:ph type="body" idx="5"/>
          </p:nvPr>
        </p:nvSpPr>
        <p:spPr>
          <a:xfrm>
            <a:off x="457200" y="1600200"/>
            <a:ext cx="8229600" cy="4525963"/>
          </a:xfrm>
          <a:prstGeom prst="rect">
            <a:avLst/>
          </a:prstGeom>
          <a:noFill/>
          <a:ln w="9525">
            <a:noFill/>
          </a:ln>
        </p:spPr>
        <p:txBody>
          <a:bodyPr lIns="91395" tIns="45697" rIns="91395" bIns="45697"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395" tIns="45697" rIns="91395" bIns="45697" numCol="1" anchor="t" anchorCtr="0" compatLnSpc="1"/>
          <a:lstStyle>
            <a:lvl1pPr>
              <a:defRPr kumimoji="0" sz="1400" b="0">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395" tIns="45697" rIns="91395" bIns="45697" numCol="1" anchor="t" anchorCtr="0" compatLnSpc="1"/>
          <a:lstStyle>
            <a:lvl1pPr algn="ctr">
              <a:defRPr kumimoji="0" sz="1400" b="0">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395" tIns="45697" rIns="91395" bIns="45697" numCol="1" anchor="t" anchorCtr="0" compatLnSpc="1"/>
          <a:lstStyle>
            <a:lvl1pPr algn="r">
              <a:defRPr sz="1400" b="0">
                <a:latin typeface="Arial" panose="020b0604020202020204" pitchFamily="34" charset="0"/>
                <a:ea typeface="宋体" panose="02010600030101010101" pitchFamily="2" charset="-122"/>
              </a:defRPr>
            </a:lvl1p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lIns="91395" tIns="45697" rIns="91395" bIns="45697" anchor="ctr" anchorCtr="0"/>
          <a:lstStyle/>
          <a:p>
            <a:pPr lvl="0"/>
            <a:r>
              <a:rPr lang="zh-CN" altLang="en-US"/>
              <a:t>单击此处编辑母版标题样式</a:t>
            </a:r>
            <a:endParaRPr lang="zh-CN" altLang="en-US"/>
          </a:p>
        </p:txBody>
      </p:sp>
      <p:sp>
        <p:nvSpPr>
          <p:cNvPr id="2051" name="Rectangle 3"/>
          <p:cNvSpPr>
            <a:spLocks noGrp="1"/>
          </p:cNvSpPr>
          <p:nvPr>
            <p:ph type="body" idx="5"/>
          </p:nvPr>
        </p:nvSpPr>
        <p:spPr>
          <a:xfrm>
            <a:off x="457200" y="1600200"/>
            <a:ext cx="8229600" cy="4525963"/>
          </a:xfrm>
          <a:prstGeom prst="rect">
            <a:avLst/>
          </a:prstGeom>
          <a:noFill/>
          <a:ln w="9525">
            <a:noFill/>
          </a:ln>
        </p:spPr>
        <p:txBody>
          <a:bodyPr lIns="91395" tIns="45697" rIns="91395" bIns="45697"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395" tIns="45697" rIns="91395" bIns="45697" numCol="1" anchor="t" anchorCtr="0" compatLnSpc="1"/>
          <a:lstStyle>
            <a:lvl1pPr>
              <a:defRPr kumimoji="0" sz="1400" b="0">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395" tIns="45697" rIns="91395" bIns="45697" numCol="1" anchor="t" anchorCtr="0" compatLnSpc="1"/>
          <a:lstStyle>
            <a:lvl1pPr algn="ctr">
              <a:defRPr kumimoji="0" sz="1400" b="0">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395" tIns="45697" rIns="91395" bIns="45697" numCol="1" anchor="t" anchorCtr="0" compatLnSpc="1"/>
          <a:lstStyle>
            <a:lvl1pPr algn="r">
              <a:defRPr sz="1400" b="0">
                <a:latin typeface="Arial" panose="020b0604020202020204" pitchFamily="34" charset="0"/>
                <a:ea typeface="宋体" panose="02010600030101010101" pitchFamily="2" charset="-122"/>
              </a:defRPr>
            </a:lvl1p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lIns="91395" tIns="45697" rIns="91395" bIns="45697" anchor="ctr" anchorCtr="0"/>
          <a:lstStyle/>
          <a:p>
            <a:pPr lvl="0"/>
            <a:r>
              <a:rPr lang="zh-CN" altLang="en-US"/>
              <a:t>单击此处编辑母版标题样式</a:t>
            </a:r>
            <a:endParaRPr lang="zh-CN" altLang="en-US"/>
          </a:p>
        </p:txBody>
      </p:sp>
      <p:sp>
        <p:nvSpPr>
          <p:cNvPr id="3075" name="Rectangle 3"/>
          <p:cNvSpPr>
            <a:spLocks noGrp="1"/>
          </p:cNvSpPr>
          <p:nvPr>
            <p:ph type="body" idx="5"/>
          </p:nvPr>
        </p:nvSpPr>
        <p:spPr>
          <a:xfrm>
            <a:off x="457200" y="1600200"/>
            <a:ext cx="8229600" cy="4525963"/>
          </a:xfrm>
          <a:prstGeom prst="rect">
            <a:avLst/>
          </a:prstGeom>
          <a:noFill/>
          <a:ln w="9525">
            <a:noFill/>
          </a:ln>
        </p:spPr>
        <p:txBody>
          <a:bodyPr lIns="91395" tIns="45697" rIns="91395" bIns="45697"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395" tIns="45697" rIns="91395" bIns="45697" numCol="1" anchor="t" anchorCtr="0" compatLnSpc="1"/>
          <a:lstStyle>
            <a:lvl1pPr>
              <a:defRPr kumimoji="0" sz="1400" b="0">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395" tIns="45697" rIns="91395" bIns="45697" numCol="1" anchor="t" anchorCtr="0" compatLnSpc="1"/>
          <a:lstStyle>
            <a:lvl1pPr algn="ctr">
              <a:defRPr kumimoji="0" sz="1400" b="0">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395" tIns="45697" rIns="91395" bIns="45697" numCol="1" anchor="t" anchorCtr="0" compatLnSpc="1"/>
          <a:lstStyle>
            <a:lvl1pPr algn="r">
              <a:defRPr sz="1400" b="0">
                <a:latin typeface="Arial" panose="020b0604020202020204" pitchFamily="34" charset="0"/>
                <a:ea typeface="宋体" panose="02010600030101010101" pitchFamily="2" charset="-122"/>
              </a:defRPr>
            </a:lvl1pPr>
          </a:lstStyle>
          <a:p>
            <a:pPr lvl="0" eaLnBrk="1" fontAlgn="base" hangingPunct="1">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oleObject" Target="../embeddings/oleObject1.bin" TargetMode="Internal" /><Relationship Id="rId3" Type="http://schemas.openxmlformats.org/officeDocument/2006/relationships/image" Target="../media/image7.wmf" /><Relationship Id="rId4" Type="http://schemas.openxmlformats.org/officeDocument/2006/relationships/image" Target="../media/image6.png" /><Relationship Id="rId5" Type="http://schemas.openxmlformats.org/officeDocument/2006/relationships/vmlDrawing" Target="../drawings/vmlDrawing1.v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wm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wmf"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png" /><Relationship Id="rId3" Type="http://schemas.openxmlformats.org/officeDocument/2006/relationships/tags" Target="../tags/tag4.xml" /><Relationship Id="rId4" Type="http://schemas.openxmlformats.org/officeDocument/2006/relationships/image" Target="../media/image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oleObject" Target="../embeddings/oleObject2.bin" TargetMode="Internal" /><Relationship Id="rId3" Type="http://schemas.openxmlformats.org/officeDocument/2006/relationships/image" Target="../media/image10.wmf" /><Relationship Id="rId4" Type="http://schemas.openxmlformats.org/officeDocument/2006/relationships/oleObject" Target="../embeddings/oleObject3.bin" TargetMode="Internal" /><Relationship Id="rId5" Type="http://schemas.openxmlformats.org/officeDocument/2006/relationships/image" Target="../media/image11.wmf" /><Relationship Id="rId6" Type="http://schemas.openxmlformats.org/officeDocument/2006/relationships/vmlDrawing" Target="../drawings/vmlDrawing2.v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wmf"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wm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1.wmf"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wmf"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oleObject" Target="../embeddings/oleObject4.bin" TargetMode="Internal" /><Relationship Id="rId3" Type="http://schemas.openxmlformats.org/officeDocument/2006/relationships/image" Target="../media/image12.wmf" /><Relationship Id="rId4" Type="http://schemas.openxmlformats.org/officeDocument/2006/relationships/oleObject" Target="../embeddings/oleObject5.bin" TargetMode="Internal" /><Relationship Id="rId5" Type="http://schemas.openxmlformats.org/officeDocument/2006/relationships/image" Target="../media/image13.wmf" /><Relationship Id="rId6" Type="http://schemas.openxmlformats.org/officeDocument/2006/relationships/vmlDrawing" Target="../drawings/vmlDrawing3.v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NULL" TargetMode="External" /><Relationship Id="rId3" Type="http://schemas.openxmlformats.org/officeDocument/2006/relationships/image" Target="../media/image14.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2.bmp" /><Relationship Id="rId4" Type="http://schemas.openxmlformats.org/officeDocument/2006/relationships/image" Target="../media/image3.bmp"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4.png" /><Relationship Id="rId4" Type="http://schemas.openxmlformats.org/officeDocument/2006/relationships/tags" Target="../tags/tag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tags" Target="../tags/tag2.xml" /><Relationship Id="rId4" Type="http://schemas.openxmlformats.org/officeDocument/2006/relationships/image" Target="../media/image1.wm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tags" Target="../tags/tag3.xml" /><Relationship Id="rId4" Type="http://schemas.openxmlformats.org/officeDocument/2006/relationships/image" Target="../media/image1.wm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5.png" /><Relationship Id="rId3"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169" name="Rectangle 2"/>
          <p:cNvSpPr>
            <a:spLocks noGrp="1"/>
          </p:cNvSpPr>
          <p:nvPr>
            <p:ph type="ctrTitle"/>
          </p:nvPr>
        </p:nvSpPr>
        <p:spPr>
          <a:xfrm>
            <a:off x="190500" y="2667000"/>
            <a:ext cx="8686800" cy="2590800"/>
          </a:xfrm>
        </p:spPr>
        <p:txBody>
          <a:bodyPr vert="horz" wrap="square" lIns="91395" tIns="45697" rIns="91395" bIns="45697" anchor="ctr" anchorCtr="0"/>
          <a:lstStyle/>
          <a:p>
            <a:pPr eaLnBrk="1" hangingPunct="1">
              <a:buClrTx/>
              <a:buSzTx/>
              <a:buFontTx/>
            </a:pPr>
            <a:r>
              <a:rPr lang="zh-CN" altLang="en-US" sz="4800" b="1">
                <a:solidFill>
                  <a:srgbClr val="FF0000"/>
                </a:solidFill>
                <a:ea typeface="黑体" panose="02010609060101010101" pitchFamily="49" charset="-122"/>
              </a:rPr>
              <a:t>第一单元   </a:t>
            </a:r>
            <a:br>
              <a:rPr lang="zh-CN" altLang="en-US" sz="4800" b="1">
                <a:solidFill>
                  <a:srgbClr val="FF0000"/>
                </a:solidFill>
                <a:ea typeface="黑体" panose="02010609060101010101" pitchFamily="49" charset="-122"/>
              </a:rPr>
            </a:br>
            <a:r>
              <a:rPr lang="zh-CN" altLang="en-US" sz="4800" b="1">
                <a:solidFill>
                  <a:srgbClr val="FF0000"/>
                </a:solidFill>
                <a:ea typeface="黑体" panose="02010609060101010101" pitchFamily="49" charset="-122"/>
              </a:rPr>
              <a:t>弱电解质的电离平衡</a:t>
            </a:r>
            <a:br>
              <a:rPr lang="zh-CN" altLang="en-US" sz="4800" b="1">
                <a:solidFill>
                  <a:srgbClr val="FF0000"/>
                </a:solidFill>
                <a:ea typeface="黑体" panose="02010609060101010101" pitchFamily="49" charset="-122"/>
              </a:rPr>
            </a:br>
            <a:r>
              <a:rPr lang="zh-CN" altLang="en-US" sz="4800" b="1">
                <a:solidFill>
                  <a:srgbClr val="FF0000"/>
                </a:solidFill>
                <a:ea typeface="黑体" panose="02010609060101010101" pitchFamily="49" charset="-122"/>
              </a:rPr>
              <a:t>（</a:t>
            </a:r>
            <a:r>
              <a:rPr lang="en-US" altLang="zh-CN" sz="4800" b="1">
                <a:solidFill>
                  <a:srgbClr val="FF0000"/>
                </a:solidFill>
                <a:ea typeface="黑体" panose="02010609060101010101" pitchFamily="49" charset="-122"/>
              </a:rPr>
              <a:t>2</a:t>
            </a:r>
            <a:r>
              <a:rPr lang="zh-CN" altLang="en-US" sz="4800" b="1">
                <a:solidFill>
                  <a:srgbClr val="FF0000"/>
                </a:solidFill>
                <a:ea typeface="黑体" panose="02010609060101010101" pitchFamily="49" charset="-122"/>
              </a:rPr>
              <a:t>）</a:t>
            </a:r>
            <a:endParaRPr lang="zh-CN" altLang="en-US" sz="4800" b="1">
              <a:solidFill>
                <a:srgbClr val="FF0000"/>
              </a:solidFill>
              <a:ea typeface="黑体" panose="02010609060101010101" pitchFamily="49" charset="-122"/>
            </a:endParaRPr>
          </a:p>
        </p:txBody>
      </p:sp>
      <p:sp>
        <p:nvSpPr>
          <p:cNvPr id="7170" name="Rectangle 3"/>
          <p:cNvSpPr/>
          <p:nvPr/>
        </p:nvSpPr>
        <p:spPr>
          <a:xfrm>
            <a:off x="457200" y="381000"/>
            <a:ext cx="8153400" cy="2209800"/>
          </a:xfrm>
          <a:prstGeom prst="rect">
            <a:avLst/>
          </a:prstGeom>
          <a:noFill/>
          <a:ln w="9525">
            <a:noFill/>
          </a:ln>
        </p:spPr>
        <p:txBody>
          <a:bodyPr lIns="91395" tIns="45697" rIns="91395" bIns="45697" anchor="ctr" anchorCtr="0"/>
          <a:lstStyle/>
          <a:p>
            <a:pPr algn="ctr"/>
            <a:r>
              <a:rPr lang="zh-CN" altLang="en-US" sz="3600">
                <a:latin typeface="Arial" panose="020b0604020202020204" pitchFamily="34" charset="0"/>
                <a:ea typeface="黑体" panose="02010609060101010101" pitchFamily="49" charset="-122"/>
              </a:rPr>
              <a:t>专题三 </a:t>
            </a:r>
            <a:br>
              <a:rPr lang="zh-CN" altLang="en-US" sz="3600">
                <a:latin typeface="Arial" panose="020b0604020202020204" pitchFamily="34" charset="0"/>
                <a:ea typeface="黑体" panose="02010609060101010101" pitchFamily="49" charset="-122"/>
              </a:rPr>
            </a:br>
            <a:r>
              <a:rPr lang="zh-CN" altLang="en-US" sz="3600">
                <a:latin typeface="Arial" panose="020b0604020202020204" pitchFamily="34" charset="0"/>
                <a:ea typeface="黑体" panose="02010609060101010101" pitchFamily="49" charset="-122"/>
              </a:rPr>
              <a:t>溶液中的离子反应</a:t>
            </a:r>
            <a:endParaRPr lang="zh-CN" altLang="en-US" sz="3600">
              <a:latin typeface="Arial" panose="020b0604020202020204" pitchFamily="34" charset="0"/>
              <a:ea typeface="黑体" panose="02010609060101010101" pitchFamily="49" charset="-122"/>
            </a:endParaRPr>
          </a:p>
        </p:txBody>
      </p:sp>
    </p:spTree>
  </p:cSld>
  <p:clrMapOvr>
    <a:masterClrMapping/>
  </p:clrMapOvr>
  <p:transition>
    <p:wedge/>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193" name="Rectangle 2"/>
          <p:cNvSpPr>
            <a:spLocks noGrp="1"/>
          </p:cNvSpPr>
          <p:nvPr>
            <p:ph type="body" sz="half" idx="1"/>
          </p:nvPr>
        </p:nvSpPr>
        <p:spPr>
          <a:xfrm>
            <a:off x="179388" y="307975"/>
            <a:ext cx="8785225" cy="1720850"/>
          </a:xfrm>
        </p:spPr>
        <p:txBody>
          <a:bodyPr vert="horz" wrap="square" lIns="91395" tIns="45697" rIns="91395" bIns="45697" anchor="t" anchorCtr="0"/>
          <a:lstStyle/>
          <a:p>
            <a:pPr eaLnBrk="1" hangingPunct="1">
              <a:buClrTx/>
              <a:buSzTx/>
              <a:buFontTx/>
              <a:buNone/>
            </a:pPr>
            <a:endParaRPr lang="en-US" altLang="zh-CN" sz="2800" b="1"/>
          </a:p>
          <a:p>
            <a:pPr eaLnBrk="1" hangingPunct="1">
              <a:buClrTx/>
              <a:buSzTx/>
              <a:buFontTx/>
              <a:buNone/>
            </a:pPr>
            <a:r>
              <a:rPr lang="zh-CN" altLang="en-US" sz="2800">
                <a:latin typeface="隶书" panose="02010509060101010101" pitchFamily="49" charset="-122"/>
                <a:ea typeface="隶书" panose="02010509060101010101" pitchFamily="49" charset="-122"/>
                <a:sym typeface="宋体" panose="02010600030101010101" pitchFamily="2" charset="-122"/>
              </a:rPr>
              <a:t>结论</a:t>
            </a:r>
            <a:r>
              <a:rPr lang="zh-CN" altLang="en-US" sz="2800">
                <a:latin typeface="Calibri"/>
                <a:ea typeface="隶书" panose="02010509060101010101" pitchFamily="49" charset="-122"/>
                <a:sym typeface="宋体" panose="02010600030101010101" pitchFamily="2" charset="-122"/>
              </a:rPr>
              <a:t>①</a:t>
            </a:r>
            <a:r>
              <a:rPr lang="zh-CN" altLang="en-US" sz="2800">
                <a:latin typeface="隶书" panose="02010509060101010101" pitchFamily="49" charset="-122"/>
                <a:ea typeface="隶书" panose="02010509060101010101" pitchFamily="49" charset="-122"/>
                <a:sym typeface="宋体" panose="02010600030101010101" pitchFamily="2" charset="-122"/>
              </a:rPr>
              <a:t>：</a:t>
            </a:r>
            <a:r>
              <a:rPr lang="zh-CN" altLang="en-US" sz="2800" b="1">
                <a:latin typeface="隶书" panose="02010509060101010101" pitchFamily="49" charset="-122"/>
                <a:ea typeface="隶书" panose="02010509060101010101" pitchFamily="49" charset="-122"/>
              </a:rPr>
              <a:t>温度一定时，                 是一常数</a:t>
            </a:r>
            <a:endParaRPr lang="zh-CN" altLang="en-US" sz="2800" b="1">
              <a:latin typeface="隶书" panose="02010509060101010101" pitchFamily="49" charset="-122"/>
              <a:ea typeface="隶书" panose="02010509060101010101" pitchFamily="49" charset="-122"/>
            </a:endParaRPr>
          </a:p>
        </p:txBody>
      </p:sp>
      <p:graphicFrame>
        <p:nvGraphicFramePr>
          <p:cNvPr id="8194" name="Object 3"/>
          <p:cNvGraphicFramePr>
            <a:graphicFrameLocks noGrp="1" noChangeAspect="1"/>
          </p:cNvGraphicFramePr>
          <p:nvPr>
            <p:ph sz="quarter" idx="2"/>
          </p:nvPr>
        </p:nvGraphicFramePr>
        <p:xfrm>
          <a:off x="3806825" y="614363"/>
          <a:ext cx="2735263" cy="1011237"/>
        </p:xfrm>
        <a:graphic>
          <a:graphicData uri="http://schemas.openxmlformats.org/presentationml/2006/ole">
            <mc:AlternateContent>
              <mc:Choice xmlns:v="urn:schemas-microsoft-com:vml" Requires="v">
                <p:oleObj spid="_x0000_s1038" r:id="rId2" imgW="1362075" imgH="471170" progId="Equation.DSMT4">
                  <p:embed/>
                </p:oleObj>
              </mc:Choice>
              <mc:Fallback>
                <p:oleObj r:id="rId2" imgW="1362075" imgH="471170" progId="Equation.DSMT4">
                  <p:embed/>
                  <p:pic>
                    <p:nvPicPr>
                      <p:cNvPr id="0" name="OLE substitute image"/>
                      <p:cNvPicPr/>
                      <p:nvPr/>
                    </p:nvPicPr>
                    <p:blipFill>
                      <a:blip r:embed="rId3"/>
                      <a:stretch>
                        <a:fillRect/>
                      </a:stretch>
                    </p:blipFill>
                    <p:spPr>
                      <a:xfrm>
                        <a:off x="3806825" y="614363"/>
                        <a:ext cx="2735263" cy="1011237"/>
                      </a:xfrm>
                      <a:prstGeom prst="rect">
                        <a:avLst/>
                      </a:prstGeom>
                      <a:noFill/>
                      <a:ln w="38100">
                        <a:miter/>
                      </a:ln>
                    </p:spPr>
                  </p:pic>
                </p:oleObj>
              </mc:Fallback>
            </mc:AlternateContent>
          </a:graphicData>
        </a:graphic>
      </p:graphicFrame>
      <p:pic>
        <p:nvPicPr>
          <p:cNvPr id="163844" name="Picture 4"/>
          <p:cNvPicPr>
            <a:picLocks noGrp="1" noChangeAspect="1"/>
          </p:cNvPicPr>
          <p:nvPr>
            <p:ph sz="quarter" idx="3"/>
          </p:nvPr>
        </p:nvPicPr>
        <p:blipFill>
          <a:blip r:embed="rId4"/>
          <a:stretch>
            <a:fillRect/>
          </a:stretch>
        </p:blipFill>
        <p:spPr>
          <a:xfrm>
            <a:off x="3886200" y="2057400"/>
            <a:ext cx="3960813" cy="717550"/>
          </a:xfrm>
        </p:spPr>
      </p:pic>
      <p:grpSp>
        <p:nvGrpSpPr>
          <p:cNvPr id="3" name="Group 3"/>
          <p:cNvGrpSpPr/>
          <p:nvPr/>
        </p:nvGrpSpPr>
        <p:grpSpPr>
          <a:xfrm>
            <a:off x="1030288" y="3940175"/>
            <a:ext cx="5962650" cy="584200"/>
            <a:chOff x="213" y="3657"/>
            <a:chExt cx="3756" cy="368"/>
          </a:xfrm>
        </p:grpSpPr>
        <p:sp>
          <p:nvSpPr>
            <p:cNvPr id="154645" name="Text Box 21"/>
            <p:cNvSpPr txBox="1">
              <a:spLocks noChangeArrowheads="1"/>
            </p:cNvSpPr>
            <p:nvPr/>
          </p:nvSpPr>
          <p:spPr bwMode="auto">
            <a:xfrm>
              <a:off x="213" y="3657"/>
              <a:ext cx="3756" cy="368"/>
            </a:xfrm>
            <a:prstGeom prst="rect">
              <a:avLst/>
            </a:prstGeom>
            <a:noFill/>
            <a:ln w="9525">
              <a:noFill/>
              <a:miter lim="800000"/>
            </a:ln>
            <a:effectLst/>
          </p:spPr>
          <p:txBody>
            <a:bodyPr>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CH</a:t>
              </a:r>
              <a:r>
                <a:rPr kumimoji="1" lang="en-US" altLang="zh-CN" sz="3200" kern="1200" cap="none" spc="0" normalizeH="0" baseline="-25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3</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COOH        CH</a:t>
              </a:r>
              <a:r>
                <a:rPr kumimoji="1" lang="en-US" altLang="zh-CN" sz="3200" kern="1200" cap="none" spc="0" normalizeH="0" baseline="-25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3</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COO </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H</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a:t>
              </a:r>
              <a:endParaRPr kumimoji="1" lang="en-US" altLang="zh-CN" sz="3200" kern="1200" cap="none" spc="0" normalizeH="0" baseline="30000" noProof="0">
                <a:effectLst>
                  <a:outerShdw blurRad="38100" dist="38100" dir="2700000" algn="tl">
                    <a:srgbClr val="C0C0C0"/>
                  </a:outerShdw>
                </a:effectLst>
                <a:ea typeface="楷体_GB2312" pitchFamily="49" charset="-122"/>
                <a:cs typeface="Times New Roman" panose="02020603050405020304" pitchFamily="18" charset="0"/>
              </a:endParaRPr>
            </a:p>
          </p:txBody>
        </p:sp>
        <p:grpSp>
          <p:nvGrpSpPr>
            <p:cNvPr id="9222" name="Group 22"/>
            <p:cNvGrpSpPr/>
            <p:nvPr/>
          </p:nvGrpSpPr>
          <p:grpSpPr>
            <a:xfrm>
              <a:off x="1669" y="3766"/>
              <a:ext cx="452" cy="138"/>
              <a:chOff x="2098" y="2256"/>
              <a:chExt cx="564" cy="183"/>
            </a:xfrm>
          </p:grpSpPr>
          <p:sp>
            <p:nvSpPr>
              <p:cNvPr id="9223" name="Line 23"/>
              <p:cNvSpPr/>
              <p:nvPr/>
            </p:nvSpPr>
            <p:spPr>
              <a:xfrm>
                <a:off x="2098" y="2304"/>
                <a:ext cx="528" cy="0"/>
              </a:xfrm>
              <a:prstGeom prst="line">
                <a:avLst/>
              </a:prstGeom>
              <a:ln w="28575" cap="flat" cmpd="sng">
                <a:solidFill>
                  <a:schemeClr val="tx1"/>
                </a:solidFill>
                <a:prstDash val="solid"/>
                <a:round/>
                <a:headEnd type="none" w="med" len="med"/>
                <a:tailEnd type="none" w="med" len="med"/>
              </a:ln>
            </p:spPr>
            <p:txBody>
              <a:bodyPr/>
              <a:lstStyle/>
              <a:p/>
            </p:txBody>
          </p:sp>
          <p:sp>
            <p:nvSpPr>
              <p:cNvPr id="9224" name="Line 24"/>
              <p:cNvSpPr/>
              <p:nvPr/>
            </p:nvSpPr>
            <p:spPr>
              <a:xfrm>
                <a:off x="2552" y="2256"/>
                <a:ext cx="48" cy="48"/>
              </a:xfrm>
              <a:prstGeom prst="line">
                <a:avLst/>
              </a:prstGeom>
              <a:ln w="28575" cap="flat" cmpd="sng">
                <a:solidFill>
                  <a:schemeClr val="tx1"/>
                </a:solidFill>
                <a:prstDash val="solid"/>
                <a:round/>
                <a:headEnd type="none" w="med" len="med"/>
                <a:tailEnd type="none" w="med" len="med"/>
              </a:ln>
            </p:spPr>
            <p:txBody>
              <a:bodyPr/>
              <a:lstStyle/>
              <a:p/>
            </p:txBody>
          </p:sp>
          <p:sp>
            <p:nvSpPr>
              <p:cNvPr id="9225" name="Line 25"/>
              <p:cNvSpPr/>
              <p:nvPr/>
            </p:nvSpPr>
            <p:spPr>
              <a:xfrm>
                <a:off x="2134" y="2391"/>
                <a:ext cx="528" cy="0"/>
              </a:xfrm>
              <a:prstGeom prst="line">
                <a:avLst/>
              </a:prstGeom>
              <a:ln w="28575" cap="flat" cmpd="sng">
                <a:solidFill>
                  <a:schemeClr val="tx1"/>
                </a:solidFill>
                <a:prstDash val="solid"/>
                <a:round/>
                <a:headEnd type="none" w="med" len="med"/>
                <a:tailEnd type="none" w="med" len="med"/>
              </a:ln>
            </p:spPr>
            <p:txBody>
              <a:bodyPr/>
              <a:lstStyle/>
              <a:p/>
            </p:txBody>
          </p:sp>
          <p:sp>
            <p:nvSpPr>
              <p:cNvPr id="9226" name="Line 26"/>
              <p:cNvSpPr/>
              <p:nvPr/>
            </p:nvSpPr>
            <p:spPr>
              <a:xfrm>
                <a:off x="2138" y="2391"/>
                <a:ext cx="48" cy="48"/>
              </a:xfrm>
              <a:prstGeom prst="line">
                <a:avLst/>
              </a:prstGeom>
              <a:ln w="28575" cap="flat" cmpd="sng">
                <a:solidFill>
                  <a:schemeClr val="tx1"/>
                </a:solidFill>
                <a:prstDash val="solid"/>
                <a:round/>
                <a:headEnd type="none" w="med" len="med"/>
                <a:tailEnd type="none" w="med" len="med"/>
              </a:ln>
            </p:spPr>
            <p:txBody>
              <a:bodyPr/>
              <a:lstStyle/>
              <a:p/>
            </p:txBody>
          </p:sp>
        </p:grpSp>
      </p:grpSp>
      <p:sp>
        <p:nvSpPr>
          <p:cNvPr id="8204" name="Text Box 10"/>
          <p:cNvSpPr txBox="1"/>
          <p:nvPr/>
        </p:nvSpPr>
        <p:spPr>
          <a:xfrm>
            <a:off x="2801938" y="4908550"/>
            <a:ext cx="1647825" cy="579438"/>
          </a:xfrm>
          <a:prstGeom prst="rect">
            <a:avLst/>
          </a:prstGeom>
          <a:noFill/>
          <a:ln w="9525">
            <a:noFill/>
          </a:ln>
        </p:spPr>
        <p:txBody>
          <a:bodyPr anchor="t" anchorCtr="0">
            <a:spAutoFit/>
          </a:bodyPr>
          <a:lstStyle/>
          <a:p>
            <a:pPr>
              <a:spcBef>
                <a:spcPct val="50000"/>
              </a:spcBef>
            </a:pPr>
            <a:endParaRPr lang="zh-CN" altLang="zh-CN" sz="3200">
              <a:latin typeface="Times New Roman" panose="02020603050405020304" pitchFamily="18" charset="0"/>
              <a:ea typeface="隶书" panose="02010509060101010101" pitchFamily="49" charset="-122"/>
            </a:endParaRPr>
          </a:p>
        </p:txBody>
      </p:sp>
      <p:sp>
        <p:nvSpPr>
          <p:cNvPr id="137227" name="Text Box 11"/>
          <p:cNvSpPr txBox="1"/>
          <p:nvPr/>
        </p:nvSpPr>
        <p:spPr>
          <a:xfrm>
            <a:off x="2930525" y="4778375"/>
            <a:ext cx="4451350" cy="519113"/>
          </a:xfrm>
          <a:prstGeom prst="rect">
            <a:avLst/>
          </a:prstGeom>
          <a:noFill/>
          <a:ln w="9525">
            <a:noFill/>
          </a:ln>
        </p:spPr>
        <p:txBody>
          <a:bodyPr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 CH</a:t>
            </a:r>
            <a:r>
              <a:rPr lang="en-US" altLang="zh-CN" sz="2800" baseline="-25000">
                <a:latin typeface="Times New Roman" panose="02020603050405020304" pitchFamily="18" charset="0"/>
                <a:ea typeface="隶书" panose="02010509060101010101" pitchFamily="49" charset="-122"/>
              </a:rPr>
              <a:t>3</a:t>
            </a:r>
            <a:r>
              <a:rPr lang="en-US" altLang="zh-CN" sz="2800">
                <a:latin typeface="Times New Roman" panose="02020603050405020304" pitchFamily="18" charset="0"/>
                <a:ea typeface="隶书" panose="02010509060101010101" pitchFamily="49" charset="-122"/>
              </a:rPr>
              <a:t>COO</a:t>
            </a:r>
            <a:r>
              <a:rPr lang="en-US" altLang="zh-CN" sz="2800" baseline="30000">
                <a:latin typeface="Times New Roman" panose="02020603050405020304" pitchFamily="18" charset="0"/>
                <a:ea typeface="隶书" panose="02010509060101010101" pitchFamily="49" charset="-122"/>
              </a:rPr>
              <a:t>-</a:t>
            </a:r>
            <a:r>
              <a:rPr lang="en-US" altLang="zh-CN" sz="2800">
                <a:latin typeface="Times New Roman" panose="02020603050405020304" pitchFamily="18" charset="0"/>
                <a:ea typeface="隶书" panose="02010509060101010101" pitchFamily="49" charset="-122"/>
              </a:rPr>
              <a:t>)</a:t>
            </a:r>
            <a:r>
              <a:rPr lang="en-US" altLang="zh-CN" sz="2800">
                <a:solidFill>
                  <a:srgbClr val="000099"/>
                </a:solidFill>
                <a:latin typeface="Times New Roman" panose="02020603050405020304" pitchFamily="18" charset="0"/>
                <a:ea typeface="隶书" panose="02010509060101010101" pitchFamily="49" charset="-122"/>
              </a:rPr>
              <a:t> </a:t>
            </a:r>
            <a:r>
              <a:rPr lang="en-US" altLang="zh-CN" sz="2800" baseline="30000">
                <a:latin typeface="Times New Roman" panose="02020603050405020304" pitchFamily="18" charset="0"/>
                <a:ea typeface="隶书" panose="02010509060101010101" pitchFamily="49" charset="-122"/>
              </a:rPr>
              <a:t>.</a:t>
            </a:r>
            <a:r>
              <a:rPr lang="en-US" altLang="zh-CN" sz="2800">
                <a:solidFill>
                  <a:srgbClr val="000099"/>
                </a:solidFill>
                <a:latin typeface="Times New Roman" panose="02020603050405020304" pitchFamily="18" charset="0"/>
                <a:ea typeface="隶书" panose="02010509060101010101" pitchFamily="49" charset="-122"/>
              </a:rPr>
              <a:t> </a:t>
            </a: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 H</a:t>
            </a:r>
            <a:r>
              <a:rPr lang="en-US" altLang="zh-CN" sz="2800" baseline="30000">
                <a:latin typeface="Times New Roman" panose="02020603050405020304" pitchFamily="18" charset="0"/>
                <a:ea typeface="隶书" panose="02010509060101010101" pitchFamily="49" charset="-122"/>
              </a:rPr>
              <a:t>+</a:t>
            </a:r>
            <a:r>
              <a:rPr lang="en-US" altLang="zh-CN" sz="2800">
                <a:latin typeface="Times New Roman" panose="02020603050405020304" pitchFamily="18" charset="0"/>
                <a:ea typeface="隶书" panose="02010509060101010101" pitchFamily="49" charset="-122"/>
              </a:rPr>
              <a:t>) </a:t>
            </a:r>
            <a:endParaRPr lang="en-US" altLang="zh-CN" sz="2800">
              <a:latin typeface="Times New Roman" panose="02020603050405020304" pitchFamily="18" charset="0"/>
              <a:ea typeface="隶书" panose="02010509060101010101" pitchFamily="49" charset="-122"/>
            </a:endParaRPr>
          </a:p>
        </p:txBody>
      </p:sp>
      <p:sp>
        <p:nvSpPr>
          <p:cNvPr id="137228" name="Text Box 12"/>
          <p:cNvSpPr txBox="1"/>
          <p:nvPr/>
        </p:nvSpPr>
        <p:spPr>
          <a:xfrm>
            <a:off x="3190875" y="5340350"/>
            <a:ext cx="2895600" cy="519113"/>
          </a:xfrm>
          <a:prstGeom prst="rect">
            <a:avLst/>
          </a:prstGeom>
          <a:noFill/>
          <a:ln w="9525">
            <a:noFill/>
          </a:ln>
        </p:spPr>
        <p:txBody>
          <a:bodyPr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(CH</a:t>
            </a:r>
            <a:r>
              <a:rPr lang="en-US" altLang="zh-CN" sz="2800" baseline="-25000">
                <a:latin typeface="Times New Roman" panose="02020603050405020304" pitchFamily="18" charset="0"/>
                <a:ea typeface="隶书" panose="02010509060101010101" pitchFamily="49" charset="-122"/>
              </a:rPr>
              <a:t>3</a:t>
            </a:r>
            <a:r>
              <a:rPr lang="en-US" altLang="zh-CN" sz="2800">
                <a:latin typeface="Times New Roman" panose="02020603050405020304" pitchFamily="18" charset="0"/>
                <a:ea typeface="隶书" panose="02010509060101010101" pitchFamily="49" charset="-122"/>
              </a:rPr>
              <a:t>COOH)</a:t>
            </a:r>
            <a:endParaRPr lang="en-US" altLang="zh-CN" sz="2800">
              <a:latin typeface="Times New Roman" panose="02020603050405020304" pitchFamily="18" charset="0"/>
              <a:ea typeface="隶书" panose="02010509060101010101" pitchFamily="49" charset="-122"/>
            </a:endParaRPr>
          </a:p>
        </p:txBody>
      </p:sp>
      <p:sp>
        <p:nvSpPr>
          <p:cNvPr id="137229" name="Line 13"/>
          <p:cNvSpPr/>
          <p:nvPr/>
        </p:nvSpPr>
        <p:spPr>
          <a:xfrm>
            <a:off x="3060700" y="5340350"/>
            <a:ext cx="3154363" cy="0"/>
          </a:xfrm>
          <a:prstGeom prst="line">
            <a:avLst/>
          </a:prstGeom>
          <a:ln w="28575" cap="flat" cmpd="sng">
            <a:solidFill>
              <a:schemeClr val="tx1"/>
            </a:solidFill>
            <a:prstDash val="solid"/>
            <a:round/>
            <a:headEnd type="none" w="med" len="med"/>
            <a:tailEnd type="none" w="med" len="med"/>
          </a:ln>
        </p:spPr>
        <p:txBody>
          <a:bodyPr/>
          <a:lstStyle/>
          <a:p/>
        </p:txBody>
      </p:sp>
      <p:sp>
        <p:nvSpPr>
          <p:cNvPr id="4" name="Text Box 2"/>
          <p:cNvSpPr txBox="1"/>
          <p:nvPr/>
        </p:nvSpPr>
        <p:spPr>
          <a:xfrm>
            <a:off x="2060575" y="5038725"/>
            <a:ext cx="1219200" cy="579438"/>
          </a:xfrm>
          <a:prstGeom prst="rect">
            <a:avLst/>
          </a:prstGeom>
          <a:noFill/>
          <a:ln w="9525">
            <a:noFill/>
          </a:ln>
        </p:spPr>
        <p:txBody>
          <a:bodyPr anchor="t" anchorCtr="0">
            <a:spAutoFit/>
          </a:bodyPr>
          <a:lstStyle/>
          <a:p>
            <a:r>
              <a:rPr lang="en-US" altLang="zh-CN" sz="3200">
                <a:latin typeface="Arial" panose="020b0604020202020204" pitchFamily="34" charset="0"/>
                <a:ea typeface="宋体" panose="02010600030101010101" pitchFamily="2" charset="-122"/>
              </a:rPr>
              <a:t>K</a:t>
            </a:r>
            <a:r>
              <a:rPr lang="en-US" altLang="zh-CN" sz="3200" baseline="-25000">
                <a:latin typeface="Arial" panose="020b0604020202020204" pitchFamily="34" charset="0"/>
                <a:ea typeface="宋体" panose="02010600030101010101" pitchFamily="2" charset="-122"/>
              </a:rPr>
              <a:t>a</a:t>
            </a:r>
            <a:r>
              <a:rPr lang="en-US" altLang="zh-CN" sz="3200">
                <a:latin typeface="Arial" panose="020b0604020202020204" pitchFamily="34" charset="0"/>
                <a:ea typeface="宋体" panose="02010600030101010101" pitchFamily="2" charset="-122"/>
              </a:rPr>
              <a:t> =</a:t>
            </a:r>
            <a:endParaRPr lang="en-US" altLang="zh-CN" sz="3200">
              <a:latin typeface="宋体" panose="02010600030101010101" pitchFamily="2" charset="-122"/>
              <a:ea typeface="宋体" panose="02010600030101010101" pitchFamily="2" charset="-122"/>
            </a:endParaRPr>
          </a:p>
        </p:txBody>
      </p:sp>
      <p:sp>
        <p:nvSpPr>
          <p:cNvPr id="137232" name="Text Box 16"/>
          <p:cNvSpPr txBox="1">
            <a:spLocks noChangeArrowheads="1"/>
          </p:cNvSpPr>
          <p:nvPr/>
        </p:nvSpPr>
        <p:spPr bwMode="auto">
          <a:xfrm>
            <a:off x="841375" y="6061075"/>
            <a:ext cx="7388225" cy="522288"/>
          </a:xfrm>
          <a:prstGeom prst="rect">
            <a:avLst/>
          </a:prstGeom>
          <a:noFill/>
          <a:ln w="9525">
            <a:noFill/>
            <a:miter lim="800000"/>
          </a:ln>
          <a:effectLst/>
        </p:spPr>
        <p:txBody>
          <a:bodyPr>
            <a:spAutoFit/>
          </a:bodyPr>
          <a:lstStyle/>
          <a:p>
            <a:pPr marR="0" defTabSz="914400">
              <a:buClrTx/>
              <a:buSzTx/>
              <a:buFontTx/>
              <a:buNone/>
              <a:defRPr/>
            </a:pPr>
            <a:r>
              <a:rPr kumimoji="1" lang="zh-CN" altLang="en-US" sz="2800" kern="1200" cap="none" spc="0" normalizeH="0" baseline="0" noProof="0">
                <a:effectLst>
                  <a:outerShdw blurRad="38100" dist="38100" dir="2700000" algn="tl">
                    <a:srgbClr val="C0C0C0"/>
                  </a:outerShdw>
                </a:effectLst>
                <a:latin typeface="楷体" panose="02010609060101010101" charset="-122"/>
                <a:ea typeface="楷体" panose="02010609060101010101" charset="-122"/>
                <a:cs typeface="+mn-cs"/>
              </a:rPr>
              <a:t>上式中的浓度均为</a:t>
            </a:r>
            <a:r>
              <a:rPr kumimoji="1" lang="zh-CN" altLang="en-US" sz="2800" kern="1200" cap="none" spc="0" normalizeH="0" baseline="0" noProof="0">
                <a:solidFill>
                  <a:srgbClr val="FF0000"/>
                </a:solidFill>
                <a:effectLst>
                  <a:outerShdw blurRad="38100" dist="38100" dir="2700000" algn="tl">
                    <a:srgbClr val="C0C0C0"/>
                  </a:outerShdw>
                </a:effectLst>
                <a:latin typeface="楷体" panose="02010609060101010101" charset="-122"/>
                <a:ea typeface="楷体" panose="02010609060101010101" charset="-122"/>
                <a:cs typeface="+mn-cs"/>
              </a:rPr>
              <a:t>平衡时</a:t>
            </a:r>
            <a:r>
              <a:rPr kumimoji="1" lang="zh-CN" altLang="en-US" sz="2800" kern="1200" cap="none" spc="0" normalizeH="0" baseline="0" noProof="0">
                <a:effectLst>
                  <a:outerShdw blurRad="38100" dist="38100" dir="2700000" algn="tl">
                    <a:srgbClr val="C0C0C0"/>
                  </a:outerShdw>
                </a:effectLst>
                <a:latin typeface="楷体" panose="02010609060101010101" charset="-122"/>
                <a:ea typeface="楷体" panose="02010609060101010101" charset="-122"/>
                <a:cs typeface="+mn-cs"/>
              </a:rPr>
              <a:t>的浓度</a:t>
            </a:r>
            <a:endParaRPr kumimoji="1" lang="zh-CN" altLang="en-US" sz="2800" kern="1200" cap="none" spc="0" normalizeH="0" baseline="0" noProof="0">
              <a:effectLst>
                <a:outerShdw blurRad="38100" dist="38100" dir="2700000" algn="tl">
                  <a:srgbClr val="C0C0C0"/>
                </a:outerShdw>
              </a:effectLst>
              <a:latin typeface="楷体" panose="02010609060101010101" charset="-122"/>
              <a:ea typeface="楷体" panose="02010609060101010101" charset="-122"/>
              <a:cs typeface="+mn-cs"/>
            </a:endParaRPr>
          </a:p>
        </p:txBody>
      </p:sp>
      <p:sp>
        <p:nvSpPr>
          <p:cNvPr id="2" name="Rectangle 2"/>
          <p:cNvSpPr>
            <a:spLocks noGrp="1"/>
          </p:cNvSpPr>
          <p:nvPr/>
        </p:nvSpPr>
        <p:spPr>
          <a:xfrm>
            <a:off x="153988" y="1601788"/>
            <a:ext cx="8785225" cy="2217737"/>
          </a:xfrm>
          <a:prstGeom prst="rect">
            <a:avLst/>
          </a:prstGeom>
          <a:noFill/>
          <a:ln w="9525">
            <a:noFill/>
          </a:ln>
        </p:spPr>
        <p:txBody>
          <a:bodyPr wrap="square" lIns="91395" tIns="45697" rIns="91395" bIns="45697" anchor="t" anchorCtr="0"/>
          <a:lstStyle/>
          <a:p>
            <a:pPr marL="342900" indent="-342900">
              <a:spcBef>
                <a:spcPct val="20000"/>
              </a:spcBef>
            </a:pPr>
            <a:endParaRPr lang="en-US" altLang="zh-CN" sz="2800">
              <a:latin typeface="隶书" panose="02010509060101010101" pitchFamily="49" charset="-122"/>
              <a:ea typeface="隶书" panose="02010509060101010101" pitchFamily="49" charset="-122"/>
            </a:endParaRPr>
          </a:p>
          <a:p>
            <a:pPr marL="342900" indent="-342900">
              <a:spcBef>
                <a:spcPct val="20000"/>
              </a:spcBef>
            </a:pPr>
            <a:r>
              <a:rPr lang="zh-CN" altLang="en-US" sz="2800">
                <a:latin typeface="隶书" panose="02010509060101010101" pitchFamily="49" charset="-122"/>
                <a:ea typeface="隶书" panose="02010509060101010101" pitchFamily="49" charset="-122"/>
                <a:sym typeface="宋体" panose="02010600030101010101" pitchFamily="2" charset="-122"/>
              </a:rPr>
              <a:t>结论②：</a:t>
            </a:r>
            <a:r>
              <a:rPr lang="zh-CN" altLang="en-US" sz="2800">
                <a:latin typeface="隶书" panose="02010509060101010101" pitchFamily="49" charset="-122"/>
                <a:ea typeface="隶书" panose="02010509060101010101" pitchFamily="49" charset="-122"/>
              </a:rPr>
              <a:t>温度一定时，</a:t>
            </a:r>
            <a:endParaRPr lang="zh-CN" altLang="en-US" sz="2800">
              <a:latin typeface="隶书" panose="02010509060101010101" pitchFamily="49" charset="-122"/>
              <a:ea typeface="隶书" panose="02010509060101010101" pitchFamily="49" charset="-122"/>
            </a:endParaRPr>
          </a:p>
          <a:p>
            <a:pPr marL="342900" indent="-342900">
              <a:spcBef>
                <a:spcPct val="20000"/>
              </a:spcBef>
            </a:pPr>
            <a:endParaRPr lang="zh-CN" altLang="en-US" sz="2800">
              <a:latin typeface="隶书" panose="02010509060101010101" pitchFamily="49" charset="-122"/>
              <a:ea typeface="隶书" panose="02010509060101010101" pitchFamily="49" charset="-122"/>
            </a:endParaRPr>
          </a:p>
          <a:p>
            <a:pPr marL="342900" indent="-342900">
              <a:spcBef>
                <a:spcPct val="20000"/>
              </a:spcBef>
            </a:pPr>
            <a:r>
              <a:rPr lang="zh-CN" altLang="en-US" sz="2800">
                <a:latin typeface="隶书" panose="02010509060101010101" pitchFamily="49" charset="-122"/>
                <a:ea typeface="隶书" panose="02010509060101010101" pitchFamily="49" charset="-122"/>
              </a:rPr>
              <a:t> </a:t>
            </a:r>
            <a:r>
              <a:rPr lang="en-US" altLang="zh-CN" sz="2800">
                <a:latin typeface="隶书" panose="02010509060101010101" pitchFamily="49" charset="-122"/>
                <a:ea typeface="隶书" panose="02010509060101010101" pitchFamily="49" charset="-122"/>
              </a:rPr>
              <a:t>  </a:t>
            </a:r>
            <a:r>
              <a:rPr lang="zh-CN" altLang="en-US" sz="2800">
                <a:latin typeface="隶书" panose="02010509060101010101" pitchFamily="49" charset="-122"/>
                <a:ea typeface="隶书" panose="02010509060101010101" pitchFamily="49" charset="-122"/>
              </a:rPr>
              <a:t>随醋酸初始浓度的增大而减小。</a:t>
            </a:r>
            <a:endParaRPr lang="zh-CN" altLang="en-US" sz="2800">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3">
                                            <p:txEl>
                                              <p:pRg st="1" end="1"/>
                                            </p:txEl>
                                          </p:spTgt>
                                        </p:tgtEl>
                                        <p:attrNameLst>
                                          <p:attrName>style.visibility</p:attrName>
                                        </p:attrNameLst>
                                      </p:cBhvr>
                                      <p:to>
                                        <p:strVal val="visible"/>
                                      </p:to>
                                    </p:set>
                                    <p:anim calcmode="lin" valueType="num">
                                      <p:cBhvr additive="base">
                                        <p:cTn id="11" dur="500" fill="hold"/>
                                        <p:tgtEl>
                                          <p:spTgt spid="819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3844"/>
                                        </p:tgtEl>
                                        <p:attrNameLst>
                                          <p:attrName>style.visibility</p:attrName>
                                        </p:attrNameLst>
                                      </p:cBhvr>
                                      <p:to>
                                        <p:strVal val="visible"/>
                                      </p:to>
                                    </p:set>
                                    <p:anim calcmode="lin" valueType="num">
                                      <p:cBhvr additive="base">
                                        <p:cTn id="17" dur="500" fill="hold"/>
                                        <p:tgtEl>
                                          <p:spTgt spid="163844"/>
                                        </p:tgtEl>
                                        <p:attrNameLst>
                                          <p:attrName>ppt_x</p:attrName>
                                        </p:attrNameLst>
                                      </p:cBhvr>
                                      <p:tavLst>
                                        <p:tav tm="0">
                                          <p:val>
                                            <p:strVal val="#ppt_x"/>
                                          </p:val>
                                        </p:tav>
                                        <p:tav tm="100000">
                                          <p:val>
                                            <p:strVal val="#ppt_x"/>
                                          </p:val>
                                        </p:tav>
                                      </p:tavLst>
                                    </p:anim>
                                    <p:anim calcmode="lin" valueType="num">
                                      <p:cBhvr additive="base">
                                        <p:cTn id="18" dur="500" fill="hold"/>
                                        <p:tgtEl>
                                          <p:spTgt spid="163844"/>
                                        </p:tgtEl>
                                        <p:attrNameLst>
                                          <p:attrName>ppt_y</p:attrName>
                                        </p:attrNameLst>
                                      </p:cBhvr>
                                      <p:tavLst>
                                        <p:tav tm="0">
                                          <p:val>
                                            <p:strVal val="1+#ppt_h/2"/>
                                          </p:val>
                                        </p:tav>
                                        <p:tav tm="100000">
                                          <p:val>
                                            <p:strVal val="#ppt_y"/>
                                          </p:val>
                                        </p:tav>
                                      </p:tavLst>
                                    </p:anim>
                                  </p:childTnLst>
                                </p:cTn>
                              </p:par>
                              <p:par>
                                <p:cTn id="19" presetID="2" presetClass="entr" presetSubtype="4" fill="hold" grpId="2"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204"/>
                                        </p:tgtEl>
                                        <p:attrNameLst>
                                          <p:attrName>style.visibility</p:attrName>
                                        </p:attrNameLst>
                                      </p:cBhvr>
                                      <p:to>
                                        <p:strVal val="visible"/>
                                      </p:to>
                                    </p:set>
                                    <p:anim calcmode="lin" valueType="num">
                                      <p:cBhvr additive="base">
                                        <p:cTn id="33" dur="500" fill="hold"/>
                                        <p:tgtEl>
                                          <p:spTgt spid="8204"/>
                                        </p:tgtEl>
                                        <p:attrNameLst>
                                          <p:attrName>ppt_x</p:attrName>
                                        </p:attrNameLst>
                                      </p:cBhvr>
                                      <p:tavLst>
                                        <p:tav tm="0">
                                          <p:val>
                                            <p:strVal val="#ppt_x"/>
                                          </p:val>
                                        </p:tav>
                                        <p:tav tm="100000">
                                          <p:val>
                                            <p:strVal val="#ppt_x"/>
                                          </p:val>
                                        </p:tav>
                                      </p:tavLst>
                                    </p:anim>
                                    <p:anim calcmode="lin" valueType="num">
                                      <p:cBhvr additive="base">
                                        <p:cTn id="34" dur="500" fill="hold"/>
                                        <p:tgtEl>
                                          <p:spTgt spid="820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7227"/>
                                        </p:tgtEl>
                                        <p:attrNameLst>
                                          <p:attrName>style.visibility</p:attrName>
                                        </p:attrNameLst>
                                      </p:cBhvr>
                                      <p:to>
                                        <p:strVal val="visible"/>
                                      </p:to>
                                    </p:set>
                                    <p:anim calcmode="lin" valueType="num">
                                      <p:cBhvr additive="base">
                                        <p:cTn id="37" dur="500" fill="hold"/>
                                        <p:tgtEl>
                                          <p:spTgt spid="137227"/>
                                        </p:tgtEl>
                                        <p:attrNameLst>
                                          <p:attrName>ppt_x</p:attrName>
                                        </p:attrNameLst>
                                      </p:cBhvr>
                                      <p:tavLst>
                                        <p:tav tm="0">
                                          <p:val>
                                            <p:strVal val="#ppt_x"/>
                                          </p:val>
                                        </p:tav>
                                        <p:tav tm="100000">
                                          <p:val>
                                            <p:strVal val="#ppt_x"/>
                                          </p:val>
                                        </p:tav>
                                      </p:tavLst>
                                    </p:anim>
                                    <p:anim calcmode="lin" valueType="num">
                                      <p:cBhvr additive="base">
                                        <p:cTn id="38" dur="500" fill="hold"/>
                                        <p:tgtEl>
                                          <p:spTgt spid="1372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7228"/>
                                        </p:tgtEl>
                                        <p:attrNameLst>
                                          <p:attrName>style.visibility</p:attrName>
                                        </p:attrNameLst>
                                      </p:cBhvr>
                                      <p:to>
                                        <p:strVal val="visible"/>
                                      </p:to>
                                    </p:set>
                                    <p:anim calcmode="lin" valueType="num">
                                      <p:cBhvr additive="base">
                                        <p:cTn id="41" dur="500" fill="hold"/>
                                        <p:tgtEl>
                                          <p:spTgt spid="137228"/>
                                        </p:tgtEl>
                                        <p:attrNameLst>
                                          <p:attrName>ppt_x</p:attrName>
                                        </p:attrNameLst>
                                      </p:cBhvr>
                                      <p:tavLst>
                                        <p:tav tm="0">
                                          <p:val>
                                            <p:strVal val="#ppt_x"/>
                                          </p:val>
                                        </p:tav>
                                        <p:tav tm="100000">
                                          <p:val>
                                            <p:strVal val="#ppt_x"/>
                                          </p:val>
                                        </p:tav>
                                      </p:tavLst>
                                    </p:anim>
                                    <p:anim calcmode="lin" valueType="num">
                                      <p:cBhvr additive="base">
                                        <p:cTn id="42" dur="500" fill="hold"/>
                                        <p:tgtEl>
                                          <p:spTgt spid="13722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37229"/>
                                        </p:tgtEl>
                                        <p:attrNameLst>
                                          <p:attrName>style.visibility</p:attrName>
                                        </p:attrNameLst>
                                      </p:cBhvr>
                                      <p:to>
                                        <p:strVal val="visible"/>
                                      </p:to>
                                    </p:set>
                                    <p:anim calcmode="lin" valueType="num">
                                      <p:cBhvr additive="base">
                                        <p:cTn id="45" dur="500" fill="hold"/>
                                        <p:tgtEl>
                                          <p:spTgt spid="137229"/>
                                        </p:tgtEl>
                                        <p:attrNameLst>
                                          <p:attrName>ppt_x</p:attrName>
                                        </p:attrNameLst>
                                      </p:cBhvr>
                                      <p:tavLst>
                                        <p:tav tm="0">
                                          <p:val>
                                            <p:strVal val="#ppt_x"/>
                                          </p:val>
                                        </p:tav>
                                        <p:tav tm="100000">
                                          <p:val>
                                            <p:strVal val="#ppt_x"/>
                                          </p:val>
                                        </p:tav>
                                      </p:tavLst>
                                    </p:anim>
                                    <p:anim calcmode="lin" valueType="num">
                                      <p:cBhvr additive="base">
                                        <p:cTn id="46" dur="500" fill="hold"/>
                                        <p:tgtEl>
                                          <p:spTgt spid="1372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7232"/>
                                        </p:tgtEl>
                                        <p:attrNameLst>
                                          <p:attrName>style.visibility</p:attrName>
                                        </p:attrNameLst>
                                      </p:cBhvr>
                                      <p:to>
                                        <p:strVal val="visible"/>
                                      </p:to>
                                    </p:set>
                                    <p:anim calcmode="lin" valueType="num">
                                      <p:cBhvr additive="base">
                                        <p:cTn id="55" dur="500" fill="hold"/>
                                        <p:tgtEl>
                                          <p:spTgt spid="137232"/>
                                        </p:tgtEl>
                                        <p:attrNameLst>
                                          <p:attrName>ppt_x</p:attrName>
                                        </p:attrNameLst>
                                      </p:cBhvr>
                                      <p:tavLst>
                                        <p:tav tm="0">
                                          <p:val>
                                            <p:strVal val="#ppt_x"/>
                                          </p:val>
                                        </p:tav>
                                        <p:tav tm="100000">
                                          <p:val>
                                            <p:strVal val="#ppt_x"/>
                                          </p:val>
                                        </p:tav>
                                      </p:tavLst>
                                    </p:anim>
                                    <p:anim calcmode="lin" valueType="num">
                                      <p:cBhvr additive="base">
                                        <p:cTn id="56" dur="500" fill="hold"/>
                                        <p:tgtEl>
                                          <p:spTgt spid="137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build="p"/>
      <p:bldP spid="2" grpId="2"/>
      <p:bldP spid="8204" grpId="0"/>
      <p:bldP spid="137227" grpId="0"/>
      <p:bldP spid="137228" grpId="0"/>
      <p:bldP spid="4" grpId="0"/>
      <p:bldP spid="13723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0834" name="Text Box 2"/>
          <p:cNvSpPr txBox="1"/>
          <p:nvPr/>
        </p:nvSpPr>
        <p:spPr>
          <a:xfrm>
            <a:off x="228600" y="381000"/>
            <a:ext cx="5280025" cy="584200"/>
          </a:xfrm>
          <a:prstGeom prst="rect">
            <a:avLst/>
          </a:prstGeom>
          <a:noFill/>
          <a:ln w="9525">
            <a:noFill/>
          </a:ln>
        </p:spPr>
        <p:txBody>
          <a:bodyPr wrap="square" anchor="t" anchorCtr="0">
            <a:spAutoFit/>
          </a:bodyPr>
          <a:lstStyle/>
          <a:p>
            <a:r>
              <a:rPr lang="en-US" altLang="zh-CN" sz="3200">
                <a:latin typeface="Times New Roman" panose="02020603050405020304" pitchFamily="18" charset="0"/>
                <a:ea typeface="华文行楷" panose="02010800040101010101" pitchFamily="2" charset="-122"/>
              </a:rPr>
              <a:t> </a:t>
            </a:r>
            <a:r>
              <a:rPr lang="zh-CN" altLang="en-US" sz="3200">
                <a:latin typeface="Times New Roman" panose="02020603050405020304" pitchFamily="18" charset="0"/>
                <a:ea typeface="华文行楷" panose="02010800040101010101" pitchFamily="2" charset="-122"/>
              </a:rPr>
              <a:t>一、电离平衡常数（</a:t>
            </a:r>
            <a:r>
              <a:rPr lang="en-US" altLang="zh-CN" sz="3200">
                <a:latin typeface="Times New Roman" panose="02020603050405020304" pitchFamily="18" charset="0"/>
                <a:ea typeface="华文行楷" panose="02010800040101010101" pitchFamily="2" charset="-122"/>
              </a:rPr>
              <a:t>K</a:t>
            </a:r>
            <a:r>
              <a:rPr lang="zh-CN" altLang="en-US" sz="3200">
                <a:latin typeface="Times New Roman" panose="02020603050405020304" pitchFamily="18" charset="0"/>
                <a:ea typeface="华文行楷" panose="02010800040101010101" pitchFamily="2" charset="-122"/>
              </a:rPr>
              <a:t>）</a:t>
            </a:r>
            <a:endParaRPr lang="zh-CN" altLang="en-US" sz="3200">
              <a:latin typeface="Times New Roman" panose="02020603050405020304" pitchFamily="18" charset="0"/>
              <a:ea typeface="华文行楷" panose="02010800040101010101" pitchFamily="2" charset="-122"/>
            </a:endParaRPr>
          </a:p>
        </p:txBody>
      </p:sp>
      <p:sp>
        <p:nvSpPr>
          <p:cNvPr id="137231" name="Rectangle 15"/>
          <p:cNvSpPr/>
          <p:nvPr/>
        </p:nvSpPr>
        <p:spPr>
          <a:xfrm>
            <a:off x="1296035" y="4038600"/>
            <a:ext cx="6186488" cy="485140"/>
          </a:xfrm>
          <a:prstGeom prst="rect">
            <a:avLst/>
          </a:prstGeom>
          <a:noFill/>
          <a:ln w="9525">
            <a:noFill/>
          </a:ln>
        </p:spPr>
        <p:txBody>
          <a:bodyPr anchor="t" anchorCtr="0">
            <a:spAutoFit/>
          </a:bodyPr>
          <a:lstStyle/>
          <a:p>
            <a:pPr>
              <a:lnSpc>
                <a:spcPct val="80000"/>
              </a:lnSpc>
              <a:spcBef>
                <a:spcPct val="50000"/>
              </a:spcBef>
              <a:buClr>
                <a:srgbClr val="FF0000"/>
              </a:buClr>
              <a:buFont typeface="Wingdings" panose="05000000000000000000" pitchFamily="2" charset="2"/>
              <a:buChar char="u"/>
            </a:pPr>
            <a:r>
              <a:rPr lang="zh-CN" altLang="en-US" sz="3200">
                <a:ea typeface="隶书" panose="02010509060101010101" pitchFamily="49" charset="-122"/>
                <a:cs typeface="Times New Roman" panose="02020603050405020304" pitchFamily="18" charset="0"/>
              </a:rPr>
              <a:t>K </a:t>
            </a:r>
            <a:r>
              <a:rPr lang="zh-CN" altLang="en-US" sz="3200">
                <a:latin typeface="隶书" panose="02010509060101010101" pitchFamily="49" charset="-122"/>
                <a:ea typeface="隶书" panose="02010509060101010101" pitchFamily="49" charset="-122"/>
              </a:rPr>
              <a:t>值越大，电离程度越大</a:t>
            </a:r>
            <a:endParaRPr lang="zh-CN" altLang="en-US" sz="3600">
              <a:latin typeface="Times New Roman" panose="02020603050405020304" pitchFamily="18" charset="0"/>
              <a:ea typeface="华文行楷" panose="02010800040101010101" pitchFamily="2" charset="-122"/>
            </a:endParaRPr>
          </a:p>
        </p:txBody>
      </p:sp>
      <p:sp>
        <p:nvSpPr>
          <p:cNvPr id="137233" name="Text Box 17"/>
          <p:cNvSpPr txBox="1"/>
          <p:nvPr/>
        </p:nvSpPr>
        <p:spPr>
          <a:xfrm>
            <a:off x="228600" y="1066800"/>
            <a:ext cx="8496300" cy="2453640"/>
          </a:xfrm>
          <a:prstGeom prst="rect">
            <a:avLst/>
          </a:prstGeom>
          <a:noFill/>
          <a:ln w="9525">
            <a:noFill/>
          </a:ln>
        </p:spPr>
        <p:txBody>
          <a:bodyPr wrap="square" anchor="t" anchorCtr="0">
            <a:spAutoFit/>
          </a:bodyPr>
          <a:lstStyle/>
          <a:p>
            <a:pPr>
              <a:lnSpc>
                <a:spcPct val="120000"/>
              </a:lnSpc>
              <a:spcBef>
                <a:spcPts val="50"/>
              </a:spcBef>
            </a:pPr>
            <a:r>
              <a:rPr lang="en-US" altLang="zh-CN" sz="3200">
                <a:ea typeface="华文行楷" panose="02010800040101010101" pitchFamily="2" charset="-122"/>
                <a:cs typeface="Times New Roman" panose="02020603050405020304" pitchFamily="18" charset="0"/>
              </a:rPr>
              <a:t> 1</a:t>
            </a:r>
            <a:r>
              <a:rPr lang="zh-CN" altLang="en-US" sz="3200">
                <a:ea typeface="华文行楷" panose="02010800040101010101" pitchFamily="2" charset="-122"/>
                <a:cs typeface="Times New Roman" panose="02020603050405020304" pitchFamily="18" charset="0"/>
              </a:rPr>
              <a:t>、</a:t>
            </a:r>
            <a:r>
              <a:rPr lang="zh-CN" altLang="en-US" sz="3200">
                <a:latin typeface="隶书" panose="02010509060101010101" pitchFamily="49" charset="-122"/>
                <a:ea typeface="隶书" panose="02010509060101010101" pitchFamily="49" charset="-122"/>
              </a:rPr>
              <a:t>概念：在一定温度下，当弱电解质达到电离平衡时，弱电解质电离出的各离子浓度幂之积与溶液中未电离的分子浓度的比值(为一常数)，简称电离常数，用</a:t>
            </a:r>
            <a:r>
              <a:rPr lang="zh-CN" altLang="en-US" sz="3200">
                <a:ea typeface="隶书" panose="02010509060101010101" pitchFamily="49" charset="-122"/>
                <a:cs typeface="Times New Roman" panose="02020603050405020304" pitchFamily="18" charset="0"/>
              </a:rPr>
              <a:t>K</a:t>
            </a:r>
            <a:r>
              <a:rPr lang="zh-CN" altLang="en-US" sz="3200">
                <a:latin typeface="隶书" panose="02010509060101010101" pitchFamily="49" charset="-122"/>
                <a:ea typeface="隶书" panose="02010509060101010101" pitchFamily="49" charset="-122"/>
              </a:rPr>
              <a:t>表示。</a:t>
            </a:r>
            <a:endParaRPr lang="zh-CN" altLang="en-US" sz="3200">
              <a:latin typeface="隶书" panose="02010509060101010101" pitchFamily="49" charset="-122"/>
              <a:ea typeface="隶书" panose="02010509060101010101" pitchFamily="49" charset="-122"/>
            </a:endParaRPr>
          </a:p>
        </p:txBody>
      </p:sp>
      <p:sp>
        <p:nvSpPr>
          <p:cNvPr id="4" name="Text Box 17"/>
          <p:cNvSpPr txBox="1"/>
          <p:nvPr/>
        </p:nvSpPr>
        <p:spPr>
          <a:xfrm>
            <a:off x="229235" y="3510915"/>
            <a:ext cx="3429000" cy="534035"/>
          </a:xfrm>
          <a:prstGeom prst="rect">
            <a:avLst/>
          </a:prstGeom>
          <a:noFill/>
          <a:ln w="9525">
            <a:noFill/>
          </a:ln>
        </p:spPr>
        <p:txBody>
          <a:bodyPr anchor="t" anchorCtr="0">
            <a:spAutoFit/>
          </a:bodyPr>
          <a:lstStyle/>
          <a:p>
            <a:pPr>
              <a:lnSpc>
                <a:spcPct val="80000"/>
              </a:lnSpc>
              <a:spcBef>
                <a:spcPct val="50000"/>
              </a:spcBef>
            </a:pPr>
            <a:r>
              <a:rPr lang="en-US" altLang="zh-CN" sz="3600">
                <a:ea typeface="华文行楷" panose="02010800040101010101" pitchFamily="2" charset="-122"/>
                <a:cs typeface="Times New Roman" panose="02020603050405020304" pitchFamily="18" charset="0"/>
              </a:rPr>
              <a:t> 2</a:t>
            </a:r>
            <a:r>
              <a:rPr lang="zh-CN" altLang="en-US" sz="3600">
                <a:ea typeface="华文行楷" panose="02010800040101010101" pitchFamily="2" charset="-122"/>
                <a:cs typeface="Times New Roman" panose="02020603050405020304" pitchFamily="18" charset="0"/>
              </a:rPr>
              <a:t>、</a:t>
            </a:r>
            <a:r>
              <a:rPr lang="zh-CN" altLang="en-US" sz="3200">
                <a:ea typeface="隶书" panose="02010509060101010101" pitchFamily="49" charset="-122"/>
                <a:cs typeface="Times New Roman" panose="02020603050405020304" pitchFamily="18" charset="0"/>
              </a:rPr>
              <a:t>K </a:t>
            </a:r>
            <a:r>
              <a:rPr lang="zh-CN" altLang="en-US" sz="3200">
                <a:latin typeface="隶书" panose="02010509060101010101" pitchFamily="49" charset="-122"/>
                <a:ea typeface="隶书" panose="02010509060101010101" pitchFamily="49" charset="-122"/>
              </a:rPr>
              <a:t>的意义:</a:t>
            </a:r>
            <a:r>
              <a:rPr lang="en-US" altLang="zh-CN" sz="3600">
                <a:latin typeface="Times New Roman" panose="02020603050405020304" pitchFamily="18" charset="0"/>
                <a:ea typeface="华文行楷" panose="02010800040101010101" pitchFamily="2" charset="-122"/>
              </a:rPr>
              <a:t> </a:t>
            </a:r>
            <a:endParaRPr lang="en-US" altLang="zh-CN" sz="3600">
              <a:latin typeface="Times New Roman" panose="02020603050405020304" pitchFamily="18" charset="0"/>
              <a:ea typeface="华文行楷" panose="02010800040101010101" pitchFamily="2" charset="-122"/>
            </a:endParaRPr>
          </a:p>
        </p:txBody>
      </p:sp>
      <p:sp>
        <p:nvSpPr>
          <p:cNvPr id="2" name="Text Box 44"/>
          <p:cNvSpPr txBox="1"/>
          <p:nvPr/>
        </p:nvSpPr>
        <p:spPr>
          <a:xfrm>
            <a:off x="306705" y="4547870"/>
            <a:ext cx="8112125" cy="1076325"/>
          </a:xfrm>
          <a:prstGeom prst="rect">
            <a:avLst/>
          </a:prstGeom>
          <a:noFill/>
          <a:ln w="9525">
            <a:noFill/>
          </a:ln>
        </p:spPr>
        <p:txBody>
          <a:bodyPr wrap="square" anchor="t" anchorCtr="0">
            <a:spAutoFit/>
          </a:bodyPr>
          <a:lstStyle/>
          <a:p>
            <a:r>
              <a:rPr lang="en-US" altLang="zh-CN" sz="3200">
                <a:ea typeface="隶书" panose="02010509060101010101" pitchFamily="49" charset="-122"/>
                <a:cs typeface="Times New Roman" panose="02020603050405020304" pitchFamily="18" charset="0"/>
                <a:sym typeface="宋体" panose="02010600030101010101" pitchFamily="2" charset="-122"/>
              </a:rPr>
              <a:t>3</a:t>
            </a:r>
            <a:r>
              <a:rPr lang="zh-CN" altLang="en-US" sz="3200">
                <a:ea typeface="隶书" panose="02010509060101010101" pitchFamily="49" charset="-122"/>
                <a:cs typeface="Times New Roman" panose="02020603050405020304" pitchFamily="18" charset="0"/>
                <a:sym typeface="宋体" panose="02010600030101010101" pitchFamily="2" charset="-122"/>
              </a:rPr>
              <a:t>、</a:t>
            </a:r>
            <a:r>
              <a:rPr lang="zh-CN" altLang="en-US" sz="3200">
                <a:latin typeface="隶书" panose="02010509060101010101" pitchFamily="49" charset="-122"/>
                <a:ea typeface="隶书" panose="02010509060101010101" pitchFamily="49" charset="-122"/>
                <a:sym typeface="宋体" panose="02010600030101010101" pitchFamily="2" charset="-122"/>
              </a:rPr>
              <a:t>电离平衡常数是弱电解质发生电离时的平衡常数（具有平衡常数的特征）</a:t>
            </a:r>
            <a:endParaRPr lang="zh-CN" altLang="en-US" sz="3200">
              <a:latin typeface="隶书" panose="02010509060101010101" pitchFamily="49" charset="-122"/>
              <a:ea typeface="隶书" panose="020105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blinds(vertical)">
                                      <p:cBhvr>
                                        <p:cTn id="7" dur="500"/>
                                        <p:tgtEl>
                                          <p:spTgt spid="12083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7233"/>
                                        </p:tgtEl>
                                        <p:attrNameLst>
                                          <p:attrName>style.visibility</p:attrName>
                                        </p:attrNameLst>
                                      </p:cBhvr>
                                      <p:to>
                                        <p:strVal val="visible"/>
                                      </p:to>
                                    </p:set>
                                    <p:animEffect transition="in" filter="strips(downRight)">
                                      <p:cBhvr>
                                        <p:cTn id="12" dur="500"/>
                                        <p:tgtEl>
                                          <p:spTgt spid="13723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500"/>
                                        <p:tgtEl>
                                          <p:spTgt spid="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723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after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37231" grpId="0"/>
      <p:bldP spid="137233" grpId="0"/>
      <p:bldP spid="4" grpId="0"/>
      <p:bldP spid="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 name="表格 2"/>
          <p:cNvGraphicFramePr>
            <a:graphicFrameLocks noGrp="1"/>
          </p:cNvGraphicFramePr>
          <p:nvPr/>
        </p:nvGraphicFramePr>
        <p:xfrm>
          <a:off x="512763" y="1089025"/>
          <a:ext cx="7830185" cy="2667000"/>
        </p:xfrm>
        <a:graphic>
          <a:graphicData uri="http://schemas.openxmlformats.org/drawingml/2006/table">
            <a:tbl>
              <a:tblPr firstRow="1" bandRow="1">
                <a:tableStyleId>{5C22544A-7EE6-4342-B048-85BDC9FD1C3A}</a:tableStyleId>
              </a:tblPr>
              <a:tblGrid>
                <a:gridCol w="1210310"/>
                <a:gridCol w="1365885"/>
                <a:gridCol w="3427095"/>
                <a:gridCol w="1826895"/>
              </a:tblGrid>
              <a:tr h="381000">
                <a:tc>
                  <a:txBody>
                    <a:bodyPr vert="horz" wrap="square"/>
                    <a:lstStyle/>
                    <a:p>
                      <a:pPr>
                        <a:buNone/>
                      </a:pPr>
                      <a:r>
                        <a:rPr lang="zh-CN" altLang="en-US">
                          <a:solidFill>
                            <a:schemeClr val="tx1"/>
                          </a:solidFill>
                        </a:rPr>
                        <a:t>名称</a:t>
                      </a:r>
                      <a:endParaRPr lang="zh-CN" altLang="en-US">
                        <a:solidFill>
                          <a:schemeClr val="tx1"/>
                        </a:solidFill>
                      </a:endParaRPr>
                    </a:p>
                  </a:txBody>
                  <a:tcPr/>
                </a:tc>
                <a:tc>
                  <a:txBody>
                    <a:bodyPr vert="horz" wrap="square"/>
                    <a:lstStyle/>
                    <a:p>
                      <a:pPr>
                        <a:buNone/>
                      </a:pPr>
                      <a:r>
                        <a:rPr lang="zh-CN" altLang="en-US">
                          <a:solidFill>
                            <a:schemeClr val="tx1"/>
                          </a:solidFill>
                        </a:rPr>
                        <a:t>化学式</a:t>
                      </a:r>
                      <a:endParaRPr lang="zh-CN" altLang="en-US">
                        <a:solidFill>
                          <a:schemeClr val="tx1"/>
                        </a:solidFill>
                      </a:endParaRPr>
                    </a:p>
                  </a:txBody>
                  <a:tcPr/>
                </a:tc>
                <a:tc>
                  <a:txBody>
                    <a:bodyPr vert="horz" wrap="square"/>
                    <a:lstStyle/>
                    <a:p>
                      <a:pPr>
                        <a:buNone/>
                      </a:pPr>
                      <a:r>
                        <a:rPr lang="en-US" altLang="zh-CN">
                          <a:solidFill>
                            <a:schemeClr val="tx1"/>
                          </a:solidFill>
                        </a:rPr>
                        <a:t>      </a:t>
                      </a:r>
                      <a:r>
                        <a:rPr lang="zh-CN" altLang="en-US">
                          <a:solidFill>
                            <a:schemeClr val="tx1"/>
                          </a:solidFill>
                        </a:rPr>
                        <a:t>电离方程式</a:t>
                      </a:r>
                      <a:endParaRPr lang="zh-CN" altLang="en-US">
                        <a:solidFill>
                          <a:schemeClr val="tx1"/>
                        </a:solidFill>
                      </a:endParaRPr>
                    </a:p>
                  </a:txBody>
                  <a:tcPr/>
                </a:tc>
                <a:tc>
                  <a:txBody>
                    <a:bodyPr vert="horz" wrap="square"/>
                    <a:lstStyle/>
                    <a:p>
                      <a:pPr>
                        <a:buNone/>
                      </a:pPr>
                      <a:r>
                        <a:rPr lang="zh-CN" altLang="en-US">
                          <a:solidFill>
                            <a:schemeClr val="tx1"/>
                          </a:solidFill>
                        </a:rPr>
                        <a:t>电离平衡常数</a:t>
                      </a:r>
                      <a:endParaRPr lang="zh-CN" altLang="en-US">
                        <a:solidFill>
                          <a:schemeClr val="tx1"/>
                        </a:solidFill>
                      </a:endParaRPr>
                    </a:p>
                  </a:txBody>
                  <a:tcPr/>
                </a:tc>
              </a:tr>
              <a:tr h="381000">
                <a:tc>
                  <a:txBody>
                    <a:bodyPr vert="horz" wrap="square"/>
                    <a:lstStyle/>
                    <a:p>
                      <a:pPr>
                        <a:buNone/>
                      </a:pPr>
                      <a:r>
                        <a:rPr lang="zh-CN" altLang="en-US" b="1">
                          <a:solidFill>
                            <a:schemeClr val="tx1"/>
                          </a:solidFill>
                        </a:rPr>
                        <a:t>氢氟酸</a:t>
                      </a:r>
                      <a:endParaRPr lang="zh-CN" altLang="en-US" b="1">
                        <a:solidFill>
                          <a:schemeClr val="tx1"/>
                        </a:solidFill>
                      </a:endParaRPr>
                    </a:p>
                  </a:txBody>
                  <a:tcPr/>
                </a:tc>
                <a:tc>
                  <a:txBody>
                    <a:bodyPr vert="horz" wrap="square"/>
                    <a:lstStyle/>
                    <a:p>
                      <a:pPr>
                        <a:buNone/>
                      </a:pPr>
                      <a:r>
                        <a:rPr lang="en-US" altLang="zh-CN" b="1">
                          <a:solidFill>
                            <a:schemeClr val="tx1"/>
                          </a:solidFill>
                          <a:latin typeface="Times New Roman" panose="02020603050405020304" pitchFamily="18" charset="0"/>
                          <a:cs typeface="Times New Roman" panose="02020603050405020304" pitchFamily="18" charset="0"/>
                        </a:rPr>
                        <a:t>HF</a:t>
                      </a:r>
                      <a:endParaRPr lang="en-US" altLang="zh-CN" b="1">
                        <a:solidFill>
                          <a:schemeClr val="tx1"/>
                        </a:solidFill>
                        <a:latin typeface="Times New Roman" panose="02020603050405020304" pitchFamily="18" charset="0"/>
                        <a:cs typeface="Times New Roman" panose="02020603050405020304" pitchFamily="18" charset="0"/>
                      </a:endParaRPr>
                    </a:p>
                  </a:txBody>
                  <a:tcPr/>
                </a:tc>
                <a:tc>
                  <a:txBody>
                    <a:bodyPr vert="horz" wrap="square"/>
                    <a:lstStyle/>
                    <a:p>
                      <a:pPr>
                        <a:buNone/>
                      </a:pPr>
                      <a:endParaRPr lang="zh-CN" altLang="en-US">
                        <a:solidFill>
                          <a:schemeClr val="tx1"/>
                        </a:solidFill>
                      </a:endParaRPr>
                    </a:p>
                  </a:txBody>
                  <a:tcPr/>
                </a:tc>
                <a:tc>
                  <a:txBody>
                    <a:bodyPr vert="horz" wrap="square"/>
                    <a:lstStyle/>
                    <a:p>
                      <a:pPr>
                        <a:buNone/>
                      </a:pPr>
                      <a:endParaRPr lang="zh-CN" altLang="en-US">
                        <a:solidFill>
                          <a:schemeClr val="tx1"/>
                        </a:solidFill>
                      </a:endParaRPr>
                    </a:p>
                  </a:txBody>
                  <a:tcPr/>
                </a:tc>
              </a:tr>
              <a:tr h="381000">
                <a:tc>
                  <a:txBody>
                    <a:bodyPr vert="horz" wrap="square"/>
                    <a:lstStyle/>
                    <a:p>
                      <a:pPr>
                        <a:buNone/>
                      </a:pPr>
                      <a:r>
                        <a:rPr lang="zh-CN" altLang="en-US" b="1">
                          <a:solidFill>
                            <a:schemeClr val="tx1"/>
                          </a:solidFill>
                        </a:rPr>
                        <a:t>亚硝酸</a:t>
                      </a:r>
                      <a:endParaRPr lang="zh-CN" altLang="en-US" b="1">
                        <a:solidFill>
                          <a:schemeClr val="tx1"/>
                        </a:solidFill>
                      </a:endParaRPr>
                    </a:p>
                  </a:txBody>
                  <a:tcPr/>
                </a:tc>
                <a:tc>
                  <a:txBody>
                    <a:bodyPr vert="horz" wrap="square"/>
                    <a:lstStyle/>
                    <a:p>
                      <a:pPr>
                        <a:buNone/>
                      </a:pPr>
                      <a:r>
                        <a:rPr lang="en-US" altLang="zh-CN" b="1">
                          <a:solidFill>
                            <a:schemeClr val="tx1"/>
                          </a:solidFill>
                          <a:latin typeface="Times New Roman" panose="02020603050405020304" pitchFamily="18" charset="0"/>
                          <a:cs typeface="Times New Roman" panose="02020603050405020304" pitchFamily="18" charset="0"/>
                        </a:rPr>
                        <a:t>HNO</a:t>
                      </a:r>
                      <a:r>
                        <a:rPr lang="en-US" altLang="zh-CN" b="1" baseline="-25000">
                          <a:solidFill>
                            <a:schemeClr val="tx1"/>
                          </a:solidFill>
                          <a:latin typeface="Times New Roman" panose="02020603050405020304" pitchFamily="18" charset="0"/>
                          <a:cs typeface="Times New Roman" panose="02020603050405020304" pitchFamily="18" charset="0"/>
                        </a:rPr>
                        <a:t>2</a:t>
                      </a:r>
                      <a:endParaRPr lang="en-US" altLang="zh-CN" b="1" baseline="-25000">
                        <a:solidFill>
                          <a:schemeClr val="tx1"/>
                        </a:solidFill>
                        <a:latin typeface="Times New Roman" panose="02020603050405020304" pitchFamily="18" charset="0"/>
                        <a:cs typeface="Times New Roman" panose="02020603050405020304" pitchFamily="18" charset="0"/>
                      </a:endParaRPr>
                    </a:p>
                  </a:txBody>
                  <a:tcPr/>
                </a:tc>
                <a:tc>
                  <a:txBody>
                    <a:bodyPr vert="horz" wrap="square"/>
                    <a:lstStyle/>
                    <a:p>
                      <a:pPr>
                        <a:buNone/>
                      </a:pPr>
                      <a:endParaRPr lang="zh-CN" altLang="en-US">
                        <a:solidFill>
                          <a:schemeClr val="tx1"/>
                        </a:solidFill>
                      </a:endParaRPr>
                    </a:p>
                  </a:txBody>
                  <a:tcPr/>
                </a:tc>
                <a:tc>
                  <a:txBody>
                    <a:bodyPr vert="horz" wrap="square"/>
                    <a:lstStyle/>
                    <a:p>
                      <a:pPr>
                        <a:buNone/>
                      </a:pPr>
                      <a:endParaRPr lang="zh-CN" altLang="en-US">
                        <a:solidFill>
                          <a:schemeClr val="tx1"/>
                        </a:solidFill>
                      </a:endParaRPr>
                    </a:p>
                  </a:txBody>
                  <a:tcPr/>
                </a:tc>
              </a:tr>
              <a:tr h="381000">
                <a:tc>
                  <a:txBody>
                    <a:bodyPr vert="horz" wrap="square"/>
                    <a:lstStyle/>
                    <a:p>
                      <a:pPr>
                        <a:buNone/>
                      </a:pPr>
                      <a:r>
                        <a:rPr lang="zh-CN" altLang="en-US" b="1">
                          <a:solidFill>
                            <a:schemeClr val="tx1"/>
                          </a:solidFill>
                        </a:rPr>
                        <a:t>醋酸</a:t>
                      </a:r>
                      <a:endParaRPr lang="zh-CN" altLang="en-US" b="1">
                        <a:solidFill>
                          <a:schemeClr val="tx1"/>
                        </a:solidFill>
                      </a:endParaRPr>
                    </a:p>
                  </a:txBody>
                  <a:tcPr/>
                </a:tc>
                <a:tc>
                  <a:txBody>
                    <a:bodyPr vert="horz" wrap="square"/>
                    <a:lstStyle/>
                    <a:p>
                      <a:pPr>
                        <a:buNone/>
                      </a:pPr>
                      <a:r>
                        <a:rPr lang="en-US" altLang="zh-CN" b="1">
                          <a:solidFill>
                            <a:schemeClr val="tx1"/>
                          </a:solidFill>
                          <a:latin typeface="Times New Roman" panose="02020603050405020304" pitchFamily="18" charset="0"/>
                          <a:cs typeface="Times New Roman" panose="02020603050405020304" pitchFamily="18" charset="0"/>
                        </a:rPr>
                        <a:t>CH</a:t>
                      </a:r>
                      <a:r>
                        <a:rPr lang="en-US" altLang="zh-CN" b="1" baseline="-25000">
                          <a:solidFill>
                            <a:schemeClr val="tx1"/>
                          </a:solidFill>
                          <a:latin typeface="Times New Roman" panose="02020603050405020304" pitchFamily="18" charset="0"/>
                          <a:cs typeface="Times New Roman" panose="02020603050405020304" pitchFamily="18" charset="0"/>
                        </a:rPr>
                        <a:t>3</a:t>
                      </a:r>
                      <a:r>
                        <a:rPr lang="en-US" altLang="zh-CN" b="1">
                          <a:solidFill>
                            <a:schemeClr val="tx1"/>
                          </a:solidFill>
                          <a:latin typeface="Times New Roman" panose="02020603050405020304" pitchFamily="18" charset="0"/>
                          <a:cs typeface="Times New Roman" panose="02020603050405020304" pitchFamily="18" charset="0"/>
                        </a:rPr>
                        <a:t>COOH</a:t>
                      </a:r>
                      <a:endParaRPr lang="en-US" altLang="zh-CN" b="1">
                        <a:solidFill>
                          <a:schemeClr val="tx1"/>
                        </a:solidFill>
                        <a:latin typeface="Times New Roman" panose="02020603050405020304" pitchFamily="18" charset="0"/>
                        <a:cs typeface="Times New Roman" panose="02020603050405020304" pitchFamily="18" charset="0"/>
                      </a:endParaRPr>
                    </a:p>
                  </a:txBody>
                  <a:tcPr/>
                </a:tc>
                <a:tc>
                  <a:txBody>
                    <a:bodyPr vert="horz" wrap="square"/>
                    <a:lstStyle/>
                    <a:p>
                      <a:pPr>
                        <a:buNone/>
                      </a:pPr>
                      <a:endParaRPr lang="zh-CN" altLang="en-US">
                        <a:solidFill>
                          <a:schemeClr val="tx1"/>
                        </a:solidFill>
                      </a:endParaRPr>
                    </a:p>
                  </a:txBody>
                  <a:tcPr/>
                </a:tc>
                <a:tc>
                  <a:txBody>
                    <a:bodyPr vert="horz" wrap="square"/>
                    <a:lstStyle/>
                    <a:p>
                      <a:pPr>
                        <a:buNone/>
                      </a:pPr>
                      <a:endParaRPr lang="zh-CN" altLang="en-US">
                        <a:solidFill>
                          <a:schemeClr val="tx1"/>
                        </a:solidFill>
                      </a:endParaRPr>
                    </a:p>
                  </a:txBody>
                  <a:tcPr/>
                </a:tc>
              </a:tr>
              <a:tr h="381000">
                <a:tc>
                  <a:txBody>
                    <a:bodyPr vert="horz" wrap="square"/>
                    <a:lstStyle/>
                    <a:p>
                      <a:pPr>
                        <a:buNone/>
                      </a:pPr>
                      <a:r>
                        <a:rPr lang="zh-CN" altLang="en-US" b="1">
                          <a:solidFill>
                            <a:schemeClr val="tx1"/>
                          </a:solidFill>
                        </a:rPr>
                        <a:t>次氯酸</a:t>
                      </a:r>
                      <a:endParaRPr lang="zh-CN" altLang="en-US" b="1">
                        <a:solidFill>
                          <a:schemeClr val="tx1"/>
                        </a:solidFill>
                      </a:endParaRPr>
                    </a:p>
                  </a:txBody>
                  <a:tcPr/>
                </a:tc>
                <a:tc>
                  <a:txBody>
                    <a:bodyPr vert="horz" wrap="square"/>
                    <a:lstStyle/>
                    <a:p>
                      <a:pPr>
                        <a:buNone/>
                      </a:pPr>
                      <a:r>
                        <a:rPr lang="en-US" altLang="zh-CN" b="1">
                          <a:solidFill>
                            <a:schemeClr val="tx1"/>
                          </a:solidFill>
                          <a:latin typeface="Times New Roman" panose="02020603050405020304" pitchFamily="18" charset="0"/>
                          <a:cs typeface="Times New Roman" panose="02020603050405020304" pitchFamily="18" charset="0"/>
                        </a:rPr>
                        <a:t>HClO</a:t>
                      </a:r>
                      <a:endParaRPr lang="en-US" altLang="zh-CN" b="1">
                        <a:solidFill>
                          <a:schemeClr val="tx1"/>
                        </a:solidFill>
                        <a:latin typeface="Times New Roman" panose="02020603050405020304" pitchFamily="18" charset="0"/>
                        <a:cs typeface="Times New Roman" panose="02020603050405020304" pitchFamily="18" charset="0"/>
                      </a:endParaRPr>
                    </a:p>
                  </a:txBody>
                  <a:tcPr/>
                </a:tc>
                <a:tc>
                  <a:txBody>
                    <a:bodyPr vert="horz" wrap="square"/>
                    <a:lstStyle/>
                    <a:p>
                      <a:pPr>
                        <a:buNone/>
                      </a:pPr>
                      <a:endParaRPr lang="zh-CN" altLang="en-US">
                        <a:solidFill>
                          <a:schemeClr val="tx1"/>
                        </a:solidFill>
                      </a:endParaRPr>
                    </a:p>
                  </a:txBody>
                  <a:tcPr/>
                </a:tc>
                <a:tc>
                  <a:txBody>
                    <a:bodyPr vert="horz" wrap="square"/>
                    <a:lstStyle/>
                    <a:p>
                      <a:pPr>
                        <a:buNone/>
                      </a:pPr>
                      <a:endParaRPr lang="zh-CN" altLang="en-US">
                        <a:solidFill>
                          <a:schemeClr val="tx1"/>
                        </a:solidFill>
                      </a:endParaRPr>
                    </a:p>
                  </a:txBody>
                  <a:tcPr/>
                </a:tc>
              </a:tr>
              <a:tr h="381000">
                <a:tc>
                  <a:txBody>
                    <a:bodyPr vert="horz" wrap="square"/>
                    <a:lstStyle/>
                    <a:p>
                      <a:pPr>
                        <a:buNone/>
                      </a:pPr>
                      <a:r>
                        <a:rPr lang="zh-CN" altLang="en-US" b="1">
                          <a:solidFill>
                            <a:schemeClr val="tx1"/>
                          </a:solidFill>
                        </a:rPr>
                        <a:t>氢氰酸</a:t>
                      </a:r>
                      <a:endParaRPr lang="zh-CN" altLang="en-US" b="1">
                        <a:solidFill>
                          <a:schemeClr val="tx1"/>
                        </a:solidFill>
                      </a:endParaRPr>
                    </a:p>
                  </a:txBody>
                  <a:tcPr/>
                </a:tc>
                <a:tc>
                  <a:txBody>
                    <a:bodyPr vert="horz" wrap="square"/>
                    <a:lstStyle/>
                    <a:p>
                      <a:pPr>
                        <a:buNone/>
                      </a:pPr>
                      <a:r>
                        <a:rPr lang="en-US" altLang="zh-CN" b="1">
                          <a:solidFill>
                            <a:schemeClr val="tx1"/>
                          </a:solidFill>
                          <a:latin typeface="Times New Roman" panose="02020603050405020304" pitchFamily="18" charset="0"/>
                          <a:cs typeface="Times New Roman" panose="02020603050405020304" pitchFamily="18" charset="0"/>
                        </a:rPr>
                        <a:t>HCN</a:t>
                      </a:r>
                      <a:endParaRPr lang="en-US" altLang="zh-CN" b="1">
                        <a:solidFill>
                          <a:schemeClr val="tx1"/>
                        </a:solidFill>
                        <a:latin typeface="Times New Roman" panose="02020603050405020304" pitchFamily="18" charset="0"/>
                        <a:cs typeface="Times New Roman" panose="02020603050405020304" pitchFamily="18" charset="0"/>
                      </a:endParaRPr>
                    </a:p>
                  </a:txBody>
                  <a:tcPr/>
                </a:tc>
                <a:tc>
                  <a:txBody>
                    <a:bodyPr vert="horz" wrap="square"/>
                    <a:lstStyle/>
                    <a:p>
                      <a:pPr>
                        <a:buNone/>
                      </a:pPr>
                      <a:endParaRPr lang="zh-CN" altLang="en-US">
                        <a:solidFill>
                          <a:schemeClr val="tx1"/>
                        </a:solidFill>
                      </a:endParaRPr>
                    </a:p>
                  </a:txBody>
                  <a:tcPr/>
                </a:tc>
                <a:tc>
                  <a:txBody>
                    <a:bodyPr vert="horz" wrap="square"/>
                    <a:lstStyle/>
                    <a:p>
                      <a:pPr>
                        <a:buNone/>
                      </a:pPr>
                      <a:endParaRPr lang="zh-CN" altLang="en-US">
                        <a:solidFill>
                          <a:schemeClr val="tx1"/>
                        </a:solidFill>
                      </a:endParaRPr>
                    </a:p>
                  </a:txBody>
                  <a:tcPr/>
                </a:tc>
              </a:tr>
              <a:tr h="381000">
                <a:tc>
                  <a:txBody>
                    <a:bodyPr vert="horz" wrap="square"/>
                    <a:lstStyle/>
                    <a:p>
                      <a:pPr>
                        <a:buNone/>
                      </a:pPr>
                      <a:r>
                        <a:rPr lang="zh-CN" altLang="en-US" b="1">
                          <a:solidFill>
                            <a:schemeClr val="tx1"/>
                          </a:solidFill>
                        </a:rPr>
                        <a:t>一水合氨</a:t>
                      </a:r>
                      <a:endParaRPr lang="zh-CN" altLang="en-US" b="1">
                        <a:solidFill>
                          <a:schemeClr val="tx1"/>
                        </a:solidFill>
                      </a:endParaRPr>
                    </a:p>
                  </a:txBody>
                  <a:tcPr/>
                </a:tc>
                <a:tc>
                  <a:txBody>
                    <a:bodyPr vert="horz" wrap="square"/>
                    <a:lstStyle/>
                    <a:p>
                      <a:pPr>
                        <a:buNone/>
                      </a:pPr>
                      <a:r>
                        <a:rPr kumimoji="1" lang="en-US" altLang="zh-CN" sz="1800" b="1" noProof="0">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sym typeface="+mn-ea"/>
                        </a:rPr>
                        <a:t>NH</a:t>
                      </a:r>
                      <a:r>
                        <a:rPr kumimoji="1" lang="en-US" altLang="zh-CN" sz="1800" b="1" baseline="-25000" noProof="0">
                          <a:latin typeface="Times New Roman" panose="02020603050405020304" pitchFamily="18" charset="0"/>
                          <a:ea typeface="黑体" panose="02010609060101010101" pitchFamily="49" charset="-122"/>
                          <a:cs typeface="Times New Roman" panose="02020603050405020304" pitchFamily="18" charset="0"/>
                          <a:sym typeface="+mn-ea"/>
                        </a:rPr>
                        <a:t>3</a:t>
                      </a:r>
                      <a:r>
                        <a:rPr kumimoji="1" lang="en-US" altLang="zh-CN" sz="1800" b="1" noProof="0">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sym typeface="+mn-ea"/>
                        </a:rPr>
                        <a:t>·H</a:t>
                      </a:r>
                      <a:r>
                        <a:rPr kumimoji="1" lang="en-US" altLang="zh-CN" sz="1800" b="1" baseline="-25000" noProof="0">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sym typeface="+mn-ea"/>
                        </a:rPr>
                        <a:t>2</a:t>
                      </a:r>
                      <a:r>
                        <a:rPr kumimoji="1" lang="en-US" altLang="zh-CN" sz="1800" b="1" noProof="0">
                          <a:effectLst>
                            <a:outerShdw blurRad="38100" dist="38100" dir="2700000" algn="tl">
                              <a:srgbClr val="C0C0C0"/>
                            </a:outerShdw>
                          </a:effectLst>
                          <a:latin typeface="Times New Roman" panose="02020603050405020304" pitchFamily="18" charset="0"/>
                          <a:ea typeface="黑体" panose="02010609060101010101" pitchFamily="49" charset="-122"/>
                          <a:cs typeface="Times New Roman" panose="02020603050405020304" pitchFamily="18" charset="0"/>
                          <a:sym typeface="+mn-ea"/>
                        </a:rPr>
                        <a:t>O</a:t>
                      </a:r>
                      <a:endParaRPr lang="zh-CN" altLang="en-US" b="1">
                        <a:solidFill>
                          <a:schemeClr val="tx1"/>
                        </a:solidFill>
                        <a:cs typeface="Times New Roman" panose="02020603050405020304" pitchFamily="18" charset="0"/>
                      </a:endParaRPr>
                    </a:p>
                  </a:txBody>
                  <a:tcPr/>
                </a:tc>
                <a:tc>
                  <a:txBody>
                    <a:bodyPr vert="horz" wrap="square"/>
                    <a:lstStyle/>
                    <a:p>
                      <a:pPr>
                        <a:buNone/>
                      </a:pPr>
                      <a:endParaRPr lang="zh-CN" altLang="en-US">
                        <a:solidFill>
                          <a:schemeClr val="tx1"/>
                        </a:solidFill>
                      </a:endParaRPr>
                    </a:p>
                  </a:txBody>
                  <a:tcPr/>
                </a:tc>
                <a:tc>
                  <a:txBody>
                    <a:bodyPr vert="horz" wrap="square"/>
                    <a:lstStyle/>
                    <a:p>
                      <a:pPr>
                        <a:buNone/>
                      </a:pPr>
                      <a:endParaRPr lang="zh-CN" altLang="en-US">
                        <a:solidFill>
                          <a:schemeClr val="tx1"/>
                        </a:solidFill>
                      </a:endParaRPr>
                    </a:p>
                  </a:txBody>
                  <a:tcPr/>
                </a:tc>
              </a:tr>
            </a:tbl>
          </a:graphicData>
        </a:graphic>
      </p:graphicFrame>
      <p:grpSp>
        <p:nvGrpSpPr>
          <p:cNvPr id="4" name="组合 3"/>
          <p:cNvGrpSpPr/>
          <p:nvPr/>
        </p:nvGrpSpPr>
        <p:grpSpPr>
          <a:xfrm>
            <a:off x="3048000" y="1470025"/>
            <a:ext cx="3294063" cy="458788"/>
            <a:chOff x="4802" y="6360"/>
            <a:chExt cx="5188" cy="724"/>
          </a:xfrm>
        </p:grpSpPr>
        <p:sp>
          <p:nvSpPr>
            <p:cNvPr id="12" name="Text Box 21"/>
            <p:cNvSpPr txBox="1">
              <a:spLocks noChangeArrowheads="1"/>
            </p:cNvSpPr>
            <p:nvPr/>
          </p:nvSpPr>
          <p:spPr bwMode="auto">
            <a:xfrm>
              <a:off x="4802" y="6360"/>
              <a:ext cx="5188" cy="725"/>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24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24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HF</a:t>
              </a:r>
              <a:r>
                <a:rPr kumimoji="1" lang="en-US" altLang="zh-CN" sz="24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24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H</a:t>
              </a:r>
              <a:r>
                <a:rPr kumimoji="1" lang="en-US" altLang="zh-CN" sz="240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  </a:t>
              </a:r>
              <a:r>
                <a:rPr kumimoji="1" lang="en-US" altLang="zh-CN" sz="24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 </a:t>
              </a:r>
              <a:r>
                <a:rPr kumimoji="1" lang="en-US" altLang="zh-CN" sz="24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F</a:t>
              </a:r>
              <a:r>
                <a:rPr kumimoji="1" lang="en-US" altLang="zh-CN" sz="24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24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endParaRPr kumimoji="1" lang="en-US" altLang="zh-CN" sz="24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pic>
          <p:nvPicPr>
            <p:cNvPr id="14381" name="Picture 6"/>
            <p:cNvPicPr>
              <a:picLocks noChangeAspect="1"/>
            </p:cNvPicPr>
            <p:nvPr/>
          </p:nvPicPr>
          <p:blipFill>
            <a:blip r:embed="rId2"/>
            <a:stretch>
              <a:fillRect/>
            </a:stretch>
          </p:blipFill>
          <p:spPr>
            <a:xfrm>
              <a:off x="5992" y="6477"/>
              <a:ext cx="793" cy="377"/>
            </a:xfrm>
            <a:prstGeom prst="rect">
              <a:avLst/>
            </a:prstGeom>
            <a:noFill/>
            <a:ln w="9525">
              <a:noFill/>
            </a:ln>
          </p:spPr>
        </p:pic>
      </p:grpSp>
      <p:grpSp>
        <p:nvGrpSpPr>
          <p:cNvPr id="5" name="组合 4"/>
          <p:cNvGrpSpPr/>
          <p:nvPr/>
        </p:nvGrpSpPr>
        <p:grpSpPr>
          <a:xfrm>
            <a:off x="3025775" y="1822450"/>
            <a:ext cx="3294063" cy="460375"/>
            <a:chOff x="4802" y="6360"/>
            <a:chExt cx="5188" cy="725"/>
          </a:xfrm>
        </p:grpSpPr>
        <p:sp>
          <p:nvSpPr>
            <p:cNvPr id="6" name="Text Box 21"/>
            <p:cNvSpPr txBox="1">
              <a:spLocks noChangeArrowheads="1"/>
            </p:cNvSpPr>
            <p:nvPr/>
          </p:nvSpPr>
          <p:spPr bwMode="auto">
            <a:xfrm>
              <a:off x="4802" y="6360"/>
              <a:ext cx="5188" cy="725"/>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24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24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HNO</a:t>
              </a:r>
              <a:r>
                <a:rPr kumimoji="1" lang="en-US" altLang="zh-CN" sz="2400" baseline="-25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2</a:t>
              </a:r>
              <a:r>
                <a:rPr kumimoji="1" lang="en-US" altLang="zh-CN" sz="24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24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H</a:t>
              </a:r>
              <a:r>
                <a:rPr kumimoji="1" lang="en-US" altLang="zh-CN" sz="240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  </a:t>
              </a:r>
              <a:r>
                <a:rPr kumimoji="1" lang="en-US" altLang="zh-CN" sz="24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 NO</a:t>
              </a:r>
              <a:r>
                <a:rPr kumimoji="1" lang="en-US" altLang="zh-CN" sz="2400" baseline="-25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2</a:t>
              </a:r>
              <a:r>
                <a:rPr kumimoji="1" lang="en-US" altLang="zh-CN" sz="24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24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endParaRPr kumimoji="1" lang="en-US" altLang="zh-CN" sz="24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pic>
          <p:nvPicPr>
            <p:cNvPr id="14384" name="Picture 6"/>
            <p:cNvPicPr>
              <a:picLocks noChangeAspect="1"/>
            </p:cNvPicPr>
            <p:nvPr/>
          </p:nvPicPr>
          <p:blipFill>
            <a:blip r:embed="rId2"/>
            <a:stretch>
              <a:fillRect/>
            </a:stretch>
          </p:blipFill>
          <p:spPr>
            <a:xfrm>
              <a:off x="6615" y="6523"/>
              <a:ext cx="793" cy="377"/>
            </a:xfrm>
            <a:prstGeom prst="rect">
              <a:avLst/>
            </a:prstGeom>
            <a:noFill/>
            <a:ln w="9525">
              <a:noFill/>
            </a:ln>
          </p:spPr>
        </p:pic>
      </p:grpSp>
      <p:grpSp>
        <p:nvGrpSpPr>
          <p:cNvPr id="14" name="组合 13"/>
          <p:cNvGrpSpPr/>
          <p:nvPr/>
        </p:nvGrpSpPr>
        <p:grpSpPr>
          <a:xfrm>
            <a:off x="3124200" y="2289175"/>
            <a:ext cx="3521075" cy="398463"/>
            <a:chOff x="4920" y="7650"/>
            <a:chExt cx="5546" cy="628"/>
          </a:xfrm>
        </p:grpSpPr>
        <p:pic>
          <p:nvPicPr>
            <p:cNvPr id="14386" name="Picture 6"/>
            <p:cNvPicPr>
              <a:picLocks noChangeAspect="1"/>
            </p:cNvPicPr>
            <p:nvPr/>
          </p:nvPicPr>
          <p:blipFill>
            <a:blip r:embed="rId2"/>
            <a:stretch>
              <a:fillRect/>
            </a:stretch>
          </p:blipFill>
          <p:spPr>
            <a:xfrm>
              <a:off x="6983" y="7770"/>
              <a:ext cx="793" cy="377"/>
            </a:xfrm>
            <a:prstGeom prst="rect">
              <a:avLst/>
            </a:prstGeom>
            <a:noFill/>
            <a:ln w="9525">
              <a:noFill/>
            </a:ln>
          </p:spPr>
        </p:pic>
        <p:sp>
          <p:nvSpPr>
            <p:cNvPr id="13" name="Text Box 21"/>
            <p:cNvSpPr txBox="1">
              <a:spLocks noChangeArrowheads="1"/>
            </p:cNvSpPr>
            <p:nvPr/>
          </p:nvSpPr>
          <p:spPr bwMode="auto">
            <a:xfrm>
              <a:off x="4920" y="7650"/>
              <a:ext cx="5546" cy="628"/>
            </a:xfrm>
            <a:prstGeom prst="rect">
              <a:avLst/>
            </a:prstGeom>
            <a:noFill/>
            <a:ln w="9525">
              <a:noFill/>
              <a:miter lim="800000"/>
            </a:ln>
            <a:effectLst/>
          </p:spPr>
          <p:txBody>
            <a:bodyPr wrap="square">
              <a:spAutoFit/>
            </a:bodyPr>
            <a:lstStyle/>
            <a:p>
              <a:pPr marR="0" defTabSz="914400">
                <a:buClrTx/>
                <a:buSzTx/>
                <a:buFontTx/>
                <a:buNone/>
                <a:defRPr/>
              </a:pPr>
              <a:r>
                <a:rPr lang="en-US" altLang="zh-CN" sz="2000" noProof="1">
                  <a:latin typeface="Times New Roman" panose="02020603050405020304" pitchFamily="18" charset="0"/>
                  <a:ea typeface="黑体" panose="02010609060101010101" pitchFamily="49" charset="-122"/>
                  <a:cs typeface="Times New Roman" panose="02020603050405020304" pitchFamily="18" charset="0"/>
                  <a:sym typeface="+mn-ea"/>
                </a:rPr>
                <a:t>CH</a:t>
              </a:r>
              <a:r>
                <a:rPr lang="en-US" altLang="zh-CN" sz="2000" baseline="-25000" noProof="1">
                  <a:latin typeface="Times New Roman" panose="02020603050405020304" pitchFamily="18" charset="0"/>
                  <a:ea typeface="黑体" panose="02010609060101010101" pitchFamily="49" charset="-122"/>
                  <a:cs typeface="Times New Roman" panose="02020603050405020304" pitchFamily="18" charset="0"/>
                  <a:sym typeface="+mn-ea"/>
                </a:rPr>
                <a:t>3</a:t>
              </a:r>
              <a:r>
                <a:rPr lang="en-US" altLang="zh-CN" sz="2000" noProof="1">
                  <a:latin typeface="Times New Roman" panose="02020603050405020304" pitchFamily="18" charset="0"/>
                  <a:ea typeface="黑体" panose="02010609060101010101" pitchFamily="49" charset="-122"/>
                  <a:cs typeface="Times New Roman" panose="02020603050405020304" pitchFamily="18" charset="0"/>
                  <a:sym typeface="+mn-ea"/>
                </a:rPr>
                <a:t>COOH</a:t>
              </a:r>
              <a:r>
                <a:rPr kumimoji="1" lang="en-US" altLang="zh-CN" sz="20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2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H</a:t>
              </a:r>
              <a:r>
                <a:rPr kumimoji="1" lang="en-US" altLang="zh-CN" sz="200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 </a:t>
              </a:r>
              <a:r>
                <a:rPr kumimoji="1" lang="en-US" altLang="zh-CN" sz="2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a:t>
              </a:r>
              <a:r>
                <a:rPr lang="en-US" altLang="zh-CN" sz="2000" noProof="1">
                  <a:latin typeface="Times New Roman" panose="02020603050405020304" pitchFamily="18" charset="0"/>
                  <a:ea typeface="黑体" panose="02010609060101010101" pitchFamily="49" charset="-122"/>
                  <a:cs typeface="Times New Roman" panose="02020603050405020304" pitchFamily="18" charset="0"/>
                  <a:sym typeface="+mn-ea"/>
                </a:rPr>
                <a:t>CH</a:t>
              </a:r>
              <a:r>
                <a:rPr lang="en-US" altLang="zh-CN" sz="2000" baseline="-25000" noProof="1">
                  <a:latin typeface="Times New Roman" panose="02020603050405020304" pitchFamily="18" charset="0"/>
                  <a:ea typeface="黑体" panose="02010609060101010101" pitchFamily="49" charset="-122"/>
                  <a:cs typeface="Times New Roman" panose="02020603050405020304" pitchFamily="18" charset="0"/>
                  <a:sym typeface="+mn-ea"/>
                </a:rPr>
                <a:t>3</a:t>
              </a:r>
              <a:r>
                <a:rPr lang="en-US" altLang="zh-CN" sz="2000" noProof="1">
                  <a:latin typeface="Times New Roman" panose="02020603050405020304" pitchFamily="18" charset="0"/>
                  <a:ea typeface="黑体" panose="02010609060101010101" pitchFamily="49" charset="-122"/>
                  <a:cs typeface="Times New Roman" panose="02020603050405020304" pitchFamily="18" charset="0"/>
                  <a:sym typeface="+mn-ea"/>
                </a:rPr>
                <a:t>COO</a:t>
              </a:r>
              <a:r>
                <a:rPr kumimoji="1" lang="en-US" altLang="zh-CN" sz="20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20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endParaRPr kumimoji="1" lang="en-US" altLang="zh-CN" sz="20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grpSp>
      <p:grpSp>
        <p:nvGrpSpPr>
          <p:cNvPr id="15" name="组合 14"/>
          <p:cNvGrpSpPr/>
          <p:nvPr/>
        </p:nvGrpSpPr>
        <p:grpSpPr>
          <a:xfrm>
            <a:off x="3152775" y="2616200"/>
            <a:ext cx="3492500" cy="400050"/>
            <a:chOff x="5753" y="7650"/>
            <a:chExt cx="5546" cy="628"/>
          </a:xfrm>
        </p:grpSpPr>
        <p:pic>
          <p:nvPicPr>
            <p:cNvPr id="14389" name="Picture 6"/>
            <p:cNvPicPr>
              <a:picLocks noChangeAspect="1"/>
            </p:cNvPicPr>
            <p:nvPr/>
          </p:nvPicPr>
          <p:blipFill>
            <a:blip r:embed="rId2"/>
            <a:stretch>
              <a:fillRect/>
            </a:stretch>
          </p:blipFill>
          <p:spPr>
            <a:xfrm>
              <a:off x="6983" y="7770"/>
              <a:ext cx="793" cy="377"/>
            </a:xfrm>
            <a:prstGeom prst="rect">
              <a:avLst/>
            </a:prstGeom>
            <a:noFill/>
            <a:ln w="9525">
              <a:noFill/>
            </a:ln>
          </p:spPr>
        </p:pic>
        <p:sp>
          <p:nvSpPr>
            <p:cNvPr id="17" name="Text Box 21"/>
            <p:cNvSpPr txBox="1">
              <a:spLocks noChangeArrowheads="1"/>
            </p:cNvSpPr>
            <p:nvPr/>
          </p:nvSpPr>
          <p:spPr bwMode="auto">
            <a:xfrm>
              <a:off x="5753" y="7650"/>
              <a:ext cx="5546" cy="628"/>
            </a:xfrm>
            <a:prstGeom prst="rect">
              <a:avLst/>
            </a:prstGeom>
            <a:noFill/>
            <a:ln w="9525">
              <a:noFill/>
              <a:miter lim="800000"/>
            </a:ln>
            <a:effectLst/>
          </p:spPr>
          <p:txBody>
            <a:bodyPr wrap="square">
              <a:spAutoFit/>
            </a:bodyPr>
            <a:lstStyle/>
            <a:p>
              <a:pPr marR="0" defTabSz="914400">
                <a:buClrTx/>
                <a:buSzTx/>
                <a:buFontTx/>
                <a:buNone/>
                <a:defRPr/>
              </a:pPr>
              <a:r>
                <a:rPr lang="en-US" altLang="zh-CN" sz="2000" noProof="1">
                  <a:latin typeface="Times New Roman" panose="02020603050405020304" pitchFamily="18" charset="0"/>
                  <a:ea typeface="黑体" panose="02010609060101010101" pitchFamily="49" charset="-122"/>
                  <a:cs typeface="Times New Roman" panose="02020603050405020304" pitchFamily="18" charset="0"/>
                  <a:sym typeface="+mn-ea"/>
                </a:rPr>
                <a:t>HClO</a:t>
              </a:r>
              <a:r>
                <a:rPr kumimoji="1" lang="en-US" altLang="zh-CN" sz="20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2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H</a:t>
              </a:r>
              <a:r>
                <a:rPr kumimoji="1" lang="en-US" altLang="zh-CN" sz="200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 </a:t>
              </a:r>
              <a:r>
                <a:rPr kumimoji="1" lang="en-US" altLang="zh-CN" sz="2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a:t>
              </a:r>
              <a:r>
                <a:rPr lang="en-US" altLang="zh-CN" sz="2000" noProof="1">
                  <a:latin typeface="Times New Roman" panose="02020603050405020304" pitchFamily="18" charset="0"/>
                  <a:ea typeface="黑体" panose="02010609060101010101" pitchFamily="49" charset="-122"/>
                  <a:cs typeface="Times New Roman" panose="02020603050405020304" pitchFamily="18" charset="0"/>
                  <a:sym typeface="+mn-ea"/>
                </a:rPr>
                <a:t>ClO</a:t>
              </a:r>
              <a:r>
                <a:rPr kumimoji="1" lang="en-US" altLang="zh-CN" sz="20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20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endParaRPr kumimoji="1" lang="en-US" altLang="zh-CN" sz="20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grpSp>
      <p:grpSp>
        <p:nvGrpSpPr>
          <p:cNvPr id="18" name="组合 17"/>
          <p:cNvGrpSpPr/>
          <p:nvPr/>
        </p:nvGrpSpPr>
        <p:grpSpPr>
          <a:xfrm>
            <a:off x="3127375" y="2970213"/>
            <a:ext cx="3494088" cy="398462"/>
            <a:chOff x="5753" y="7650"/>
            <a:chExt cx="5546" cy="628"/>
          </a:xfrm>
        </p:grpSpPr>
        <p:pic>
          <p:nvPicPr>
            <p:cNvPr id="14392" name="Picture 6"/>
            <p:cNvPicPr>
              <a:picLocks noChangeAspect="1"/>
            </p:cNvPicPr>
            <p:nvPr/>
          </p:nvPicPr>
          <p:blipFill>
            <a:blip r:embed="rId2"/>
            <a:stretch>
              <a:fillRect/>
            </a:stretch>
          </p:blipFill>
          <p:spPr>
            <a:xfrm>
              <a:off x="6983" y="7770"/>
              <a:ext cx="793" cy="377"/>
            </a:xfrm>
            <a:prstGeom prst="rect">
              <a:avLst/>
            </a:prstGeom>
            <a:noFill/>
            <a:ln w="9525">
              <a:noFill/>
            </a:ln>
          </p:spPr>
        </p:pic>
        <p:sp>
          <p:nvSpPr>
            <p:cNvPr id="20" name="Text Box 21"/>
            <p:cNvSpPr txBox="1">
              <a:spLocks noChangeArrowheads="1"/>
            </p:cNvSpPr>
            <p:nvPr/>
          </p:nvSpPr>
          <p:spPr bwMode="auto">
            <a:xfrm>
              <a:off x="5753" y="7650"/>
              <a:ext cx="5546" cy="628"/>
            </a:xfrm>
            <a:prstGeom prst="rect">
              <a:avLst/>
            </a:prstGeom>
            <a:noFill/>
            <a:ln w="9525">
              <a:noFill/>
              <a:miter lim="800000"/>
            </a:ln>
            <a:effectLst/>
          </p:spPr>
          <p:txBody>
            <a:bodyPr wrap="square">
              <a:spAutoFit/>
            </a:bodyPr>
            <a:lstStyle/>
            <a:p>
              <a:pPr marR="0" defTabSz="914400">
                <a:buClrTx/>
                <a:buSzTx/>
                <a:buFontTx/>
                <a:buNone/>
                <a:defRPr/>
              </a:pPr>
              <a:r>
                <a:rPr lang="en-US" altLang="zh-CN" sz="2000" noProof="1">
                  <a:latin typeface="Times New Roman" panose="02020603050405020304" pitchFamily="18" charset="0"/>
                  <a:ea typeface="黑体" panose="02010609060101010101" pitchFamily="49" charset="-122"/>
                  <a:cs typeface="Times New Roman" panose="02020603050405020304" pitchFamily="18" charset="0"/>
                  <a:sym typeface="+mn-ea"/>
                </a:rPr>
                <a:t>HCN </a:t>
              </a:r>
              <a:r>
                <a:rPr kumimoji="1" lang="en-US" altLang="zh-CN" sz="20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2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H</a:t>
              </a:r>
              <a:r>
                <a:rPr kumimoji="1" lang="en-US" altLang="zh-CN" sz="200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 </a:t>
              </a:r>
              <a:r>
                <a:rPr kumimoji="1" lang="en-US" altLang="zh-CN" sz="2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a:t>
              </a:r>
              <a:r>
                <a:rPr lang="en-US" altLang="zh-CN" sz="2000" noProof="1">
                  <a:latin typeface="Times New Roman" panose="02020603050405020304" pitchFamily="18" charset="0"/>
                  <a:ea typeface="黑体" panose="02010609060101010101" pitchFamily="49" charset="-122"/>
                  <a:cs typeface="Times New Roman" panose="02020603050405020304" pitchFamily="18" charset="0"/>
                  <a:sym typeface="+mn-ea"/>
                </a:rPr>
                <a:t>CN</a:t>
              </a:r>
              <a:r>
                <a:rPr kumimoji="1" lang="en-US" altLang="zh-CN" sz="20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20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endParaRPr kumimoji="1" lang="en-US" altLang="zh-CN" sz="20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grpSp>
      <p:grpSp>
        <p:nvGrpSpPr>
          <p:cNvPr id="21" name="组合 20"/>
          <p:cNvGrpSpPr/>
          <p:nvPr/>
        </p:nvGrpSpPr>
        <p:grpSpPr>
          <a:xfrm>
            <a:off x="2971800" y="3375025"/>
            <a:ext cx="3741738" cy="398463"/>
            <a:chOff x="3195" y="1800"/>
            <a:chExt cx="10150" cy="628"/>
          </a:xfrm>
        </p:grpSpPr>
        <p:sp>
          <p:nvSpPr>
            <p:cNvPr id="154645" name="Text Box 21"/>
            <p:cNvSpPr txBox="1">
              <a:spLocks noChangeArrowheads="1"/>
            </p:cNvSpPr>
            <p:nvPr/>
          </p:nvSpPr>
          <p:spPr bwMode="auto">
            <a:xfrm>
              <a:off x="3195" y="1800"/>
              <a:ext cx="10150" cy="628"/>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20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200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NH</a:t>
              </a:r>
              <a:r>
                <a:rPr kumimoji="1" lang="en-US" altLang="zh-CN" sz="2000" baseline="-25000" noProof="0">
                  <a:latin typeface="Times New Roman" panose="02020603050405020304" pitchFamily="18" charset="0"/>
                  <a:ea typeface="黑体" panose="02010609060101010101" pitchFamily="49" charset="-122"/>
                  <a:cs typeface="+mn-cs"/>
                  <a:sym typeface="+mn-ea"/>
                </a:rPr>
                <a:t>3</a:t>
              </a:r>
              <a:r>
                <a:rPr kumimoji="1" lang="en-US" altLang="zh-CN" sz="200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·H</a:t>
              </a:r>
              <a:r>
                <a:rPr kumimoji="1" lang="en-US" altLang="zh-CN" sz="2000" baseline="-2500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2</a:t>
              </a:r>
              <a:r>
                <a:rPr kumimoji="1" lang="en-US" altLang="zh-CN" sz="200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O</a:t>
              </a:r>
              <a:r>
                <a:rPr kumimoji="1" lang="en-US" altLang="zh-CN" sz="20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lang="en-US" altLang="zh-CN" sz="2000" noProof="1">
                  <a:latin typeface="Times New Roman" panose="02020603050405020304" pitchFamily="18" charset="0"/>
                  <a:ea typeface="隶书" panose="02010509060101010101" pitchFamily="49" charset="-122"/>
                  <a:cs typeface="+mn-cs"/>
                  <a:sym typeface="+mn-ea"/>
                </a:rPr>
                <a:t> NH</a:t>
              </a:r>
              <a:r>
                <a:rPr lang="en-US" altLang="zh-CN" sz="2000" baseline="-25000" noProof="1">
                  <a:latin typeface="Times New Roman" panose="02020603050405020304" pitchFamily="18" charset="0"/>
                  <a:ea typeface="隶书" panose="02010509060101010101" pitchFamily="49" charset="-122"/>
                  <a:cs typeface="+mn-cs"/>
                  <a:sym typeface="+mn-ea"/>
                </a:rPr>
                <a:t>4</a:t>
              </a:r>
              <a:r>
                <a:rPr lang="en-US" altLang="zh-CN" sz="2000" baseline="30000" noProof="1">
                  <a:latin typeface="Times New Roman" panose="02020603050405020304" pitchFamily="18" charset="0"/>
                  <a:ea typeface="隶书" panose="02010509060101010101" pitchFamily="49" charset="-122"/>
                  <a:cs typeface="+mn-cs"/>
                  <a:sym typeface="+mn-ea"/>
                </a:rPr>
                <a:t>+ </a:t>
              </a:r>
              <a:r>
                <a:rPr kumimoji="1" lang="en-US" altLang="zh-CN" sz="20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20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lang="en-US" altLang="zh-CN" sz="2000" noProof="1">
                  <a:latin typeface="Times New Roman" panose="02020603050405020304" pitchFamily="18" charset="0"/>
                  <a:ea typeface="隶书" panose="02010509060101010101" pitchFamily="49" charset="-122"/>
                  <a:cs typeface="+mn-cs"/>
                  <a:sym typeface="+mn-ea"/>
                </a:rPr>
                <a:t>OH</a:t>
              </a:r>
              <a:r>
                <a:rPr lang="en-US" altLang="zh-CN" sz="2000" baseline="30000" noProof="1">
                  <a:latin typeface="Times New Roman" panose="02020603050405020304" pitchFamily="18" charset="0"/>
                  <a:ea typeface="隶书" panose="02010509060101010101" pitchFamily="49" charset="-122"/>
                  <a:cs typeface="+mn-cs"/>
                  <a:sym typeface="+mn-ea"/>
                </a:rPr>
                <a:t>-</a:t>
              </a:r>
              <a:endParaRPr kumimoji="1" lang="en-US" altLang="zh-CN" sz="20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pic>
          <p:nvPicPr>
            <p:cNvPr id="14396" name="Picture 6"/>
            <p:cNvPicPr>
              <a:picLocks noChangeAspect="1"/>
            </p:cNvPicPr>
            <p:nvPr/>
          </p:nvPicPr>
          <p:blipFill>
            <a:blip r:embed="rId2"/>
            <a:stretch>
              <a:fillRect/>
            </a:stretch>
          </p:blipFill>
          <p:spPr>
            <a:xfrm>
              <a:off x="6872" y="1927"/>
              <a:ext cx="861" cy="410"/>
            </a:xfrm>
            <a:prstGeom prst="rect">
              <a:avLst/>
            </a:prstGeom>
            <a:noFill/>
            <a:ln w="9525">
              <a:noFill/>
            </a:ln>
          </p:spPr>
        </p:pic>
      </p:grpSp>
      <p:sp>
        <p:nvSpPr>
          <p:cNvPr id="138262" name="Text Box 22"/>
          <p:cNvSpPr txBox="1"/>
          <p:nvPr/>
        </p:nvSpPr>
        <p:spPr>
          <a:xfrm>
            <a:off x="6503988" y="1393825"/>
            <a:ext cx="1839912" cy="520700"/>
          </a:xfrm>
          <a:prstGeom prst="rect">
            <a:avLst/>
          </a:prstGeom>
          <a:noFill/>
          <a:ln w="9525">
            <a:noFill/>
          </a:ln>
        </p:spPr>
        <p:txBody>
          <a:bodyPr wrap="square" anchor="t" anchorCtr="0">
            <a:spAutoFit/>
          </a:bodyPr>
          <a:lstStyle/>
          <a:p>
            <a:pPr>
              <a:spcBef>
                <a:spcPct val="20000"/>
              </a:spcBef>
            </a:pPr>
            <a:r>
              <a:rPr lang="en-US" altLang="zh-CN" sz="2800">
                <a:solidFill>
                  <a:srgbClr val="FF0000"/>
                </a:solidFill>
                <a:latin typeface="Arial" panose="020b0604020202020204" pitchFamily="34" charset="0"/>
                <a:ea typeface="宋体" panose="02010600030101010101" pitchFamily="2" charset="-122"/>
              </a:rPr>
              <a:t>3.53×10</a:t>
            </a:r>
            <a:r>
              <a:rPr lang="en-US" altLang="zh-CN" sz="2800" baseline="30000">
                <a:solidFill>
                  <a:srgbClr val="FF0000"/>
                </a:solidFill>
                <a:latin typeface="Arial" panose="020b0604020202020204" pitchFamily="34" charset="0"/>
                <a:ea typeface="宋体" panose="02010600030101010101" pitchFamily="2" charset="-122"/>
              </a:rPr>
              <a:t>-4</a:t>
            </a:r>
            <a:endParaRPr lang="en-US" altLang="zh-CN" sz="2800" baseline="30000">
              <a:solidFill>
                <a:srgbClr val="FF0000"/>
              </a:solidFill>
              <a:latin typeface="Arial" panose="020b0604020202020204" pitchFamily="34" charset="0"/>
              <a:ea typeface="宋体" panose="02010600030101010101" pitchFamily="2" charset="-122"/>
            </a:endParaRPr>
          </a:p>
        </p:txBody>
      </p:sp>
      <p:sp>
        <p:nvSpPr>
          <p:cNvPr id="22" name="Text Box 22"/>
          <p:cNvSpPr txBox="1"/>
          <p:nvPr/>
        </p:nvSpPr>
        <p:spPr>
          <a:xfrm>
            <a:off x="6508750" y="1822450"/>
            <a:ext cx="1838325" cy="522288"/>
          </a:xfrm>
          <a:prstGeom prst="rect">
            <a:avLst/>
          </a:prstGeom>
          <a:noFill/>
          <a:ln w="9525">
            <a:noFill/>
          </a:ln>
        </p:spPr>
        <p:txBody>
          <a:bodyPr wrap="square" anchor="t" anchorCtr="0">
            <a:spAutoFit/>
          </a:bodyPr>
          <a:lstStyle/>
          <a:p>
            <a:pPr>
              <a:spcBef>
                <a:spcPct val="20000"/>
              </a:spcBef>
            </a:pPr>
            <a:r>
              <a:rPr lang="en-US" altLang="zh-CN" sz="2800">
                <a:solidFill>
                  <a:srgbClr val="FF0000"/>
                </a:solidFill>
                <a:latin typeface="Arial" panose="020b0604020202020204" pitchFamily="34" charset="0"/>
                <a:ea typeface="宋体" panose="02010600030101010101" pitchFamily="2" charset="-122"/>
              </a:rPr>
              <a:t>5.6×10</a:t>
            </a:r>
            <a:r>
              <a:rPr lang="en-US" altLang="zh-CN" sz="2800" baseline="30000">
                <a:solidFill>
                  <a:srgbClr val="FF0000"/>
                </a:solidFill>
                <a:latin typeface="Arial" panose="020b0604020202020204" pitchFamily="34" charset="0"/>
                <a:ea typeface="宋体" panose="02010600030101010101" pitchFamily="2" charset="-122"/>
              </a:rPr>
              <a:t>-4</a:t>
            </a:r>
            <a:endParaRPr lang="en-US" altLang="zh-CN" sz="2800" baseline="30000">
              <a:solidFill>
                <a:srgbClr val="FF0000"/>
              </a:solidFill>
              <a:latin typeface="Arial" panose="020b0604020202020204" pitchFamily="34" charset="0"/>
              <a:ea typeface="宋体" panose="02010600030101010101" pitchFamily="2" charset="-122"/>
            </a:endParaRPr>
          </a:p>
        </p:txBody>
      </p:sp>
      <p:sp>
        <p:nvSpPr>
          <p:cNvPr id="23" name="Text Box 22"/>
          <p:cNvSpPr txBox="1"/>
          <p:nvPr/>
        </p:nvSpPr>
        <p:spPr>
          <a:xfrm>
            <a:off x="6480175" y="2200275"/>
            <a:ext cx="1838325" cy="522288"/>
          </a:xfrm>
          <a:prstGeom prst="rect">
            <a:avLst/>
          </a:prstGeom>
          <a:noFill/>
          <a:ln w="9525">
            <a:noFill/>
          </a:ln>
        </p:spPr>
        <p:txBody>
          <a:bodyPr wrap="square" anchor="t" anchorCtr="0">
            <a:spAutoFit/>
          </a:bodyPr>
          <a:lstStyle/>
          <a:p>
            <a:pPr>
              <a:spcBef>
                <a:spcPct val="20000"/>
              </a:spcBef>
            </a:pPr>
            <a:r>
              <a:rPr lang="en-US" altLang="zh-CN" sz="2800">
                <a:solidFill>
                  <a:srgbClr val="FF0000"/>
                </a:solidFill>
                <a:latin typeface="Arial" panose="020b0604020202020204" pitchFamily="34" charset="0"/>
                <a:ea typeface="宋体" panose="02010600030101010101" pitchFamily="2" charset="-122"/>
              </a:rPr>
              <a:t>1.8×10</a:t>
            </a:r>
            <a:r>
              <a:rPr lang="en-US" altLang="zh-CN" sz="2800" baseline="30000">
                <a:solidFill>
                  <a:srgbClr val="FF0000"/>
                </a:solidFill>
                <a:latin typeface="Arial" panose="020b0604020202020204" pitchFamily="34" charset="0"/>
                <a:ea typeface="宋体" panose="02010600030101010101" pitchFamily="2" charset="-122"/>
              </a:rPr>
              <a:t>-5</a:t>
            </a:r>
            <a:endParaRPr lang="en-US" altLang="zh-CN" sz="2800" baseline="30000">
              <a:solidFill>
                <a:srgbClr val="FF0000"/>
              </a:solidFill>
              <a:latin typeface="Arial" panose="020b0604020202020204" pitchFamily="34" charset="0"/>
              <a:ea typeface="宋体" panose="02010600030101010101" pitchFamily="2" charset="-122"/>
            </a:endParaRPr>
          </a:p>
        </p:txBody>
      </p:sp>
      <p:sp>
        <p:nvSpPr>
          <p:cNvPr id="24" name="Text Box 22"/>
          <p:cNvSpPr txBox="1"/>
          <p:nvPr/>
        </p:nvSpPr>
        <p:spPr>
          <a:xfrm>
            <a:off x="6480175" y="2578100"/>
            <a:ext cx="1838325" cy="522288"/>
          </a:xfrm>
          <a:prstGeom prst="rect">
            <a:avLst/>
          </a:prstGeom>
          <a:noFill/>
          <a:ln w="9525">
            <a:noFill/>
          </a:ln>
        </p:spPr>
        <p:txBody>
          <a:bodyPr wrap="square" anchor="t" anchorCtr="0">
            <a:spAutoFit/>
          </a:bodyPr>
          <a:lstStyle/>
          <a:p>
            <a:pPr>
              <a:spcBef>
                <a:spcPct val="20000"/>
              </a:spcBef>
            </a:pPr>
            <a:r>
              <a:rPr lang="en-US" altLang="zh-CN" sz="2800">
                <a:solidFill>
                  <a:srgbClr val="FF0000"/>
                </a:solidFill>
                <a:latin typeface="Arial" panose="020b0604020202020204" pitchFamily="34" charset="0"/>
                <a:ea typeface="宋体" panose="02010600030101010101" pitchFamily="2" charset="-122"/>
              </a:rPr>
              <a:t>2.95×10</a:t>
            </a:r>
            <a:r>
              <a:rPr lang="en-US" altLang="zh-CN" sz="2800" baseline="30000">
                <a:solidFill>
                  <a:srgbClr val="FF0000"/>
                </a:solidFill>
                <a:latin typeface="Arial" panose="020b0604020202020204" pitchFamily="34" charset="0"/>
                <a:ea typeface="宋体" panose="02010600030101010101" pitchFamily="2" charset="-122"/>
              </a:rPr>
              <a:t>-8</a:t>
            </a:r>
            <a:endParaRPr lang="en-US" altLang="zh-CN" sz="2800" baseline="30000">
              <a:solidFill>
                <a:srgbClr val="FF0000"/>
              </a:solidFill>
              <a:latin typeface="Arial" panose="020b0604020202020204" pitchFamily="34" charset="0"/>
              <a:ea typeface="宋体" panose="02010600030101010101" pitchFamily="2" charset="-122"/>
            </a:endParaRPr>
          </a:p>
        </p:txBody>
      </p:sp>
      <p:sp>
        <p:nvSpPr>
          <p:cNvPr id="25" name="Text Box 22"/>
          <p:cNvSpPr txBox="1"/>
          <p:nvPr/>
        </p:nvSpPr>
        <p:spPr>
          <a:xfrm>
            <a:off x="6403975" y="2955925"/>
            <a:ext cx="1997075" cy="522288"/>
          </a:xfrm>
          <a:prstGeom prst="rect">
            <a:avLst/>
          </a:prstGeom>
          <a:noFill/>
          <a:ln w="9525">
            <a:noFill/>
          </a:ln>
        </p:spPr>
        <p:txBody>
          <a:bodyPr wrap="square" anchor="t" anchorCtr="0">
            <a:spAutoFit/>
          </a:bodyPr>
          <a:lstStyle/>
          <a:p>
            <a:pPr>
              <a:spcBef>
                <a:spcPct val="20000"/>
              </a:spcBef>
            </a:pPr>
            <a:r>
              <a:rPr lang="en-US" altLang="zh-CN" sz="2800">
                <a:solidFill>
                  <a:srgbClr val="FF0000"/>
                </a:solidFill>
                <a:latin typeface="Arial" panose="020b0604020202020204" pitchFamily="34" charset="0"/>
                <a:ea typeface="宋体" panose="02010600030101010101" pitchFamily="2" charset="-122"/>
              </a:rPr>
              <a:t>4.93×10</a:t>
            </a:r>
            <a:r>
              <a:rPr lang="en-US" altLang="zh-CN" sz="2800" baseline="30000">
                <a:solidFill>
                  <a:srgbClr val="FF0000"/>
                </a:solidFill>
                <a:latin typeface="Arial" panose="020b0604020202020204" pitchFamily="34" charset="0"/>
                <a:ea typeface="宋体" panose="02010600030101010101" pitchFamily="2" charset="-122"/>
              </a:rPr>
              <a:t>-10</a:t>
            </a:r>
            <a:endParaRPr lang="en-US" altLang="zh-CN" sz="2800" baseline="30000">
              <a:solidFill>
                <a:srgbClr val="FF0000"/>
              </a:solidFill>
              <a:latin typeface="Arial" panose="020b0604020202020204" pitchFamily="34" charset="0"/>
              <a:ea typeface="宋体" panose="02010600030101010101" pitchFamily="2" charset="-122"/>
            </a:endParaRPr>
          </a:p>
        </p:txBody>
      </p:sp>
      <p:sp>
        <p:nvSpPr>
          <p:cNvPr id="26" name="Text Box 22"/>
          <p:cNvSpPr txBox="1"/>
          <p:nvPr/>
        </p:nvSpPr>
        <p:spPr>
          <a:xfrm>
            <a:off x="6456363" y="3309938"/>
            <a:ext cx="1838325" cy="522287"/>
          </a:xfrm>
          <a:prstGeom prst="rect">
            <a:avLst/>
          </a:prstGeom>
          <a:noFill/>
          <a:ln w="9525">
            <a:noFill/>
          </a:ln>
        </p:spPr>
        <p:txBody>
          <a:bodyPr wrap="square" anchor="t" anchorCtr="0">
            <a:spAutoFit/>
          </a:bodyPr>
          <a:lstStyle/>
          <a:p>
            <a:pPr>
              <a:spcBef>
                <a:spcPct val="20000"/>
              </a:spcBef>
            </a:pPr>
            <a:r>
              <a:rPr lang="en-US" altLang="zh-CN" sz="2800">
                <a:solidFill>
                  <a:srgbClr val="FF0000"/>
                </a:solidFill>
                <a:latin typeface="Arial" panose="020b0604020202020204" pitchFamily="34" charset="0"/>
                <a:ea typeface="宋体" panose="02010600030101010101" pitchFamily="2" charset="-122"/>
              </a:rPr>
              <a:t>1.8×10</a:t>
            </a:r>
            <a:r>
              <a:rPr lang="en-US" altLang="zh-CN" sz="2800" baseline="30000">
                <a:solidFill>
                  <a:srgbClr val="FF0000"/>
                </a:solidFill>
                <a:latin typeface="Arial" panose="020b0604020202020204" pitchFamily="34" charset="0"/>
                <a:ea typeface="宋体" panose="02010600030101010101" pitchFamily="2" charset="-122"/>
              </a:rPr>
              <a:t>-5</a:t>
            </a:r>
            <a:endParaRPr lang="en-US" altLang="zh-CN" sz="2800" baseline="30000">
              <a:solidFill>
                <a:srgbClr val="FF0000"/>
              </a:solidFill>
              <a:latin typeface="Arial" panose="020b0604020202020204" pitchFamily="34" charset="0"/>
              <a:ea typeface="宋体" panose="02010600030101010101" pitchFamily="2" charset="-122"/>
            </a:endParaRPr>
          </a:p>
        </p:txBody>
      </p:sp>
      <p:sp>
        <p:nvSpPr>
          <p:cNvPr id="15403" name="Text Box 44"/>
          <p:cNvSpPr txBox="1"/>
          <p:nvPr/>
        </p:nvSpPr>
        <p:spPr>
          <a:xfrm>
            <a:off x="304800" y="381000"/>
            <a:ext cx="8564563" cy="584200"/>
          </a:xfrm>
          <a:prstGeom prst="rect">
            <a:avLst/>
          </a:prstGeom>
          <a:noFill/>
          <a:ln w="9525">
            <a:noFill/>
          </a:ln>
        </p:spPr>
        <p:txBody>
          <a:bodyPr wrap="square" anchor="t" anchorCtr="0">
            <a:spAutoFit/>
          </a:bodyPr>
          <a:lstStyle/>
          <a:p>
            <a:r>
              <a:rPr lang="en-US" altLang="zh-CN" sz="3200">
                <a:latin typeface="隶书" panose="02010509060101010101" pitchFamily="49" charset="-122"/>
                <a:ea typeface="隶书" panose="02010509060101010101" pitchFamily="49" charset="-122"/>
              </a:rPr>
              <a:t>P86  </a:t>
            </a:r>
            <a:r>
              <a:rPr lang="zh-CN" altLang="en-US" sz="3200">
                <a:latin typeface="隶书" panose="02010509060101010101" pitchFamily="49" charset="-122"/>
                <a:ea typeface="隶书" panose="02010509060101010101" pitchFamily="49" charset="-122"/>
              </a:rPr>
              <a:t>表</a:t>
            </a:r>
            <a:r>
              <a:rPr lang="en-US" altLang="zh-CN" sz="3200">
                <a:latin typeface="隶书" panose="02010509060101010101" pitchFamily="49" charset="-122"/>
                <a:ea typeface="隶书" panose="02010509060101010101" pitchFamily="49" charset="-122"/>
              </a:rPr>
              <a:t>3-4 </a:t>
            </a:r>
            <a:r>
              <a:rPr lang="zh-CN" altLang="en-US" sz="2800">
                <a:latin typeface="隶书" panose="02010509060101010101" pitchFamily="49" charset="-122"/>
                <a:ea typeface="隶书" panose="02010509060101010101" pitchFamily="49" charset="-122"/>
              </a:rPr>
              <a:t>几种弱酸和弱碱的电离平衡常数（</a:t>
            </a:r>
            <a:r>
              <a:rPr lang="en-US" altLang="zh-CN" sz="2800">
                <a:latin typeface="隶书" panose="02010509060101010101" pitchFamily="49" charset="-122"/>
                <a:ea typeface="隶书" panose="02010509060101010101" pitchFamily="49" charset="-122"/>
              </a:rPr>
              <a:t>25</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a:t>
            </a:r>
            <a:endParaRPr lang="zh-CN" altLang="en-US" sz="2800">
              <a:latin typeface="宋体" panose="02010600030101010101" pitchFamily="2" charset="-122"/>
              <a:ea typeface="宋体" panose="02010600030101010101" pitchFamily="2" charset="-122"/>
            </a:endParaRPr>
          </a:p>
        </p:txBody>
      </p:sp>
      <p:sp>
        <p:nvSpPr>
          <p:cNvPr id="7" name="Text Box 44"/>
          <p:cNvSpPr txBox="1"/>
          <p:nvPr/>
        </p:nvSpPr>
        <p:spPr>
          <a:xfrm>
            <a:off x="2362200" y="4483735"/>
            <a:ext cx="4467860" cy="1076325"/>
          </a:xfrm>
          <a:prstGeom prst="rect">
            <a:avLst/>
          </a:prstGeom>
          <a:noFill/>
          <a:ln w="9525">
            <a:noFill/>
          </a:ln>
        </p:spPr>
        <p:txBody>
          <a:bodyPr wrap="square" anchor="t" anchorCtr="0">
            <a:spAutoFit/>
          </a:bodyPr>
          <a:lstStyle/>
          <a:p>
            <a:pPr algn="ctr"/>
            <a:r>
              <a:rPr lang="zh-CN" altLang="en-US" sz="3200">
                <a:solidFill>
                  <a:srgbClr val="0000FF"/>
                </a:solidFill>
                <a:latin typeface="隶书" panose="02010509060101010101" pitchFamily="49" charset="-122"/>
                <a:ea typeface="隶书" panose="02010509060101010101" pitchFamily="49" charset="-122"/>
                <a:sym typeface="宋体" panose="02010600030101010101" pitchFamily="2" charset="-122"/>
              </a:rPr>
              <a:t>平衡常数的应用：</a:t>
            </a:r>
            <a:endParaRPr lang="zh-CN" altLang="en-US" sz="3200">
              <a:solidFill>
                <a:srgbClr val="0000FF"/>
              </a:solidFill>
              <a:latin typeface="隶书" panose="02010509060101010101" pitchFamily="49" charset="-122"/>
              <a:ea typeface="隶书" panose="02010509060101010101" pitchFamily="49" charset="-122"/>
              <a:sym typeface="宋体" panose="02010600030101010101" pitchFamily="2" charset="-122"/>
            </a:endParaRPr>
          </a:p>
          <a:p>
            <a:pPr algn="ctr"/>
            <a:r>
              <a:rPr lang="en-US" sz="3200">
                <a:solidFill>
                  <a:srgbClr val="0000FF"/>
                </a:solidFill>
                <a:latin typeface="隶书" panose="02010509060101010101" pitchFamily="49" charset="-122"/>
                <a:ea typeface="隶书" panose="02010509060101010101" pitchFamily="49" charset="-122"/>
                <a:sym typeface="宋体" panose="02010600030101010101" pitchFamily="2" charset="-122"/>
              </a:rPr>
              <a:t>P125 </a:t>
            </a:r>
            <a:r>
              <a:rPr lang="zh-CN" altLang="en-US" sz="3200">
                <a:solidFill>
                  <a:srgbClr val="0000FF"/>
                </a:solidFill>
                <a:latin typeface="隶书" panose="02010509060101010101" pitchFamily="49" charset="-122"/>
                <a:ea typeface="隶书" panose="02010509060101010101" pitchFamily="49" charset="-122"/>
                <a:sym typeface="宋体" panose="02010600030101010101" pitchFamily="2" charset="-122"/>
              </a:rPr>
              <a:t>附录</a:t>
            </a:r>
            <a:r>
              <a:rPr lang="en-US" altLang="zh-CN" sz="3200">
                <a:solidFill>
                  <a:srgbClr val="0000FF"/>
                </a:solidFill>
                <a:latin typeface="隶书" panose="02010509060101010101" pitchFamily="49" charset="-122"/>
                <a:ea typeface="隶书" panose="02010509060101010101" pitchFamily="49" charset="-122"/>
                <a:sym typeface="宋体" panose="02010600030101010101" pitchFamily="2" charset="-122"/>
              </a:rPr>
              <a:t>III</a:t>
            </a:r>
            <a:endParaRPr lang="en-US" altLang="zh-CN" sz="3200">
              <a:solidFill>
                <a:srgbClr val="0000FF"/>
              </a:solidFill>
              <a:latin typeface="隶书" panose="02010509060101010101" pitchFamily="49" charset="-122"/>
              <a:ea typeface="隶书" panose="020105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138262"/>
                                        </p:tgtEl>
                                        <p:attrNameLst>
                                          <p:attrName>style.visibility</p:attrName>
                                        </p:attrNameLst>
                                      </p:cBhvr>
                                      <p:to>
                                        <p:strVal val="visible"/>
                                      </p:to>
                                    </p:set>
                                  </p:childTnLst>
                                </p:cTn>
                              </p:par>
                            </p:childTnLst>
                          </p:cTn>
                        </p:par>
                        <p:par>
                          <p:cTn id="48" fill="hold" nodeType="afterGroup">
                            <p:stCondLst>
                              <p:cond delay="501"/>
                            </p:stCondLst>
                            <p:childTnLst>
                              <p:par>
                                <p:cTn id="49" presetID="1"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par>
                          <p:cTn id="51" fill="hold" nodeType="afterGroup">
                            <p:stCondLst>
                              <p:cond delay="502"/>
                            </p:stCondLst>
                            <p:childTnLst>
                              <p:par>
                                <p:cTn id="52" presetID="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childTnLst>
                          </p:cTn>
                        </p:par>
                        <p:par>
                          <p:cTn id="54" fill="hold" nodeType="afterGroup">
                            <p:stCondLst>
                              <p:cond delay="503"/>
                            </p:stCondLst>
                            <p:childTnLst>
                              <p:par>
                                <p:cTn id="55" presetID="1"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par>
                          <p:cTn id="57" fill="hold" nodeType="afterGroup">
                            <p:stCondLst>
                              <p:cond delay="504"/>
                            </p:stCondLst>
                            <p:childTnLst>
                              <p:par>
                                <p:cTn id="58" presetID="1"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par>
                          <p:cTn id="60" fill="hold" nodeType="afterGroup">
                            <p:stCondLst>
                              <p:cond delay="505"/>
                            </p:stCondLst>
                            <p:childTnLst>
                              <p:par>
                                <p:cTn id="61" presetID="1"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after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403"/>
                                        </p:tgtEl>
                                        <p:attrNameLst>
                                          <p:attrName>style.visibility</p:attrName>
                                        </p:attrNameLst>
                                      </p:cBhvr>
                                      <p:to>
                                        <p:strVal val="visible"/>
                                      </p:to>
                                    </p:set>
                                    <p:anim calcmode="lin" valueType="num">
                                      <p:cBhvr>
                                        <p:cTn id="67" dur="500" fill="hold"/>
                                        <p:tgtEl>
                                          <p:spTgt spid="15403"/>
                                        </p:tgtEl>
                                        <p:attrNameLst>
                                          <p:attrName>ppt_x</p:attrName>
                                        </p:attrNameLst>
                                      </p:cBhvr>
                                      <p:tavLst>
                                        <p:tav tm="0">
                                          <p:val>
                                            <p:strVal val="#ppt_x"/>
                                          </p:val>
                                        </p:tav>
                                        <p:tav tm="100000">
                                          <p:val>
                                            <p:strVal val="#ppt_x"/>
                                          </p:val>
                                        </p:tav>
                                      </p:tavLst>
                                    </p:anim>
                                    <p:anim calcmode="lin" valueType="num">
                                      <p:cBhvr>
                                        <p:cTn id="68" dur="500" fill="hold"/>
                                        <p:tgtEl>
                                          <p:spTgt spid="1540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after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ppt_x</p:attrName>
                                        </p:attrNameLst>
                                      </p:cBhvr>
                                      <p:tavLst>
                                        <p:tav tm="0">
                                          <p:val>
                                            <p:strVal val="#ppt_x"/>
                                          </p:val>
                                        </p:tav>
                                        <p:tav tm="100000">
                                          <p:val>
                                            <p:strVal val="#ppt_x"/>
                                          </p:val>
                                        </p:tav>
                                      </p:tavLst>
                                    </p:anim>
                                    <p:anim calcmode="lin" valueType="num">
                                      <p:cBhvr>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62" grpId="0"/>
      <p:bldP spid="22" grpId="0"/>
      <p:bldP spid="23" grpId="0"/>
      <p:bldP spid="24" grpId="0"/>
      <p:bldP spid="25" grpId="0"/>
      <p:bldP spid="26" grpId="0"/>
      <p:bldP spid="15403" grpId="0"/>
      <p:bldP spid="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289" name="Text Box 2"/>
          <p:cNvSpPr txBox="1"/>
          <p:nvPr/>
        </p:nvSpPr>
        <p:spPr>
          <a:xfrm>
            <a:off x="533400" y="304800"/>
            <a:ext cx="7431088" cy="584200"/>
          </a:xfrm>
          <a:prstGeom prst="rect">
            <a:avLst/>
          </a:prstGeom>
          <a:noFill/>
          <a:ln w="9525">
            <a:noFill/>
          </a:ln>
        </p:spPr>
        <p:txBody>
          <a:bodyPr anchor="t" anchorCtr="0">
            <a:spAutoFit/>
          </a:bodyPr>
          <a:lstStyle/>
          <a:p>
            <a:pPr>
              <a:spcBef>
                <a:spcPct val="50000"/>
              </a:spcBef>
            </a:pPr>
            <a:r>
              <a:rPr lang="en-US" altLang="zh-CN" sz="3200">
                <a:latin typeface="Times New Roman" panose="02020603050405020304" pitchFamily="18" charset="0"/>
                <a:ea typeface="楷体" panose="02010609060101010101" charset="-122"/>
              </a:rPr>
              <a:t>25℃</a:t>
            </a:r>
            <a:r>
              <a:rPr lang="zh-CN" altLang="en-US" sz="3200">
                <a:latin typeface="Times New Roman" panose="02020603050405020304" pitchFamily="18" charset="0"/>
                <a:ea typeface="楷体" panose="02010609060101010101" charset="-122"/>
              </a:rPr>
              <a:t>时不同浓度的醋酸溶液中</a:t>
            </a:r>
            <a:endParaRPr lang="zh-CN" altLang="en-US" sz="3200">
              <a:latin typeface="Times New Roman" panose="02020603050405020304" pitchFamily="18" charset="0"/>
              <a:ea typeface="楷体" panose="02010609060101010101" charset="-122"/>
            </a:endParaRPr>
          </a:p>
        </p:txBody>
      </p:sp>
      <p:graphicFrame>
        <p:nvGraphicFramePr>
          <p:cNvPr id="139267" name="Group 3"/>
          <p:cNvGraphicFramePr>
            <a:graphicFrameLocks noGrp="1"/>
          </p:cNvGraphicFramePr>
          <p:nvPr/>
        </p:nvGraphicFramePr>
        <p:xfrm>
          <a:off x="769938" y="2089150"/>
          <a:ext cx="7067550" cy="3167380"/>
        </p:xfrm>
        <a:graphic>
          <a:graphicData uri="http://schemas.openxmlformats.org/drawingml/2006/table">
            <a:tbl>
              <a:tblPr/>
              <a:tblGrid>
                <a:gridCol w="3802062"/>
                <a:gridCol w="3265488"/>
              </a:tblGrid>
              <a:tr h="865505">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溶液浓度（</a:t>
                      </a: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mol/L</a:t>
                      </a:r>
                      <a:r>
                        <a:rPr kumimoji="0"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K</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0.2</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1.75×10</a:t>
                      </a:r>
                      <a:r>
                        <a:rPr kumimoji="0" lang="en-US" altLang="zh-CN" sz="32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0" lang="en-US" altLang="zh-CN" sz="32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1.75×10</a:t>
                      </a:r>
                      <a:r>
                        <a:rPr kumimoji="0" lang="en-US" altLang="zh-CN" sz="32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0.001</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1.75×10</a:t>
                      </a:r>
                      <a:r>
                        <a:rPr kumimoji="0" lang="en-US" altLang="zh-CN" sz="32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2307" name="Group 21"/>
          <p:cNvGrpSpPr/>
          <p:nvPr/>
        </p:nvGrpSpPr>
        <p:grpSpPr>
          <a:xfrm>
            <a:off x="1460500" y="1009650"/>
            <a:ext cx="5962650" cy="584200"/>
            <a:chOff x="213" y="3657"/>
            <a:chExt cx="3756" cy="368"/>
          </a:xfrm>
        </p:grpSpPr>
        <p:sp>
          <p:nvSpPr>
            <p:cNvPr id="154645" name="Text Box 21"/>
            <p:cNvSpPr txBox="1">
              <a:spLocks noChangeArrowheads="1"/>
            </p:cNvSpPr>
            <p:nvPr/>
          </p:nvSpPr>
          <p:spPr bwMode="auto">
            <a:xfrm>
              <a:off x="213" y="3657"/>
              <a:ext cx="3756" cy="368"/>
            </a:xfrm>
            <a:prstGeom prst="rect">
              <a:avLst/>
            </a:prstGeom>
            <a:noFill/>
            <a:ln w="9525">
              <a:noFill/>
              <a:miter lim="800000"/>
            </a:ln>
            <a:effectLst/>
          </p:spPr>
          <p:txBody>
            <a:bodyPr>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CH</a:t>
              </a:r>
              <a:r>
                <a:rPr kumimoji="1" lang="en-US" altLang="zh-CN" sz="3200" kern="1200" cap="none" spc="0" normalizeH="0" baseline="-25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3</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COOH       CH</a:t>
              </a:r>
              <a:r>
                <a:rPr kumimoji="1" lang="en-US" altLang="zh-CN" sz="3200" kern="1200" cap="none" spc="0" normalizeH="0" baseline="-25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3</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COO </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H</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a:t>
              </a:r>
              <a:endParaRPr kumimoji="1" lang="en-US" altLang="zh-CN" sz="3200" kern="1200" cap="none" spc="0" normalizeH="0" baseline="30000" noProof="0">
                <a:effectLst>
                  <a:outerShdw blurRad="38100" dist="38100" dir="2700000" algn="tl">
                    <a:srgbClr val="C0C0C0"/>
                  </a:outerShdw>
                </a:effectLst>
                <a:ea typeface="楷体_GB2312" pitchFamily="49" charset="-122"/>
                <a:cs typeface="Times New Roman" panose="02020603050405020304" pitchFamily="18" charset="0"/>
              </a:endParaRPr>
            </a:p>
          </p:txBody>
        </p:sp>
        <p:grpSp>
          <p:nvGrpSpPr>
            <p:cNvPr id="12309" name="Group 22"/>
            <p:cNvGrpSpPr/>
            <p:nvPr/>
          </p:nvGrpSpPr>
          <p:grpSpPr>
            <a:xfrm>
              <a:off x="1601" y="3766"/>
              <a:ext cx="426" cy="138"/>
              <a:chOff x="2013" y="2256"/>
              <a:chExt cx="531" cy="183"/>
            </a:xfrm>
          </p:grpSpPr>
          <p:sp>
            <p:nvSpPr>
              <p:cNvPr id="12310" name="Line 23"/>
              <p:cNvSpPr/>
              <p:nvPr/>
            </p:nvSpPr>
            <p:spPr>
              <a:xfrm>
                <a:off x="2016" y="2304"/>
                <a:ext cx="528" cy="0"/>
              </a:xfrm>
              <a:prstGeom prst="line">
                <a:avLst/>
              </a:prstGeom>
              <a:ln w="28575" cap="flat" cmpd="sng">
                <a:solidFill>
                  <a:schemeClr val="tx1"/>
                </a:solidFill>
                <a:prstDash val="solid"/>
                <a:round/>
                <a:headEnd type="none" w="med" len="med"/>
                <a:tailEnd type="none" w="med" len="med"/>
              </a:ln>
            </p:spPr>
            <p:txBody>
              <a:bodyPr/>
              <a:lstStyle/>
              <a:p/>
            </p:txBody>
          </p:sp>
          <p:sp>
            <p:nvSpPr>
              <p:cNvPr id="12311" name="Line 24"/>
              <p:cNvSpPr/>
              <p:nvPr/>
            </p:nvSpPr>
            <p:spPr>
              <a:xfrm>
                <a:off x="2493" y="2256"/>
                <a:ext cx="48" cy="48"/>
              </a:xfrm>
              <a:prstGeom prst="line">
                <a:avLst/>
              </a:prstGeom>
              <a:ln w="28575" cap="flat" cmpd="sng">
                <a:solidFill>
                  <a:schemeClr val="tx1"/>
                </a:solidFill>
                <a:prstDash val="solid"/>
                <a:round/>
                <a:headEnd type="none" w="med" len="med"/>
                <a:tailEnd type="none" w="med" len="med"/>
              </a:ln>
            </p:spPr>
            <p:txBody>
              <a:bodyPr/>
              <a:lstStyle/>
              <a:p/>
            </p:txBody>
          </p:sp>
          <p:sp>
            <p:nvSpPr>
              <p:cNvPr id="12312" name="Line 25"/>
              <p:cNvSpPr/>
              <p:nvPr/>
            </p:nvSpPr>
            <p:spPr>
              <a:xfrm>
                <a:off x="2013" y="2391"/>
                <a:ext cx="528" cy="0"/>
              </a:xfrm>
              <a:prstGeom prst="line">
                <a:avLst/>
              </a:prstGeom>
              <a:ln w="28575" cap="flat" cmpd="sng">
                <a:solidFill>
                  <a:schemeClr val="tx1"/>
                </a:solidFill>
                <a:prstDash val="solid"/>
                <a:round/>
                <a:headEnd type="none" w="med" len="med"/>
                <a:tailEnd type="none" w="med" len="med"/>
              </a:ln>
            </p:spPr>
            <p:txBody>
              <a:bodyPr/>
              <a:lstStyle/>
              <a:p/>
            </p:txBody>
          </p:sp>
          <p:sp>
            <p:nvSpPr>
              <p:cNvPr id="12313" name="Line 26"/>
              <p:cNvSpPr/>
              <p:nvPr/>
            </p:nvSpPr>
            <p:spPr>
              <a:xfrm>
                <a:off x="2016" y="2391"/>
                <a:ext cx="48" cy="48"/>
              </a:xfrm>
              <a:prstGeom prst="line">
                <a:avLst/>
              </a:prstGeom>
              <a:ln w="28575" cap="flat" cmpd="sng">
                <a:solidFill>
                  <a:schemeClr val="tx1"/>
                </a:solidFill>
                <a:prstDash val="solid"/>
                <a:round/>
                <a:headEnd type="none" w="med" len="med"/>
                <a:tailEnd type="none" w="med" len="med"/>
              </a:ln>
            </p:spPr>
            <p:txBody>
              <a:bodyPr/>
              <a:lstStyle/>
              <a:p/>
            </p:txBody>
          </p:sp>
        </p:grpSp>
      </p:grpSp>
      <p:sp>
        <p:nvSpPr>
          <p:cNvPr id="3" name="Text Box 44"/>
          <p:cNvSpPr txBox="1"/>
          <p:nvPr/>
        </p:nvSpPr>
        <p:spPr>
          <a:xfrm>
            <a:off x="456883" y="5486400"/>
            <a:ext cx="8348662" cy="583565"/>
          </a:xfrm>
          <a:prstGeom prst="rect">
            <a:avLst/>
          </a:prstGeom>
          <a:noFill/>
          <a:ln w="9525">
            <a:noFill/>
          </a:ln>
        </p:spPr>
        <p:txBody>
          <a:bodyPr wrap="square" anchor="t" anchorCtr="0">
            <a:spAutoFit/>
          </a:bodyPr>
          <a:lstStyle/>
          <a:p>
            <a:r>
              <a:rPr lang="en-US" altLang="zh-CN" sz="3200">
                <a:ea typeface="隶书" panose="02010509060101010101" pitchFamily="49" charset="-122"/>
                <a:cs typeface="Times New Roman" panose="02020603050405020304" pitchFamily="18" charset="0"/>
                <a:sym typeface="宋体" panose="02010600030101010101" pitchFamily="2" charset="-122"/>
              </a:rPr>
              <a:t>4</a:t>
            </a:r>
            <a:r>
              <a:rPr lang="zh-CN" altLang="en-US" sz="3200">
                <a:ea typeface="隶书" panose="02010509060101010101" pitchFamily="49" charset="-122"/>
                <a:cs typeface="Times New Roman" panose="02020603050405020304" pitchFamily="18" charset="0"/>
                <a:sym typeface="宋体" panose="02010600030101010101" pitchFamily="2" charset="-122"/>
              </a:rPr>
              <a:t>、</a:t>
            </a:r>
            <a:r>
              <a:rPr lang="zh-CN" altLang="en-US" sz="3200">
                <a:latin typeface="隶书" panose="02010509060101010101" pitchFamily="49" charset="-122"/>
                <a:ea typeface="隶书" panose="02010509060101010101" pitchFamily="49" charset="-122"/>
                <a:sym typeface="宋体" panose="02010600030101010101" pitchFamily="2" charset="-122"/>
              </a:rPr>
              <a:t>电离平衡常数只与自身的性质和温度有关</a:t>
            </a:r>
            <a:endParaRPr lang="zh-CN" altLang="en-US" sz="3200">
              <a:latin typeface="隶书" panose="02010509060101010101" pitchFamily="49" charset="-122"/>
              <a:ea typeface="隶书" panose="020105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Rectangle 15"/>
          <p:cNvSpPr/>
          <p:nvPr/>
        </p:nvSpPr>
        <p:spPr>
          <a:xfrm>
            <a:off x="305435" y="338455"/>
            <a:ext cx="8178800" cy="1272540"/>
          </a:xfrm>
          <a:prstGeom prst="rect">
            <a:avLst/>
          </a:prstGeom>
          <a:noFill/>
          <a:ln w="9525">
            <a:noFill/>
          </a:ln>
        </p:spPr>
        <p:txBody>
          <a:bodyPr wrap="square" anchor="t" anchorCtr="0">
            <a:spAutoFit/>
          </a:bodyPr>
          <a:lstStyle/>
          <a:p>
            <a:pPr>
              <a:lnSpc>
                <a:spcPct val="120000"/>
              </a:lnSpc>
              <a:spcBef>
                <a:spcPts val="50"/>
              </a:spcBef>
              <a:buClr>
                <a:srgbClr val="FF0000"/>
              </a:buClr>
              <a:buFont typeface="Wingdings" panose="05000000000000000000" pitchFamily="2" charset="2"/>
            </a:pPr>
            <a:r>
              <a:rPr lang="en-US" altLang="zh-CN" sz="3200" i="1">
                <a:latin typeface="Times New Roman" panose="02020603050405020304" pitchFamily="18" charset="0"/>
                <a:ea typeface="华文行楷" panose="02010800040101010101" pitchFamily="2" charset="-122"/>
              </a:rPr>
              <a:t>5</a:t>
            </a:r>
            <a:r>
              <a:rPr lang="zh-CN" altLang="en-US" sz="3200" i="1">
                <a:latin typeface="Times New Roman" panose="02020603050405020304" pitchFamily="18" charset="0"/>
                <a:ea typeface="华文行楷" panose="02010800040101010101" pitchFamily="2" charset="-122"/>
              </a:rPr>
              <a:t>、</a:t>
            </a:r>
            <a:r>
              <a:rPr lang="en-US" altLang="zh-CN" sz="3200" i="1">
                <a:latin typeface="Times New Roman" panose="02020603050405020304" pitchFamily="18" charset="0"/>
                <a:ea typeface="华文行楷" panose="02010800040101010101" pitchFamily="2" charset="-122"/>
              </a:rPr>
              <a:t>K</a:t>
            </a:r>
            <a:r>
              <a:rPr lang="en-US" altLang="zh-CN" sz="3200" i="1" baseline="-25000">
                <a:latin typeface="Times New Roman" panose="02020603050405020304" pitchFamily="18" charset="0"/>
                <a:ea typeface="华文行楷" panose="02010800040101010101" pitchFamily="2" charset="-122"/>
              </a:rPr>
              <a:t>a</a:t>
            </a:r>
            <a:r>
              <a:rPr lang="en-US" altLang="zh-CN" sz="3200" i="1">
                <a:latin typeface="Times New Roman" panose="02020603050405020304" pitchFamily="18" charset="0"/>
                <a:ea typeface="华文行楷" panose="02010800040101010101" pitchFamily="2" charset="-122"/>
              </a:rPr>
              <a:t> </a:t>
            </a:r>
            <a:r>
              <a:rPr lang="zh-CN" altLang="en-US" sz="3200" i="1">
                <a:latin typeface="Times New Roman" panose="02020603050405020304" pitchFamily="18" charset="0"/>
                <a:ea typeface="华文行楷" panose="02010800040101010101" pitchFamily="2" charset="-122"/>
              </a:rPr>
              <a:t>、</a:t>
            </a:r>
            <a:r>
              <a:rPr lang="en-US" altLang="zh-CN" sz="3200" i="1">
                <a:latin typeface="Times New Roman" panose="02020603050405020304" pitchFamily="18" charset="0"/>
                <a:ea typeface="华文行楷" panose="02010800040101010101" pitchFamily="2" charset="-122"/>
                <a:sym typeface="宋体" panose="02010600030101010101" pitchFamily="2" charset="-122"/>
              </a:rPr>
              <a:t>K</a:t>
            </a:r>
            <a:r>
              <a:rPr lang="en-US" altLang="zh-CN" sz="3200" i="1" baseline="-25000">
                <a:latin typeface="Times New Roman" panose="02020603050405020304" pitchFamily="18" charset="0"/>
                <a:ea typeface="华文行楷" panose="02010800040101010101" pitchFamily="2" charset="-122"/>
                <a:sym typeface="宋体" panose="02010600030101010101" pitchFamily="2" charset="-122"/>
              </a:rPr>
              <a:t>b</a:t>
            </a:r>
            <a:r>
              <a:rPr lang="zh-CN" altLang="en-US" sz="3200">
                <a:latin typeface="Times New Roman" panose="02020603050405020304" pitchFamily="18" charset="0"/>
                <a:ea typeface="华文行楷" panose="02010800040101010101" pitchFamily="2" charset="-122"/>
              </a:rPr>
              <a:t>分别表示弱酸、弱碱的电离常数。越大表示弱酸、弱碱酸碱性的相对强弱）</a:t>
            </a:r>
            <a:endParaRPr lang="zh-CN" altLang="en-US" sz="3200">
              <a:latin typeface="Times New Roman" panose="02020603050405020304" pitchFamily="18" charset="0"/>
              <a:ea typeface="华文行楷" panose="02010800040101010101" pitchFamily="2" charset="-122"/>
            </a:endParaRPr>
          </a:p>
        </p:txBody>
      </p:sp>
      <p:sp>
        <p:nvSpPr>
          <p:cNvPr id="164880" name="Text Box 16"/>
          <p:cNvSpPr txBox="1">
            <a:spLocks noChangeArrowheads="1"/>
          </p:cNvSpPr>
          <p:nvPr/>
        </p:nvSpPr>
        <p:spPr bwMode="auto">
          <a:xfrm>
            <a:off x="92075" y="1795463"/>
            <a:ext cx="9017000" cy="582613"/>
          </a:xfrm>
          <a:prstGeom prst="rect">
            <a:avLst/>
          </a:prstGeom>
          <a:noFill/>
          <a:ln w="9525">
            <a:noFill/>
            <a:miter lim="800000"/>
          </a:ln>
          <a:effectLst/>
        </p:spPr>
        <p:txBody>
          <a:bodyPr wrap="square">
            <a:spAutoFit/>
          </a:bodyPr>
          <a:lstStyle/>
          <a:p>
            <a:pPr marR="0" defTabSz="914400">
              <a:buClrTx/>
              <a:buSzTx/>
              <a:buFontTx/>
              <a:buNone/>
              <a:defRPr/>
            </a:pPr>
            <a:r>
              <a:rPr kumimoji="1" lang="zh-CN" altLang="en-US" sz="3200" kern="1200" cap="none" spc="0" normalizeH="0" baseline="0" noProof="0">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rPr>
              <a:t>练习：请写出</a:t>
            </a:r>
            <a:r>
              <a:rPr kumimoji="1" lang="en-US" altLang="zh-CN" sz="3200" kern="1200" cap="none" spc="0" normalizeH="0" baseline="0" noProof="0" err="1">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rPr>
              <a:t>HClO</a:t>
            </a:r>
            <a:r>
              <a:rPr kumimoji="1" lang="zh-CN" altLang="en-US" sz="3200" kern="1200" cap="none" spc="0" normalizeH="0" baseline="0" noProof="0">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rPr>
              <a:t>、</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rPr>
              <a:t>NH</a:t>
            </a:r>
            <a:r>
              <a:rPr kumimoji="1" lang="en-US" altLang="zh-CN" sz="3200" kern="1200" cap="none" spc="0" normalizeH="0" baseline="-25000" noProof="0">
                <a:latin typeface="Times New Roman" panose="02020603050405020304" pitchFamily="18" charset="0"/>
                <a:ea typeface="楷体" panose="02010609060101010101" charset="-122"/>
                <a:cs typeface="Times New Roman" panose="02020603050405020304" pitchFamily="18" charset="0"/>
              </a:rPr>
              <a:t>3</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rPr>
              <a:t>·H</a:t>
            </a:r>
            <a:r>
              <a:rPr kumimoji="1" lang="en-US" altLang="zh-CN" sz="3200" kern="1200" cap="none" spc="0" normalizeH="0" baseline="-25000" noProof="0">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rPr>
              <a:t>2</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rPr>
              <a:t>O</a:t>
            </a:r>
            <a:r>
              <a:rPr kumimoji="1" lang="zh-CN" altLang="en-US" sz="3200" kern="1200" cap="none" spc="0" normalizeH="0" baseline="0" noProof="0">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rPr>
              <a:t>的电离常数表达式</a:t>
            </a:r>
            <a:endParaRPr kumimoji="1" lang="zh-CN" altLang="en-US" sz="3200" kern="1200" cap="none" spc="0" normalizeH="0" baseline="0" noProof="0">
              <a:effectLst>
                <a:outerShdw blurRad="38100" dist="38100" dir="2700000" algn="tl">
                  <a:srgbClr val="C0C0C0"/>
                </a:outerShdw>
              </a:effectLst>
              <a:ea typeface="楷体" panose="02010609060101010101" charset="-122"/>
              <a:cs typeface="Times New Roman" panose="02020603050405020304" pitchFamily="18" charset="0"/>
            </a:endParaRPr>
          </a:p>
        </p:txBody>
      </p:sp>
      <p:sp>
        <p:nvSpPr>
          <p:cNvPr id="13316" name="Text Box 10"/>
          <p:cNvSpPr txBox="1"/>
          <p:nvPr/>
        </p:nvSpPr>
        <p:spPr>
          <a:xfrm>
            <a:off x="2414588" y="2635250"/>
            <a:ext cx="1647825" cy="579438"/>
          </a:xfrm>
          <a:prstGeom prst="rect">
            <a:avLst/>
          </a:prstGeom>
          <a:noFill/>
          <a:ln w="9525">
            <a:noFill/>
          </a:ln>
        </p:spPr>
        <p:txBody>
          <a:bodyPr anchor="t" anchorCtr="0">
            <a:spAutoFit/>
          </a:bodyPr>
          <a:lstStyle/>
          <a:p>
            <a:pPr>
              <a:spcBef>
                <a:spcPct val="50000"/>
              </a:spcBef>
            </a:pPr>
            <a:endParaRPr lang="zh-CN" altLang="zh-CN" sz="3200">
              <a:latin typeface="Times New Roman" panose="02020603050405020304" pitchFamily="18" charset="0"/>
              <a:ea typeface="隶书" panose="02010509060101010101" pitchFamily="49" charset="-122"/>
            </a:endParaRPr>
          </a:p>
        </p:txBody>
      </p:sp>
      <p:sp>
        <p:nvSpPr>
          <p:cNvPr id="164875" name="Text Box 11"/>
          <p:cNvSpPr txBox="1"/>
          <p:nvPr/>
        </p:nvSpPr>
        <p:spPr>
          <a:xfrm>
            <a:off x="2860675" y="2505075"/>
            <a:ext cx="3079750" cy="519113"/>
          </a:xfrm>
          <a:prstGeom prst="rect">
            <a:avLst/>
          </a:prstGeom>
          <a:noFill/>
          <a:ln w="9525">
            <a:noFill/>
          </a:ln>
        </p:spPr>
        <p:txBody>
          <a:bodyPr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 ClO</a:t>
            </a:r>
            <a:r>
              <a:rPr lang="en-US" altLang="zh-CN" sz="2800" baseline="30000">
                <a:latin typeface="Times New Roman" panose="02020603050405020304" pitchFamily="18" charset="0"/>
                <a:ea typeface="隶书" panose="02010509060101010101" pitchFamily="49" charset="-122"/>
              </a:rPr>
              <a:t>-</a:t>
            </a:r>
            <a:r>
              <a:rPr lang="en-US" altLang="zh-CN" sz="2800">
                <a:latin typeface="Times New Roman" panose="02020603050405020304" pitchFamily="18" charset="0"/>
                <a:ea typeface="隶书" panose="02010509060101010101" pitchFamily="49" charset="-122"/>
              </a:rPr>
              <a:t>)</a:t>
            </a:r>
            <a:r>
              <a:rPr lang="en-US" altLang="zh-CN" sz="2800">
                <a:solidFill>
                  <a:srgbClr val="000099"/>
                </a:solidFill>
                <a:latin typeface="Times New Roman" panose="02020603050405020304" pitchFamily="18" charset="0"/>
                <a:ea typeface="隶书" panose="02010509060101010101" pitchFamily="49" charset="-122"/>
              </a:rPr>
              <a:t> </a:t>
            </a:r>
            <a:r>
              <a:rPr lang="en-US" altLang="zh-CN" sz="2800" baseline="30000">
                <a:latin typeface="Times New Roman" panose="02020603050405020304" pitchFamily="18" charset="0"/>
                <a:ea typeface="隶书" panose="02010509060101010101" pitchFamily="49" charset="-122"/>
              </a:rPr>
              <a:t>.</a:t>
            </a:r>
            <a:r>
              <a:rPr lang="en-US" altLang="zh-CN" sz="2800">
                <a:solidFill>
                  <a:srgbClr val="000099"/>
                </a:solidFill>
                <a:latin typeface="Times New Roman" panose="02020603050405020304" pitchFamily="18" charset="0"/>
                <a:ea typeface="隶书" panose="02010509060101010101" pitchFamily="49" charset="-122"/>
              </a:rPr>
              <a:t> </a:t>
            </a: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 H</a:t>
            </a:r>
            <a:r>
              <a:rPr lang="en-US" altLang="zh-CN" sz="2800" baseline="30000">
                <a:latin typeface="Times New Roman" panose="02020603050405020304" pitchFamily="18" charset="0"/>
                <a:ea typeface="隶书" panose="02010509060101010101" pitchFamily="49" charset="-122"/>
              </a:rPr>
              <a:t>+</a:t>
            </a:r>
            <a:r>
              <a:rPr lang="en-US" altLang="zh-CN" sz="2800">
                <a:latin typeface="Times New Roman" panose="02020603050405020304" pitchFamily="18" charset="0"/>
                <a:ea typeface="隶书" panose="02010509060101010101" pitchFamily="49" charset="-122"/>
              </a:rPr>
              <a:t>) </a:t>
            </a:r>
            <a:endParaRPr lang="en-US" altLang="zh-CN" sz="2800">
              <a:latin typeface="Times New Roman" panose="02020603050405020304" pitchFamily="18" charset="0"/>
              <a:ea typeface="隶书" panose="02010509060101010101" pitchFamily="49" charset="-122"/>
            </a:endParaRPr>
          </a:p>
        </p:txBody>
      </p:sp>
      <p:sp>
        <p:nvSpPr>
          <p:cNvPr id="164876" name="Text Box 12"/>
          <p:cNvSpPr txBox="1"/>
          <p:nvPr/>
        </p:nvSpPr>
        <p:spPr>
          <a:xfrm>
            <a:off x="3260725" y="3067050"/>
            <a:ext cx="1841500" cy="519113"/>
          </a:xfrm>
          <a:prstGeom prst="rect">
            <a:avLst/>
          </a:prstGeom>
          <a:noFill/>
          <a:ln w="9525">
            <a:noFill/>
          </a:ln>
        </p:spPr>
        <p:txBody>
          <a:bodyPr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(HClO)</a:t>
            </a:r>
            <a:endParaRPr lang="en-US" altLang="zh-CN" sz="2800">
              <a:latin typeface="Times New Roman" panose="02020603050405020304" pitchFamily="18" charset="0"/>
              <a:ea typeface="隶书" panose="02010509060101010101" pitchFamily="49" charset="-122"/>
            </a:endParaRPr>
          </a:p>
        </p:txBody>
      </p:sp>
      <p:sp>
        <p:nvSpPr>
          <p:cNvPr id="164877" name="Line 13"/>
          <p:cNvSpPr/>
          <p:nvPr/>
        </p:nvSpPr>
        <p:spPr>
          <a:xfrm>
            <a:off x="2673350" y="3067050"/>
            <a:ext cx="3154363" cy="0"/>
          </a:xfrm>
          <a:prstGeom prst="line">
            <a:avLst/>
          </a:prstGeom>
          <a:ln w="28575" cap="flat" cmpd="sng">
            <a:solidFill>
              <a:schemeClr val="tx1"/>
            </a:solidFill>
            <a:prstDash val="solid"/>
            <a:round/>
            <a:headEnd type="none" w="med" len="med"/>
            <a:tailEnd type="none" w="med" len="med"/>
          </a:ln>
        </p:spPr>
        <p:txBody>
          <a:bodyPr/>
          <a:lstStyle/>
          <a:p/>
        </p:txBody>
      </p:sp>
      <p:sp>
        <p:nvSpPr>
          <p:cNvPr id="120834" name="Text Box 2"/>
          <p:cNvSpPr txBox="1"/>
          <p:nvPr/>
        </p:nvSpPr>
        <p:spPr>
          <a:xfrm>
            <a:off x="1587500" y="2787650"/>
            <a:ext cx="1219200" cy="579438"/>
          </a:xfrm>
          <a:prstGeom prst="rect">
            <a:avLst/>
          </a:prstGeom>
          <a:noFill/>
          <a:ln w="9525">
            <a:noFill/>
          </a:ln>
        </p:spPr>
        <p:txBody>
          <a:bodyPr anchor="t" anchorCtr="0">
            <a:spAutoFit/>
          </a:bodyPr>
          <a:lstStyle/>
          <a:p>
            <a:r>
              <a:rPr lang="en-US" altLang="zh-CN" sz="3200">
                <a:latin typeface="Arial" panose="020b0604020202020204" pitchFamily="34" charset="0"/>
                <a:ea typeface="宋体" panose="02010600030101010101" pitchFamily="2" charset="-122"/>
              </a:rPr>
              <a:t>K</a:t>
            </a:r>
            <a:r>
              <a:rPr lang="en-US" altLang="zh-CN" sz="3200" baseline="-25000">
                <a:latin typeface="Arial" panose="020b0604020202020204" pitchFamily="34" charset="0"/>
                <a:ea typeface="宋体" panose="02010600030101010101" pitchFamily="2" charset="-122"/>
              </a:rPr>
              <a:t>a</a:t>
            </a:r>
            <a:r>
              <a:rPr lang="en-US" altLang="zh-CN" sz="3200">
                <a:latin typeface="Arial" panose="020b0604020202020204" pitchFamily="34" charset="0"/>
                <a:ea typeface="宋体" panose="02010600030101010101" pitchFamily="2" charset="-122"/>
              </a:rPr>
              <a:t> =</a:t>
            </a:r>
            <a:endParaRPr lang="en-US" altLang="zh-CN" sz="3200">
              <a:latin typeface="宋体" panose="02010600030101010101" pitchFamily="2" charset="-122"/>
              <a:ea typeface="宋体" panose="02010600030101010101" pitchFamily="2" charset="-122"/>
            </a:endParaRPr>
          </a:p>
        </p:txBody>
      </p:sp>
      <p:sp>
        <p:nvSpPr>
          <p:cNvPr id="13321" name="Text Box 18"/>
          <p:cNvSpPr txBox="1"/>
          <p:nvPr/>
        </p:nvSpPr>
        <p:spPr>
          <a:xfrm>
            <a:off x="2424113" y="3917950"/>
            <a:ext cx="1647825" cy="579438"/>
          </a:xfrm>
          <a:prstGeom prst="rect">
            <a:avLst/>
          </a:prstGeom>
          <a:noFill/>
          <a:ln w="9525">
            <a:noFill/>
          </a:ln>
        </p:spPr>
        <p:txBody>
          <a:bodyPr anchor="t" anchorCtr="0">
            <a:spAutoFit/>
          </a:bodyPr>
          <a:lstStyle/>
          <a:p>
            <a:pPr>
              <a:spcBef>
                <a:spcPct val="50000"/>
              </a:spcBef>
            </a:pPr>
            <a:endParaRPr lang="zh-CN" altLang="zh-CN" sz="3200">
              <a:latin typeface="Times New Roman" panose="02020603050405020304" pitchFamily="18" charset="0"/>
              <a:ea typeface="隶书" panose="02010509060101010101" pitchFamily="49" charset="-122"/>
            </a:endParaRPr>
          </a:p>
        </p:txBody>
      </p:sp>
      <p:sp>
        <p:nvSpPr>
          <p:cNvPr id="164883" name="Text Box 19"/>
          <p:cNvSpPr txBox="1"/>
          <p:nvPr/>
        </p:nvSpPr>
        <p:spPr>
          <a:xfrm>
            <a:off x="2870200" y="3787775"/>
            <a:ext cx="3079750" cy="519113"/>
          </a:xfrm>
          <a:prstGeom prst="rect">
            <a:avLst/>
          </a:prstGeom>
          <a:noFill/>
          <a:ln w="9525">
            <a:noFill/>
          </a:ln>
        </p:spPr>
        <p:txBody>
          <a:bodyPr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 OH</a:t>
            </a:r>
            <a:r>
              <a:rPr lang="en-US" altLang="zh-CN" sz="2800" baseline="30000">
                <a:latin typeface="Times New Roman" panose="02020603050405020304" pitchFamily="18" charset="0"/>
                <a:ea typeface="隶书" panose="02010509060101010101" pitchFamily="49" charset="-122"/>
              </a:rPr>
              <a:t>-</a:t>
            </a:r>
            <a:r>
              <a:rPr lang="en-US" altLang="zh-CN" sz="2800">
                <a:latin typeface="Times New Roman" panose="02020603050405020304" pitchFamily="18" charset="0"/>
                <a:ea typeface="隶书" panose="02010509060101010101" pitchFamily="49" charset="-122"/>
              </a:rPr>
              <a:t>)</a:t>
            </a:r>
            <a:r>
              <a:rPr lang="en-US" altLang="zh-CN" sz="2800">
                <a:solidFill>
                  <a:srgbClr val="000099"/>
                </a:solidFill>
                <a:latin typeface="Times New Roman" panose="02020603050405020304" pitchFamily="18" charset="0"/>
                <a:ea typeface="隶书" panose="02010509060101010101" pitchFamily="49" charset="-122"/>
              </a:rPr>
              <a:t> </a:t>
            </a:r>
            <a:r>
              <a:rPr lang="en-US" altLang="zh-CN" sz="2800" baseline="30000">
                <a:latin typeface="Times New Roman" panose="02020603050405020304" pitchFamily="18" charset="0"/>
                <a:ea typeface="隶书" panose="02010509060101010101" pitchFamily="49" charset="-122"/>
              </a:rPr>
              <a:t>.</a:t>
            </a:r>
            <a:r>
              <a:rPr lang="en-US" altLang="zh-CN" sz="2800">
                <a:solidFill>
                  <a:srgbClr val="000099"/>
                </a:solidFill>
                <a:latin typeface="Times New Roman" panose="02020603050405020304" pitchFamily="18" charset="0"/>
                <a:ea typeface="隶书" panose="02010509060101010101" pitchFamily="49" charset="-122"/>
              </a:rPr>
              <a:t> </a:t>
            </a: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 NH</a:t>
            </a:r>
            <a:r>
              <a:rPr lang="en-US" altLang="zh-CN" sz="2800" baseline="-25000">
                <a:latin typeface="Times New Roman" panose="02020603050405020304" pitchFamily="18" charset="0"/>
                <a:ea typeface="隶书" panose="02010509060101010101" pitchFamily="49" charset="-122"/>
              </a:rPr>
              <a:t>4</a:t>
            </a:r>
            <a:r>
              <a:rPr lang="en-US" altLang="zh-CN" sz="2800" baseline="30000">
                <a:latin typeface="Times New Roman" panose="02020603050405020304" pitchFamily="18" charset="0"/>
                <a:ea typeface="隶书" panose="02010509060101010101" pitchFamily="49" charset="-122"/>
              </a:rPr>
              <a:t>+</a:t>
            </a:r>
            <a:r>
              <a:rPr lang="en-US" altLang="zh-CN" sz="2800">
                <a:latin typeface="Times New Roman" panose="02020603050405020304" pitchFamily="18" charset="0"/>
                <a:ea typeface="隶书" panose="02010509060101010101" pitchFamily="49" charset="-122"/>
              </a:rPr>
              <a:t>) </a:t>
            </a:r>
            <a:endParaRPr lang="en-US" altLang="zh-CN" sz="2800">
              <a:latin typeface="Times New Roman" panose="02020603050405020304" pitchFamily="18" charset="0"/>
              <a:ea typeface="隶书" panose="02010509060101010101" pitchFamily="49" charset="-122"/>
            </a:endParaRPr>
          </a:p>
        </p:txBody>
      </p:sp>
      <p:sp>
        <p:nvSpPr>
          <p:cNvPr id="164884" name="Text Box 20"/>
          <p:cNvSpPr txBox="1">
            <a:spLocks noChangeArrowheads="1"/>
          </p:cNvSpPr>
          <p:nvPr/>
        </p:nvSpPr>
        <p:spPr bwMode="auto">
          <a:xfrm>
            <a:off x="3270250" y="4349750"/>
            <a:ext cx="2136775" cy="519113"/>
          </a:xfrm>
          <a:prstGeom prst="rect">
            <a:avLst/>
          </a:prstGeom>
          <a:noFill/>
          <a:ln w="9525">
            <a:noFill/>
            <a:miter lim="800000"/>
          </a:ln>
          <a:effectLst/>
        </p:spPr>
        <p:txBody>
          <a:bodyPr>
            <a:spAutoFit/>
          </a:bodyPr>
          <a:lstStyle/>
          <a:p>
            <a:pPr marR="0" defTabSz="914400">
              <a:spcBef>
                <a:spcPct val="50000"/>
              </a:spcBef>
              <a:buClrTx/>
              <a:buSzTx/>
              <a:buFontTx/>
              <a:buNone/>
              <a:defRPr/>
            </a:pPr>
            <a:r>
              <a:rPr kumimoji="1" lang="en-US" altLang="zh-CN" sz="2800" i="1" kern="1200" cap="none" spc="0" normalizeH="0" baseline="0" noProof="0">
                <a:latin typeface="Times New Roman" panose="02020603050405020304" pitchFamily="18" charset="0"/>
                <a:ea typeface="隶书" panose="02010509060101010101" pitchFamily="49" charset="-122"/>
                <a:cs typeface="+mn-cs"/>
              </a:rPr>
              <a:t>c</a:t>
            </a:r>
            <a:r>
              <a:rPr kumimoji="1" lang="en-US" altLang="zh-CN" sz="2800" kern="1200" cap="none" spc="0" normalizeH="0" baseline="0" noProof="0">
                <a:latin typeface="Times New Roman" panose="02020603050405020304" pitchFamily="18" charset="0"/>
                <a:ea typeface="隶书" panose="02010509060101010101" pitchFamily="49" charset="-122"/>
                <a:cs typeface="+mn-cs"/>
              </a:rPr>
              <a:t>(</a:t>
            </a:r>
            <a:r>
              <a:rPr kumimoji="1" lang="en-US" altLang="zh-CN" sz="2800"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NH</a:t>
            </a:r>
            <a:r>
              <a:rPr kumimoji="1" lang="en-US" altLang="zh-CN" sz="2800" kern="1200" cap="none" spc="0" normalizeH="0" baseline="-25000" noProof="0">
                <a:latin typeface="Times New Roman" panose="02020603050405020304" pitchFamily="18" charset="0"/>
                <a:ea typeface="黑体" panose="02010609060101010101" pitchFamily="49" charset="-122"/>
                <a:cs typeface="+mn-cs"/>
              </a:rPr>
              <a:t>3</a:t>
            </a:r>
            <a:r>
              <a:rPr kumimoji="1" lang="en-US" altLang="zh-CN" sz="2800"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·H</a:t>
            </a:r>
            <a:r>
              <a:rPr kumimoji="1" lang="en-US" altLang="zh-CN" sz="2800" kern="1200" cap="none" spc="0" normalizeH="0" baseline="-2500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2</a:t>
            </a:r>
            <a:r>
              <a:rPr kumimoji="1" lang="en-US" altLang="zh-CN" sz="2800"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O</a:t>
            </a:r>
            <a:r>
              <a:rPr kumimoji="1" lang="en-US" altLang="zh-CN" sz="2800" kern="1200" cap="none" spc="0" normalizeH="0" baseline="0" noProof="0">
                <a:latin typeface="Times New Roman" panose="02020603050405020304" pitchFamily="18" charset="0"/>
                <a:ea typeface="隶书" panose="02010509060101010101" pitchFamily="49" charset="-122"/>
                <a:cs typeface="+mn-cs"/>
              </a:rPr>
              <a:t>)</a:t>
            </a:r>
            <a:endParaRPr kumimoji="1" lang="en-US" altLang="zh-CN" sz="2800" kern="1200" cap="none" spc="0" normalizeH="0" baseline="0" noProof="0">
              <a:latin typeface="Times New Roman" panose="02020603050405020304" pitchFamily="18" charset="0"/>
              <a:ea typeface="隶书" panose="02010509060101010101" pitchFamily="49" charset="-122"/>
              <a:cs typeface="+mn-cs"/>
            </a:endParaRPr>
          </a:p>
        </p:txBody>
      </p:sp>
      <p:sp>
        <p:nvSpPr>
          <p:cNvPr id="164885" name="Line 21"/>
          <p:cNvSpPr/>
          <p:nvPr/>
        </p:nvSpPr>
        <p:spPr>
          <a:xfrm>
            <a:off x="2682875" y="4349750"/>
            <a:ext cx="3154363" cy="0"/>
          </a:xfrm>
          <a:prstGeom prst="line">
            <a:avLst/>
          </a:prstGeom>
          <a:ln w="28575" cap="flat" cmpd="sng">
            <a:solidFill>
              <a:schemeClr val="tx1"/>
            </a:solidFill>
            <a:prstDash val="solid"/>
            <a:round/>
            <a:headEnd type="none" w="med" len="med"/>
            <a:tailEnd type="none" w="med" len="med"/>
          </a:ln>
        </p:spPr>
        <p:txBody>
          <a:bodyPr/>
          <a:lstStyle/>
          <a:p/>
        </p:txBody>
      </p:sp>
      <p:sp>
        <p:nvSpPr>
          <p:cNvPr id="6" name="Text Box 2"/>
          <p:cNvSpPr txBox="1"/>
          <p:nvPr/>
        </p:nvSpPr>
        <p:spPr>
          <a:xfrm>
            <a:off x="1597025" y="4070350"/>
            <a:ext cx="1219200" cy="579438"/>
          </a:xfrm>
          <a:prstGeom prst="rect">
            <a:avLst/>
          </a:prstGeom>
          <a:noFill/>
          <a:ln w="9525">
            <a:noFill/>
          </a:ln>
        </p:spPr>
        <p:txBody>
          <a:bodyPr anchor="t" anchorCtr="0">
            <a:spAutoFit/>
          </a:bodyPr>
          <a:lstStyle/>
          <a:p>
            <a:r>
              <a:rPr lang="en-US" altLang="zh-CN" sz="3200">
                <a:latin typeface="Arial" panose="020b0604020202020204" pitchFamily="34" charset="0"/>
                <a:ea typeface="宋体" panose="02010600030101010101" pitchFamily="2" charset="-122"/>
              </a:rPr>
              <a:t>K</a:t>
            </a:r>
            <a:r>
              <a:rPr lang="en-US" altLang="zh-CN" sz="3200" baseline="-25000">
                <a:latin typeface="Arial" panose="020b0604020202020204" pitchFamily="34" charset="0"/>
                <a:ea typeface="宋体" panose="02010600030101010101" pitchFamily="2" charset="-122"/>
              </a:rPr>
              <a:t>b</a:t>
            </a:r>
            <a:r>
              <a:rPr lang="en-US" altLang="zh-CN" sz="3200">
                <a:latin typeface="Arial" panose="020b0604020202020204" pitchFamily="34" charset="0"/>
                <a:ea typeface="宋体" panose="02010600030101010101" pitchFamily="2" charset="-122"/>
              </a:rPr>
              <a:t> =</a:t>
            </a:r>
            <a:endParaRPr lang="en-US" altLang="zh-CN" sz="320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3" presetClass="entr" presetSubtype="5" fill="hold" grpId="0" nodeType="clickEffect">
                                  <p:stCondLst>
                                    <p:cond delay="0"/>
                                  </p:stCondLst>
                                  <p:childTnLst>
                                    <p:set>
                                      <p:cBhvr>
                                        <p:cTn id="10" dur="1" fill="hold">
                                          <p:stCondLst>
                                            <p:cond delay="0"/>
                                          </p:stCondLst>
                                        </p:cTn>
                                        <p:tgtEl>
                                          <p:spTgt spid="120834"/>
                                        </p:tgtEl>
                                        <p:attrNameLst>
                                          <p:attrName>style.visibility</p:attrName>
                                        </p:attrNameLst>
                                      </p:cBhvr>
                                      <p:to>
                                        <p:strVal val="visible"/>
                                      </p:to>
                                    </p:set>
                                    <p:animEffect transition="in" filter="blinds(vertical)">
                                      <p:cBhvr>
                                        <p:cTn id="11" dur="500"/>
                                        <p:tgtEl>
                                          <p:spTgt spid="120834"/>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487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after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6487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after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487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afterGroup">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vertical)">
                                      <p:cBhvr>
                                        <p:cTn id="28" dur="500"/>
                                        <p:tgtEl>
                                          <p:spTgt spid="6"/>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88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648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after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4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4875" grpId="0"/>
      <p:bldP spid="164876" grpId="0"/>
      <p:bldP spid="120834" grpId="0"/>
      <p:bldP spid="164883" grpId="0"/>
      <p:bldP spid="164884" grpId="0"/>
      <p:bldP spid="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5361" name="Text Box 27"/>
          <p:cNvSpPr txBox="1"/>
          <p:nvPr/>
        </p:nvSpPr>
        <p:spPr>
          <a:xfrm>
            <a:off x="1633538" y="1398588"/>
            <a:ext cx="4883150" cy="366712"/>
          </a:xfrm>
          <a:prstGeom prst="rect">
            <a:avLst/>
          </a:prstGeom>
          <a:noFill/>
          <a:ln w="9525">
            <a:noFill/>
          </a:ln>
        </p:spPr>
        <p:txBody>
          <a:bodyPr anchor="t" anchorCtr="0">
            <a:spAutoFit/>
          </a:bodyPr>
          <a:lstStyle/>
          <a:p>
            <a:pPr>
              <a:spcBef>
                <a:spcPct val="50000"/>
              </a:spcBef>
            </a:pPr>
            <a:endParaRPr lang="zh-CN" altLang="zh-CN" b="0">
              <a:latin typeface="Arial" panose="020b0604020202020204" pitchFamily="34" charset="0"/>
              <a:ea typeface="宋体" panose="02010600030101010101" pitchFamily="2" charset="-122"/>
            </a:endParaRPr>
          </a:p>
        </p:txBody>
      </p:sp>
      <p:sp>
        <p:nvSpPr>
          <p:cNvPr id="15362" name="Rectangle 28"/>
          <p:cNvSpPr/>
          <p:nvPr/>
        </p:nvSpPr>
        <p:spPr>
          <a:xfrm>
            <a:off x="457200" y="304800"/>
            <a:ext cx="8339138" cy="952500"/>
          </a:xfrm>
          <a:prstGeom prst="rect">
            <a:avLst/>
          </a:prstGeom>
          <a:noFill/>
          <a:ln w="9525">
            <a:noFill/>
          </a:ln>
        </p:spPr>
        <p:txBody>
          <a:bodyPr anchor="t" anchorCtr="0">
            <a:spAutoFit/>
          </a:bodyPr>
          <a:lstStyle/>
          <a:p>
            <a:r>
              <a:rPr lang="zh-CN" altLang="en-US" sz="3200">
                <a:latin typeface="Times New Roman" panose="02020603050405020304" pitchFamily="18" charset="0"/>
                <a:ea typeface="楷体" panose="02010609060101010101" charset="-122"/>
              </a:rPr>
              <a:t>不同温度下</a:t>
            </a:r>
            <a:r>
              <a:rPr lang="en-US" altLang="zh-CN" sz="3200">
                <a:latin typeface="Times New Roman" panose="02020603050405020304" pitchFamily="18" charset="0"/>
                <a:ea typeface="楷体" panose="02010609060101010101" charset="-122"/>
              </a:rPr>
              <a:t>0.1mol/LCH</a:t>
            </a:r>
            <a:r>
              <a:rPr lang="en-US" altLang="zh-CN" sz="3200" baseline="-25000">
                <a:latin typeface="Times New Roman" panose="02020603050405020304" pitchFamily="18" charset="0"/>
                <a:ea typeface="楷体" panose="02010609060101010101" charset="-122"/>
              </a:rPr>
              <a:t>3</a:t>
            </a:r>
            <a:r>
              <a:rPr lang="en-US" altLang="zh-CN" sz="3200">
                <a:latin typeface="Times New Roman" panose="02020603050405020304" pitchFamily="18" charset="0"/>
                <a:ea typeface="楷体" panose="02010609060101010101" charset="-122"/>
              </a:rPr>
              <a:t>COOH</a:t>
            </a:r>
            <a:r>
              <a:rPr lang="zh-CN" altLang="en-US" sz="3200">
                <a:latin typeface="Times New Roman" panose="02020603050405020304" pitchFamily="18" charset="0"/>
                <a:ea typeface="楷体" panose="02010609060101010101" charset="-122"/>
              </a:rPr>
              <a:t>的电离常数</a:t>
            </a:r>
            <a:endParaRPr lang="zh-CN" altLang="en-US" sz="3200">
              <a:latin typeface="Times New Roman" panose="02020603050405020304" pitchFamily="18" charset="0"/>
              <a:ea typeface="楷体" panose="02010609060101010101" charset="-122"/>
            </a:endParaRPr>
          </a:p>
          <a:p>
            <a:pPr algn="r"/>
            <a:r>
              <a:rPr lang="zh-CN" altLang="en-US" sz="2400">
                <a:latin typeface="Times New Roman" panose="02020603050405020304" pitchFamily="18" charset="0"/>
                <a:ea typeface="楷体" panose="02010609060101010101" charset="-122"/>
              </a:rPr>
              <a:t>（不考虑醋酸的挥发）</a:t>
            </a:r>
            <a:endParaRPr lang="zh-CN" altLang="en-US" sz="2400">
              <a:latin typeface="Times New Roman" panose="02020603050405020304" pitchFamily="18" charset="0"/>
              <a:ea typeface="楷体" panose="02010609060101010101" charset="-122"/>
            </a:endParaRPr>
          </a:p>
        </p:txBody>
      </p:sp>
      <p:sp>
        <p:nvSpPr>
          <p:cNvPr id="15363" name="Text Box 38"/>
          <p:cNvSpPr txBox="1"/>
          <p:nvPr/>
        </p:nvSpPr>
        <p:spPr>
          <a:xfrm>
            <a:off x="3448050" y="1528763"/>
            <a:ext cx="911225" cy="457200"/>
          </a:xfrm>
          <a:prstGeom prst="rect">
            <a:avLst/>
          </a:prstGeom>
          <a:noFill/>
          <a:ln w="9525">
            <a:noFill/>
          </a:ln>
        </p:spPr>
        <p:txBody>
          <a:bodyPr anchor="t" anchorCtr="0">
            <a:spAutoFit/>
          </a:bodyPr>
          <a:lstStyle/>
          <a:p>
            <a:endParaRPr lang="zh-CN" altLang="zh-CN" sz="2400">
              <a:latin typeface="Times New Roman" panose="02020603050405020304" pitchFamily="18" charset="0"/>
              <a:ea typeface="宋体" panose="02010600030101010101" pitchFamily="2" charset="-122"/>
            </a:endParaRPr>
          </a:p>
        </p:txBody>
      </p:sp>
      <p:graphicFrame>
        <p:nvGraphicFramePr>
          <p:cNvPr id="23557" name="表格 23556"/>
          <p:cNvGraphicFramePr>
            <a:graphicFrameLocks noGrp="1"/>
          </p:cNvGraphicFramePr>
          <p:nvPr/>
        </p:nvGraphicFramePr>
        <p:xfrm>
          <a:off x="1201738" y="1484313"/>
          <a:ext cx="6869113" cy="3629025"/>
        </p:xfrm>
        <a:graphic>
          <a:graphicData uri="http://schemas.openxmlformats.org/drawingml/2006/table">
            <a:tbl>
              <a:tblPr/>
              <a:tblGrid>
                <a:gridCol w="2808288"/>
                <a:gridCol w="4060825"/>
              </a:tblGrid>
              <a:tr h="803275">
                <a:tc>
                  <a:txBody>
                    <a:bodyPr vert="horz" wrap="square"/>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eaLnBrk="1" hangingPunct="1">
                        <a:spcBef>
                          <a:spcPct val="20000"/>
                        </a:spcBef>
                        <a:buNone/>
                      </a:pPr>
                      <a:r>
                        <a:rPr lang="zh-CN" altLang="en-US" sz="2800">
                          <a:latin typeface="Arial" panose="020b0604020202020204" pitchFamily="34" charset="0"/>
                          <a:ea typeface="宋体" panose="02010600030101010101" pitchFamily="2" charset="-122"/>
                        </a:rPr>
                        <a:t>温度</a:t>
                      </a:r>
                      <a:r>
                        <a:rPr lang="en-US" altLang="zh-CN" sz="2800">
                          <a:latin typeface="Arial" panose="020b0604020202020204" pitchFamily="34" charset="0"/>
                          <a:ea typeface="宋体" panose="02010600030101010101" pitchFamily="2" charset="-122"/>
                        </a:rPr>
                        <a:t>(℃)</a:t>
                      </a:r>
                      <a:endParaRPr lang="en-US" altLang="zh-CN" sz="2800">
                        <a:latin typeface="Arial" panose="020b0604020202020204" pitchFamily="34" charset="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eaLnBrk="1" hangingPunct="1">
                        <a:spcBef>
                          <a:spcPct val="20000"/>
                        </a:spcBef>
                        <a:buNone/>
                      </a:pPr>
                      <a:r>
                        <a:rPr lang="en-US" altLang="zh-CN" sz="2800">
                          <a:latin typeface="Arial" panose="020b0604020202020204" pitchFamily="34" charset="0"/>
                          <a:ea typeface="宋体" panose="02010600030101010101" pitchFamily="2" charset="-122"/>
                        </a:rPr>
                        <a:t>  K</a:t>
                      </a:r>
                      <a:endParaRPr lang="en-US" altLang="zh-CN" sz="28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6438">
                <a:tc>
                  <a:txBody>
                    <a:bodyPr vert="horz" wrap="square"/>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eaLnBrk="1" hangingPunct="1">
                        <a:spcBef>
                          <a:spcPct val="20000"/>
                        </a:spcBef>
                        <a:buNone/>
                      </a:pPr>
                      <a:r>
                        <a:rPr lang="en-US" altLang="zh-CN" sz="2800">
                          <a:latin typeface="Arial" panose="020b0604020202020204" pitchFamily="34" charset="0"/>
                          <a:ea typeface="宋体" panose="02010600030101010101" pitchFamily="2" charset="-122"/>
                        </a:rPr>
                        <a:t>0</a:t>
                      </a:r>
                      <a:endParaRPr lang="en-US" altLang="zh-CN" sz="2800">
                        <a:latin typeface="Arial" panose="020b0604020202020204" pitchFamily="34" charset="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eaLnBrk="1" hangingPunct="1">
                        <a:spcBef>
                          <a:spcPct val="20000"/>
                        </a:spcBef>
                        <a:buNone/>
                      </a:pPr>
                      <a:r>
                        <a:rPr lang="en-US" altLang="zh-CN" sz="2800">
                          <a:latin typeface="Arial" panose="020b0604020202020204" pitchFamily="34" charset="0"/>
                          <a:ea typeface="宋体" panose="02010600030101010101" pitchFamily="2" charset="-122"/>
                        </a:rPr>
                        <a:t>1.657×10</a:t>
                      </a:r>
                      <a:r>
                        <a:rPr lang="en-US" altLang="zh-CN" sz="2800" baseline="30000">
                          <a:latin typeface="Arial" panose="020b0604020202020204" pitchFamily="34" charset="0"/>
                          <a:ea typeface="宋体" panose="02010600030101010101" pitchFamily="2" charset="-122"/>
                        </a:rPr>
                        <a:t>-5</a:t>
                      </a:r>
                      <a:endParaRPr lang="en-US" altLang="zh-CN" sz="2800" baseline="300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4850">
                <a:tc>
                  <a:txBody>
                    <a:bodyPr vert="horz" wrap="square"/>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eaLnBrk="1" hangingPunct="1">
                        <a:spcBef>
                          <a:spcPct val="20000"/>
                        </a:spcBef>
                        <a:buNone/>
                      </a:pPr>
                      <a:r>
                        <a:rPr lang="en-US" altLang="zh-CN" sz="2800">
                          <a:latin typeface="Arial" panose="020b0604020202020204" pitchFamily="34" charset="0"/>
                          <a:ea typeface="宋体" panose="02010600030101010101" pitchFamily="2" charset="-122"/>
                        </a:rPr>
                        <a:t>10</a:t>
                      </a:r>
                      <a:endParaRPr lang="en-US" altLang="zh-CN" sz="2800">
                        <a:latin typeface="Arial" panose="020b0604020202020204" pitchFamily="34" charset="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eaLnBrk="1" hangingPunct="1">
                        <a:spcBef>
                          <a:spcPct val="20000"/>
                        </a:spcBef>
                        <a:buNone/>
                      </a:pPr>
                      <a:r>
                        <a:rPr lang="en-US" altLang="zh-CN" sz="2800">
                          <a:latin typeface="Arial" panose="020b0604020202020204" pitchFamily="34" charset="0"/>
                          <a:ea typeface="宋体" panose="02010600030101010101" pitchFamily="2" charset="-122"/>
                        </a:rPr>
                        <a:t>1.729×10</a:t>
                      </a:r>
                      <a:r>
                        <a:rPr lang="en-US" altLang="zh-CN" sz="2800" baseline="30000">
                          <a:latin typeface="Arial" panose="020b0604020202020204" pitchFamily="34" charset="0"/>
                          <a:ea typeface="宋体" panose="02010600030101010101" pitchFamily="2" charset="-122"/>
                        </a:rPr>
                        <a:t>-5</a:t>
                      </a:r>
                      <a:endParaRPr lang="en-US" altLang="zh-CN" sz="2800" baseline="300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9612">
                <a:tc>
                  <a:txBody>
                    <a:bodyPr vert="horz" wrap="square"/>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eaLnBrk="1" hangingPunct="1">
                        <a:spcBef>
                          <a:spcPct val="20000"/>
                        </a:spcBef>
                        <a:buNone/>
                      </a:pPr>
                      <a:r>
                        <a:rPr lang="en-US" altLang="zh-CN" sz="2800">
                          <a:latin typeface="Arial" panose="020b0604020202020204" pitchFamily="34" charset="0"/>
                          <a:ea typeface="宋体" panose="02010600030101010101" pitchFamily="2" charset="-122"/>
                        </a:rPr>
                        <a:t>20</a:t>
                      </a:r>
                      <a:endParaRPr lang="en-US" altLang="zh-CN" sz="2800">
                        <a:latin typeface="Arial" panose="020b0604020202020204" pitchFamily="34" charset="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eaLnBrk="1" hangingPunct="1">
                        <a:spcBef>
                          <a:spcPct val="20000"/>
                        </a:spcBef>
                        <a:buNone/>
                      </a:pPr>
                      <a:r>
                        <a:rPr lang="en-US" altLang="zh-CN" sz="2800">
                          <a:latin typeface="Arial" panose="020b0604020202020204" pitchFamily="34" charset="0"/>
                          <a:ea typeface="宋体" panose="02010600030101010101" pitchFamily="2" charset="-122"/>
                        </a:rPr>
                        <a:t>1.753×10</a:t>
                      </a:r>
                      <a:r>
                        <a:rPr lang="en-US" altLang="zh-CN" sz="2800" baseline="30000">
                          <a:latin typeface="Arial" panose="020b0604020202020204" pitchFamily="34" charset="0"/>
                          <a:ea typeface="宋体" panose="02010600030101010101" pitchFamily="2" charset="-122"/>
                        </a:rPr>
                        <a:t>-5</a:t>
                      </a:r>
                      <a:endParaRPr lang="en-US" altLang="zh-CN" sz="2800" baseline="300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4850">
                <a:tc>
                  <a:txBody>
                    <a:bodyPr vert="horz" wrap="square"/>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eaLnBrk="1" hangingPunct="1">
                        <a:spcBef>
                          <a:spcPct val="20000"/>
                        </a:spcBef>
                        <a:buNone/>
                      </a:pPr>
                      <a:r>
                        <a:rPr lang="en-US" altLang="zh-CN" sz="2800">
                          <a:latin typeface="Arial" panose="020b0604020202020204" pitchFamily="34" charset="0"/>
                          <a:ea typeface="宋体" panose="02010600030101010101" pitchFamily="2" charset="-122"/>
                        </a:rPr>
                        <a:t>25</a:t>
                      </a:r>
                      <a:endParaRPr lang="en-US" altLang="zh-CN" sz="2800">
                        <a:latin typeface="Arial" panose="020b0604020202020204" pitchFamily="34" charset="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eaLnBrk="1" hangingPunct="1">
                        <a:spcBef>
                          <a:spcPct val="20000"/>
                        </a:spcBef>
                        <a:buNone/>
                      </a:pPr>
                      <a:r>
                        <a:rPr lang="en-US" altLang="zh-CN" sz="2800">
                          <a:latin typeface="Arial" panose="020b0604020202020204" pitchFamily="34" charset="0"/>
                          <a:ea typeface="宋体" panose="02010600030101010101" pitchFamily="2" charset="-122"/>
                        </a:rPr>
                        <a:t>1.754×10</a:t>
                      </a:r>
                      <a:r>
                        <a:rPr lang="en-US" altLang="zh-CN" sz="2800" baseline="30000">
                          <a:latin typeface="Arial" panose="020b0604020202020204" pitchFamily="34" charset="0"/>
                          <a:ea typeface="宋体" panose="02010600030101010101" pitchFamily="2" charset="-122"/>
                        </a:rPr>
                        <a:t>-5</a:t>
                      </a:r>
                      <a:endParaRPr lang="en-US" altLang="zh-CN" sz="2800" baseline="300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7" name="Rectangle 25"/>
          <p:cNvSpPr/>
          <p:nvPr/>
        </p:nvSpPr>
        <p:spPr>
          <a:xfrm>
            <a:off x="533400" y="5562600"/>
            <a:ext cx="7658100" cy="977265"/>
          </a:xfrm>
          <a:prstGeom prst="rect">
            <a:avLst/>
          </a:prstGeom>
          <a:noFill/>
          <a:ln w="9525">
            <a:noFill/>
          </a:ln>
        </p:spPr>
        <p:txBody>
          <a:bodyPr wrap="square" anchor="t" anchorCtr="0">
            <a:spAutoFit/>
          </a:bodyPr>
          <a:lstStyle/>
          <a:p>
            <a:pPr>
              <a:lnSpc>
                <a:spcPct val="80000"/>
              </a:lnSpc>
              <a:spcBef>
                <a:spcPct val="50000"/>
              </a:spcBef>
              <a:buClr>
                <a:srgbClr val="FF0000"/>
              </a:buClr>
              <a:buFont typeface="Wingdings" panose="05000000000000000000" pitchFamily="2" charset="2"/>
            </a:pPr>
            <a:r>
              <a:rPr lang="en-US" altLang="zh-CN" sz="3600">
                <a:latin typeface="Times New Roman" panose="02020603050405020304" pitchFamily="18" charset="0"/>
                <a:ea typeface="华文行楷" panose="02010800040101010101" pitchFamily="2" charset="-122"/>
              </a:rPr>
              <a:t>6</a:t>
            </a:r>
            <a:r>
              <a:rPr lang="zh-CN" altLang="en-US" sz="3600">
                <a:latin typeface="Times New Roman" panose="02020603050405020304" pitchFamily="18" charset="0"/>
                <a:ea typeface="华文行楷" panose="02010800040101010101" pitchFamily="2" charset="-122"/>
              </a:rPr>
              <a:t>、一般情况下，温度越高</a:t>
            </a:r>
            <a:r>
              <a:rPr lang="en-US" altLang="zh-CN" sz="3600">
                <a:latin typeface="Times New Roman" panose="02020603050405020304" pitchFamily="18" charset="0"/>
                <a:ea typeface="华文行楷" panose="02010800040101010101" pitchFamily="2" charset="-122"/>
              </a:rPr>
              <a:t>,</a:t>
            </a:r>
            <a:r>
              <a:rPr lang="zh-CN" altLang="en-US" sz="3600">
                <a:latin typeface="Times New Roman" panose="02020603050405020304" pitchFamily="18" charset="0"/>
                <a:ea typeface="华文行楷" panose="02010800040101010101" pitchFamily="2" charset="-122"/>
              </a:rPr>
              <a:t>同一弱酸（碱）</a:t>
            </a:r>
            <a:r>
              <a:rPr lang="en-US" altLang="zh-CN" sz="3600" i="1">
                <a:latin typeface="Times New Roman" panose="02020603050405020304" pitchFamily="18" charset="0"/>
                <a:ea typeface="华文行楷" panose="02010800040101010101" pitchFamily="2" charset="-122"/>
              </a:rPr>
              <a:t>K </a:t>
            </a:r>
            <a:r>
              <a:rPr lang="zh-CN" altLang="en-US" sz="3600">
                <a:latin typeface="Times New Roman" panose="02020603050405020304" pitchFamily="18" charset="0"/>
                <a:ea typeface="华文行楷" panose="02010800040101010101" pitchFamily="2" charset="-122"/>
              </a:rPr>
              <a:t>值越大</a:t>
            </a:r>
            <a:endParaRPr lang="zh-CN" altLang="en-US" sz="3600">
              <a:latin typeface="Times New Roman" panose="02020603050405020304" pitchFamily="18" charset="0"/>
              <a:ea typeface="华文行楷"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61794" name="Text Box 2"/>
          <p:cNvSpPr txBox="1"/>
          <p:nvPr/>
        </p:nvSpPr>
        <p:spPr>
          <a:xfrm>
            <a:off x="152400" y="207963"/>
            <a:ext cx="8305800" cy="1075055"/>
          </a:xfrm>
          <a:prstGeom prst="rect">
            <a:avLst/>
          </a:prstGeom>
          <a:noFill/>
          <a:ln w="9525">
            <a:noFill/>
          </a:ln>
        </p:spPr>
        <p:txBody>
          <a:bodyPr lIns="91431" tIns="45715" rIns="91431" bIns="45715" anchor="t" anchorCtr="0">
            <a:spAutoFit/>
          </a:bodyPr>
          <a:lstStyle/>
          <a:p>
            <a:pPr>
              <a:spcBef>
                <a:spcPct val="20000"/>
              </a:spcBef>
            </a:pPr>
            <a:r>
              <a:rPr lang="zh-CN" altLang="en-US" sz="3200">
                <a:latin typeface="华文行楷" panose="02010800040101010101" pitchFamily="2" charset="-122"/>
                <a:ea typeface="华文行楷" panose="02010800040101010101" pitchFamily="2" charset="-122"/>
              </a:rPr>
              <a:t>二、多元弱酸分步电离，必须分步写出，不可合并（其中以第一步电离为主）</a:t>
            </a:r>
            <a:endParaRPr lang="zh-CN" altLang="en-US" sz="3200">
              <a:latin typeface="华文行楷" panose="02010800040101010101" pitchFamily="2" charset="-122"/>
              <a:ea typeface="华文行楷" panose="02010800040101010101" pitchFamily="2" charset="-122"/>
            </a:endParaRPr>
          </a:p>
        </p:txBody>
      </p:sp>
      <p:sp>
        <p:nvSpPr>
          <p:cNvPr id="161795" name="Text Box 3"/>
          <p:cNvSpPr txBox="1"/>
          <p:nvPr/>
        </p:nvSpPr>
        <p:spPr>
          <a:xfrm>
            <a:off x="377825" y="4859338"/>
            <a:ext cx="8045450" cy="520700"/>
          </a:xfrm>
          <a:prstGeom prst="rect">
            <a:avLst/>
          </a:prstGeom>
          <a:noFill/>
          <a:ln w="9525">
            <a:noFill/>
          </a:ln>
        </p:spPr>
        <p:txBody>
          <a:bodyPr wrap="square" lIns="91431" tIns="45715" rIns="91431" bIns="45715" anchor="t" anchorCtr="0">
            <a:spAutoFit/>
          </a:bodyPr>
          <a:lstStyle/>
          <a:p>
            <a:pPr>
              <a:spcBef>
                <a:spcPct val="50000"/>
              </a:spcBef>
            </a:pPr>
            <a:r>
              <a:rPr lang="zh-CN" altLang="en-US" sz="2800">
                <a:latin typeface="楷体" panose="02010609060101010101" charset="-122"/>
                <a:ea typeface="楷体" panose="02010609060101010101" charset="-122"/>
              </a:rPr>
              <a:t>注：多元弱碱分步电离，中学阶段要求一步写出</a:t>
            </a:r>
            <a:endParaRPr lang="zh-CN" altLang="en-US" sz="2800">
              <a:latin typeface="楷体" panose="02010609060101010101" charset="-122"/>
              <a:ea typeface="楷体" panose="02010609060101010101" charset="-122"/>
            </a:endParaRPr>
          </a:p>
        </p:txBody>
      </p:sp>
      <p:grpSp>
        <p:nvGrpSpPr>
          <p:cNvPr id="2" name="Group 4"/>
          <p:cNvGrpSpPr/>
          <p:nvPr/>
        </p:nvGrpSpPr>
        <p:grpSpPr>
          <a:xfrm>
            <a:off x="533400" y="1296988"/>
            <a:ext cx="4541838" cy="582612"/>
            <a:chOff x="110" y="1964"/>
            <a:chExt cx="2861" cy="367"/>
          </a:xfrm>
        </p:grpSpPr>
        <p:sp>
          <p:nvSpPr>
            <p:cNvPr id="17412" name="Text Box 5"/>
            <p:cNvSpPr txBox="1"/>
            <p:nvPr/>
          </p:nvSpPr>
          <p:spPr>
            <a:xfrm>
              <a:off x="110" y="1964"/>
              <a:ext cx="2861" cy="367"/>
            </a:xfrm>
            <a:prstGeom prst="rect">
              <a:avLst/>
            </a:prstGeom>
            <a:noFill/>
            <a:ln w="9525">
              <a:noFill/>
            </a:ln>
          </p:spPr>
          <p:txBody>
            <a:bodyPr wrap="none" lIns="91395" tIns="45697" rIns="91395" bIns="45697" anchor="t" anchorCtr="0">
              <a:spAutoFit/>
            </a:bodyPr>
            <a:lstStyle/>
            <a:p>
              <a:r>
                <a:rPr lang="en-US" altLang="zh-CN" sz="3200">
                  <a:latin typeface="Times New Roman" panose="02020603050405020304" pitchFamily="18" charset="0"/>
                  <a:ea typeface="宋体" panose="02010600030101010101" pitchFamily="2" charset="-122"/>
                </a:rPr>
                <a:t>H</a:t>
              </a:r>
              <a:r>
                <a:rPr lang="en-US" altLang="zh-CN" sz="3200" baseline="-25000">
                  <a:latin typeface="Times New Roman" panose="02020603050405020304" pitchFamily="18" charset="0"/>
                  <a:ea typeface="宋体" panose="02010600030101010101" pitchFamily="2" charset="-122"/>
                </a:rPr>
                <a:t>2</a:t>
              </a:r>
              <a:r>
                <a:rPr lang="en-US" altLang="zh-CN" sz="3200">
                  <a:latin typeface="Times New Roman" panose="02020603050405020304" pitchFamily="18" charset="0"/>
                  <a:ea typeface="宋体" panose="02010600030101010101" pitchFamily="2" charset="-122"/>
                </a:rPr>
                <a:t>CO</a:t>
              </a:r>
              <a:r>
                <a:rPr lang="en-US" altLang="zh-CN" sz="3200" baseline="-25000">
                  <a:latin typeface="Times New Roman" panose="02020603050405020304" pitchFamily="18" charset="0"/>
                  <a:ea typeface="宋体" panose="02010600030101010101" pitchFamily="2" charset="-122"/>
                </a:rPr>
                <a:t>3</a:t>
              </a:r>
              <a:r>
                <a:rPr lang="en-US" altLang="zh-CN" sz="3200">
                  <a:latin typeface="Times New Roman" panose="02020603050405020304" pitchFamily="18" charset="0"/>
                  <a:ea typeface="宋体" panose="02010600030101010101" pitchFamily="2" charset="-122"/>
                </a:rPr>
                <a:t>        H</a:t>
              </a:r>
              <a:r>
                <a:rPr lang="en-US" altLang="zh-CN" sz="3200" baseline="30000">
                  <a:latin typeface="Times New Roman" panose="02020603050405020304" pitchFamily="18" charset="0"/>
                  <a:ea typeface="宋体" panose="02010600030101010101" pitchFamily="2" charset="-122"/>
                </a:rPr>
                <a:t>+  </a:t>
              </a:r>
              <a:r>
                <a:rPr lang="en-US" altLang="zh-CN" sz="3200">
                  <a:latin typeface="Times New Roman" panose="02020603050405020304" pitchFamily="18" charset="0"/>
                  <a:ea typeface="宋体" panose="02010600030101010101" pitchFamily="2" charset="-122"/>
                </a:rPr>
                <a:t>+  HCO</a:t>
              </a:r>
              <a:r>
                <a:rPr lang="en-US" altLang="zh-CN" sz="3200" baseline="-25000">
                  <a:latin typeface="Times New Roman" panose="02020603050405020304" pitchFamily="18" charset="0"/>
                  <a:ea typeface="宋体" panose="02010600030101010101" pitchFamily="2" charset="-122"/>
                </a:rPr>
                <a:t>3</a:t>
              </a:r>
              <a:r>
                <a:rPr lang="zh-CN" altLang="en-US" sz="3200" baseline="30000">
                  <a:latin typeface="Times New Roman" panose="02020603050405020304" pitchFamily="18" charset="0"/>
                  <a:ea typeface="宋体" panose="02010600030101010101" pitchFamily="2" charset="-122"/>
                </a:rPr>
                <a:t>－</a:t>
              </a:r>
              <a:endParaRPr lang="zh-CN" altLang="en-US" sz="3200" baseline="30000">
                <a:latin typeface="Times New Roman" panose="02020603050405020304" pitchFamily="18" charset="0"/>
                <a:ea typeface="宋体" panose="02010600030101010101" pitchFamily="2" charset="-122"/>
              </a:endParaRPr>
            </a:p>
          </p:txBody>
        </p:sp>
        <p:pic>
          <p:nvPicPr>
            <p:cNvPr id="17413" name="Picture 6"/>
            <p:cNvPicPr>
              <a:picLocks noChangeAspect="1"/>
            </p:cNvPicPr>
            <p:nvPr/>
          </p:nvPicPr>
          <p:blipFill>
            <a:blip r:embed="rId2"/>
            <a:stretch>
              <a:fillRect/>
            </a:stretch>
          </p:blipFill>
          <p:spPr>
            <a:xfrm>
              <a:off x="974" y="2044"/>
              <a:ext cx="412" cy="196"/>
            </a:xfrm>
            <a:prstGeom prst="rect">
              <a:avLst/>
            </a:prstGeom>
            <a:noFill/>
            <a:ln w="9525">
              <a:noFill/>
            </a:ln>
          </p:spPr>
        </p:pic>
      </p:grpSp>
      <p:grpSp>
        <p:nvGrpSpPr>
          <p:cNvPr id="3" name="Group 7"/>
          <p:cNvGrpSpPr/>
          <p:nvPr/>
        </p:nvGrpSpPr>
        <p:grpSpPr>
          <a:xfrm>
            <a:off x="401638" y="3114675"/>
            <a:ext cx="5181600" cy="582613"/>
            <a:chOff x="2775" y="1842"/>
            <a:chExt cx="2615" cy="367"/>
          </a:xfrm>
        </p:grpSpPr>
        <p:sp>
          <p:nvSpPr>
            <p:cNvPr id="17415" name="Text Box 8"/>
            <p:cNvSpPr txBox="1"/>
            <p:nvPr/>
          </p:nvSpPr>
          <p:spPr>
            <a:xfrm>
              <a:off x="2775" y="1842"/>
              <a:ext cx="2615" cy="367"/>
            </a:xfrm>
            <a:prstGeom prst="rect">
              <a:avLst/>
            </a:prstGeom>
            <a:noFill/>
            <a:ln w="9525">
              <a:noFill/>
            </a:ln>
          </p:spPr>
          <p:txBody>
            <a:bodyPr lIns="91395" tIns="45697" rIns="91395" bIns="45697" anchor="t" anchorCtr="0">
              <a:spAutoFit/>
            </a:bodyPr>
            <a:lstStyle/>
            <a:p>
              <a:r>
                <a:rPr lang="en-US" altLang="zh-CN" sz="3200">
                  <a:latin typeface="Times New Roman" panose="02020603050405020304" pitchFamily="18" charset="0"/>
                  <a:ea typeface="宋体" panose="02010600030101010101" pitchFamily="2" charset="-122"/>
                </a:rPr>
                <a:t>HCO</a:t>
              </a:r>
              <a:r>
                <a:rPr lang="en-US" altLang="zh-CN" sz="3200" baseline="-25000">
                  <a:latin typeface="Times New Roman" panose="02020603050405020304" pitchFamily="18" charset="0"/>
                  <a:ea typeface="宋体" panose="02010600030101010101" pitchFamily="2" charset="-122"/>
                </a:rPr>
                <a:t>3</a:t>
              </a:r>
              <a:r>
                <a:rPr lang="zh-CN" altLang="en-US" sz="3200" baseline="30000">
                  <a:latin typeface="Times New Roman" panose="02020603050405020304" pitchFamily="18" charset="0"/>
                  <a:ea typeface="宋体" panose="02010600030101010101" pitchFamily="2" charset="-122"/>
                </a:rPr>
                <a:t>－             </a:t>
              </a:r>
              <a:r>
                <a:rPr lang="en-US" altLang="zh-CN" sz="3200">
                  <a:latin typeface="Times New Roman" panose="02020603050405020304" pitchFamily="18" charset="0"/>
                  <a:ea typeface="宋体" panose="02010600030101010101" pitchFamily="2" charset="-122"/>
                </a:rPr>
                <a:t>H</a:t>
              </a:r>
              <a:r>
                <a:rPr lang="en-US" altLang="zh-CN" sz="3200" baseline="30000">
                  <a:latin typeface="Times New Roman" panose="02020603050405020304" pitchFamily="18" charset="0"/>
                  <a:ea typeface="宋体" panose="02010600030101010101" pitchFamily="2" charset="-122"/>
                </a:rPr>
                <a:t>+  </a:t>
              </a:r>
              <a:r>
                <a:rPr lang="en-US" altLang="zh-CN" sz="3200">
                  <a:latin typeface="Times New Roman" panose="02020603050405020304" pitchFamily="18" charset="0"/>
                  <a:ea typeface="宋体" panose="02010600030101010101" pitchFamily="2" charset="-122"/>
                </a:rPr>
                <a:t>+  CO</a:t>
              </a:r>
              <a:r>
                <a:rPr lang="en-US" altLang="zh-CN" sz="3200" baseline="-25000">
                  <a:latin typeface="Times New Roman" panose="02020603050405020304" pitchFamily="18" charset="0"/>
                  <a:ea typeface="宋体" panose="02010600030101010101" pitchFamily="2" charset="-122"/>
                </a:rPr>
                <a:t>3</a:t>
              </a:r>
              <a:r>
                <a:rPr lang="en-US" altLang="zh-CN" sz="3200" baseline="30000">
                  <a:latin typeface="Times New Roman" panose="02020603050405020304" pitchFamily="18" charset="0"/>
                  <a:ea typeface="宋体" panose="02010600030101010101" pitchFamily="2" charset="-122"/>
                </a:rPr>
                <a:t>2</a:t>
              </a:r>
              <a:r>
                <a:rPr lang="zh-CN" altLang="en-US" sz="3200" baseline="30000">
                  <a:latin typeface="Times New Roman" panose="02020603050405020304" pitchFamily="18" charset="0"/>
                  <a:ea typeface="宋体" panose="02010600030101010101" pitchFamily="2" charset="-122"/>
                </a:rPr>
                <a:t>－</a:t>
              </a:r>
              <a:endParaRPr lang="zh-CN" altLang="en-US" sz="3200" baseline="30000">
                <a:latin typeface="Times New Roman" panose="02020603050405020304" pitchFamily="18" charset="0"/>
                <a:ea typeface="宋体" panose="02010600030101010101" pitchFamily="2" charset="-122"/>
              </a:endParaRPr>
            </a:p>
          </p:txBody>
        </p:sp>
        <p:pic>
          <p:nvPicPr>
            <p:cNvPr id="17416" name="Picture 9"/>
            <p:cNvPicPr>
              <a:picLocks noChangeAspect="1"/>
            </p:cNvPicPr>
            <p:nvPr/>
          </p:nvPicPr>
          <p:blipFill>
            <a:blip r:embed="rId2"/>
            <a:stretch>
              <a:fillRect/>
            </a:stretch>
          </p:blipFill>
          <p:spPr>
            <a:xfrm>
              <a:off x="3496" y="1946"/>
              <a:ext cx="412" cy="196"/>
            </a:xfrm>
            <a:prstGeom prst="rect">
              <a:avLst/>
            </a:prstGeom>
            <a:noFill/>
            <a:ln w="9525">
              <a:noFill/>
            </a:ln>
          </p:spPr>
        </p:pic>
      </p:grpSp>
      <p:grpSp>
        <p:nvGrpSpPr>
          <p:cNvPr id="4" name="Group 10"/>
          <p:cNvGrpSpPr/>
          <p:nvPr/>
        </p:nvGrpSpPr>
        <p:grpSpPr>
          <a:xfrm>
            <a:off x="1349375" y="5370513"/>
            <a:ext cx="5472113" cy="641350"/>
            <a:chOff x="1376" y="2416"/>
            <a:chExt cx="3047" cy="404"/>
          </a:xfrm>
        </p:grpSpPr>
        <p:sp>
          <p:nvSpPr>
            <p:cNvPr id="17418" name="Text Box 11"/>
            <p:cNvSpPr txBox="1"/>
            <p:nvPr/>
          </p:nvSpPr>
          <p:spPr>
            <a:xfrm>
              <a:off x="1376" y="2416"/>
              <a:ext cx="3047" cy="404"/>
            </a:xfrm>
            <a:prstGeom prst="rect">
              <a:avLst/>
            </a:prstGeom>
            <a:noFill/>
            <a:ln w="9525">
              <a:noFill/>
            </a:ln>
          </p:spPr>
          <p:txBody>
            <a:bodyPr lIns="91395" tIns="45697" rIns="91395" bIns="45697" anchor="t" anchorCtr="0">
              <a:spAutoFit/>
            </a:bodyPr>
            <a:lstStyle/>
            <a:p>
              <a:r>
                <a:rPr lang="en-US" altLang="zh-CN" sz="3600">
                  <a:solidFill>
                    <a:srgbClr val="FF3300"/>
                  </a:solidFill>
                  <a:latin typeface="Times New Roman" panose="02020603050405020304" pitchFamily="18" charset="0"/>
                  <a:ea typeface="宋体" panose="02010600030101010101" pitchFamily="2" charset="-122"/>
                </a:rPr>
                <a:t>Fe(OH)</a:t>
              </a:r>
              <a:r>
                <a:rPr lang="en-US" altLang="zh-CN" sz="3600" baseline="-25000">
                  <a:solidFill>
                    <a:srgbClr val="FF3300"/>
                  </a:solidFill>
                  <a:latin typeface="Times New Roman" panose="02020603050405020304" pitchFamily="18" charset="0"/>
                  <a:ea typeface="宋体" panose="02010600030101010101" pitchFamily="2" charset="-122"/>
                </a:rPr>
                <a:t>3</a:t>
              </a:r>
              <a:r>
                <a:rPr lang="en-US" altLang="zh-CN" sz="3600">
                  <a:solidFill>
                    <a:srgbClr val="FF3300"/>
                  </a:solidFill>
                  <a:latin typeface="Times New Roman" panose="02020603050405020304" pitchFamily="18" charset="0"/>
                  <a:ea typeface="宋体" panose="02010600030101010101" pitchFamily="2" charset="-122"/>
                </a:rPr>
                <a:t>        Fe</a:t>
              </a:r>
              <a:r>
                <a:rPr lang="en-US" altLang="zh-CN" sz="3600" baseline="30000">
                  <a:solidFill>
                    <a:srgbClr val="FF3300"/>
                  </a:solidFill>
                  <a:latin typeface="Times New Roman" panose="02020603050405020304" pitchFamily="18" charset="0"/>
                  <a:ea typeface="宋体" panose="02010600030101010101" pitchFamily="2" charset="-122"/>
                </a:rPr>
                <a:t>3+</a:t>
              </a:r>
              <a:r>
                <a:rPr lang="en-US" altLang="zh-CN" sz="3600">
                  <a:solidFill>
                    <a:srgbClr val="FF3300"/>
                  </a:solidFill>
                  <a:latin typeface="Times New Roman" panose="02020603050405020304" pitchFamily="18" charset="0"/>
                  <a:ea typeface="宋体" panose="02010600030101010101" pitchFamily="2" charset="-122"/>
                </a:rPr>
                <a:t>+3OH</a:t>
              </a:r>
              <a:r>
                <a:rPr lang="zh-CN" altLang="en-US" sz="3600" baseline="30000">
                  <a:solidFill>
                    <a:srgbClr val="FF3300"/>
                  </a:solidFill>
                  <a:latin typeface="Times New Roman" panose="02020603050405020304" pitchFamily="18" charset="0"/>
                  <a:ea typeface="宋体" panose="02010600030101010101" pitchFamily="2" charset="-122"/>
                </a:rPr>
                <a:t>－</a:t>
              </a:r>
              <a:endParaRPr lang="zh-CN" altLang="en-US" sz="3600" baseline="30000">
                <a:solidFill>
                  <a:srgbClr val="FF3300"/>
                </a:solidFill>
                <a:latin typeface="Times New Roman" panose="02020603050405020304" pitchFamily="18" charset="0"/>
                <a:ea typeface="宋体" panose="02010600030101010101" pitchFamily="2" charset="-122"/>
              </a:endParaRPr>
            </a:p>
          </p:txBody>
        </p:sp>
        <p:pic>
          <p:nvPicPr>
            <p:cNvPr id="17419" name="Picture 12"/>
            <p:cNvPicPr>
              <a:picLocks noChangeAspect="1"/>
            </p:cNvPicPr>
            <p:nvPr/>
          </p:nvPicPr>
          <p:blipFill>
            <a:blip r:embed="rId2"/>
            <a:stretch>
              <a:fillRect/>
            </a:stretch>
          </p:blipFill>
          <p:spPr>
            <a:xfrm>
              <a:off x="2438" y="2536"/>
              <a:ext cx="356" cy="169"/>
            </a:xfrm>
            <a:prstGeom prst="rect">
              <a:avLst/>
            </a:prstGeom>
            <a:noFill/>
            <a:ln w="9525">
              <a:noFill/>
            </a:ln>
          </p:spPr>
        </p:pic>
      </p:grpSp>
      <p:sp>
        <p:nvSpPr>
          <p:cNvPr id="161805" name="Text Box 13"/>
          <p:cNvSpPr txBox="1">
            <a:spLocks noChangeArrowheads="1"/>
          </p:cNvSpPr>
          <p:nvPr/>
        </p:nvSpPr>
        <p:spPr bwMode="auto">
          <a:xfrm>
            <a:off x="7924800" y="2057400"/>
            <a:ext cx="1393825" cy="582613"/>
          </a:xfrm>
          <a:prstGeom prst="rect">
            <a:avLst/>
          </a:prstGeom>
          <a:noFill/>
          <a:ln w="9525" algn="ctr">
            <a:noFill/>
            <a:miter lim="800000"/>
          </a:ln>
          <a:effectLst/>
        </p:spPr>
        <p:txBody>
          <a:bodyPr wrap="square" lIns="91431" tIns="45715" rIns="91431" bIns="45715">
            <a:spAutoFit/>
          </a:bodyPr>
          <a:lstStyle/>
          <a:p>
            <a:pPr marR="0" defTabSz="914400">
              <a:spcBef>
                <a:spcPct val="50000"/>
              </a:spcBef>
              <a:buClrTx/>
              <a:buSzTx/>
              <a:buFontTx/>
              <a:buNone/>
              <a:defRPr/>
            </a:pPr>
            <a:r>
              <a:rPr kumimoji="1" lang="zh-CN" altLang="en-US" sz="3200" kern="1200" cap="none" spc="0" normalizeH="0" baseline="0" noProof="0">
                <a:effectLst>
                  <a:outerShdw blurRad="38100" dist="38100" dir="2700000" algn="tl">
                    <a:srgbClr val="C0C0C0"/>
                  </a:outerShdw>
                </a:effectLst>
                <a:latin typeface="隶书" panose="02010509060101010101" pitchFamily="49" charset="-122"/>
                <a:ea typeface="隶书" panose="02010509060101010101" pitchFamily="49" charset="-122"/>
                <a:cs typeface="+mn-cs"/>
              </a:rPr>
              <a:t>（主）</a:t>
            </a:r>
            <a:endParaRPr kumimoji="1" lang="zh-CN" altLang="en-US" sz="3200" kern="1200" cap="none" spc="0" normalizeH="0" baseline="0" noProof="0">
              <a:effectLst>
                <a:outerShdw blurRad="38100" dist="38100" dir="2700000" algn="tl">
                  <a:srgbClr val="C0C0C0"/>
                </a:outerShdw>
              </a:effectLst>
              <a:latin typeface="隶书" panose="02010509060101010101" pitchFamily="49" charset="-122"/>
              <a:ea typeface="隶书" panose="02010509060101010101" pitchFamily="49" charset="-122"/>
              <a:cs typeface="+mn-cs"/>
            </a:endParaRPr>
          </a:p>
        </p:txBody>
      </p:sp>
      <p:sp>
        <p:nvSpPr>
          <p:cNvPr id="161806" name="Text Box 14"/>
          <p:cNvSpPr txBox="1">
            <a:spLocks noChangeArrowheads="1"/>
          </p:cNvSpPr>
          <p:nvPr/>
        </p:nvSpPr>
        <p:spPr bwMode="auto">
          <a:xfrm>
            <a:off x="7926388" y="3810000"/>
            <a:ext cx="1311275" cy="582613"/>
          </a:xfrm>
          <a:prstGeom prst="rect">
            <a:avLst/>
          </a:prstGeom>
          <a:noFill/>
          <a:ln w="9525" algn="ctr">
            <a:noFill/>
            <a:miter lim="800000"/>
          </a:ln>
          <a:effectLst/>
        </p:spPr>
        <p:txBody>
          <a:bodyPr wrap="square" lIns="91431" tIns="45715" rIns="91431" bIns="45715">
            <a:spAutoFit/>
          </a:bodyPr>
          <a:lstStyle/>
          <a:p>
            <a:pPr marR="0" defTabSz="914400">
              <a:spcBef>
                <a:spcPct val="50000"/>
              </a:spcBef>
              <a:buClrTx/>
              <a:buSzTx/>
              <a:buFontTx/>
              <a:buNone/>
              <a:defRPr/>
            </a:pPr>
            <a:r>
              <a:rPr kumimoji="1" lang="zh-CN" altLang="en-US" sz="3200" kern="1200" cap="none" spc="0" normalizeH="0" baseline="0" noProof="0">
                <a:effectLst>
                  <a:outerShdw blurRad="38100" dist="38100" dir="2700000" algn="tl">
                    <a:srgbClr val="C0C0C0"/>
                  </a:outerShdw>
                </a:effectLst>
                <a:latin typeface="隶书" panose="02010509060101010101" pitchFamily="49" charset="-122"/>
                <a:ea typeface="隶书" panose="02010509060101010101" pitchFamily="49" charset="-122"/>
                <a:cs typeface="+mn-cs"/>
              </a:rPr>
              <a:t>（次）</a:t>
            </a:r>
            <a:endParaRPr kumimoji="1" lang="zh-CN" altLang="en-US" sz="3200" kern="1200" cap="none" spc="0" normalizeH="0" baseline="0" noProof="0">
              <a:effectLst>
                <a:outerShdw blurRad="38100" dist="38100" dir="2700000" algn="tl">
                  <a:srgbClr val="C0C0C0"/>
                </a:outerShdw>
              </a:effectLst>
              <a:latin typeface="隶书" panose="02010509060101010101" pitchFamily="49" charset="-122"/>
              <a:ea typeface="隶书" panose="02010509060101010101" pitchFamily="49" charset="-122"/>
              <a:cs typeface="+mn-cs"/>
            </a:endParaRPr>
          </a:p>
        </p:txBody>
      </p:sp>
      <p:sp>
        <p:nvSpPr>
          <p:cNvPr id="17422" name="Text Box 44"/>
          <p:cNvSpPr txBox="1"/>
          <p:nvPr/>
        </p:nvSpPr>
        <p:spPr>
          <a:xfrm>
            <a:off x="381000" y="6021388"/>
            <a:ext cx="7556500" cy="584200"/>
          </a:xfrm>
          <a:prstGeom prst="rect">
            <a:avLst/>
          </a:prstGeom>
          <a:noFill/>
          <a:ln w="9525">
            <a:noFill/>
          </a:ln>
        </p:spPr>
        <p:txBody>
          <a:bodyPr wrap="square" anchor="t" anchorCtr="0">
            <a:spAutoFit/>
          </a:bodyPr>
          <a:lstStyle/>
          <a:p>
            <a:r>
              <a:rPr lang="zh-CN" altLang="en-US" sz="3200">
                <a:latin typeface="Times New Roman" panose="02020603050405020304" pitchFamily="18" charset="0"/>
                <a:ea typeface="隶书" panose="02010509060101010101" pitchFamily="49" charset="-122"/>
                <a:sym typeface="宋体" panose="02010600030101010101" pitchFamily="2" charset="-122"/>
              </a:rPr>
              <a:t>【拓展视野</a:t>
            </a:r>
            <a:r>
              <a:rPr lang="en-US" altLang="zh-CN" sz="3200">
                <a:latin typeface="Times New Roman" panose="02020603050405020304" pitchFamily="18" charset="0"/>
                <a:ea typeface="隶书" panose="02010509060101010101" pitchFamily="49" charset="-122"/>
                <a:sym typeface="宋体" panose="02010600030101010101" pitchFamily="2" charset="-122"/>
              </a:rPr>
              <a:t>】</a:t>
            </a:r>
            <a:r>
              <a:rPr lang="en-US" altLang="zh-CN" sz="3200">
                <a:latin typeface="Times New Roman" panose="02020603050405020304" pitchFamily="18" charset="0"/>
                <a:ea typeface="隶书" panose="02010509060101010101" pitchFamily="49" charset="-122"/>
              </a:rPr>
              <a:t>P86   </a:t>
            </a:r>
            <a:r>
              <a:rPr lang="zh-CN" altLang="en-US" sz="3200">
                <a:latin typeface="Times New Roman" panose="02020603050405020304" pitchFamily="18" charset="0"/>
                <a:ea typeface="隶书" panose="02010509060101010101" pitchFamily="49" charset="-122"/>
              </a:rPr>
              <a:t>多元弱酸分步电离</a:t>
            </a:r>
            <a:r>
              <a:rPr lang="en-US" altLang="zh-CN" sz="3200">
                <a:latin typeface="Times New Roman" panose="02020603050405020304" pitchFamily="18" charset="0"/>
                <a:ea typeface="隶书" panose="02010509060101010101" pitchFamily="49" charset="-122"/>
              </a:rPr>
              <a:t>   </a:t>
            </a:r>
            <a:endParaRPr lang="zh-CN" altLang="en-US" sz="3200">
              <a:latin typeface="Times New Roman" panose="02020603050405020304" pitchFamily="18" charset="0"/>
              <a:ea typeface="隶书" panose="02010509060101010101" pitchFamily="49" charset="-122"/>
            </a:endParaRPr>
          </a:p>
        </p:txBody>
      </p:sp>
      <p:sp>
        <p:nvSpPr>
          <p:cNvPr id="138263" name="Text Box 23"/>
          <p:cNvSpPr txBox="1"/>
          <p:nvPr/>
        </p:nvSpPr>
        <p:spPr>
          <a:xfrm>
            <a:off x="5243513" y="2057400"/>
            <a:ext cx="3086100" cy="646113"/>
          </a:xfrm>
          <a:prstGeom prst="rect">
            <a:avLst/>
          </a:prstGeom>
          <a:noFill/>
          <a:ln w="9525">
            <a:noFill/>
          </a:ln>
        </p:spPr>
        <p:txBody>
          <a:bodyPr wrap="square" anchor="t" anchorCtr="0">
            <a:spAutoFit/>
          </a:bodyPr>
          <a:lstStyle/>
          <a:p>
            <a:r>
              <a:rPr lang="en-US" altLang="zh-CN" sz="3600">
                <a:solidFill>
                  <a:srgbClr val="FF0000"/>
                </a:solidFill>
                <a:latin typeface="Times New Roman" panose="02020603050405020304" pitchFamily="18" charset="0"/>
                <a:ea typeface="宋体" panose="02010600030101010101" pitchFamily="2" charset="-122"/>
              </a:rPr>
              <a:t>K</a:t>
            </a:r>
            <a:r>
              <a:rPr lang="en-US" altLang="zh-CN" sz="3600" baseline="-25000">
                <a:solidFill>
                  <a:srgbClr val="FF0000"/>
                </a:solidFill>
                <a:latin typeface="Times New Roman" panose="02020603050405020304" pitchFamily="18" charset="0"/>
                <a:ea typeface="宋体" panose="02010600030101010101" pitchFamily="2" charset="-122"/>
              </a:rPr>
              <a:t>a1</a:t>
            </a:r>
            <a:r>
              <a:rPr lang="en-US" altLang="zh-CN" sz="3600">
                <a:solidFill>
                  <a:srgbClr val="FF0000"/>
                </a:solidFill>
                <a:latin typeface="Times New Roman" panose="02020603050405020304" pitchFamily="18" charset="0"/>
                <a:ea typeface="宋体" panose="02010600030101010101" pitchFamily="2" charset="-122"/>
              </a:rPr>
              <a:t>=4.4×10</a:t>
            </a:r>
            <a:r>
              <a:rPr lang="en-US" altLang="zh-CN" sz="3600" baseline="30000">
                <a:solidFill>
                  <a:srgbClr val="FF0000"/>
                </a:solidFill>
                <a:latin typeface="Times New Roman" panose="02020603050405020304" pitchFamily="18" charset="0"/>
                <a:ea typeface="宋体" panose="02010600030101010101" pitchFamily="2" charset="-122"/>
              </a:rPr>
              <a:t>-7 </a:t>
            </a:r>
            <a:r>
              <a:rPr lang="en-US" altLang="zh-CN" sz="3600">
                <a:solidFill>
                  <a:srgbClr val="FF0000"/>
                </a:solidFill>
                <a:latin typeface="Times New Roman" panose="02020603050405020304" pitchFamily="18" charset="0"/>
                <a:ea typeface="宋体" panose="02010600030101010101" pitchFamily="2" charset="-122"/>
              </a:rPr>
              <a:t> </a:t>
            </a:r>
            <a:endParaRPr lang="en-US" altLang="zh-CN" sz="3600" baseline="30000">
              <a:solidFill>
                <a:srgbClr val="FF0000"/>
              </a:solidFill>
              <a:latin typeface="Times New Roman" panose="02020603050405020304" pitchFamily="18" charset="0"/>
              <a:ea typeface="宋体" panose="02010600030101010101" pitchFamily="2" charset="-122"/>
            </a:endParaRPr>
          </a:p>
        </p:txBody>
      </p:sp>
      <p:sp>
        <p:nvSpPr>
          <p:cNvPr id="5" name="Text Box 23"/>
          <p:cNvSpPr txBox="1"/>
          <p:nvPr/>
        </p:nvSpPr>
        <p:spPr>
          <a:xfrm>
            <a:off x="5260975" y="3790950"/>
            <a:ext cx="3041650" cy="644525"/>
          </a:xfrm>
          <a:prstGeom prst="rect">
            <a:avLst/>
          </a:prstGeom>
          <a:noFill/>
          <a:ln w="9525">
            <a:noFill/>
          </a:ln>
        </p:spPr>
        <p:txBody>
          <a:bodyPr wrap="square" anchor="t" anchorCtr="0">
            <a:spAutoFit/>
          </a:bodyPr>
          <a:lstStyle/>
          <a:p>
            <a:r>
              <a:rPr lang="en-US" altLang="zh-CN" sz="3600">
                <a:solidFill>
                  <a:srgbClr val="FF0000"/>
                </a:solidFill>
                <a:latin typeface="Times New Roman" panose="02020603050405020304" pitchFamily="18" charset="0"/>
                <a:ea typeface="宋体" panose="02010600030101010101" pitchFamily="2" charset="-122"/>
              </a:rPr>
              <a:t>K</a:t>
            </a:r>
            <a:r>
              <a:rPr lang="en-US" altLang="zh-CN" sz="3600" baseline="-25000">
                <a:solidFill>
                  <a:srgbClr val="FF0000"/>
                </a:solidFill>
                <a:latin typeface="Times New Roman" panose="02020603050405020304" pitchFamily="18" charset="0"/>
                <a:ea typeface="宋体" panose="02010600030101010101" pitchFamily="2" charset="-122"/>
              </a:rPr>
              <a:t>a2</a:t>
            </a:r>
            <a:r>
              <a:rPr lang="en-US" altLang="zh-CN" sz="3600">
                <a:solidFill>
                  <a:srgbClr val="FF0000"/>
                </a:solidFill>
                <a:latin typeface="Times New Roman" panose="02020603050405020304" pitchFamily="18" charset="0"/>
                <a:ea typeface="宋体" panose="02010600030101010101" pitchFamily="2" charset="-122"/>
              </a:rPr>
              <a:t>=4.7×10</a:t>
            </a:r>
            <a:r>
              <a:rPr lang="en-US" altLang="zh-CN" sz="3600" baseline="30000">
                <a:solidFill>
                  <a:srgbClr val="FF0000"/>
                </a:solidFill>
                <a:latin typeface="Times New Roman" panose="02020603050405020304" pitchFamily="18" charset="0"/>
                <a:ea typeface="宋体" panose="02010600030101010101" pitchFamily="2" charset="-122"/>
              </a:rPr>
              <a:t>-11</a:t>
            </a:r>
            <a:endParaRPr lang="en-US" altLang="zh-CN" sz="3600" baseline="30000">
              <a:solidFill>
                <a:srgbClr val="FF0000"/>
              </a:solidFill>
              <a:latin typeface="Times New Roman" panose="02020603050405020304" pitchFamily="18" charset="0"/>
              <a:ea typeface="宋体" panose="02010600030101010101" pitchFamily="2" charset="-122"/>
            </a:endParaRPr>
          </a:p>
        </p:txBody>
      </p:sp>
      <p:grpSp>
        <p:nvGrpSpPr>
          <p:cNvPr id="6" name="组合 5"/>
          <p:cNvGrpSpPr/>
          <p:nvPr/>
        </p:nvGrpSpPr>
        <p:grpSpPr>
          <a:xfrm>
            <a:off x="404813" y="1936750"/>
            <a:ext cx="4352925" cy="1084263"/>
            <a:chOff x="7715" y="2319"/>
            <a:chExt cx="6855" cy="1707"/>
          </a:xfrm>
        </p:grpSpPr>
        <p:sp>
          <p:nvSpPr>
            <p:cNvPr id="17426" name="Text Box 10"/>
            <p:cNvSpPr txBox="1"/>
            <p:nvPr/>
          </p:nvSpPr>
          <p:spPr>
            <a:xfrm>
              <a:off x="9017" y="2524"/>
              <a:ext cx="2595" cy="912"/>
            </a:xfrm>
            <a:prstGeom prst="rect">
              <a:avLst/>
            </a:prstGeom>
            <a:noFill/>
            <a:ln w="9525">
              <a:noFill/>
            </a:ln>
          </p:spPr>
          <p:txBody>
            <a:bodyPr anchor="t" anchorCtr="0">
              <a:spAutoFit/>
            </a:bodyPr>
            <a:lstStyle/>
            <a:p>
              <a:pPr>
                <a:spcBef>
                  <a:spcPct val="50000"/>
                </a:spcBef>
              </a:pPr>
              <a:endParaRPr lang="zh-CN" altLang="zh-CN" sz="3200">
                <a:latin typeface="Times New Roman" panose="02020603050405020304" pitchFamily="18" charset="0"/>
                <a:ea typeface="隶书" panose="02010509060101010101" pitchFamily="49" charset="-122"/>
              </a:endParaRPr>
            </a:p>
          </p:txBody>
        </p:sp>
        <p:sp>
          <p:nvSpPr>
            <p:cNvPr id="17427" name="Text Box 11"/>
            <p:cNvSpPr txBox="1"/>
            <p:nvPr/>
          </p:nvSpPr>
          <p:spPr>
            <a:xfrm>
              <a:off x="9720" y="2319"/>
              <a:ext cx="4850" cy="822"/>
            </a:xfrm>
            <a:prstGeom prst="rect">
              <a:avLst/>
            </a:prstGeom>
            <a:noFill/>
            <a:ln w="9525">
              <a:noFill/>
            </a:ln>
          </p:spPr>
          <p:txBody>
            <a:bodyPr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 HCO</a:t>
              </a:r>
              <a:r>
                <a:rPr lang="en-US" altLang="zh-CN" sz="2800" baseline="-25000">
                  <a:latin typeface="Times New Roman" panose="02020603050405020304" pitchFamily="18" charset="0"/>
                  <a:ea typeface="隶书" panose="02010509060101010101" pitchFamily="49" charset="-122"/>
                </a:rPr>
                <a:t>3</a:t>
              </a:r>
              <a:r>
                <a:rPr lang="en-US" altLang="zh-CN" sz="2800" baseline="30000">
                  <a:latin typeface="Times New Roman" panose="02020603050405020304" pitchFamily="18" charset="0"/>
                  <a:ea typeface="隶书" panose="02010509060101010101" pitchFamily="49" charset="-122"/>
                </a:rPr>
                <a:t>-</a:t>
              </a:r>
              <a:r>
                <a:rPr lang="en-US" altLang="zh-CN" sz="2800">
                  <a:latin typeface="Times New Roman" panose="02020603050405020304" pitchFamily="18" charset="0"/>
                  <a:ea typeface="隶书" panose="02010509060101010101" pitchFamily="49" charset="-122"/>
                </a:rPr>
                <a:t>)</a:t>
              </a:r>
              <a:r>
                <a:rPr lang="en-US" altLang="zh-CN" sz="2800">
                  <a:solidFill>
                    <a:srgbClr val="000099"/>
                  </a:solidFill>
                  <a:latin typeface="Times New Roman" panose="02020603050405020304" pitchFamily="18" charset="0"/>
                  <a:ea typeface="隶书" panose="02010509060101010101" pitchFamily="49" charset="-122"/>
                </a:rPr>
                <a:t> </a:t>
              </a:r>
              <a:r>
                <a:rPr lang="en-US" altLang="zh-CN" sz="2800" baseline="30000">
                  <a:latin typeface="Times New Roman" panose="02020603050405020304" pitchFamily="18" charset="0"/>
                  <a:ea typeface="隶书" panose="02010509060101010101" pitchFamily="49" charset="-122"/>
                </a:rPr>
                <a:t>.</a:t>
              </a:r>
              <a:r>
                <a:rPr lang="en-US" altLang="zh-CN" sz="2800">
                  <a:solidFill>
                    <a:srgbClr val="000099"/>
                  </a:solidFill>
                  <a:latin typeface="Times New Roman" panose="02020603050405020304" pitchFamily="18" charset="0"/>
                  <a:ea typeface="隶书" panose="02010509060101010101" pitchFamily="49" charset="-122"/>
                </a:rPr>
                <a:t> </a:t>
              </a: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 H</a:t>
              </a:r>
              <a:r>
                <a:rPr lang="en-US" altLang="zh-CN" sz="2800" baseline="30000">
                  <a:latin typeface="Times New Roman" panose="02020603050405020304" pitchFamily="18" charset="0"/>
                  <a:ea typeface="隶书" panose="02010509060101010101" pitchFamily="49" charset="-122"/>
                </a:rPr>
                <a:t>+</a:t>
              </a:r>
              <a:r>
                <a:rPr lang="en-US" altLang="zh-CN" sz="2800">
                  <a:latin typeface="Times New Roman" panose="02020603050405020304" pitchFamily="18" charset="0"/>
                  <a:ea typeface="隶书" panose="02010509060101010101" pitchFamily="49" charset="-122"/>
                </a:rPr>
                <a:t>) </a:t>
              </a:r>
              <a:endParaRPr lang="en-US" altLang="zh-CN" sz="2800">
                <a:latin typeface="Times New Roman" panose="02020603050405020304" pitchFamily="18" charset="0"/>
                <a:ea typeface="隶书" panose="02010509060101010101" pitchFamily="49" charset="-122"/>
              </a:endParaRPr>
            </a:p>
          </p:txBody>
        </p:sp>
        <p:sp>
          <p:nvSpPr>
            <p:cNvPr id="17428" name="Text Box 12"/>
            <p:cNvSpPr txBox="1"/>
            <p:nvPr/>
          </p:nvSpPr>
          <p:spPr>
            <a:xfrm>
              <a:off x="10350" y="3204"/>
              <a:ext cx="2900" cy="822"/>
            </a:xfrm>
            <a:prstGeom prst="rect">
              <a:avLst/>
            </a:prstGeom>
            <a:noFill/>
            <a:ln w="9525">
              <a:noFill/>
            </a:ln>
          </p:spPr>
          <p:txBody>
            <a:bodyPr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(H</a:t>
              </a:r>
              <a:r>
                <a:rPr lang="en-US" altLang="zh-CN" sz="2800" baseline="-25000">
                  <a:latin typeface="Times New Roman" panose="02020603050405020304" pitchFamily="18" charset="0"/>
                  <a:ea typeface="隶书" panose="02010509060101010101" pitchFamily="49" charset="-122"/>
                </a:rPr>
                <a:t>2</a:t>
              </a:r>
              <a:r>
                <a:rPr lang="en-US" altLang="zh-CN" sz="2800">
                  <a:latin typeface="Times New Roman" panose="02020603050405020304" pitchFamily="18" charset="0"/>
                  <a:ea typeface="隶书" panose="02010509060101010101" pitchFamily="49" charset="-122"/>
                </a:rPr>
                <a:t>CO</a:t>
              </a:r>
              <a:r>
                <a:rPr lang="en-US" altLang="zh-CN" sz="2800" baseline="-25000">
                  <a:latin typeface="Times New Roman" panose="02020603050405020304" pitchFamily="18" charset="0"/>
                  <a:ea typeface="隶书" panose="02010509060101010101" pitchFamily="49" charset="-122"/>
                </a:rPr>
                <a:t>3</a:t>
              </a:r>
              <a:r>
                <a:rPr lang="en-US" altLang="zh-CN" sz="2800">
                  <a:latin typeface="Times New Roman" panose="02020603050405020304" pitchFamily="18" charset="0"/>
                  <a:ea typeface="隶书" panose="02010509060101010101" pitchFamily="49" charset="-122"/>
                </a:rPr>
                <a:t>)</a:t>
              </a:r>
              <a:endParaRPr lang="en-US" altLang="zh-CN" sz="2800">
                <a:latin typeface="Times New Roman" panose="02020603050405020304" pitchFamily="18" charset="0"/>
                <a:ea typeface="隶书" panose="02010509060101010101" pitchFamily="49" charset="-122"/>
              </a:endParaRPr>
            </a:p>
          </p:txBody>
        </p:sp>
        <p:sp>
          <p:nvSpPr>
            <p:cNvPr id="17429" name="Line 13"/>
            <p:cNvSpPr/>
            <p:nvPr/>
          </p:nvSpPr>
          <p:spPr>
            <a:xfrm>
              <a:off x="9425" y="3204"/>
              <a:ext cx="4967" cy="0"/>
            </a:xfrm>
            <a:prstGeom prst="line">
              <a:avLst/>
            </a:prstGeom>
            <a:ln w="28575" cap="flat" cmpd="sng">
              <a:solidFill>
                <a:schemeClr val="tx1"/>
              </a:solidFill>
              <a:prstDash val="solid"/>
              <a:round/>
              <a:headEnd type="none" w="med" len="med"/>
              <a:tailEnd type="none" w="med" len="med"/>
            </a:ln>
          </p:spPr>
          <p:txBody>
            <a:bodyPr/>
            <a:lstStyle/>
            <a:p/>
          </p:txBody>
        </p:sp>
        <p:sp>
          <p:nvSpPr>
            <p:cNvPr id="17430" name="Text Box 2"/>
            <p:cNvSpPr txBox="1"/>
            <p:nvPr/>
          </p:nvSpPr>
          <p:spPr>
            <a:xfrm>
              <a:off x="7715" y="2764"/>
              <a:ext cx="1920" cy="919"/>
            </a:xfrm>
            <a:prstGeom prst="rect">
              <a:avLst/>
            </a:prstGeom>
            <a:noFill/>
            <a:ln w="9525">
              <a:noFill/>
            </a:ln>
          </p:spPr>
          <p:txBody>
            <a:bodyPr anchor="t" anchorCtr="0">
              <a:spAutoFit/>
            </a:bodyPr>
            <a:lstStyle/>
            <a:p>
              <a:r>
                <a:rPr lang="en-US" altLang="zh-CN" sz="3200">
                  <a:latin typeface="Arial" panose="020b0604020202020204" pitchFamily="34" charset="0"/>
                  <a:ea typeface="宋体" panose="02010600030101010101" pitchFamily="2" charset="-122"/>
                </a:rPr>
                <a:t>K</a:t>
              </a:r>
              <a:r>
                <a:rPr lang="en-US" altLang="zh-CN" sz="3200" baseline="-25000">
                  <a:latin typeface="Arial" panose="020b0604020202020204" pitchFamily="34" charset="0"/>
                  <a:ea typeface="宋体" panose="02010600030101010101" pitchFamily="2" charset="-122"/>
                </a:rPr>
                <a:t>a1</a:t>
              </a:r>
              <a:r>
                <a:rPr lang="en-US" altLang="zh-CN" sz="3200">
                  <a:latin typeface="Arial" panose="020b0604020202020204" pitchFamily="34" charset="0"/>
                  <a:ea typeface="宋体" panose="02010600030101010101" pitchFamily="2" charset="-122"/>
                </a:rPr>
                <a:t> =</a:t>
              </a:r>
              <a:endParaRPr lang="en-US" altLang="zh-CN" sz="3200">
                <a:latin typeface="宋体" panose="02010600030101010101" pitchFamily="2" charset="-122"/>
                <a:ea typeface="宋体" panose="02010600030101010101" pitchFamily="2" charset="-122"/>
              </a:endParaRPr>
            </a:p>
          </p:txBody>
        </p:sp>
      </p:grpSp>
      <p:grpSp>
        <p:nvGrpSpPr>
          <p:cNvPr id="7" name="组合 6"/>
          <p:cNvGrpSpPr/>
          <p:nvPr/>
        </p:nvGrpSpPr>
        <p:grpSpPr>
          <a:xfrm>
            <a:off x="455613" y="3651250"/>
            <a:ext cx="4352925" cy="1084263"/>
            <a:chOff x="7715" y="2319"/>
            <a:chExt cx="6855" cy="1707"/>
          </a:xfrm>
        </p:grpSpPr>
        <p:sp>
          <p:nvSpPr>
            <p:cNvPr id="17432" name="Text Box 10"/>
            <p:cNvSpPr txBox="1"/>
            <p:nvPr/>
          </p:nvSpPr>
          <p:spPr>
            <a:xfrm>
              <a:off x="9018" y="2524"/>
              <a:ext cx="2595" cy="913"/>
            </a:xfrm>
            <a:prstGeom prst="rect">
              <a:avLst/>
            </a:prstGeom>
            <a:noFill/>
            <a:ln w="9525">
              <a:noFill/>
            </a:ln>
          </p:spPr>
          <p:txBody>
            <a:bodyPr anchor="t" anchorCtr="0">
              <a:spAutoFit/>
            </a:bodyPr>
            <a:lstStyle/>
            <a:p>
              <a:pPr>
                <a:spcBef>
                  <a:spcPct val="50000"/>
                </a:spcBef>
              </a:pPr>
              <a:endParaRPr lang="zh-CN" altLang="zh-CN" sz="3200">
                <a:latin typeface="Times New Roman" panose="02020603050405020304" pitchFamily="18" charset="0"/>
                <a:ea typeface="隶书" panose="02010509060101010101" pitchFamily="49" charset="-122"/>
              </a:endParaRPr>
            </a:p>
          </p:txBody>
        </p:sp>
        <p:sp>
          <p:nvSpPr>
            <p:cNvPr id="17433" name="Text Box 11"/>
            <p:cNvSpPr txBox="1"/>
            <p:nvPr/>
          </p:nvSpPr>
          <p:spPr>
            <a:xfrm>
              <a:off x="9720" y="2319"/>
              <a:ext cx="4850" cy="822"/>
            </a:xfrm>
            <a:prstGeom prst="rect">
              <a:avLst/>
            </a:prstGeom>
            <a:noFill/>
            <a:ln w="9525">
              <a:noFill/>
            </a:ln>
          </p:spPr>
          <p:txBody>
            <a:bodyPr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 CO</a:t>
              </a:r>
              <a:r>
                <a:rPr lang="en-US" altLang="zh-CN" sz="2800" baseline="-25000">
                  <a:latin typeface="Times New Roman" panose="02020603050405020304" pitchFamily="18" charset="0"/>
                  <a:ea typeface="隶书" panose="02010509060101010101" pitchFamily="49" charset="-122"/>
                </a:rPr>
                <a:t>3</a:t>
              </a:r>
              <a:r>
                <a:rPr lang="en-US" altLang="zh-CN" sz="2800" baseline="30000">
                  <a:latin typeface="Times New Roman" panose="02020603050405020304" pitchFamily="18" charset="0"/>
                  <a:ea typeface="隶书" panose="02010509060101010101" pitchFamily="49" charset="-122"/>
                </a:rPr>
                <a:t>2-</a:t>
              </a:r>
              <a:r>
                <a:rPr lang="en-US" altLang="zh-CN" sz="2800">
                  <a:latin typeface="Times New Roman" panose="02020603050405020304" pitchFamily="18" charset="0"/>
                  <a:ea typeface="隶书" panose="02010509060101010101" pitchFamily="49" charset="-122"/>
                </a:rPr>
                <a:t>)</a:t>
              </a:r>
              <a:r>
                <a:rPr lang="en-US" altLang="zh-CN" sz="2800">
                  <a:solidFill>
                    <a:srgbClr val="000099"/>
                  </a:solidFill>
                  <a:latin typeface="Times New Roman" panose="02020603050405020304" pitchFamily="18" charset="0"/>
                  <a:ea typeface="隶书" panose="02010509060101010101" pitchFamily="49" charset="-122"/>
                </a:rPr>
                <a:t> </a:t>
              </a:r>
              <a:r>
                <a:rPr lang="en-US" altLang="zh-CN" sz="2800" baseline="30000">
                  <a:latin typeface="Times New Roman" panose="02020603050405020304" pitchFamily="18" charset="0"/>
                  <a:ea typeface="隶书" panose="02010509060101010101" pitchFamily="49" charset="-122"/>
                </a:rPr>
                <a:t>.</a:t>
              </a:r>
              <a:r>
                <a:rPr lang="en-US" altLang="zh-CN" sz="2800">
                  <a:solidFill>
                    <a:srgbClr val="000099"/>
                  </a:solidFill>
                  <a:latin typeface="Times New Roman" panose="02020603050405020304" pitchFamily="18" charset="0"/>
                  <a:ea typeface="隶书" panose="02010509060101010101" pitchFamily="49" charset="-122"/>
                </a:rPr>
                <a:t> </a:t>
              </a: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 H</a:t>
              </a:r>
              <a:r>
                <a:rPr lang="en-US" altLang="zh-CN" sz="2800" baseline="30000">
                  <a:latin typeface="Times New Roman" panose="02020603050405020304" pitchFamily="18" charset="0"/>
                  <a:ea typeface="隶书" panose="02010509060101010101" pitchFamily="49" charset="-122"/>
                </a:rPr>
                <a:t>+</a:t>
              </a:r>
              <a:r>
                <a:rPr lang="en-US" altLang="zh-CN" sz="2800">
                  <a:latin typeface="Times New Roman" panose="02020603050405020304" pitchFamily="18" charset="0"/>
                  <a:ea typeface="隶书" panose="02010509060101010101" pitchFamily="49" charset="-122"/>
                </a:rPr>
                <a:t>) </a:t>
              </a:r>
              <a:endParaRPr lang="en-US" altLang="zh-CN" sz="2800">
                <a:latin typeface="Times New Roman" panose="02020603050405020304" pitchFamily="18" charset="0"/>
                <a:ea typeface="隶书" panose="02010509060101010101" pitchFamily="49" charset="-122"/>
              </a:endParaRPr>
            </a:p>
          </p:txBody>
        </p:sp>
        <p:sp>
          <p:nvSpPr>
            <p:cNvPr id="17434" name="Text Box 12"/>
            <p:cNvSpPr txBox="1"/>
            <p:nvPr/>
          </p:nvSpPr>
          <p:spPr>
            <a:xfrm>
              <a:off x="10350" y="3204"/>
              <a:ext cx="2900" cy="822"/>
            </a:xfrm>
            <a:prstGeom prst="rect">
              <a:avLst/>
            </a:prstGeom>
            <a:noFill/>
            <a:ln w="9525">
              <a:noFill/>
            </a:ln>
          </p:spPr>
          <p:txBody>
            <a:bodyPr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c</a:t>
              </a:r>
              <a:r>
                <a:rPr lang="en-US" altLang="zh-CN" sz="2800">
                  <a:latin typeface="Times New Roman" panose="02020603050405020304" pitchFamily="18" charset="0"/>
                  <a:ea typeface="隶书" panose="02010509060101010101" pitchFamily="49" charset="-122"/>
                </a:rPr>
                <a:t>(HCO</a:t>
              </a:r>
              <a:r>
                <a:rPr lang="en-US" altLang="zh-CN" sz="2800" baseline="-25000">
                  <a:latin typeface="Times New Roman" panose="02020603050405020304" pitchFamily="18" charset="0"/>
                  <a:ea typeface="隶书" panose="02010509060101010101" pitchFamily="49" charset="-122"/>
                </a:rPr>
                <a:t>3</a:t>
              </a:r>
              <a:r>
                <a:rPr lang="en-US" altLang="zh-CN" sz="2800" baseline="30000">
                  <a:latin typeface="Times New Roman" panose="02020603050405020304" pitchFamily="18" charset="0"/>
                  <a:ea typeface="隶书" panose="02010509060101010101" pitchFamily="49" charset="-122"/>
                </a:rPr>
                <a:t>-</a:t>
              </a:r>
              <a:r>
                <a:rPr lang="en-US" altLang="zh-CN" sz="2800">
                  <a:latin typeface="Times New Roman" panose="02020603050405020304" pitchFamily="18" charset="0"/>
                  <a:ea typeface="隶书" panose="02010509060101010101" pitchFamily="49" charset="-122"/>
                </a:rPr>
                <a:t>)</a:t>
              </a:r>
              <a:endParaRPr lang="en-US" altLang="zh-CN" sz="2800">
                <a:latin typeface="Times New Roman" panose="02020603050405020304" pitchFamily="18" charset="0"/>
                <a:ea typeface="隶书" panose="02010509060101010101" pitchFamily="49" charset="-122"/>
              </a:endParaRPr>
            </a:p>
          </p:txBody>
        </p:sp>
        <p:sp>
          <p:nvSpPr>
            <p:cNvPr id="17435" name="Line 13"/>
            <p:cNvSpPr/>
            <p:nvPr/>
          </p:nvSpPr>
          <p:spPr>
            <a:xfrm>
              <a:off x="9425" y="3204"/>
              <a:ext cx="4968" cy="0"/>
            </a:xfrm>
            <a:prstGeom prst="line">
              <a:avLst/>
            </a:prstGeom>
            <a:ln w="28575" cap="flat" cmpd="sng">
              <a:solidFill>
                <a:schemeClr val="tx1"/>
              </a:solidFill>
              <a:prstDash val="solid"/>
              <a:round/>
              <a:headEnd type="none" w="med" len="med"/>
              <a:tailEnd type="none" w="med" len="med"/>
            </a:ln>
          </p:spPr>
          <p:txBody>
            <a:bodyPr/>
            <a:lstStyle/>
            <a:p/>
          </p:txBody>
        </p:sp>
        <p:sp>
          <p:nvSpPr>
            <p:cNvPr id="17436" name="Text Box 2"/>
            <p:cNvSpPr txBox="1"/>
            <p:nvPr/>
          </p:nvSpPr>
          <p:spPr>
            <a:xfrm>
              <a:off x="7715" y="2764"/>
              <a:ext cx="1920" cy="919"/>
            </a:xfrm>
            <a:prstGeom prst="rect">
              <a:avLst/>
            </a:prstGeom>
            <a:noFill/>
            <a:ln w="9525">
              <a:noFill/>
            </a:ln>
          </p:spPr>
          <p:txBody>
            <a:bodyPr anchor="t" anchorCtr="0">
              <a:spAutoFit/>
            </a:bodyPr>
            <a:lstStyle/>
            <a:p>
              <a:r>
                <a:rPr lang="en-US" altLang="zh-CN" sz="3200">
                  <a:latin typeface="Arial" panose="020b0604020202020204" pitchFamily="34" charset="0"/>
                  <a:ea typeface="宋体" panose="02010600030101010101" pitchFamily="2" charset="-122"/>
                </a:rPr>
                <a:t>K</a:t>
              </a:r>
              <a:r>
                <a:rPr lang="en-US" altLang="zh-CN" sz="3200" baseline="-25000">
                  <a:latin typeface="Arial" panose="020b0604020202020204" pitchFamily="34" charset="0"/>
                  <a:ea typeface="宋体" panose="02010600030101010101" pitchFamily="2" charset="-122"/>
                </a:rPr>
                <a:t>a2</a:t>
              </a:r>
              <a:r>
                <a:rPr lang="en-US" altLang="zh-CN" sz="3200">
                  <a:latin typeface="Arial" panose="020b0604020202020204" pitchFamily="34" charset="0"/>
                  <a:ea typeface="宋体" panose="02010600030101010101" pitchFamily="2" charset="-122"/>
                </a:rPr>
                <a:t> =</a:t>
              </a:r>
              <a:endParaRPr lang="en-US" altLang="zh-CN" sz="3200">
                <a:latin typeface="宋体" panose="02010600030101010101" pitchFamily="2" charset="-122"/>
                <a:ea typeface="宋体" panose="02010600030101010101" pitchFamily="2" charset="-122"/>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ppt_x"/>
                                          </p:val>
                                        </p:tav>
                                        <p:tav tm="100000">
                                          <p:val>
                                            <p:strVal val="#ppt_x"/>
                                          </p:val>
                                        </p:tav>
                                      </p:tavLst>
                                    </p:anim>
                                    <p:anim calcmode="lin" valueType="num">
                                      <p:cBhvr additive="base">
                                        <p:cTn id="8" dur="500" fill="hold"/>
                                        <p:tgtEl>
                                          <p:spTgt spid="1617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138263"/>
                                        </p:tgtEl>
                                        <p:attrNameLst>
                                          <p:attrName>style.visibility</p:attrName>
                                        </p:attrNameLst>
                                      </p:cBhvr>
                                      <p:to>
                                        <p:strVal val="visible"/>
                                      </p:to>
                                    </p:set>
                                    <p:anim calcmode="lin" valueType="num">
                                      <p:cBhvr additive="base">
                                        <p:cTn id="25" dur="500" fill="hold"/>
                                        <p:tgtEl>
                                          <p:spTgt spid="138263"/>
                                        </p:tgtEl>
                                        <p:attrNameLst>
                                          <p:attrName>ppt_x</p:attrName>
                                        </p:attrNameLst>
                                      </p:cBhvr>
                                      <p:tavLst>
                                        <p:tav tm="0">
                                          <p:val>
                                            <p:strVal val="#ppt_x"/>
                                          </p:val>
                                        </p:tav>
                                        <p:tav tm="100000">
                                          <p:val>
                                            <p:strVal val="#ppt_x"/>
                                          </p:val>
                                        </p:tav>
                                      </p:tavLst>
                                    </p:anim>
                                    <p:anim calcmode="lin" valueType="num">
                                      <p:cBhvr additive="base">
                                        <p:cTn id="26" dur="500" fill="hold"/>
                                        <p:tgtEl>
                                          <p:spTgt spid="13826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1805"/>
                                        </p:tgtEl>
                                        <p:attrNameLst>
                                          <p:attrName>style.visibility</p:attrName>
                                        </p:attrNameLst>
                                      </p:cBhvr>
                                      <p:to>
                                        <p:strVal val="visible"/>
                                      </p:to>
                                    </p:set>
                                    <p:anim calcmode="lin" valueType="num">
                                      <p:cBhvr additive="base">
                                        <p:cTn id="31" dur="500" fill="hold"/>
                                        <p:tgtEl>
                                          <p:spTgt spid="161805"/>
                                        </p:tgtEl>
                                        <p:attrNameLst>
                                          <p:attrName>ppt_x</p:attrName>
                                        </p:attrNameLst>
                                      </p:cBhvr>
                                      <p:tavLst>
                                        <p:tav tm="0">
                                          <p:val>
                                            <p:strVal val="#ppt_x"/>
                                          </p:val>
                                        </p:tav>
                                        <p:tav tm="100000">
                                          <p:val>
                                            <p:strVal val="#ppt_x"/>
                                          </p:val>
                                        </p:tav>
                                      </p:tavLst>
                                    </p:anim>
                                    <p:anim calcmode="lin" valueType="num">
                                      <p:cBhvr additive="base">
                                        <p:cTn id="32" dur="500" fill="hold"/>
                                        <p:tgtEl>
                                          <p:spTgt spid="16180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1806"/>
                                        </p:tgtEl>
                                        <p:attrNameLst>
                                          <p:attrName>style.visibility</p:attrName>
                                        </p:attrNameLst>
                                      </p:cBhvr>
                                      <p:to>
                                        <p:strVal val="visible"/>
                                      </p:to>
                                    </p:set>
                                    <p:anim calcmode="lin" valueType="num">
                                      <p:cBhvr additive="base">
                                        <p:cTn id="55" dur="500" fill="hold"/>
                                        <p:tgtEl>
                                          <p:spTgt spid="161806"/>
                                        </p:tgtEl>
                                        <p:attrNameLst>
                                          <p:attrName>ppt_x</p:attrName>
                                        </p:attrNameLst>
                                      </p:cBhvr>
                                      <p:tavLst>
                                        <p:tav tm="0">
                                          <p:val>
                                            <p:strVal val="#ppt_x"/>
                                          </p:val>
                                        </p:tav>
                                        <p:tav tm="100000">
                                          <p:val>
                                            <p:strVal val="#ppt_x"/>
                                          </p:val>
                                        </p:tav>
                                      </p:tavLst>
                                    </p:anim>
                                    <p:anim calcmode="lin" valueType="num">
                                      <p:cBhvr additive="base">
                                        <p:cTn id="56" dur="500" fill="hold"/>
                                        <p:tgtEl>
                                          <p:spTgt spid="16180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1795"/>
                                        </p:tgtEl>
                                        <p:attrNameLst>
                                          <p:attrName>style.visibility</p:attrName>
                                        </p:attrNameLst>
                                      </p:cBhvr>
                                      <p:to>
                                        <p:strVal val="visible"/>
                                      </p:to>
                                    </p:set>
                                    <p:anim calcmode="lin" valueType="num">
                                      <p:cBhvr additive="base">
                                        <p:cTn id="61" dur="500" fill="hold"/>
                                        <p:tgtEl>
                                          <p:spTgt spid="161795"/>
                                        </p:tgtEl>
                                        <p:attrNameLst>
                                          <p:attrName>ppt_x</p:attrName>
                                        </p:attrNameLst>
                                      </p:cBhvr>
                                      <p:tavLst>
                                        <p:tav tm="0">
                                          <p:val>
                                            <p:strVal val="#ppt_x"/>
                                          </p:val>
                                        </p:tav>
                                        <p:tav tm="100000">
                                          <p:val>
                                            <p:strVal val="#ppt_x"/>
                                          </p:val>
                                        </p:tav>
                                      </p:tavLst>
                                    </p:anim>
                                    <p:anim calcmode="lin" valueType="num">
                                      <p:cBhvr additive="base">
                                        <p:cTn id="62" dur="500" fill="hold"/>
                                        <p:tgtEl>
                                          <p:spTgt spid="16179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afterGroup">
                            <p:stCondLst>
                              <p:cond delay="0"/>
                            </p:stCondLst>
                            <p:childTnLst>
                              <p:par>
                                <p:cTn id="65" presetID="2" presetClass="entr" presetSubtype="4"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38263" grpId="2"/>
      <p:bldP spid="161805" grpId="0"/>
      <p:bldP spid="5" grpId="0"/>
      <p:bldP spid="161806" grpId="0"/>
      <p:bldP spid="16179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38242" name="Group 2"/>
          <p:cNvGraphicFramePr>
            <a:graphicFrameLocks noGrp="1"/>
          </p:cNvGraphicFramePr>
          <p:nvPr/>
        </p:nvGraphicFramePr>
        <p:xfrm>
          <a:off x="463550" y="1484313"/>
          <a:ext cx="7673340" cy="3759783"/>
        </p:xfrm>
        <a:graphic>
          <a:graphicData uri="http://schemas.openxmlformats.org/drawingml/2006/table">
            <a:tbl>
              <a:tblPr/>
              <a:tblGrid>
                <a:gridCol w="1075055"/>
                <a:gridCol w="2388870"/>
                <a:gridCol w="1770380"/>
                <a:gridCol w="2439035"/>
              </a:tblGrid>
              <a:tr h="604838">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弱酸</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电离常数</a:t>
                      </a: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(K)</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弱酸</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电离常数</a:t>
                      </a: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(K)</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9888">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24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PO</a:t>
                      </a:r>
                      <a:r>
                        <a:rPr kumimoji="0" lang="en-US" altLang="zh-CN" sz="24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0" lang="en-US" altLang="zh-CN" sz="24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lang="en-US" altLang="zh-CN" sz="2800" b="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H</a:t>
                      </a:r>
                      <a:r>
                        <a:rPr lang="en-US" altLang="zh-CN" sz="2800" b="1" baseline="-25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800" b="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C</a:t>
                      </a:r>
                      <a:r>
                        <a:rPr lang="en-US" altLang="zh-CN" sz="2800" b="1" baseline="-25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800" b="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O</a:t>
                      </a:r>
                      <a:r>
                        <a:rPr lang="en-US" altLang="zh-CN" sz="2800" b="1" baseline="-25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4</a:t>
                      </a:r>
                      <a:endParaRPr kumimoji="0" lang="en-US" altLang="zh-CN" sz="28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（草酸）</a:t>
                      </a:r>
                      <a:endParaRPr kumimoji="0" lang="zh-CN" altLang="en-US"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0020">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24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t>
                      </a:r>
                      <a:endParaRPr kumimoji="0" lang="en-US" altLang="zh-CN" sz="24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lang="en-US" altLang="zh-CN" sz="2800" b="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H</a:t>
                      </a:r>
                      <a:r>
                        <a:rPr lang="en-US" altLang="zh-CN" sz="2800" b="1" baseline="-25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3</a:t>
                      </a:r>
                      <a:r>
                        <a:rPr lang="en-US" altLang="zh-CN" sz="2800" b="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C</a:t>
                      </a:r>
                      <a:r>
                        <a:rPr lang="en-US" altLang="zh-CN" sz="2800" b="1" baseline="-25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6</a:t>
                      </a:r>
                      <a:r>
                        <a:rPr lang="en-US" altLang="zh-CN" sz="2800" b="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H</a:t>
                      </a:r>
                      <a:r>
                        <a:rPr lang="en-US" altLang="zh-CN" sz="2800" b="1" baseline="-25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5</a:t>
                      </a:r>
                      <a:r>
                        <a:rPr lang="en-US" altLang="zh-CN" sz="2800" b="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O</a:t>
                      </a:r>
                      <a:r>
                        <a:rPr lang="en-US" altLang="zh-CN" sz="2800" b="1" baseline="-25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7</a:t>
                      </a:r>
                      <a:endParaRPr kumimoji="0" lang="en-US" altLang="zh-CN" sz="2800" b="1" i="0" u="none" strike="noStrike" cap="none" normalizeH="0" baseline="-25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baseline="30000" smtClean="0">
                          <a:ln>
                            <a:noFill/>
                          </a:ln>
                          <a:effectLst/>
                          <a:latin typeface="Arial" panose="020b0604020202020204" pitchFamily="34" charset="0"/>
                          <a:ea typeface="宋体" panose="02010600030101010101" pitchFamily="2" charset="-122"/>
                          <a:sym typeface="+mn-ea"/>
                        </a:rPr>
                        <a:t>（柠檬酸）</a:t>
                      </a:r>
                      <a:endParaRPr kumimoji="0" lang="zh-CN"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55" name="Text Box 20"/>
          <p:cNvSpPr txBox="1"/>
          <p:nvPr/>
        </p:nvSpPr>
        <p:spPr>
          <a:xfrm>
            <a:off x="609600" y="531813"/>
            <a:ext cx="7823200" cy="584200"/>
          </a:xfrm>
          <a:prstGeom prst="rect">
            <a:avLst/>
          </a:prstGeom>
          <a:noFill/>
          <a:ln w="9525">
            <a:noFill/>
          </a:ln>
        </p:spPr>
        <p:txBody>
          <a:bodyPr wrap="square" anchor="t" anchorCtr="0">
            <a:spAutoFit/>
          </a:bodyPr>
          <a:lstStyle/>
          <a:p>
            <a:pPr>
              <a:spcBef>
                <a:spcPct val="50000"/>
              </a:spcBef>
            </a:pPr>
            <a:r>
              <a:rPr lang="zh-CN" altLang="en-US" sz="3200">
                <a:latin typeface="隶书" panose="02010509060101010101" pitchFamily="49" charset="-122"/>
                <a:ea typeface="隶书" panose="02010509060101010101" pitchFamily="49" charset="-122"/>
              </a:rPr>
              <a:t>表</a:t>
            </a:r>
            <a:r>
              <a:rPr lang="en-US" altLang="zh-CN" sz="3200">
                <a:latin typeface="隶书" panose="02010509060101010101" pitchFamily="49" charset="-122"/>
                <a:ea typeface="隶书" panose="02010509060101010101" pitchFamily="49" charset="-122"/>
              </a:rPr>
              <a:t>3-5 </a:t>
            </a:r>
            <a:r>
              <a:rPr lang="zh-CN" altLang="en-US" sz="3200">
                <a:latin typeface="隶书" panose="02010509060101010101" pitchFamily="49" charset="-122"/>
                <a:ea typeface="隶书" panose="02010509060101010101" pitchFamily="49" charset="-122"/>
              </a:rPr>
              <a:t>几种多元弱酸的电离常数（</a:t>
            </a:r>
            <a:r>
              <a:rPr lang="en-US" altLang="zh-CN" sz="3200">
                <a:latin typeface="隶书" panose="02010509060101010101" pitchFamily="49" charset="-122"/>
                <a:ea typeface="隶书" panose="02010509060101010101" pitchFamily="49" charset="-122"/>
              </a:rPr>
              <a:t>25℃</a:t>
            </a:r>
            <a:r>
              <a:rPr lang="zh-CN" altLang="en-US" sz="3200">
                <a:latin typeface="隶书" panose="02010509060101010101" pitchFamily="49" charset="-122"/>
                <a:ea typeface="隶书" panose="02010509060101010101" pitchFamily="49" charset="-122"/>
              </a:rPr>
              <a:t>）</a:t>
            </a:r>
            <a:endParaRPr lang="zh-CN" altLang="en-US" sz="3200">
              <a:latin typeface="隶书" panose="02010509060101010101" pitchFamily="49" charset="-122"/>
              <a:ea typeface="隶书" panose="02010509060101010101" pitchFamily="49" charset="-122"/>
            </a:endParaRPr>
          </a:p>
        </p:txBody>
      </p:sp>
      <p:sp>
        <p:nvSpPr>
          <p:cNvPr id="138261" name="Text Box 21"/>
          <p:cNvSpPr txBox="1"/>
          <p:nvPr/>
        </p:nvSpPr>
        <p:spPr>
          <a:xfrm>
            <a:off x="1441450" y="2217738"/>
            <a:ext cx="2613025" cy="1384300"/>
          </a:xfrm>
          <a:prstGeom prst="rect">
            <a:avLst/>
          </a:prstGeom>
          <a:noFill/>
          <a:ln w="9525">
            <a:noFill/>
          </a:ln>
        </p:spPr>
        <p:txBody>
          <a:bodyPr wrap="square" anchor="t" anchorCtr="0">
            <a:spAutoFit/>
          </a:bodyPr>
          <a:lstStyle/>
          <a:p>
            <a:r>
              <a:rPr lang="en-US" altLang="zh-CN" sz="2800">
                <a:latin typeface="Arial" panose="020b0604020202020204" pitchFamily="34" charset="0"/>
                <a:ea typeface="宋体" panose="02010600030101010101" pitchFamily="2" charset="-122"/>
              </a:rPr>
              <a:t>Ka</a:t>
            </a:r>
            <a:r>
              <a:rPr lang="en-US" altLang="zh-CN" sz="2800" baseline="-25000">
                <a:latin typeface="Arial" panose="020b0604020202020204" pitchFamily="34" charset="0"/>
                <a:ea typeface="宋体" panose="02010600030101010101" pitchFamily="2" charset="-122"/>
              </a:rPr>
              <a:t>1</a:t>
            </a:r>
            <a:r>
              <a:rPr lang="en-US" altLang="zh-CN" sz="2800">
                <a:latin typeface="Arial" panose="020b0604020202020204" pitchFamily="34" charset="0"/>
                <a:ea typeface="宋体" panose="02010600030101010101" pitchFamily="2" charset="-122"/>
              </a:rPr>
              <a:t>=7.5×10</a:t>
            </a:r>
            <a:r>
              <a:rPr lang="en-US" altLang="zh-CN" sz="2800" baseline="30000">
                <a:latin typeface="Arial" panose="020b0604020202020204" pitchFamily="34" charset="0"/>
                <a:ea typeface="宋体" panose="02010600030101010101" pitchFamily="2" charset="-122"/>
              </a:rPr>
              <a:t>-3</a:t>
            </a:r>
            <a:r>
              <a:rPr lang="en-US" altLang="zh-CN" sz="2800">
                <a:latin typeface="Arial" panose="020b0604020202020204" pitchFamily="34" charset="0"/>
                <a:ea typeface="宋体" panose="02010600030101010101" pitchFamily="2" charset="-122"/>
              </a:rPr>
              <a:t>  </a:t>
            </a:r>
            <a:endParaRPr lang="en-US" altLang="zh-CN" sz="2800">
              <a:latin typeface="Arial" panose="020b0604020202020204" pitchFamily="34" charset="0"/>
              <a:ea typeface="宋体" panose="02010600030101010101" pitchFamily="2" charset="-122"/>
            </a:endParaRPr>
          </a:p>
          <a:p>
            <a:r>
              <a:rPr lang="en-US" altLang="zh-CN" sz="2800">
                <a:latin typeface="Arial" panose="020b0604020202020204" pitchFamily="34" charset="0"/>
                <a:ea typeface="宋体" panose="02010600030101010101" pitchFamily="2" charset="-122"/>
              </a:rPr>
              <a:t>Ka</a:t>
            </a:r>
            <a:r>
              <a:rPr lang="en-US" altLang="zh-CN" sz="2800" baseline="-25000">
                <a:latin typeface="Arial" panose="020b0604020202020204" pitchFamily="34" charset="0"/>
                <a:ea typeface="宋体" panose="02010600030101010101" pitchFamily="2" charset="-122"/>
              </a:rPr>
              <a:t>2</a:t>
            </a:r>
            <a:r>
              <a:rPr lang="en-US" altLang="zh-CN" sz="2800">
                <a:latin typeface="Arial" panose="020b0604020202020204" pitchFamily="34" charset="0"/>
                <a:ea typeface="宋体" panose="02010600030101010101" pitchFamily="2" charset="-122"/>
              </a:rPr>
              <a:t>=6.2×10</a:t>
            </a:r>
            <a:r>
              <a:rPr lang="en-US" altLang="zh-CN" sz="2800" baseline="30000">
                <a:latin typeface="Arial" panose="020b0604020202020204" pitchFamily="34" charset="0"/>
                <a:ea typeface="宋体" panose="02010600030101010101" pitchFamily="2" charset="-122"/>
              </a:rPr>
              <a:t>-8</a:t>
            </a:r>
            <a:endParaRPr lang="en-US" altLang="zh-CN" sz="2800" baseline="30000">
              <a:latin typeface="Arial" panose="020b0604020202020204" pitchFamily="34" charset="0"/>
              <a:ea typeface="宋体" panose="02010600030101010101" pitchFamily="2" charset="-122"/>
            </a:endParaRPr>
          </a:p>
          <a:p>
            <a:r>
              <a:rPr lang="en-US" altLang="zh-CN" sz="2800">
                <a:latin typeface="Arial" panose="020b0604020202020204" pitchFamily="34" charset="0"/>
                <a:ea typeface="宋体" panose="02010600030101010101" pitchFamily="2" charset="-122"/>
              </a:rPr>
              <a:t>Ka</a:t>
            </a:r>
            <a:r>
              <a:rPr lang="en-US" altLang="zh-CN" sz="2800" baseline="-25000">
                <a:latin typeface="Arial" panose="020b0604020202020204" pitchFamily="34" charset="0"/>
                <a:ea typeface="宋体" panose="02010600030101010101" pitchFamily="2" charset="-122"/>
              </a:rPr>
              <a:t>3</a:t>
            </a:r>
            <a:r>
              <a:rPr lang="en-US" altLang="zh-CN" sz="2800">
                <a:latin typeface="Arial" panose="020b0604020202020204" pitchFamily="34" charset="0"/>
                <a:ea typeface="宋体" panose="02010600030101010101" pitchFamily="2" charset="-122"/>
              </a:rPr>
              <a:t>=2.2×10</a:t>
            </a:r>
            <a:r>
              <a:rPr lang="en-US" altLang="zh-CN" sz="2800" baseline="30000">
                <a:latin typeface="Arial" panose="020b0604020202020204" pitchFamily="34" charset="0"/>
                <a:ea typeface="宋体" panose="02010600030101010101" pitchFamily="2" charset="-122"/>
              </a:rPr>
              <a:t>-13</a:t>
            </a:r>
            <a:endParaRPr lang="en-US" altLang="zh-CN" sz="2800" baseline="30000">
              <a:latin typeface="Arial" panose="020b0604020202020204" pitchFamily="34" charset="0"/>
              <a:ea typeface="宋体" panose="02010600030101010101" pitchFamily="2" charset="-122"/>
            </a:endParaRPr>
          </a:p>
        </p:txBody>
      </p:sp>
      <p:sp>
        <p:nvSpPr>
          <p:cNvPr id="138263" name="Text Box 23"/>
          <p:cNvSpPr txBox="1"/>
          <p:nvPr/>
        </p:nvSpPr>
        <p:spPr>
          <a:xfrm>
            <a:off x="1441450" y="3851275"/>
            <a:ext cx="2565400" cy="952500"/>
          </a:xfrm>
          <a:prstGeom prst="rect">
            <a:avLst/>
          </a:prstGeom>
          <a:noFill/>
          <a:ln w="9525">
            <a:noFill/>
          </a:ln>
        </p:spPr>
        <p:txBody>
          <a:bodyPr wrap="square" anchor="t" anchorCtr="0">
            <a:spAutoFit/>
          </a:bodyPr>
          <a:lstStyle/>
          <a:p>
            <a:r>
              <a:rPr lang="en-US" altLang="zh-CN" sz="2800">
                <a:latin typeface="Arial" panose="020b0604020202020204" pitchFamily="34" charset="0"/>
                <a:ea typeface="宋体" panose="02010600030101010101" pitchFamily="2" charset="-122"/>
              </a:rPr>
              <a:t>Ka</a:t>
            </a:r>
            <a:r>
              <a:rPr lang="en-US" altLang="zh-CN" sz="2800" baseline="-25000">
                <a:latin typeface="Arial" panose="020b0604020202020204" pitchFamily="34" charset="0"/>
                <a:ea typeface="宋体" panose="02010600030101010101" pitchFamily="2" charset="-122"/>
              </a:rPr>
              <a:t>1</a:t>
            </a:r>
            <a:r>
              <a:rPr lang="en-US" altLang="zh-CN" sz="2800">
                <a:latin typeface="Arial" panose="020b0604020202020204" pitchFamily="34" charset="0"/>
                <a:ea typeface="宋体" panose="02010600030101010101" pitchFamily="2" charset="-122"/>
              </a:rPr>
              <a:t>=9.1×10</a:t>
            </a:r>
            <a:r>
              <a:rPr lang="en-US" altLang="zh-CN" sz="2800" baseline="30000">
                <a:latin typeface="Arial" panose="020b0604020202020204" pitchFamily="34" charset="0"/>
                <a:ea typeface="宋体" panose="02010600030101010101" pitchFamily="2" charset="-122"/>
              </a:rPr>
              <a:t>-8 </a:t>
            </a:r>
            <a:r>
              <a:rPr lang="en-US" altLang="zh-CN" sz="2800">
                <a:latin typeface="Arial" panose="020b0604020202020204" pitchFamily="34" charset="0"/>
                <a:ea typeface="宋体" panose="02010600030101010101" pitchFamily="2" charset="-122"/>
              </a:rPr>
              <a:t> </a:t>
            </a:r>
            <a:endParaRPr lang="en-US" altLang="zh-CN" sz="2800">
              <a:latin typeface="Arial" panose="020b0604020202020204" pitchFamily="34" charset="0"/>
              <a:ea typeface="宋体" panose="02010600030101010101" pitchFamily="2" charset="-122"/>
            </a:endParaRPr>
          </a:p>
          <a:p>
            <a:r>
              <a:rPr lang="en-US" altLang="zh-CN" sz="2800">
                <a:latin typeface="Arial" panose="020b0604020202020204" pitchFamily="34" charset="0"/>
                <a:ea typeface="宋体" panose="02010600030101010101" pitchFamily="2" charset="-122"/>
              </a:rPr>
              <a:t>Ka</a:t>
            </a:r>
            <a:r>
              <a:rPr lang="en-US" altLang="zh-CN" sz="2800" baseline="-25000">
                <a:latin typeface="Arial" panose="020b0604020202020204" pitchFamily="34" charset="0"/>
                <a:ea typeface="宋体" panose="02010600030101010101" pitchFamily="2" charset="-122"/>
              </a:rPr>
              <a:t>2</a:t>
            </a:r>
            <a:r>
              <a:rPr lang="en-US" altLang="zh-CN" sz="2800">
                <a:latin typeface="Arial" panose="020b0604020202020204" pitchFamily="34" charset="0"/>
                <a:ea typeface="宋体" panose="02010600030101010101" pitchFamily="2" charset="-122"/>
              </a:rPr>
              <a:t>=1.1×10</a:t>
            </a:r>
            <a:r>
              <a:rPr lang="en-US" altLang="zh-CN" sz="2800" baseline="30000">
                <a:latin typeface="Arial" panose="020b0604020202020204" pitchFamily="34" charset="0"/>
                <a:ea typeface="宋体" panose="02010600030101010101" pitchFamily="2" charset="-122"/>
              </a:rPr>
              <a:t>-12</a:t>
            </a:r>
            <a:endParaRPr lang="en-US" altLang="zh-CN" sz="2800" baseline="30000">
              <a:latin typeface="Arial" panose="020b0604020202020204" pitchFamily="34" charset="0"/>
              <a:ea typeface="宋体" panose="02010600030101010101" pitchFamily="2" charset="-122"/>
            </a:endParaRPr>
          </a:p>
        </p:txBody>
      </p:sp>
      <p:sp>
        <p:nvSpPr>
          <p:cNvPr id="3" name="Text Box 23"/>
          <p:cNvSpPr txBox="1"/>
          <p:nvPr/>
        </p:nvSpPr>
        <p:spPr>
          <a:xfrm>
            <a:off x="5711825" y="2206625"/>
            <a:ext cx="2565400" cy="952500"/>
          </a:xfrm>
          <a:prstGeom prst="rect">
            <a:avLst/>
          </a:prstGeom>
          <a:noFill/>
          <a:ln w="9525">
            <a:noFill/>
          </a:ln>
        </p:spPr>
        <p:txBody>
          <a:bodyPr wrap="square" anchor="t" anchorCtr="0">
            <a:spAutoFit/>
          </a:bodyPr>
          <a:lstStyle/>
          <a:p>
            <a:r>
              <a:rPr lang="en-US" altLang="zh-CN" sz="2800">
                <a:latin typeface="Arial" panose="020b0604020202020204" pitchFamily="34" charset="0"/>
                <a:ea typeface="宋体" panose="02010600030101010101" pitchFamily="2" charset="-122"/>
              </a:rPr>
              <a:t>K</a:t>
            </a:r>
            <a:r>
              <a:rPr lang="en-US" altLang="zh-CN" sz="2800">
                <a:latin typeface="Arial" panose="020b0604020202020204" pitchFamily="34" charset="0"/>
                <a:ea typeface="宋体" panose="02010600030101010101" pitchFamily="2" charset="-122"/>
                <a:sym typeface="宋体" panose="02010600030101010101" pitchFamily="2" charset="-122"/>
              </a:rPr>
              <a:t>a</a:t>
            </a:r>
            <a:r>
              <a:rPr lang="en-US" altLang="zh-CN" sz="2800" baseline="-25000">
                <a:latin typeface="Arial" panose="020b0604020202020204" pitchFamily="34" charset="0"/>
                <a:ea typeface="宋体" panose="02010600030101010101" pitchFamily="2" charset="-122"/>
              </a:rPr>
              <a:t>1</a:t>
            </a:r>
            <a:r>
              <a:rPr lang="en-US" altLang="zh-CN" sz="2800">
                <a:latin typeface="Arial" panose="020b0604020202020204" pitchFamily="34" charset="0"/>
                <a:ea typeface="宋体" panose="02010600030101010101" pitchFamily="2" charset="-122"/>
              </a:rPr>
              <a:t>=5.9×10</a:t>
            </a:r>
            <a:r>
              <a:rPr lang="en-US" altLang="zh-CN" sz="2800" baseline="30000">
                <a:latin typeface="Arial" panose="020b0604020202020204" pitchFamily="34" charset="0"/>
                <a:ea typeface="宋体" panose="02010600030101010101" pitchFamily="2" charset="-122"/>
              </a:rPr>
              <a:t>-2 </a:t>
            </a:r>
            <a:r>
              <a:rPr lang="en-US" altLang="zh-CN" sz="2800">
                <a:latin typeface="Arial" panose="020b0604020202020204" pitchFamily="34" charset="0"/>
                <a:ea typeface="宋体" panose="02010600030101010101" pitchFamily="2" charset="-122"/>
              </a:rPr>
              <a:t> </a:t>
            </a:r>
            <a:endParaRPr lang="en-US" altLang="zh-CN" sz="2800">
              <a:latin typeface="Arial" panose="020b0604020202020204" pitchFamily="34" charset="0"/>
              <a:ea typeface="宋体" panose="02010600030101010101" pitchFamily="2" charset="-122"/>
            </a:endParaRPr>
          </a:p>
          <a:p>
            <a:r>
              <a:rPr lang="en-US" altLang="zh-CN" sz="2800">
                <a:latin typeface="Arial" panose="020b0604020202020204" pitchFamily="34" charset="0"/>
                <a:ea typeface="宋体" panose="02010600030101010101" pitchFamily="2" charset="-122"/>
              </a:rPr>
              <a:t>K</a:t>
            </a:r>
            <a:r>
              <a:rPr lang="en-US" altLang="zh-CN" sz="2800">
                <a:latin typeface="Arial" panose="020b0604020202020204" pitchFamily="34" charset="0"/>
                <a:ea typeface="宋体" panose="02010600030101010101" pitchFamily="2" charset="-122"/>
                <a:sym typeface="宋体" panose="02010600030101010101" pitchFamily="2" charset="-122"/>
              </a:rPr>
              <a:t>a</a:t>
            </a:r>
            <a:r>
              <a:rPr lang="en-US" altLang="zh-CN" sz="2800" baseline="-25000">
                <a:latin typeface="Arial" panose="020b0604020202020204" pitchFamily="34" charset="0"/>
                <a:ea typeface="宋体" panose="02010600030101010101" pitchFamily="2" charset="-122"/>
              </a:rPr>
              <a:t>2</a:t>
            </a:r>
            <a:r>
              <a:rPr lang="en-US" altLang="zh-CN" sz="2800">
                <a:latin typeface="Arial" panose="020b0604020202020204" pitchFamily="34" charset="0"/>
                <a:ea typeface="宋体" panose="02010600030101010101" pitchFamily="2" charset="-122"/>
              </a:rPr>
              <a:t>=6.4×10</a:t>
            </a:r>
            <a:r>
              <a:rPr lang="en-US" altLang="zh-CN" sz="2800" baseline="30000">
                <a:latin typeface="Arial" panose="020b0604020202020204" pitchFamily="34" charset="0"/>
                <a:ea typeface="宋体" panose="02010600030101010101" pitchFamily="2" charset="-122"/>
              </a:rPr>
              <a:t>-5</a:t>
            </a:r>
            <a:endParaRPr lang="en-US" altLang="zh-CN" sz="2800" baseline="30000">
              <a:latin typeface="Arial" panose="020b0604020202020204" pitchFamily="34" charset="0"/>
              <a:ea typeface="宋体" panose="02010600030101010101" pitchFamily="2" charset="-122"/>
            </a:endParaRPr>
          </a:p>
        </p:txBody>
      </p:sp>
      <p:sp>
        <p:nvSpPr>
          <p:cNvPr id="4" name="Text Box 21"/>
          <p:cNvSpPr txBox="1"/>
          <p:nvPr/>
        </p:nvSpPr>
        <p:spPr>
          <a:xfrm>
            <a:off x="5648325" y="3781425"/>
            <a:ext cx="2613025" cy="1382713"/>
          </a:xfrm>
          <a:prstGeom prst="rect">
            <a:avLst/>
          </a:prstGeom>
          <a:noFill/>
          <a:ln w="9525">
            <a:noFill/>
          </a:ln>
        </p:spPr>
        <p:txBody>
          <a:bodyPr wrap="square" anchor="t" anchorCtr="0">
            <a:spAutoFit/>
          </a:bodyPr>
          <a:lstStyle/>
          <a:p>
            <a:r>
              <a:rPr lang="en-US" altLang="zh-CN" sz="2800">
                <a:latin typeface="Arial" panose="020b0604020202020204" pitchFamily="34" charset="0"/>
                <a:ea typeface="宋体" panose="02010600030101010101" pitchFamily="2" charset="-122"/>
              </a:rPr>
              <a:t>Ka</a:t>
            </a:r>
            <a:r>
              <a:rPr lang="en-US" altLang="zh-CN" sz="2800" baseline="-25000">
                <a:latin typeface="Arial" panose="020b0604020202020204" pitchFamily="34" charset="0"/>
                <a:ea typeface="宋体" panose="02010600030101010101" pitchFamily="2" charset="-122"/>
              </a:rPr>
              <a:t>1</a:t>
            </a:r>
            <a:r>
              <a:rPr lang="en-US" altLang="zh-CN" sz="2800">
                <a:latin typeface="Arial" panose="020b0604020202020204" pitchFamily="34" charset="0"/>
                <a:ea typeface="宋体" panose="02010600030101010101" pitchFamily="2" charset="-122"/>
              </a:rPr>
              <a:t>=7.1×10</a:t>
            </a:r>
            <a:r>
              <a:rPr lang="en-US" altLang="zh-CN" sz="2800" baseline="30000">
                <a:latin typeface="Arial" panose="020b0604020202020204" pitchFamily="34" charset="0"/>
                <a:ea typeface="宋体" panose="02010600030101010101" pitchFamily="2" charset="-122"/>
              </a:rPr>
              <a:t>-4</a:t>
            </a:r>
            <a:r>
              <a:rPr lang="en-US" altLang="zh-CN" sz="2800">
                <a:latin typeface="Arial" panose="020b0604020202020204" pitchFamily="34" charset="0"/>
                <a:ea typeface="宋体" panose="02010600030101010101" pitchFamily="2" charset="-122"/>
              </a:rPr>
              <a:t>  </a:t>
            </a:r>
            <a:endParaRPr lang="en-US" altLang="zh-CN" sz="2800">
              <a:latin typeface="Arial" panose="020b0604020202020204" pitchFamily="34" charset="0"/>
              <a:ea typeface="宋体" panose="02010600030101010101" pitchFamily="2" charset="-122"/>
            </a:endParaRPr>
          </a:p>
          <a:p>
            <a:r>
              <a:rPr lang="en-US" altLang="zh-CN" sz="2800">
                <a:latin typeface="Arial" panose="020b0604020202020204" pitchFamily="34" charset="0"/>
                <a:ea typeface="宋体" panose="02010600030101010101" pitchFamily="2" charset="-122"/>
              </a:rPr>
              <a:t>K</a:t>
            </a:r>
            <a:r>
              <a:rPr lang="en-US" altLang="zh-CN" sz="2800">
                <a:latin typeface="Arial" panose="020b0604020202020204" pitchFamily="34" charset="0"/>
                <a:ea typeface="宋体" panose="02010600030101010101" pitchFamily="2" charset="-122"/>
                <a:sym typeface="宋体" panose="02010600030101010101" pitchFamily="2" charset="-122"/>
              </a:rPr>
              <a:t>a</a:t>
            </a:r>
            <a:r>
              <a:rPr lang="en-US" altLang="zh-CN" sz="2800" baseline="-25000">
                <a:latin typeface="Arial" panose="020b0604020202020204" pitchFamily="34" charset="0"/>
                <a:ea typeface="宋体" panose="02010600030101010101" pitchFamily="2" charset="-122"/>
              </a:rPr>
              <a:t>2</a:t>
            </a:r>
            <a:r>
              <a:rPr lang="en-US" altLang="zh-CN" sz="2800">
                <a:latin typeface="Arial" panose="020b0604020202020204" pitchFamily="34" charset="0"/>
                <a:ea typeface="宋体" panose="02010600030101010101" pitchFamily="2" charset="-122"/>
              </a:rPr>
              <a:t>=1.7×10</a:t>
            </a:r>
            <a:r>
              <a:rPr lang="en-US" altLang="zh-CN" sz="2800" baseline="30000">
                <a:latin typeface="Arial" panose="020b0604020202020204" pitchFamily="34" charset="0"/>
                <a:ea typeface="宋体" panose="02010600030101010101" pitchFamily="2" charset="-122"/>
              </a:rPr>
              <a:t>-5</a:t>
            </a:r>
            <a:endParaRPr lang="en-US" altLang="zh-CN" sz="2800" baseline="30000">
              <a:latin typeface="Arial" panose="020b0604020202020204" pitchFamily="34" charset="0"/>
              <a:ea typeface="宋体" panose="02010600030101010101" pitchFamily="2" charset="-122"/>
            </a:endParaRPr>
          </a:p>
          <a:p>
            <a:r>
              <a:rPr lang="en-US" altLang="zh-CN" sz="2800">
                <a:latin typeface="Arial" panose="020b0604020202020204" pitchFamily="34" charset="0"/>
                <a:ea typeface="宋体" panose="02010600030101010101" pitchFamily="2" charset="-122"/>
              </a:rPr>
              <a:t>K</a:t>
            </a:r>
            <a:r>
              <a:rPr lang="en-US" altLang="zh-CN" sz="2800">
                <a:latin typeface="Arial" panose="020b0604020202020204" pitchFamily="34" charset="0"/>
                <a:ea typeface="宋体" panose="02010600030101010101" pitchFamily="2" charset="-122"/>
                <a:sym typeface="宋体" panose="02010600030101010101" pitchFamily="2" charset="-122"/>
              </a:rPr>
              <a:t>a</a:t>
            </a:r>
            <a:r>
              <a:rPr lang="en-US" altLang="zh-CN" sz="2800" baseline="-25000">
                <a:latin typeface="Arial" panose="020b0604020202020204" pitchFamily="34" charset="0"/>
                <a:ea typeface="宋体" panose="02010600030101010101" pitchFamily="2" charset="-122"/>
              </a:rPr>
              <a:t>3</a:t>
            </a:r>
            <a:r>
              <a:rPr lang="en-US" altLang="zh-CN" sz="2800">
                <a:latin typeface="Arial" panose="020b0604020202020204" pitchFamily="34" charset="0"/>
                <a:ea typeface="宋体" panose="02010600030101010101" pitchFamily="2" charset="-122"/>
              </a:rPr>
              <a:t>=4.1×10</a:t>
            </a:r>
            <a:r>
              <a:rPr lang="en-US" altLang="zh-CN" sz="2800" baseline="30000">
                <a:latin typeface="Arial" panose="020b0604020202020204" pitchFamily="34" charset="0"/>
                <a:ea typeface="宋体" panose="02010600030101010101" pitchFamily="2" charset="-122"/>
              </a:rPr>
              <a:t>-7</a:t>
            </a:r>
            <a:endParaRPr lang="en-US" altLang="zh-CN" sz="2800" baseline="3000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261"/>
                                        </p:tgtEl>
                                        <p:attrNameLst>
                                          <p:attrName>style.visibility</p:attrName>
                                        </p:attrNameLst>
                                      </p:cBhvr>
                                      <p:to>
                                        <p:strVal val="visible"/>
                                      </p:to>
                                    </p:set>
                                    <p:anim calcmode="lin" valueType="num">
                                      <p:cBhvr additive="base">
                                        <p:cTn id="7" dur="500" fill="hold"/>
                                        <p:tgtEl>
                                          <p:spTgt spid="138261"/>
                                        </p:tgtEl>
                                        <p:attrNameLst>
                                          <p:attrName>ppt_x</p:attrName>
                                        </p:attrNameLst>
                                      </p:cBhvr>
                                      <p:tavLst>
                                        <p:tav tm="0">
                                          <p:val>
                                            <p:strVal val="#ppt_x"/>
                                          </p:val>
                                        </p:tav>
                                        <p:tav tm="100000">
                                          <p:val>
                                            <p:strVal val="#ppt_x"/>
                                          </p:val>
                                        </p:tav>
                                      </p:tavLst>
                                    </p:anim>
                                    <p:anim calcmode="lin" valueType="num">
                                      <p:cBhvr additive="base">
                                        <p:cTn id="8" dur="500" fill="hold"/>
                                        <p:tgtEl>
                                          <p:spTgt spid="1382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8263"/>
                                        </p:tgtEl>
                                        <p:attrNameLst>
                                          <p:attrName>style.visibility</p:attrName>
                                        </p:attrNameLst>
                                      </p:cBhvr>
                                      <p:to>
                                        <p:strVal val="visible"/>
                                      </p:to>
                                    </p:set>
                                    <p:anim calcmode="lin" valueType="num">
                                      <p:cBhvr additive="base">
                                        <p:cTn id="13" dur="500" fill="hold"/>
                                        <p:tgtEl>
                                          <p:spTgt spid="138263"/>
                                        </p:tgtEl>
                                        <p:attrNameLst>
                                          <p:attrName>ppt_x</p:attrName>
                                        </p:attrNameLst>
                                      </p:cBhvr>
                                      <p:tavLst>
                                        <p:tav tm="0">
                                          <p:val>
                                            <p:strVal val="#ppt_x"/>
                                          </p:val>
                                        </p:tav>
                                        <p:tav tm="100000">
                                          <p:val>
                                            <p:strVal val="#ppt_x"/>
                                          </p:val>
                                        </p:tav>
                                      </p:tavLst>
                                    </p:anim>
                                    <p:anim calcmode="lin" valueType="num">
                                      <p:cBhvr additive="base">
                                        <p:cTn id="14" dur="500" fill="hold"/>
                                        <p:tgtEl>
                                          <p:spTgt spid="13826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61" grpId="0"/>
      <p:bldP spid="138263" grpId="0"/>
      <p:bldP spid="3" grpId="0"/>
      <p:bldP spid="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Box 20"/>
          <p:cNvSpPr txBox="1"/>
          <p:nvPr/>
        </p:nvSpPr>
        <p:spPr>
          <a:xfrm>
            <a:off x="381000" y="457200"/>
            <a:ext cx="8440738" cy="1814513"/>
          </a:xfrm>
          <a:prstGeom prst="rect">
            <a:avLst/>
          </a:prstGeom>
          <a:noFill/>
          <a:ln w="9525">
            <a:noFill/>
          </a:ln>
        </p:spPr>
        <p:txBody>
          <a:bodyPr wrap="square" anchor="t" anchorCtr="0">
            <a:spAutoFit/>
          </a:bodyPr>
          <a:lstStyle/>
          <a:p>
            <a:pPr>
              <a:spcBef>
                <a:spcPct val="50000"/>
              </a:spcBef>
            </a:pPr>
            <a:r>
              <a:rPr lang="zh-CN" altLang="en-US" sz="2800">
                <a:latin typeface="隶书" panose="02010509060101010101" pitchFamily="49" charset="-122"/>
                <a:ea typeface="隶书" panose="02010509060101010101" pitchFamily="49" charset="-122"/>
              </a:rPr>
              <a:t>说明：弱酸、弱碱在生产、生活中广泛存在。次氯酸可作漂白剂、氧化剂、除臭剂和消毒剂；一水合氨可作为生产化肥的原料，纺织、印染行业的助剂。酸碱指示剂大多是有机弱酸或有机弱碱。</a:t>
            </a:r>
            <a:endParaRPr lang="zh-CN" altLang="en-US" sz="2800">
              <a:latin typeface="隶书" panose="02010509060101010101" pitchFamily="49" charset="-122"/>
              <a:ea typeface="隶书" panose="02010509060101010101" pitchFamily="49" charset="-122"/>
            </a:endParaRPr>
          </a:p>
        </p:txBody>
      </p:sp>
      <p:sp>
        <p:nvSpPr>
          <p:cNvPr id="15403" name="Text Box 44"/>
          <p:cNvSpPr txBox="1"/>
          <p:nvPr/>
        </p:nvSpPr>
        <p:spPr>
          <a:xfrm>
            <a:off x="228600" y="2393950"/>
            <a:ext cx="8112125" cy="583565"/>
          </a:xfrm>
          <a:prstGeom prst="rect">
            <a:avLst/>
          </a:prstGeom>
          <a:noFill/>
          <a:ln w="9525">
            <a:noFill/>
          </a:ln>
        </p:spPr>
        <p:txBody>
          <a:bodyPr wrap="square" anchor="t" anchorCtr="0">
            <a:spAutoFit/>
          </a:bodyPr>
          <a:lstStyle/>
          <a:p>
            <a:r>
              <a:rPr lang="zh-CN" altLang="en-US" sz="3200">
                <a:latin typeface="隶书" panose="02010509060101010101" pitchFamily="49" charset="-122"/>
                <a:ea typeface="隶书" panose="02010509060101010101" pitchFamily="49" charset="-122"/>
                <a:sym typeface="宋体" panose="02010600030101010101" pitchFamily="2" charset="-122"/>
              </a:rPr>
              <a:t>【生活向导</a:t>
            </a:r>
            <a:r>
              <a:rPr lang="en-US" altLang="zh-CN" sz="3200">
                <a:latin typeface="隶书" panose="02010509060101010101" pitchFamily="49" charset="-122"/>
                <a:ea typeface="隶书" panose="02010509060101010101" pitchFamily="49" charset="-122"/>
                <a:sym typeface="宋体" panose="02010600030101010101" pitchFamily="2" charset="-122"/>
              </a:rPr>
              <a:t>】</a:t>
            </a:r>
            <a:r>
              <a:rPr lang="en-US" altLang="zh-CN" sz="3200">
                <a:latin typeface="隶书" panose="02010509060101010101" pitchFamily="49" charset="-122"/>
                <a:ea typeface="隶书" panose="02010509060101010101" pitchFamily="49" charset="-122"/>
              </a:rPr>
              <a:t>P87  </a:t>
            </a:r>
            <a:r>
              <a:rPr lang="zh-CN" altLang="en-US" sz="3200">
                <a:latin typeface="隶书" panose="02010509060101010101" pitchFamily="49" charset="-122"/>
                <a:ea typeface="隶书" panose="02010509060101010101" pitchFamily="49" charset="-122"/>
              </a:rPr>
              <a:t>生活中的有机弱酸</a:t>
            </a:r>
            <a:endParaRPr lang="zh-CN" altLang="en-US" sz="3200">
              <a:latin typeface="隶书" panose="02010509060101010101" pitchFamily="49" charset="-122"/>
              <a:ea typeface="隶书" panose="02010509060101010101" pitchFamily="49" charset="-122"/>
            </a:endParaRPr>
          </a:p>
        </p:txBody>
      </p:sp>
      <p:grpSp>
        <p:nvGrpSpPr>
          <p:cNvPr id="3" name="组合 2"/>
          <p:cNvGrpSpPr/>
          <p:nvPr/>
        </p:nvGrpSpPr>
        <p:grpSpPr>
          <a:xfrm>
            <a:off x="152400" y="3276600"/>
            <a:ext cx="2724150" cy="2636838"/>
            <a:chOff x="2041" y="5400"/>
            <a:chExt cx="4290" cy="4152"/>
          </a:xfrm>
        </p:grpSpPr>
        <p:sp>
          <p:nvSpPr>
            <p:cNvPr id="19460" name="Text Box 5"/>
            <p:cNvSpPr txBox="1"/>
            <p:nvPr/>
          </p:nvSpPr>
          <p:spPr>
            <a:xfrm>
              <a:off x="2641" y="8640"/>
              <a:ext cx="2835" cy="912"/>
            </a:xfrm>
            <a:prstGeom prst="rect">
              <a:avLst/>
            </a:prstGeom>
            <a:noFill/>
            <a:ln w="9525">
              <a:noFill/>
            </a:ln>
          </p:spPr>
          <p:txBody>
            <a:bodyPr anchor="t" anchorCtr="0">
              <a:spAutoFit/>
            </a:bodyPr>
            <a:lstStyle/>
            <a:p>
              <a:r>
                <a:rPr lang="zh-CN" altLang="en-US" sz="3200">
                  <a:solidFill>
                    <a:srgbClr val="FF5050"/>
                  </a:solidFill>
                  <a:latin typeface="Arial" panose="020b0604020202020204" pitchFamily="34" charset="0"/>
                  <a:ea typeface="黑体" panose="02010609060101010101" pitchFamily="49" charset="-122"/>
                </a:rPr>
                <a:t>柠檬酸</a:t>
              </a:r>
              <a:endParaRPr lang="zh-CN" altLang="en-US" sz="3200">
                <a:solidFill>
                  <a:srgbClr val="FF5050"/>
                </a:solidFill>
                <a:latin typeface="Arial" panose="020b0604020202020204" pitchFamily="34" charset="0"/>
                <a:ea typeface="黑体" panose="02010609060101010101" pitchFamily="49" charset="-122"/>
              </a:endParaRPr>
            </a:p>
          </p:txBody>
        </p:sp>
        <p:pic>
          <p:nvPicPr>
            <p:cNvPr id="19461" name="图片 4110" descr="u=40192153,1156646708&amp;fm=21&amp;gp=0"/>
            <p:cNvPicPr>
              <a:picLocks noChangeAspect="1"/>
            </p:cNvPicPr>
            <p:nvPr>
              <p:custDataLst>
                <p:tags r:id="rId3"/>
              </p:custDataLst>
            </p:nvPr>
          </p:nvPicPr>
          <p:blipFill>
            <a:blip r:embed="rId2"/>
            <a:stretch>
              <a:fillRect/>
            </a:stretch>
          </p:blipFill>
          <p:spPr>
            <a:xfrm>
              <a:off x="2040" y="5399"/>
              <a:ext cx="4290" cy="3300"/>
            </a:xfrm>
            <a:prstGeom prst="rect">
              <a:avLst/>
            </a:prstGeom>
            <a:noFill/>
            <a:ln w="9525">
              <a:noFill/>
            </a:ln>
          </p:spPr>
        </p:pic>
      </p:grpSp>
      <p:grpSp>
        <p:nvGrpSpPr>
          <p:cNvPr id="7" name="组合 6"/>
          <p:cNvGrpSpPr/>
          <p:nvPr/>
        </p:nvGrpSpPr>
        <p:grpSpPr>
          <a:xfrm>
            <a:off x="2743200" y="3049588"/>
            <a:ext cx="2879725" cy="1876425"/>
            <a:chOff x="283" y="3245"/>
            <a:chExt cx="4534" cy="2955"/>
          </a:xfrm>
        </p:grpSpPr>
        <p:pic>
          <p:nvPicPr>
            <p:cNvPr id="19463" name="图片 4112" descr="u=1614650493,1052286285&amp;fm=21&amp;gp=0"/>
            <p:cNvPicPr>
              <a:picLocks noChangeAspect="1"/>
            </p:cNvPicPr>
            <p:nvPr/>
          </p:nvPicPr>
          <p:blipFill>
            <a:blip r:embed="rId4"/>
            <a:stretch>
              <a:fillRect/>
            </a:stretch>
          </p:blipFill>
          <p:spPr>
            <a:xfrm>
              <a:off x="283" y="3245"/>
              <a:ext cx="4535" cy="1928"/>
            </a:xfrm>
            <a:prstGeom prst="rect">
              <a:avLst/>
            </a:prstGeom>
            <a:noFill/>
            <a:ln w="9525">
              <a:noFill/>
            </a:ln>
          </p:spPr>
        </p:pic>
        <p:sp>
          <p:nvSpPr>
            <p:cNvPr id="19464" name="Text Box 5"/>
            <p:cNvSpPr txBox="1"/>
            <p:nvPr/>
          </p:nvSpPr>
          <p:spPr>
            <a:xfrm>
              <a:off x="565" y="5288"/>
              <a:ext cx="2835" cy="912"/>
            </a:xfrm>
            <a:prstGeom prst="rect">
              <a:avLst/>
            </a:prstGeom>
            <a:noFill/>
            <a:ln w="9525">
              <a:noFill/>
            </a:ln>
          </p:spPr>
          <p:txBody>
            <a:bodyPr anchor="t" anchorCtr="0">
              <a:spAutoFit/>
            </a:bodyPr>
            <a:lstStyle/>
            <a:p>
              <a:r>
                <a:rPr lang="zh-CN" altLang="en-US" sz="3200">
                  <a:solidFill>
                    <a:srgbClr val="FF5050"/>
                  </a:solidFill>
                  <a:latin typeface="Arial" panose="020b0604020202020204" pitchFamily="34" charset="0"/>
                  <a:ea typeface="黑体" panose="02010609060101010101" pitchFamily="49" charset="-122"/>
                </a:rPr>
                <a:t>苹果酸</a:t>
              </a:r>
              <a:endParaRPr lang="zh-CN" altLang="en-US" sz="3200">
                <a:solidFill>
                  <a:srgbClr val="FF5050"/>
                </a:solidFill>
                <a:latin typeface="Arial" panose="020b0604020202020204" pitchFamily="34" charset="0"/>
                <a:ea typeface="黑体" panose="02010609060101010101" pitchFamily="49" charset="-122"/>
              </a:endParaRPr>
            </a:p>
          </p:txBody>
        </p:sp>
      </p:grpSp>
      <p:grpSp>
        <p:nvGrpSpPr>
          <p:cNvPr id="9" name="组合 8"/>
          <p:cNvGrpSpPr/>
          <p:nvPr/>
        </p:nvGrpSpPr>
        <p:grpSpPr>
          <a:xfrm>
            <a:off x="6562725" y="3049588"/>
            <a:ext cx="2349500" cy="1050925"/>
            <a:chOff x="10334" y="4803"/>
            <a:chExt cx="3702" cy="1655"/>
          </a:xfrm>
        </p:grpSpPr>
        <p:sp>
          <p:nvSpPr>
            <p:cNvPr id="19466" name="Text Box 13"/>
            <p:cNvSpPr txBox="1"/>
            <p:nvPr/>
          </p:nvSpPr>
          <p:spPr>
            <a:xfrm>
              <a:off x="10334" y="5540"/>
              <a:ext cx="3702" cy="919"/>
            </a:xfrm>
            <a:prstGeom prst="rect">
              <a:avLst/>
            </a:prstGeom>
            <a:noFill/>
            <a:ln w="9525">
              <a:noFill/>
            </a:ln>
          </p:spPr>
          <p:txBody>
            <a:bodyPr wrap="square" anchor="t" anchorCtr="0">
              <a:spAutoFit/>
            </a:bodyPr>
            <a:lstStyle/>
            <a:p>
              <a:r>
                <a:rPr lang="zh-CN" altLang="en-US" sz="3200">
                  <a:latin typeface="楷体" panose="02010609060101010101" charset="-122"/>
                  <a:ea typeface="楷体" panose="02010609060101010101" charset="-122"/>
                </a:rPr>
                <a:t>蚁酸（甲酸）</a:t>
              </a:r>
              <a:endParaRPr lang="zh-CN" altLang="en-US" sz="3200">
                <a:latin typeface="楷体" panose="02010609060101010101" charset="-122"/>
                <a:ea typeface="楷体" panose="02010609060101010101" charset="-122"/>
              </a:endParaRPr>
            </a:p>
          </p:txBody>
        </p:sp>
        <p:sp>
          <p:nvSpPr>
            <p:cNvPr id="19467" name="Text Box 14"/>
            <p:cNvSpPr txBox="1"/>
            <p:nvPr/>
          </p:nvSpPr>
          <p:spPr>
            <a:xfrm>
              <a:off x="10446" y="4802"/>
              <a:ext cx="3287" cy="817"/>
            </a:xfrm>
            <a:prstGeom prst="rect">
              <a:avLst/>
            </a:prstGeom>
            <a:noFill/>
            <a:ln w="9525">
              <a:noFill/>
            </a:ln>
          </p:spPr>
          <p:txBody>
            <a:bodyPr anchor="t" anchorCtr="0">
              <a:spAutoFit/>
            </a:bodyPr>
            <a:lstStyle/>
            <a:p>
              <a:r>
                <a:rPr lang="en-US" altLang="zh-CN" sz="2800">
                  <a:solidFill>
                    <a:srgbClr val="FF0000"/>
                  </a:solidFill>
                  <a:latin typeface="Times New Roman" panose="02020603050405020304" pitchFamily="18" charset="0"/>
                  <a:ea typeface="黑体" panose="02010609060101010101" pitchFamily="49" charset="-122"/>
                </a:rPr>
                <a:t>HCOOH</a:t>
              </a:r>
              <a:endParaRPr lang="en-US" altLang="zh-CN" sz="2800">
                <a:solidFill>
                  <a:srgbClr val="FF0000"/>
                </a:solidFill>
                <a:latin typeface="Times New Roman" panose="02020603050405020304" pitchFamily="18" charset="0"/>
                <a:ea typeface="Arial" panose="020b0604020202020204" pitchFamily="34" charset="0"/>
              </a:endParaRPr>
            </a:p>
          </p:txBody>
        </p:sp>
      </p:grpSp>
      <p:sp>
        <p:nvSpPr>
          <p:cNvPr id="6148" name="Text Box 14"/>
          <p:cNvSpPr txBox="1"/>
          <p:nvPr/>
        </p:nvSpPr>
        <p:spPr>
          <a:xfrm>
            <a:off x="5715000" y="4724400"/>
            <a:ext cx="3024188" cy="460375"/>
          </a:xfrm>
          <a:prstGeom prst="rect">
            <a:avLst/>
          </a:prstGeom>
          <a:noFill/>
          <a:ln w="9525">
            <a:noFill/>
          </a:ln>
        </p:spPr>
        <p:txBody>
          <a:bodyPr anchor="t" anchorCtr="0">
            <a:spAutoFit/>
          </a:bodyPr>
          <a:lstStyle/>
          <a:p>
            <a:r>
              <a:rPr lang="zh-CN" altLang="en-US" sz="2400">
                <a:solidFill>
                  <a:srgbClr val="FF0000"/>
                </a:solidFill>
                <a:latin typeface="Times New Roman" panose="02020603050405020304" pitchFamily="18" charset="0"/>
                <a:ea typeface="黑体" panose="02010609060101010101" pitchFamily="49" charset="-122"/>
              </a:rPr>
              <a:t>脂肪酸</a:t>
            </a:r>
            <a:r>
              <a:rPr lang="en-US" altLang="zh-CN" sz="2400">
                <a:solidFill>
                  <a:srgbClr val="FF0000"/>
                </a:solidFill>
                <a:latin typeface="Times New Roman" panose="02020603050405020304" pitchFamily="18" charset="0"/>
                <a:ea typeface="黑体" panose="02010609060101010101" pitchFamily="49" charset="-122"/>
              </a:rPr>
              <a:t>    R-COOH</a:t>
            </a:r>
            <a:endParaRPr lang="en-US" altLang="zh-CN" sz="2400">
              <a:solidFill>
                <a:srgbClr val="FF0000"/>
              </a:solidFill>
              <a:latin typeface="Times New Roman" panose="02020603050405020304" pitchFamily="18" charset="0"/>
              <a:ea typeface="黑体" panose="02010609060101010101" pitchFamily="49" charset="-122"/>
            </a:endParaRPr>
          </a:p>
        </p:txBody>
      </p:sp>
      <p:sp>
        <p:nvSpPr>
          <p:cNvPr id="8" name="Text Box 14"/>
          <p:cNvSpPr txBox="1"/>
          <p:nvPr/>
        </p:nvSpPr>
        <p:spPr>
          <a:xfrm>
            <a:off x="5583238" y="4102100"/>
            <a:ext cx="3238500" cy="460375"/>
          </a:xfrm>
          <a:prstGeom prst="rect">
            <a:avLst/>
          </a:prstGeom>
          <a:noFill/>
          <a:ln w="9525">
            <a:noFill/>
          </a:ln>
        </p:spPr>
        <p:txBody>
          <a:bodyPr wrap="square" anchor="t" anchorCtr="0">
            <a:spAutoFit/>
          </a:bodyPr>
          <a:lstStyle/>
          <a:p>
            <a:r>
              <a:rPr lang="zh-CN" altLang="en-US" sz="2400">
                <a:solidFill>
                  <a:srgbClr val="FF0000"/>
                </a:solidFill>
                <a:latin typeface="Times New Roman" panose="02020603050405020304" pitchFamily="18" charset="0"/>
                <a:ea typeface="黑体" panose="02010609060101010101" pitchFamily="49" charset="-122"/>
              </a:rPr>
              <a:t>硬脂酸</a:t>
            </a:r>
            <a:r>
              <a:rPr lang="en-US" altLang="zh-CN" sz="2400">
                <a:solidFill>
                  <a:srgbClr val="FF0000"/>
                </a:solidFill>
                <a:latin typeface="Times New Roman" panose="02020603050405020304" pitchFamily="18" charset="0"/>
                <a:ea typeface="黑体" panose="02010609060101010101" pitchFamily="49" charset="-122"/>
              </a:rPr>
              <a:t>    C</a:t>
            </a:r>
            <a:r>
              <a:rPr lang="en-US" altLang="zh-CN" sz="2400" baseline="-25000">
                <a:solidFill>
                  <a:srgbClr val="FF0000"/>
                </a:solidFill>
                <a:latin typeface="Times New Roman" panose="02020603050405020304" pitchFamily="18" charset="0"/>
                <a:ea typeface="黑体" panose="02010609060101010101" pitchFamily="49" charset="-122"/>
              </a:rPr>
              <a:t>17</a:t>
            </a:r>
            <a:r>
              <a:rPr lang="en-US" altLang="zh-CN" sz="2400">
                <a:solidFill>
                  <a:srgbClr val="FF0000"/>
                </a:solidFill>
                <a:latin typeface="Times New Roman" panose="02020603050405020304" pitchFamily="18" charset="0"/>
                <a:ea typeface="黑体" panose="02010609060101010101" pitchFamily="49" charset="-122"/>
              </a:rPr>
              <a:t>H</a:t>
            </a:r>
            <a:r>
              <a:rPr lang="en-US" altLang="zh-CN" sz="2400" baseline="-25000">
                <a:solidFill>
                  <a:srgbClr val="FF0000"/>
                </a:solidFill>
                <a:latin typeface="Times New Roman" panose="02020603050405020304" pitchFamily="18" charset="0"/>
                <a:ea typeface="黑体" panose="02010609060101010101" pitchFamily="49" charset="-122"/>
              </a:rPr>
              <a:t>35</a:t>
            </a:r>
            <a:r>
              <a:rPr lang="en-US" altLang="zh-CN" sz="2400">
                <a:solidFill>
                  <a:srgbClr val="FF0000"/>
                </a:solidFill>
                <a:latin typeface="Times New Roman" panose="02020603050405020304" pitchFamily="18" charset="0"/>
                <a:ea typeface="黑体" panose="02010609060101010101" pitchFamily="49" charset="-122"/>
              </a:rPr>
              <a:t>COOH</a:t>
            </a:r>
            <a:endParaRPr lang="en-US" altLang="zh-CN" sz="2400">
              <a:solidFill>
                <a:srgbClr val="FF0000"/>
              </a:solidFill>
              <a:latin typeface="Times New Roman" panose="02020603050405020304" pitchFamily="18" charset="0"/>
              <a:ea typeface="黑体" panose="02010609060101010101" pitchFamily="49" charset="-122"/>
            </a:endParaRPr>
          </a:p>
        </p:txBody>
      </p:sp>
      <p:sp>
        <p:nvSpPr>
          <p:cNvPr id="10" name="Text Box 14"/>
          <p:cNvSpPr txBox="1"/>
          <p:nvPr/>
        </p:nvSpPr>
        <p:spPr>
          <a:xfrm>
            <a:off x="3124200" y="5486400"/>
            <a:ext cx="4937125" cy="460375"/>
          </a:xfrm>
          <a:prstGeom prst="rect">
            <a:avLst/>
          </a:prstGeom>
          <a:noFill/>
          <a:ln w="9525">
            <a:noFill/>
          </a:ln>
        </p:spPr>
        <p:txBody>
          <a:bodyPr wrap="square" anchor="t" anchorCtr="0">
            <a:spAutoFit/>
          </a:bodyPr>
          <a:lstStyle/>
          <a:p>
            <a:r>
              <a:rPr lang="zh-CN" altLang="en-US" sz="2400">
                <a:solidFill>
                  <a:srgbClr val="FF0000"/>
                </a:solidFill>
                <a:latin typeface="Times New Roman" panose="02020603050405020304" pitchFamily="18" charset="0"/>
                <a:ea typeface="黑体" panose="02010609060101010101" pitchFamily="49" charset="-122"/>
              </a:rPr>
              <a:t>乳酸</a:t>
            </a:r>
            <a:r>
              <a:rPr lang="en-US" altLang="zh-CN" sz="2400">
                <a:solidFill>
                  <a:srgbClr val="FF0000"/>
                </a:solidFill>
                <a:latin typeface="Times New Roman" panose="02020603050405020304" pitchFamily="18" charset="0"/>
                <a:ea typeface="黑体" panose="02010609060101010101" pitchFamily="49" charset="-122"/>
              </a:rPr>
              <a:t>    CH</a:t>
            </a:r>
            <a:r>
              <a:rPr lang="en-US" altLang="zh-CN" sz="2400" baseline="-25000">
                <a:solidFill>
                  <a:srgbClr val="FF0000"/>
                </a:solidFill>
                <a:latin typeface="Times New Roman" panose="02020603050405020304" pitchFamily="18" charset="0"/>
                <a:ea typeface="黑体" panose="02010609060101010101" pitchFamily="49" charset="-122"/>
              </a:rPr>
              <a:t>3</a:t>
            </a:r>
            <a:r>
              <a:rPr lang="en-US" altLang="zh-CN" sz="2400">
                <a:solidFill>
                  <a:srgbClr val="FF0000"/>
                </a:solidFill>
                <a:latin typeface="Times New Roman" panose="02020603050405020304" pitchFamily="18" charset="0"/>
                <a:ea typeface="黑体" panose="02010609060101010101" pitchFamily="49" charset="-122"/>
              </a:rPr>
              <a:t>CH(OH)COOH</a:t>
            </a:r>
            <a:endParaRPr lang="en-US" altLang="zh-CN" sz="2400">
              <a:solidFill>
                <a:srgbClr val="FF0000"/>
              </a:solidFill>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403"/>
                                        </p:tgtEl>
                                        <p:attrNameLst>
                                          <p:attrName>style.visibility</p:attrName>
                                        </p:attrNameLst>
                                      </p:cBhvr>
                                      <p:to>
                                        <p:strVal val="visible"/>
                                      </p:to>
                                    </p:set>
                                    <p:anim calcmode="lin" valueType="num">
                                      <p:cBhvr>
                                        <p:cTn id="13" dur="500" fill="hold"/>
                                        <p:tgtEl>
                                          <p:spTgt spid="15403"/>
                                        </p:tgtEl>
                                        <p:attrNameLst>
                                          <p:attrName>ppt_x</p:attrName>
                                        </p:attrNameLst>
                                      </p:cBhvr>
                                      <p:tavLst>
                                        <p:tav tm="0">
                                          <p:val>
                                            <p:strVal val="#ppt_x"/>
                                          </p:val>
                                        </p:tav>
                                        <p:tav tm="100000">
                                          <p:val>
                                            <p:strVal val="#ppt_x"/>
                                          </p:val>
                                        </p:tav>
                                      </p:tavLst>
                                    </p:anim>
                                    <p:anim calcmode="lin" valueType="num">
                                      <p:cBhvr>
                                        <p:cTn id="14" dur="500" fill="hold"/>
                                        <p:tgtEl>
                                          <p:spTgt spid="1540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148"/>
                                        </p:tgtEl>
                                        <p:attrNameLst>
                                          <p:attrName>style.visibility</p:attrName>
                                        </p:attrNameLst>
                                      </p:cBhvr>
                                      <p:to>
                                        <p:strVal val="visible"/>
                                      </p:to>
                                    </p:set>
                                    <p:animEffect transition="in" filter="blinds(horizontal)">
                                      <p:cBhvr>
                                        <p:cTn id="43" dur="500"/>
                                        <p:tgtEl>
                                          <p:spTgt spid="6148"/>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2" presetClass="entr" presetSubtype="4" fill="hold" grpId="1"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403" grpId="0"/>
      <p:bldP spid="6148" grpId="0"/>
      <p:bldP spid="8" grpId="1"/>
      <p:bldP spid="10" grpId="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 Box 44"/>
          <p:cNvSpPr txBox="1"/>
          <p:nvPr/>
        </p:nvSpPr>
        <p:spPr>
          <a:xfrm>
            <a:off x="304800" y="228600"/>
            <a:ext cx="4421188" cy="645160"/>
          </a:xfrm>
          <a:prstGeom prst="rect">
            <a:avLst/>
          </a:prstGeom>
          <a:noFill/>
          <a:ln w="9525">
            <a:noFill/>
          </a:ln>
        </p:spPr>
        <p:txBody>
          <a:bodyPr wrap="square" anchor="t" anchorCtr="0">
            <a:spAutoFit/>
          </a:bodyPr>
          <a:lstStyle/>
          <a:p>
            <a:r>
              <a:rPr lang="zh-CN" altLang="en-US" sz="3600">
                <a:latin typeface="华文行楷" panose="02010800040101010101" pitchFamily="2" charset="-122"/>
                <a:ea typeface="华文行楷" panose="02010800040101010101" pitchFamily="2" charset="-122"/>
                <a:sym typeface="宋体" panose="02010600030101010101" pitchFamily="2" charset="-122"/>
              </a:rPr>
              <a:t>三、电离度（α）</a:t>
            </a:r>
            <a:endParaRPr lang="zh-CN" altLang="en-US" sz="3600">
              <a:latin typeface="华文行楷" panose="02010800040101010101" pitchFamily="2" charset="-122"/>
              <a:ea typeface="华文行楷" panose="02010800040101010101" pitchFamily="2" charset="-122"/>
              <a:sym typeface="宋体" panose="02010600030101010101" pitchFamily="2" charset="-122"/>
            </a:endParaRPr>
          </a:p>
        </p:txBody>
      </p:sp>
      <p:grpSp>
        <p:nvGrpSpPr>
          <p:cNvPr id="7" name="组合 6"/>
          <p:cNvGrpSpPr/>
          <p:nvPr/>
        </p:nvGrpSpPr>
        <p:grpSpPr>
          <a:xfrm>
            <a:off x="1331913" y="979488"/>
            <a:ext cx="5097462" cy="842962"/>
            <a:chOff x="2760" y="6840"/>
            <a:chExt cx="8028" cy="1328"/>
          </a:xfrm>
        </p:grpSpPr>
        <p:graphicFrame>
          <p:nvGraphicFramePr>
            <p:cNvPr id="16387" name="对象 4">
              <a:hlinkClick action="ppaction://ole?verb="/>
            </p:cNvPr>
            <p:cNvGraphicFramePr>
              <a:graphicFrameLocks noChangeAspect="1"/>
            </p:cNvGraphicFramePr>
            <p:nvPr/>
          </p:nvGraphicFramePr>
          <p:xfrm>
            <a:off x="2760" y="6840"/>
            <a:ext cx="5253" cy="1329"/>
          </p:xfrm>
          <a:graphic>
            <a:graphicData uri="http://schemas.openxmlformats.org/presentationml/2006/ole">
              <mc:AlternateContent>
                <mc:Choice xmlns:v="urn:schemas-microsoft-com:vml" Requires="v">
                  <p:oleObj spid="_x0000_s1039" r:id="rId2" imgW="2661920" imgH="628650" progId="Equation.KSEE3">
                    <p:embed/>
                  </p:oleObj>
                </mc:Choice>
                <mc:Fallback>
                  <p:oleObj r:id="rId2" imgW="2661920" imgH="628650" progId="Equation.KSEE3">
                    <p:embed/>
                    <p:pic>
                      <p:nvPicPr>
                        <p:cNvPr id="0" name="OLE substitute image"/>
                        <p:cNvPicPr/>
                        <p:nvPr/>
                      </p:nvPicPr>
                      <p:blipFill>
                        <a:blip r:embed="rId3"/>
                        <a:stretch>
                          <a:fillRect/>
                        </a:stretch>
                      </p:blipFill>
                      <p:spPr>
                        <a:xfrm>
                          <a:off x="2760" y="6840"/>
                          <a:ext cx="5253" cy="1329"/>
                        </a:xfrm>
                        <a:prstGeom prst="rect">
                          <a:avLst/>
                        </a:prstGeom>
                        <a:noFill/>
                        <a:ln w="38100">
                          <a:noFill/>
                          <a:miter/>
                        </a:ln>
                      </p:spPr>
                    </p:pic>
                  </p:oleObj>
                </mc:Fallback>
              </mc:AlternateContent>
            </a:graphicData>
          </a:graphic>
        </p:graphicFrame>
        <p:sp>
          <p:nvSpPr>
            <p:cNvPr id="16388" name="Text Box 44"/>
            <p:cNvSpPr txBox="1"/>
            <p:nvPr/>
          </p:nvSpPr>
          <p:spPr>
            <a:xfrm>
              <a:off x="7750" y="7019"/>
              <a:ext cx="3038" cy="919"/>
            </a:xfrm>
            <a:prstGeom prst="rect">
              <a:avLst/>
            </a:prstGeom>
            <a:noFill/>
            <a:ln w="9525">
              <a:noFill/>
            </a:ln>
          </p:spPr>
          <p:txBody>
            <a:bodyPr wrap="square" anchor="t" anchorCtr="0">
              <a:spAutoFit/>
            </a:bodyPr>
            <a:lstStyle/>
            <a:p>
              <a:r>
                <a:rPr lang="en-US" altLang="zh-CN" sz="3200" b="0">
                  <a:latin typeface="Arial" panose="020b0604020202020204" pitchFamily="34" charset="0"/>
                  <a:ea typeface="隶书" panose="02010509060101010101" pitchFamily="49" charset="-122"/>
                  <a:sym typeface="宋体" panose="02010600030101010101" pitchFamily="2" charset="-122"/>
                </a:rPr>
                <a:t>×100%</a:t>
              </a:r>
              <a:endParaRPr lang="en-US" altLang="zh-CN" sz="3200" b="0">
                <a:latin typeface="Arial" panose="020b0604020202020204" pitchFamily="34" charset="0"/>
                <a:ea typeface="隶书" panose="02010509060101010101" pitchFamily="49" charset="-122"/>
                <a:sym typeface="宋体" panose="02010600030101010101" pitchFamily="2" charset="-122"/>
              </a:endParaRPr>
            </a:p>
          </p:txBody>
        </p:sp>
      </p:grpSp>
      <p:grpSp>
        <p:nvGrpSpPr>
          <p:cNvPr id="11" name="组合 10"/>
          <p:cNvGrpSpPr/>
          <p:nvPr/>
        </p:nvGrpSpPr>
        <p:grpSpPr>
          <a:xfrm>
            <a:off x="1352550" y="2114550"/>
            <a:ext cx="5880735" cy="861378"/>
            <a:chOff x="2131" y="4281"/>
            <a:chExt cx="9260" cy="1357"/>
          </a:xfrm>
        </p:grpSpPr>
        <p:graphicFrame>
          <p:nvGraphicFramePr>
            <p:cNvPr id="16390" name="对象 4">
              <a:hlinkClick action="ppaction://ole?verb="/>
            </p:cNvPr>
            <p:cNvGraphicFramePr>
              <a:graphicFrameLocks noChangeAspect="1"/>
            </p:cNvGraphicFramePr>
            <p:nvPr/>
          </p:nvGraphicFramePr>
          <p:xfrm>
            <a:off x="2131" y="4281"/>
            <a:ext cx="5802" cy="1357"/>
          </p:xfrm>
          <a:graphic>
            <a:graphicData uri="http://schemas.openxmlformats.org/presentationml/2006/ole">
              <mc:AlternateContent>
                <mc:Choice xmlns:v="urn:schemas-microsoft-com:vml" Requires="v">
                  <p:oleObj spid="_x0000_s1040" r:id="rId4" imgW="1727200" imgH="419100" progId="Equation.KSEE3">
                    <p:embed/>
                  </p:oleObj>
                </mc:Choice>
                <mc:Fallback>
                  <p:oleObj r:id="rId4" imgW="1727200" imgH="419100" progId="Equation.KSEE3">
                    <p:embed/>
                    <p:pic>
                      <p:nvPicPr>
                        <p:cNvPr id="0" name="OLE substitute image"/>
                        <p:cNvPicPr/>
                        <p:nvPr/>
                      </p:nvPicPr>
                      <p:blipFill>
                        <a:blip r:embed="rId5"/>
                        <a:stretch>
                          <a:fillRect/>
                        </a:stretch>
                      </p:blipFill>
                      <p:spPr>
                        <a:xfrm>
                          <a:off x="2131" y="4281"/>
                          <a:ext cx="5802" cy="1357"/>
                        </a:xfrm>
                        <a:prstGeom prst="rect">
                          <a:avLst/>
                        </a:prstGeom>
                        <a:noFill/>
                        <a:ln w="38100">
                          <a:noFill/>
                          <a:miter/>
                        </a:ln>
                      </p:spPr>
                    </p:pic>
                  </p:oleObj>
                </mc:Fallback>
              </mc:AlternateContent>
            </a:graphicData>
          </a:graphic>
        </p:graphicFrame>
        <p:sp>
          <p:nvSpPr>
            <p:cNvPr id="16391" name="Text Box 44"/>
            <p:cNvSpPr txBox="1"/>
            <p:nvPr/>
          </p:nvSpPr>
          <p:spPr>
            <a:xfrm>
              <a:off x="8040" y="4501"/>
              <a:ext cx="3351" cy="919"/>
            </a:xfrm>
            <a:prstGeom prst="rect">
              <a:avLst/>
            </a:prstGeom>
            <a:noFill/>
            <a:ln w="9525">
              <a:noFill/>
            </a:ln>
          </p:spPr>
          <p:txBody>
            <a:bodyPr wrap="square" anchor="t" anchorCtr="0">
              <a:spAutoFit/>
            </a:bodyPr>
            <a:lstStyle/>
            <a:p>
              <a:r>
                <a:rPr lang="en-US" altLang="zh-CN" sz="3200" b="0">
                  <a:latin typeface="Arial" panose="020b0604020202020204" pitchFamily="34" charset="0"/>
                  <a:ea typeface="隶书" panose="02010509060101010101" pitchFamily="49" charset="-122"/>
                  <a:sym typeface="宋体" panose="02010600030101010101" pitchFamily="2" charset="-122"/>
                </a:rPr>
                <a:t>×100%</a:t>
              </a:r>
              <a:endParaRPr lang="en-US" altLang="zh-CN" sz="3200" b="0">
                <a:latin typeface="Arial" panose="020b0604020202020204" pitchFamily="34" charset="0"/>
                <a:ea typeface="隶书" panose="02010509060101010101" pitchFamily="49" charset="-122"/>
                <a:sym typeface="宋体" panose="02010600030101010101" pitchFamily="2" charset="-122"/>
              </a:endParaRPr>
            </a:p>
          </p:txBody>
        </p:sp>
      </p:grpSp>
      <p:sp>
        <p:nvSpPr>
          <p:cNvPr id="168963" name="Rectangle 3"/>
          <p:cNvSpPr/>
          <p:nvPr/>
        </p:nvSpPr>
        <p:spPr>
          <a:xfrm>
            <a:off x="342900" y="3201988"/>
            <a:ext cx="8458200" cy="1076325"/>
          </a:xfrm>
          <a:prstGeom prst="rect">
            <a:avLst/>
          </a:prstGeom>
          <a:noFill/>
          <a:ln w="57150">
            <a:noFill/>
          </a:ln>
        </p:spPr>
        <p:txBody>
          <a:bodyPr anchor="t" anchorCtr="0">
            <a:spAutoFit/>
          </a:bodyPr>
          <a:lstStyle/>
          <a:p>
            <a:pPr>
              <a:spcBef>
                <a:spcPct val="50000"/>
              </a:spcBef>
            </a:pPr>
            <a:r>
              <a:rPr lang="en-US" altLang="zh-CN" sz="3200">
                <a:latin typeface="华文行楷" panose="02010800040101010101" pitchFamily="2" charset="-122"/>
                <a:ea typeface="华文行楷" panose="02010800040101010101" pitchFamily="2" charset="-122"/>
              </a:rPr>
              <a:t>1</a:t>
            </a:r>
            <a:r>
              <a:rPr lang="zh-CN" altLang="en-US" sz="3200">
                <a:latin typeface="华文行楷" panose="02010800040101010101" pitchFamily="2" charset="-122"/>
                <a:ea typeface="华文行楷" panose="02010800040101010101" pitchFamily="2" charset="-122"/>
              </a:rPr>
              <a:t>、意义：表示在一定条件下，弱电解质分子电离程度的大小</a:t>
            </a:r>
            <a:endParaRPr lang="zh-CN" altLang="en-US" sz="3200">
              <a:latin typeface="华文行楷" panose="02010800040101010101" pitchFamily="2" charset="-122"/>
              <a:ea typeface="华文行楷" panose="02010800040101010101" pitchFamily="2" charset="-122"/>
            </a:endParaRPr>
          </a:p>
        </p:txBody>
      </p:sp>
      <p:sp>
        <p:nvSpPr>
          <p:cNvPr id="168964" name="Rectangle 4"/>
          <p:cNvSpPr>
            <a:spLocks noChangeArrowheads="1"/>
          </p:cNvSpPr>
          <p:nvPr/>
        </p:nvSpPr>
        <p:spPr bwMode="auto">
          <a:xfrm>
            <a:off x="304800" y="4191000"/>
            <a:ext cx="8675688" cy="2355850"/>
          </a:xfrm>
          <a:prstGeom prst="rect">
            <a:avLst/>
          </a:prstGeom>
          <a:noFill/>
          <a:ln w="57150" algn="ctr">
            <a:noFill/>
            <a:miter lim="800000"/>
          </a:ln>
          <a:effec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1" lang="en-US" altLang="zh-CN" sz="32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华文行楷" panose="02010800040101010101" pitchFamily="2" charset="-122"/>
                <a:cs typeface="Times New Roman" panose="02020603050405020304" pitchFamily="18" charset="0"/>
              </a:rPr>
              <a:t>2</a:t>
            </a:r>
            <a:r>
              <a:rPr kumimoji="1" lang="zh-CN" altLang="en-US" sz="32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华文行楷" panose="02010800040101010101" pitchFamily="2" charset="-122"/>
                <a:cs typeface="Times New Roman" panose="02020603050405020304" pitchFamily="18" charset="0"/>
              </a:rPr>
              <a:t>、电离度的</a:t>
            </a:r>
            <a:r>
              <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影响因素，一般而言：</a:t>
            </a:r>
            <a:endParaRPr kumimoji="1" lang="zh-CN" altLang="en-US" sz="3200" b="1" i="0" u="none" strike="noStrike" kern="1200" cap="none" spc="0" normalizeH="0" baseline="0" noProof="0">
              <a:ln>
                <a:noFill/>
              </a:ln>
              <a:solidFill>
                <a:schemeClr val="tx1"/>
              </a:solidFill>
              <a:effectLst/>
              <a:uLnTx/>
              <a:uFillTx/>
              <a:ea typeface="华文行楷" panose="0201080004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       温度越高弱电解质的电离度</a:t>
            </a:r>
            <a:r>
              <a:rPr kumimoji="1" lang="zh-CN" altLang="en-US" sz="3200" b="1" i="0" u="sng" strike="noStrike" kern="1200" cap="none" spc="0" normalizeH="0" baseline="0" noProof="0">
                <a:ln>
                  <a:noFill/>
                </a:ln>
                <a:solidFill>
                  <a:schemeClr val="tx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      </a:t>
            </a:r>
            <a:r>
              <a:rPr kumimoji="1" lang="en-US" altLang="zh-CN" sz="3200" b="1" i="0" u="sng" strike="noStrike" kern="1200" cap="none" spc="0" normalizeH="0" baseline="0" noProof="0">
                <a:ln>
                  <a:noFill/>
                </a:ln>
                <a:solidFill>
                  <a:schemeClr val="tx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      </a:t>
            </a:r>
            <a:r>
              <a:rPr kumimoji="1" lang="zh-CN" altLang="en-US" sz="3200" b="1" i="0" u="sng" strike="noStrike" kern="1200" cap="none" spc="0" normalizeH="0" baseline="0" noProof="0">
                <a:ln>
                  <a:noFill/>
                </a:ln>
                <a:solidFill>
                  <a:schemeClr val="tx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      </a:t>
            </a:r>
            <a:r>
              <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a:t>
            </a:r>
            <a:endParaRPr kumimoji="1" lang="zh-CN" altLang="en-US" sz="3200" b="1" i="0" u="none" strike="noStrike" kern="1200" cap="none" spc="0" normalizeH="0" baseline="0" noProof="0">
              <a:ln>
                <a:noFill/>
              </a:ln>
              <a:solidFill>
                <a:schemeClr val="tx1"/>
              </a:solidFill>
              <a:effectLst/>
              <a:uLnTx/>
              <a:uFillTx/>
              <a:ea typeface="华文行楷" panose="0201080004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defRPr/>
            </a:pPr>
            <a:r>
              <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       浓度越大弱电解质的电离度</a:t>
            </a:r>
            <a:r>
              <a:rPr kumimoji="1" lang="zh-CN" altLang="en-US" sz="3200" b="1" i="0" u="sng" strike="noStrike" kern="1200" cap="none" spc="0" normalizeH="0" baseline="0" noProof="0">
                <a:ln>
                  <a:noFill/>
                </a:ln>
                <a:solidFill>
                  <a:schemeClr val="tx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       </a:t>
            </a:r>
            <a:r>
              <a:rPr kumimoji="1" lang="en-US" altLang="zh-CN" sz="3200" b="1" i="0" u="sng" strike="noStrike" kern="1200" cap="none" spc="0" normalizeH="0" baseline="0" noProof="0">
                <a:ln>
                  <a:noFill/>
                </a:ln>
                <a:solidFill>
                  <a:schemeClr val="tx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      </a:t>
            </a:r>
            <a:r>
              <a:rPr kumimoji="1" lang="zh-CN" altLang="en-US" sz="3200" b="1" i="0" u="sng" strike="noStrike" kern="1200" cap="none" spc="0" normalizeH="0" baseline="0" noProof="0">
                <a:ln>
                  <a:noFill/>
                </a:ln>
                <a:solidFill>
                  <a:schemeClr val="tx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     </a:t>
            </a:r>
            <a:r>
              <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a:t>
            </a:r>
            <a:endParaRPr kumimoji="1" lang="zh-CN" altLang="en-US" sz="3200" b="1" i="0" u="none" strike="noStrike" kern="1200" cap="none" spc="0" normalizeH="0" baseline="0" noProof="0">
              <a:ln>
                <a:noFill/>
              </a:ln>
              <a:solidFill>
                <a:schemeClr val="tx1"/>
              </a:solidFill>
              <a:effectLst/>
              <a:uLnTx/>
              <a:uFillTx/>
              <a:ea typeface="华文行楷" panose="0201080004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3200" b="1" i="0" u="none" strike="noStrike" kern="1200" cap="none" spc="0" normalizeH="0" baseline="0" noProof="0">
              <a:ln>
                <a:noFill/>
              </a:ln>
              <a:solidFill>
                <a:schemeClr val="tx1"/>
              </a:solidFill>
              <a:effectLst/>
              <a:uLnTx/>
              <a:uFillTx/>
              <a:ea typeface="华文行楷" panose="02010800040101010101" pitchFamily="2" charset="-122"/>
              <a:cs typeface="Times New Roman" panose="02020603050405020304" pitchFamily="18" charset="0"/>
            </a:endParaRPr>
          </a:p>
        </p:txBody>
      </p:sp>
      <p:sp>
        <p:nvSpPr>
          <p:cNvPr id="168965" name="Rectangle 5"/>
          <p:cNvSpPr/>
          <p:nvPr/>
        </p:nvSpPr>
        <p:spPr>
          <a:xfrm>
            <a:off x="6329363" y="4667250"/>
            <a:ext cx="1111250" cy="646113"/>
          </a:xfrm>
          <a:prstGeom prst="rect">
            <a:avLst/>
          </a:prstGeom>
          <a:noFill/>
          <a:ln w="57150">
            <a:noFill/>
          </a:ln>
        </p:spPr>
        <p:txBody>
          <a:bodyPr wrap="none" anchor="t" anchorCtr="0">
            <a:spAutoFit/>
          </a:bodyPr>
          <a:lstStyle/>
          <a:p>
            <a:r>
              <a:rPr lang="zh-CN" altLang="en-US" sz="3600">
                <a:solidFill>
                  <a:srgbClr val="FF3300"/>
                </a:solidFill>
                <a:latin typeface="Arial" panose="020b0604020202020204" pitchFamily="34" charset="0"/>
                <a:ea typeface="华文新魏" panose="02010800040101010101" pitchFamily="2" charset="-122"/>
              </a:rPr>
              <a:t>越大</a:t>
            </a:r>
            <a:endParaRPr lang="zh-CN" altLang="en-US" sz="3600">
              <a:solidFill>
                <a:srgbClr val="FF3300"/>
              </a:solidFill>
              <a:latin typeface="Arial" panose="020b0604020202020204" pitchFamily="34" charset="0"/>
              <a:ea typeface="华文新魏" panose="02010800040101010101" pitchFamily="2" charset="-122"/>
            </a:endParaRPr>
          </a:p>
        </p:txBody>
      </p:sp>
      <p:sp>
        <p:nvSpPr>
          <p:cNvPr id="168966" name="Rectangle 6"/>
          <p:cNvSpPr>
            <a:spLocks noChangeArrowheads="1"/>
          </p:cNvSpPr>
          <p:nvPr/>
        </p:nvSpPr>
        <p:spPr bwMode="auto">
          <a:xfrm>
            <a:off x="6405563" y="5370513"/>
            <a:ext cx="1676400" cy="646113"/>
          </a:xfrm>
          <a:prstGeom prst="rect">
            <a:avLst/>
          </a:prstGeom>
          <a:noFill/>
          <a:ln w="57150" algn="ctr">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rgbClr val="FF3300"/>
                </a:solidFill>
                <a:effectLst/>
                <a:uLnTx/>
                <a:uFillTx/>
                <a:latin typeface="Arial" panose="020b0604020202020204" pitchFamily="34" charset="0"/>
                <a:ea typeface="华文新魏" panose="02010800040101010101" pitchFamily="2" charset="-122"/>
                <a:cs typeface="+mn-cs"/>
              </a:rPr>
              <a:t>越小</a:t>
            </a:r>
            <a:endParaRPr kumimoji="1" lang="zh-CN" altLang="en-US" sz="3600" b="1" i="0" u="none" strike="noStrike" kern="1200" cap="none" spc="0" normalizeH="0" baseline="0" noProof="0">
              <a:ln>
                <a:noFill/>
              </a:ln>
              <a:solidFill>
                <a:srgbClr val="FF3300"/>
              </a:solidFill>
              <a:effectLst>
                <a:outerShdw blurRad="38100" dist="38100" dir="2700000" algn="tl">
                  <a:srgbClr val="C0C0C0"/>
                </a:outerShdw>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168963">
                                            <p:txEl>
                                              <p:charRg st="0" end="27"/>
                                            </p:txEl>
                                          </p:spTgt>
                                        </p:tgtEl>
                                        <p:attrNameLst>
                                          <p:attrName>style.visibility</p:attrName>
                                        </p:attrNameLst>
                                      </p:cBhvr>
                                      <p:to>
                                        <p:strVal val="visible"/>
                                      </p:to>
                                    </p:set>
                                    <p:animEffect transition="in" filter="slide(fromBottom)">
                                      <p:cBhvr>
                                        <p:cTn id="25" dur="500"/>
                                        <p:tgtEl>
                                          <p:spTgt spid="168963">
                                            <p:txEl>
                                              <p:charRg st="0" end="27"/>
                                            </p:txEl>
                                          </p:spTgt>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8964"/>
                                        </p:tgtEl>
                                        <p:attrNameLst>
                                          <p:attrName>style.visibility</p:attrName>
                                        </p:attrNameLst>
                                      </p:cBhvr>
                                      <p:to>
                                        <p:strVal val="visible"/>
                                      </p:to>
                                    </p:set>
                                    <p:animEffect transition="in" filter="randombar(horizontal)">
                                      <p:cBhvr>
                                        <p:cTn id="30" dur="500"/>
                                        <p:tgtEl>
                                          <p:spTgt spid="168964"/>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8965"/>
                                        </p:tgtEl>
                                        <p:attrNameLst>
                                          <p:attrName>style.visibility</p:attrName>
                                        </p:attrNameLst>
                                      </p:cBhvr>
                                      <p:to>
                                        <p:strVal val="visible"/>
                                      </p:to>
                                    </p:set>
                                    <p:anim calcmode="lin" valueType="num">
                                      <p:cBhvr>
                                        <p:cTn id="35" dur="500" fill="hold"/>
                                        <p:tgtEl>
                                          <p:spTgt spid="168965"/>
                                        </p:tgtEl>
                                        <p:attrNameLst>
                                          <p:attrName>ppt_x</p:attrName>
                                        </p:attrNameLst>
                                      </p:cBhvr>
                                      <p:tavLst>
                                        <p:tav tm="0">
                                          <p:val>
                                            <p:strVal val="#ppt_x"/>
                                          </p:val>
                                        </p:tav>
                                        <p:tav tm="100000">
                                          <p:val>
                                            <p:strVal val="#ppt_x"/>
                                          </p:val>
                                        </p:tav>
                                      </p:tavLst>
                                    </p:anim>
                                    <p:anim calcmode="lin" valueType="num">
                                      <p:cBhvr>
                                        <p:cTn id="36" dur="500" fill="hold"/>
                                        <p:tgtEl>
                                          <p:spTgt spid="16896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after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8966"/>
                                        </p:tgtEl>
                                        <p:attrNameLst>
                                          <p:attrName>style.visibility</p:attrName>
                                        </p:attrNameLst>
                                      </p:cBhvr>
                                      <p:to>
                                        <p:strVal val="visible"/>
                                      </p:to>
                                    </p:set>
                                    <p:anim calcmode="lin" valueType="num">
                                      <p:cBhvr>
                                        <p:cTn id="41" dur="500" fill="hold"/>
                                        <p:tgtEl>
                                          <p:spTgt spid="168966"/>
                                        </p:tgtEl>
                                        <p:attrNameLst>
                                          <p:attrName>ppt_x</p:attrName>
                                        </p:attrNameLst>
                                      </p:cBhvr>
                                      <p:tavLst>
                                        <p:tav tm="0">
                                          <p:val>
                                            <p:strVal val="#ppt_x"/>
                                          </p:val>
                                        </p:tav>
                                        <p:tav tm="100000">
                                          <p:val>
                                            <p:strVal val="#ppt_x"/>
                                          </p:val>
                                        </p:tav>
                                      </p:tavLst>
                                    </p:anim>
                                    <p:anim calcmode="lin" valueType="num">
                                      <p:cBhvr>
                                        <p:cTn id="42" dur="500" fill="hold"/>
                                        <p:tgtEl>
                                          <p:spTgt spid="168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8964" grpId="0"/>
      <p:bldP spid="168965" grpId="0"/>
      <p:bldP spid="16896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1505" name="Rectangle 6"/>
          <p:cNvSpPr/>
          <p:nvPr/>
        </p:nvSpPr>
        <p:spPr>
          <a:xfrm>
            <a:off x="182563" y="228600"/>
            <a:ext cx="8778875" cy="1620838"/>
          </a:xfrm>
          <a:prstGeom prst="rect">
            <a:avLst/>
          </a:prstGeom>
          <a:noFill/>
          <a:ln w="9525">
            <a:noFill/>
          </a:ln>
        </p:spPr>
        <p:txBody>
          <a:bodyPr anchor="t" anchorCtr="0"/>
          <a:lstStyle/>
          <a:p>
            <a:pPr marL="342900" indent="-342900">
              <a:lnSpc>
                <a:spcPct val="90000"/>
              </a:lnSpc>
              <a:spcBef>
                <a:spcPct val="20000"/>
              </a:spcBef>
            </a:pPr>
            <a:r>
              <a:rPr lang="en-US" altLang="zh-CN" sz="3200">
                <a:latin typeface="Times New Roman" panose="02020603050405020304" pitchFamily="18" charset="0"/>
                <a:ea typeface="隶书" panose="02010509060101010101" pitchFamily="49" charset="-122"/>
              </a:rPr>
              <a:t>【</a:t>
            </a:r>
            <a:r>
              <a:rPr lang="zh-CN" altLang="en-US" sz="3200">
                <a:latin typeface="Times New Roman" panose="02020603050405020304" pitchFamily="18" charset="0"/>
                <a:ea typeface="隶书" panose="02010509060101010101" pitchFamily="49" charset="-122"/>
              </a:rPr>
              <a:t>温故知新</a:t>
            </a:r>
            <a:r>
              <a:rPr lang="en-US" altLang="zh-CN" sz="3200">
                <a:latin typeface="Times New Roman" panose="02020603050405020304" pitchFamily="18" charset="0"/>
                <a:ea typeface="隶书" panose="02010509060101010101" pitchFamily="49" charset="-122"/>
              </a:rPr>
              <a:t>】  P82</a:t>
            </a:r>
            <a:endParaRPr lang="en-US" altLang="zh-CN" sz="3200">
              <a:latin typeface="Times New Roman" panose="02020603050405020304" pitchFamily="18" charset="0"/>
              <a:ea typeface="隶书" panose="02010509060101010101" pitchFamily="49" charset="-122"/>
            </a:endParaRPr>
          </a:p>
          <a:p>
            <a:pPr marL="342900" indent="-342900">
              <a:lnSpc>
                <a:spcPct val="90000"/>
              </a:lnSpc>
              <a:spcBef>
                <a:spcPct val="20000"/>
              </a:spcBef>
            </a:pPr>
            <a:r>
              <a:rPr lang="en-US" altLang="zh-CN" sz="3200">
                <a:latin typeface="Times New Roman" panose="02020603050405020304" pitchFamily="18" charset="0"/>
                <a:ea typeface="隶书" panose="02010509060101010101" pitchFamily="49" charset="-122"/>
              </a:rPr>
              <a:t>           </a:t>
            </a:r>
            <a:r>
              <a:rPr lang="zh-CN" altLang="en-US" sz="3200">
                <a:latin typeface="Times New Roman" panose="02020603050405020304" pitchFamily="18" charset="0"/>
                <a:ea typeface="隶书" panose="02010509060101010101" pitchFamily="49" charset="-122"/>
              </a:rPr>
              <a:t>为什么醋酸的电离用</a:t>
            </a:r>
            <a:r>
              <a:rPr lang="en-US" altLang="zh-CN" sz="3200">
                <a:latin typeface="Times New Roman" panose="02020603050405020304" pitchFamily="18" charset="0"/>
                <a:ea typeface="隶书" panose="02010509060101010101" pitchFamily="49" charset="-122"/>
              </a:rPr>
              <a:t>“           ”</a:t>
            </a:r>
            <a:r>
              <a:rPr lang="zh-CN" altLang="en-US" sz="3200">
                <a:latin typeface="Times New Roman" panose="02020603050405020304" pitchFamily="18" charset="0"/>
                <a:ea typeface="隶书" panose="02010509060101010101" pitchFamily="49" charset="-122"/>
              </a:rPr>
              <a:t>表示？你能否从微观角度给出解释</a:t>
            </a:r>
            <a:r>
              <a:rPr lang="zh-CN" altLang="zh-CN" sz="3200">
                <a:latin typeface="Times New Roman" panose="02020603050405020304" pitchFamily="18" charset="0"/>
                <a:ea typeface="隶书" panose="02010509060101010101" pitchFamily="49" charset="-122"/>
              </a:rPr>
              <a:t>？</a:t>
            </a:r>
            <a:endParaRPr lang="zh-CN" altLang="zh-CN" sz="3200">
              <a:latin typeface="Times New Roman" panose="02020603050405020304" pitchFamily="18" charset="0"/>
              <a:ea typeface="隶书" panose="02010509060101010101" pitchFamily="49" charset="-122"/>
            </a:endParaRPr>
          </a:p>
        </p:txBody>
      </p:sp>
      <p:sp>
        <p:nvSpPr>
          <p:cNvPr id="4" name="Rectangle 6"/>
          <p:cNvSpPr/>
          <p:nvPr/>
        </p:nvSpPr>
        <p:spPr>
          <a:xfrm>
            <a:off x="182563" y="1981200"/>
            <a:ext cx="8778875" cy="685800"/>
          </a:xfrm>
          <a:prstGeom prst="rect">
            <a:avLst/>
          </a:prstGeom>
          <a:noFill/>
          <a:ln w="9525">
            <a:noFill/>
          </a:ln>
        </p:spPr>
        <p:txBody>
          <a:bodyPr anchor="t" anchorCtr="0"/>
          <a:lstStyle/>
          <a:p>
            <a:pPr marL="342900" indent="-342900">
              <a:lnSpc>
                <a:spcPct val="90000"/>
              </a:lnSpc>
              <a:spcBef>
                <a:spcPct val="20000"/>
              </a:spcBef>
            </a:pPr>
            <a:r>
              <a:rPr lang="zh-CN" altLang="zh-CN" sz="3200">
                <a:latin typeface="Times New Roman" panose="02020603050405020304" pitchFamily="18" charset="0"/>
                <a:ea typeface="楷体" panose="02010609060101010101" charset="-122"/>
              </a:rPr>
              <a:t>提示：可逆反应</a:t>
            </a:r>
            <a:endParaRPr lang="zh-CN" altLang="zh-CN" sz="3200">
              <a:latin typeface="Times New Roman" panose="02020603050405020304" pitchFamily="18" charset="0"/>
              <a:ea typeface="楷体" panose="02010609060101010101" charset="-122"/>
            </a:endParaRPr>
          </a:p>
        </p:txBody>
      </p:sp>
      <p:pic>
        <p:nvPicPr>
          <p:cNvPr id="21507" name="Picture 6"/>
          <p:cNvPicPr>
            <a:picLocks noChangeAspect="1"/>
          </p:cNvPicPr>
          <p:nvPr/>
        </p:nvPicPr>
        <p:blipFill>
          <a:blip r:embed="rId2"/>
          <a:stretch>
            <a:fillRect/>
          </a:stretch>
        </p:blipFill>
        <p:spPr>
          <a:xfrm>
            <a:off x="5491163" y="836613"/>
            <a:ext cx="757237" cy="303212"/>
          </a:xfrm>
          <a:prstGeom prst="rect">
            <a:avLst/>
          </a:prstGeom>
          <a:noFill/>
          <a:ln w="9525">
            <a:noFill/>
          </a:ln>
        </p:spPr>
      </p:pic>
      <p:sp>
        <p:nvSpPr>
          <p:cNvPr id="2" name="Rectangle 6"/>
          <p:cNvSpPr/>
          <p:nvPr/>
        </p:nvSpPr>
        <p:spPr>
          <a:xfrm>
            <a:off x="152400" y="2819400"/>
            <a:ext cx="8778875" cy="2238375"/>
          </a:xfrm>
          <a:prstGeom prst="rect">
            <a:avLst/>
          </a:prstGeom>
          <a:noFill/>
          <a:ln w="9525">
            <a:noFill/>
          </a:ln>
        </p:spPr>
        <p:txBody>
          <a:bodyPr anchor="t" anchorCtr="0"/>
          <a:lstStyle/>
          <a:p>
            <a:pPr marL="342900" indent="-342900">
              <a:lnSpc>
                <a:spcPct val="90000"/>
              </a:lnSpc>
              <a:spcBef>
                <a:spcPct val="20000"/>
              </a:spcBef>
            </a:pPr>
            <a:r>
              <a:rPr lang="en-US" altLang="zh-CN" sz="3200">
                <a:latin typeface="Times New Roman" panose="02020603050405020304" pitchFamily="18" charset="0"/>
                <a:ea typeface="隶书" panose="02010509060101010101" pitchFamily="49" charset="-122"/>
              </a:rPr>
              <a:t>【</a:t>
            </a:r>
            <a:r>
              <a:rPr lang="zh-CN" altLang="en-US" sz="3200">
                <a:latin typeface="Times New Roman" panose="02020603050405020304" pitchFamily="18" charset="0"/>
                <a:ea typeface="隶书" panose="02010509060101010101" pitchFamily="49" charset="-122"/>
              </a:rPr>
              <a:t>交流讨论</a:t>
            </a:r>
            <a:r>
              <a:rPr lang="en-US" altLang="zh-CN" sz="3200">
                <a:latin typeface="Times New Roman" panose="02020603050405020304" pitchFamily="18" charset="0"/>
                <a:ea typeface="隶书" panose="02010509060101010101" pitchFamily="49" charset="-122"/>
              </a:rPr>
              <a:t>】  P83</a:t>
            </a:r>
            <a:endParaRPr lang="en-US" altLang="zh-CN" sz="3200">
              <a:latin typeface="Times New Roman" panose="02020603050405020304" pitchFamily="18" charset="0"/>
              <a:ea typeface="隶书" panose="02010509060101010101" pitchFamily="49" charset="-122"/>
            </a:endParaRPr>
          </a:p>
          <a:p>
            <a:pPr marL="342900" indent="-342900">
              <a:lnSpc>
                <a:spcPct val="90000"/>
              </a:lnSpc>
              <a:spcBef>
                <a:spcPct val="20000"/>
              </a:spcBef>
            </a:pPr>
            <a:r>
              <a:rPr lang="en-US" altLang="zh-CN" sz="3200">
                <a:latin typeface="Times New Roman" panose="02020603050405020304" pitchFamily="18" charset="0"/>
                <a:ea typeface="隶书" panose="02010509060101010101" pitchFamily="49" charset="-122"/>
              </a:rPr>
              <a:t>           </a:t>
            </a:r>
            <a:r>
              <a:rPr lang="zh-CN" altLang="en-US" sz="3200">
                <a:latin typeface="Times New Roman" panose="02020603050405020304" pitchFamily="18" charset="0"/>
                <a:ea typeface="隶书" panose="02010509060101010101" pitchFamily="49" charset="-122"/>
              </a:rPr>
              <a:t>当醋酸的电离达到最大程度时，溶液中醋酸分子、氢离子、醋酸根离子的浓度出现什么特征？你能尝试用化学平衡的原理加以解释吗</a:t>
            </a:r>
            <a:r>
              <a:rPr lang="zh-CN" altLang="zh-CN" sz="3200">
                <a:latin typeface="Times New Roman" panose="02020603050405020304" pitchFamily="18" charset="0"/>
                <a:ea typeface="隶书" panose="02010509060101010101" pitchFamily="49" charset="-122"/>
              </a:rPr>
              <a:t>？</a:t>
            </a:r>
            <a:endParaRPr lang="zh-CN" altLang="zh-CN" sz="3200">
              <a:latin typeface="Times New Roman" panose="02020603050405020304" pitchFamily="18" charset="0"/>
              <a:ea typeface="隶书" panose="02010509060101010101" pitchFamily="49" charset="-122"/>
            </a:endParaRPr>
          </a:p>
        </p:txBody>
      </p:sp>
      <p:sp>
        <p:nvSpPr>
          <p:cNvPr id="3" name="Rectangle 6"/>
          <p:cNvSpPr/>
          <p:nvPr/>
        </p:nvSpPr>
        <p:spPr>
          <a:xfrm>
            <a:off x="304800" y="4876800"/>
            <a:ext cx="8778875" cy="685800"/>
          </a:xfrm>
          <a:prstGeom prst="rect">
            <a:avLst/>
          </a:prstGeom>
          <a:noFill/>
          <a:ln w="9525">
            <a:noFill/>
          </a:ln>
        </p:spPr>
        <p:txBody>
          <a:bodyPr anchor="t" anchorCtr="0"/>
          <a:lstStyle/>
          <a:p>
            <a:pPr marL="342900" indent="-342900">
              <a:lnSpc>
                <a:spcPct val="90000"/>
              </a:lnSpc>
              <a:spcBef>
                <a:spcPct val="20000"/>
              </a:spcBef>
            </a:pPr>
            <a:r>
              <a:rPr lang="zh-CN" altLang="zh-CN" sz="3200">
                <a:latin typeface="Times New Roman" panose="02020603050405020304" pitchFamily="18" charset="0"/>
                <a:ea typeface="楷体" panose="02010609060101010101" charset="-122"/>
              </a:rPr>
              <a:t>参考：图</a:t>
            </a:r>
            <a:r>
              <a:rPr lang="en-US" altLang="zh-CN" sz="3200">
                <a:latin typeface="Times New Roman" panose="02020603050405020304" pitchFamily="18" charset="0"/>
                <a:ea typeface="楷体" panose="02010609060101010101" charset="-122"/>
              </a:rPr>
              <a:t>3-4</a:t>
            </a:r>
            <a:endParaRPr lang="zh-CN" altLang="zh-CN" sz="3200">
              <a:latin typeface="Times New Roman" panose="02020603050405020304" pitchFamily="18" charset="0"/>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5403" name="Text Box 44"/>
          <p:cNvSpPr txBox="1"/>
          <p:nvPr/>
        </p:nvSpPr>
        <p:spPr>
          <a:xfrm>
            <a:off x="309563" y="152400"/>
            <a:ext cx="5459412" cy="582613"/>
          </a:xfrm>
          <a:prstGeom prst="rect">
            <a:avLst/>
          </a:prstGeom>
          <a:noFill/>
          <a:ln w="9525">
            <a:noFill/>
          </a:ln>
        </p:spPr>
        <p:txBody>
          <a:bodyPr wrap="square" anchor="t" anchorCtr="0">
            <a:spAutoFit/>
          </a:bodyPr>
          <a:lstStyle/>
          <a:p>
            <a:r>
              <a:rPr lang="zh-CN" altLang="en-US" sz="3200">
                <a:latin typeface="隶书" panose="02010509060101010101" pitchFamily="49" charset="-122"/>
                <a:ea typeface="隶书" panose="02010509060101010101" pitchFamily="49" charset="-122"/>
                <a:sym typeface="宋体" panose="02010600030101010101" pitchFamily="2" charset="-122"/>
              </a:rPr>
              <a:t>【方法导引</a:t>
            </a:r>
            <a:r>
              <a:rPr lang="en-US" altLang="zh-CN" sz="3200">
                <a:latin typeface="隶书" panose="02010509060101010101" pitchFamily="49" charset="-122"/>
                <a:ea typeface="隶书" panose="02010509060101010101" pitchFamily="49" charset="-122"/>
                <a:sym typeface="宋体" panose="02010600030101010101" pitchFamily="2" charset="-122"/>
              </a:rPr>
              <a:t>】</a:t>
            </a:r>
            <a:r>
              <a:rPr lang="en-US" altLang="zh-CN" sz="3200">
                <a:latin typeface="隶书" panose="02010509060101010101" pitchFamily="49" charset="-122"/>
                <a:ea typeface="隶书" panose="02010509060101010101" pitchFamily="49" charset="-122"/>
              </a:rPr>
              <a:t>P85  </a:t>
            </a:r>
            <a:endParaRPr lang="zh-CN" altLang="en-US" sz="3200">
              <a:latin typeface="隶书" panose="02010509060101010101" pitchFamily="49" charset="-122"/>
              <a:ea typeface="隶书" panose="02010509060101010101" pitchFamily="49" charset="-122"/>
            </a:endParaRPr>
          </a:p>
        </p:txBody>
      </p:sp>
      <p:grpSp>
        <p:nvGrpSpPr>
          <p:cNvPr id="20482" name="组合 8"/>
          <p:cNvGrpSpPr/>
          <p:nvPr/>
        </p:nvGrpSpPr>
        <p:grpSpPr>
          <a:xfrm>
            <a:off x="1349375" y="2895600"/>
            <a:ext cx="6445250" cy="582613"/>
            <a:chOff x="2990" y="1800"/>
            <a:chExt cx="10150" cy="918"/>
          </a:xfrm>
        </p:grpSpPr>
        <p:sp>
          <p:nvSpPr>
            <p:cNvPr id="154645" name="Text Box 21"/>
            <p:cNvSpPr txBox="1">
              <a:spLocks noChangeArrowheads="1"/>
            </p:cNvSpPr>
            <p:nvPr/>
          </p:nvSpPr>
          <p:spPr bwMode="auto">
            <a:xfrm>
              <a:off x="2990" y="1800"/>
              <a:ext cx="10150" cy="919"/>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H</a:t>
              </a: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A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 </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H</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a:t>
              </a:r>
              <a:endPar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pic>
          <p:nvPicPr>
            <p:cNvPr id="20484" name="Picture 6"/>
            <p:cNvPicPr>
              <a:picLocks noChangeAspect="1"/>
            </p:cNvPicPr>
            <p:nvPr/>
          </p:nvPicPr>
          <p:blipFill>
            <a:blip r:embed="rId2"/>
            <a:stretch>
              <a:fillRect/>
            </a:stretch>
          </p:blipFill>
          <p:spPr>
            <a:xfrm>
              <a:off x="5043" y="1920"/>
              <a:ext cx="1440" cy="685"/>
            </a:xfrm>
            <a:prstGeom prst="rect">
              <a:avLst/>
            </a:prstGeom>
            <a:noFill/>
            <a:ln w="9525">
              <a:noFill/>
            </a:ln>
          </p:spPr>
        </p:pic>
      </p:grpSp>
      <p:sp>
        <p:nvSpPr>
          <p:cNvPr id="20485" name="Rectangle 2"/>
          <p:cNvSpPr/>
          <p:nvPr/>
        </p:nvSpPr>
        <p:spPr>
          <a:xfrm>
            <a:off x="152400" y="698500"/>
            <a:ext cx="8632825" cy="2111375"/>
          </a:xfrm>
          <a:prstGeom prst="rect">
            <a:avLst/>
          </a:prstGeom>
          <a:noFill/>
          <a:ln w="9525">
            <a:noFill/>
          </a:ln>
        </p:spPr>
        <p:txBody>
          <a:bodyPr anchor="b" anchorCtr="0"/>
          <a:lstStyle/>
          <a:p>
            <a:r>
              <a:rPr lang="en-US" altLang="zh-CN" sz="3200">
                <a:latin typeface="Times New Roman" panose="02020603050405020304" pitchFamily="18" charset="0"/>
                <a:ea typeface="楷体" panose="02010609060101010101" charset="-122"/>
              </a:rPr>
              <a:t>        1.</a:t>
            </a:r>
            <a:r>
              <a:rPr lang="zh-CN" altLang="zh-CN" sz="3200">
                <a:latin typeface="Times New Roman" panose="02020603050405020304" pitchFamily="18" charset="0"/>
                <a:ea typeface="楷体" panose="02010609060101010101" charset="-122"/>
              </a:rPr>
              <a:t>乙酰水杨酸是一种一元弱酸(可用HA表示)，在一定温度下，0.1 mol·L</a:t>
            </a:r>
            <a:r>
              <a:rPr lang="zh-CN" altLang="zh-CN" sz="3200" baseline="30000">
                <a:latin typeface="Times New Roman" panose="02020603050405020304" pitchFamily="18" charset="0"/>
                <a:ea typeface="楷体" panose="02010609060101010101" charset="-122"/>
              </a:rPr>
              <a:t>－1</a:t>
            </a:r>
            <a:r>
              <a:rPr lang="zh-CN" altLang="zh-CN" sz="3200">
                <a:latin typeface="Times New Roman" panose="02020603050405020304" pitchFamily="18" charset="0"/>
                <a:ea typeface="楷体" panose="02010609060101010101" charset="-122"/>
              </a:rPr>
              <a:t>的乙酰水杨酸的水溶液中，乙酰水杨酸的电离度为</a:t>
            </a:r>
            <a:r>
              <a:rPr lang="en-US" altLang="zh-CN" sz="3200">
                <a:latin typeface="Times New Roman" panose="02020603050405020304" pitchFamily="18" charset="0"/>
                <a:ea typeface="楷体" panose="02010609060101010101" charset="-122"/>
              </a:rPr>
              <a:t>5.7%</a:t>
            </a:r>
            <a:r>
              <a:rPr lang="zh-CN" altLang="zh-CN" sz="3200">
                <a:latin typeface="Times New Roman" panose="02020603050405020304" pitchFamily="18" charset="0"/>
                <a:ea typeface="楷体" panose="02010609060101010101" charset="-122"/>
              </a:rPr>
              <a:t>，求该酸的电离常数。</a:t>
            </a:r>
            <a:endParaRPr lang="zh-CN" altLang="zh-CN" sz="3200">
              <a:latin typeface="Times New Roman" panose="02020603050405020304" pitchFamily="18" charset="0"/>
              <a:ea typeface="楷体" panose="02010609060101010101" charset="-122"/>
            </a:endParaRPr>
          </a:p>
        </p:txBody>
      </p:sp>
      <p:sp>
        <p:nvSpPr>
          <p:cNvPr id="3" name="Text Box 21"/>
          <p:cNvSpPr txBox="1">
            <a:spLocks noChangeArrowheads="1"/>
          </p:cNvSpPr>
          <p:nvPr/>
        </p:nvSpPr>
        <p:spPr bwMode="auto">
          <a:xfrm>
            <a:off x="1400175" y="3325813"/>
            <a:ext cx="4981575" cy="582613"/>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0.1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0</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0</a:t>
            </a:r>
            <a:endParaRPr kumimoji="1" lang="en-US" altLang="zh-CN" sz="3200" kern="1200" cap="none" spc="0" normalizeH="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sp>
        <p:nvSpPr>
          <p:cNvPr id="6" name="Text Box 21"/>
          <p:cNvSpPr txBox="1">
            <a:spLocks noChangeArrowheads="1"/>
          </p:cNvSpPr>
          <p:nvPr/>
        </p:nvSpPr>
        <p:spPr bwMode="auto">
          <a:xfrm>
            <a:off x="574675" y="3830638"/>
            <a:ext cx="7826375" cy="582613"/>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solidFill>
                  <a:srgbClr val="FF0000"/>
                </a:solidFill>
                <a:latin typeface="Times New Roman" panose="02020603050405020304" pitchFamily="18" charset="0"/>
                <a:ea typeface="楷体_GB2312" pitchFamily="49" charset="-122"/>
                <a:cs typeface="Times New Roman" panose="02020603050405020304" pitchFamily="18" charset="0"/>
              </a:rPr>
              <a:t>0.1</a:t>
            </a:r>
            <a:r>
              <a:rPr kumimoji="1" lang="en-US" altLang="zh-CN" sz="3200" kern="1200" cap="none" spc="0" normalizeH="0" baseline="0" noProof="0">
                <a:solidFill>
                  <a:srgbClr val="FF0000"/>
                </a:solidFill>
                <a:latin typeface="Arial" panose="020b0604020202020204" pitchFamily="34" charset="0"/>
                <a:ea typeface="楷体_GB2312" pitchFamily="49" charset="-122"/>
                <a:cs typeface="Times New Roman" panose="02020603050405020304" pitchFamily="18" charset="0"/>
              </a:rPr>
              <a:t>×</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5.7%      </a:t>
            </a:r>
            <a:r>
              <a:rPr kumimoji="1" lang="en-US" altLang="zh-CN" sz="3200" noProof="0">
                <a:solidFill>
                  <a:srgbClr val="FF0000"/>
                </a:solidFill>
                <a:latin typeface="Times New Roman" panose="02020603050405020304" pitchFamily="18" charset="0"/>
                <a:ea typeface="楷体_GB2312" pitchFamily="49" charset="-122"/>
                <a:cs typeface="Times New Roman" panose="02020603050405020304" pitchFamily="18" charset="0"/>
                <a:sym typeface="+mn-ea"/>
              </a:rPr>
              <a:t>0.1</a:t>
            </a:r>
            <a:r>
              <a:rPr kumimoji="1" lang="en-US" altLang="zh-CN" sz="3200" noProof="0">
                <a:solidFill>
                  <a:srgbClr val="FF0000"/>
                </a:solidFill>
                <a:latin typeface="Arial" panose="020b0604020202020204" pitchFamily="34" charset="0"/>
                <a:ea typeface="楷体_GB2312" pitchFamily="49" charset="-122"/>
                <a:cs typeface="Times New Roman" panose="02020603050405020304" pitchFamily="18" charset="0"/>
                <a:sym typeface="+mn-ea"/>
              </a:rPr>
              <a:t>×</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5.7%    </a:t>
            </a:r>
            <a:r>
              <a:rPr kumimoji="1" lang="en-US" altLang="zh-CN" sz="3200" noProof="0">
                <a:solidFill>
                  <a:srgbClr val="FF0000"/>
                </a:solidFill>
                <a:latin typeface="Times New Roman" panose="02020603050405020304" pitchFamily="18" charset="0"/>
                <a:ea typeface="楷体_GB2312" pitchFamily="49" charset="-122"/>
                <a:cs typeface="Times New Roman" panose="02020603050405020304" pitchFamily="18" charset="0"/>
                <a:sym typeface="+mn-ea"/>
              </a:rPr>
              <a:t>0.1</a:t>
            </a:r>
            <a:r>
              <a:rPr kumimoji="1" lang="en-US" altLang="zh-CN" sz="3200" noProof="0">
                <a:solidFill>
                  <a:srgbClr val="FF0000"/>
                </a:solidFill>
                <a:latin typeface="Arial" panose="020b0604020202020204" pitchFamily="34" charset="0"/>
                <a:ea typeface="楷体_GB2312" pitchFamily="49" charset="-122"/>
                <a:cs typeface="Times New Roman" panose="02020603050405020304" pitchFamily="18" charset="0"/>
                <a:sym typeface="+mn-ea"/>
              </a:rPr>
              <a:t>×</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5.7%    </a:t>
            </a: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endParaRPr kumimoji="1" lang="en-US" altLang="zh-CN" sz="3200" kern="1200" cap="none" spc="0" normalizeH="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sp>
        <p:nvSpPr>
          <p:cNvPr id="8" name="Text Box 21"/>
          <p:cNvSpPr txBox="1">
            <a:spLocks noChangeArrowheads="1"/>
          </p:cNvSpPr>
          <p:nvPr/>
        </p:nvSpPr>
        <p:spPr bwMode="auto">
          <a:xfrm>
            <a:off x="152400" y="4486275"/>
            <a:ext cx="8150225" cy="584200"/>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0.1</a:t>
            </a:r>
            <a:r>
              <a:rPr kumimoji="1" lang="en-US" altLang="zh-CN" sz="3200" kern="1200" cap="none" spc="0" normalizeH="0" baseline="0" noProof="0">
                <a:latin typeface="Arial" panose="020b0604020202020204" pitchFamily="34" charset="0"/>
                <a:ea typeface="楷体_GB2312" pitchFamily="49" charset="-122"/>
                <a:cs typeface="Times New Roman" panose="02020603050405020304" pitchFamily="18" charset="0"/>
              </a:rPr>
              <a:t>×(1- </a:t>
            </a:r>
            <a:r>
              <a:rPr lang="en-US" sz="3200" noProof="1">
                <a:latin typeface="Times New Roman" panose="02020603050405020304" pitchFamily="18" charset="0"/>
                <a:ea typeface="楷体" panose="02010609060101010101" charset="-122"/>
                <a:cs typeface="Times New Roman" panose="02020603050405020304" pitchFamily="18" charset="0"/>
                <a:sym typeface="+mn-ea"/>
              </a:rPr>
              <a:t>5.7%)    </a:t>
            </a:r>
            <a:r>
              <a:rPr kumimoji="1" lang="en-US" altLang="zh-CN" sz="3200" noProof="0">
                <a:latin typeface="Times New Roman" panose="02020603050405020304" pitchFamily="18" charset="0"/>
                <a:ea typeface="楷体_GB2312" pitchFamily="49" charset="-122"/>
                <a:cs typeface="Times New Roman" panose="02020603050405020304" pitchFamily="18" charset="0"/>
                <a:sym typeface="+mn-ea"/>
              </a:rPr>
              <a:t>0.1</a:t>
            </a:r>
            <a:r>
              <a:rPr kumimoji="1" lang="en-US" altLang="zh-CN" sz="3200" noProof="0">
                <a:latin typeface="Arial" panose="020b0604020202020204" pitchFamily="34" charset="0"/>
                <a:ea typeface="楷体_GB2312" pitchFamily="49" charset="-122"/>
                <a:cs typeface="Times New Roman" panose="02020603050405020304" pitchFamily="18" charset="0"/>
                <a:sym typeface="+mn-ea"/>
              </a:rPr>
              <a:t>×</a:t>
            </a:r>
            <a:r>
              <a:rPr lang="en-US" sz="3200" noProof="1">
                <a:latin typeface="Times New Roman" panose="02020603050405020304" pitchFamily="18" charset="0"/>
                <a:ea typeface="楷体" panose="02010609060101010101" charset="-122"/>
                <a:cs typeface="Times New Roman" panose="02020603050405020304" pitchFamily="18" charset="0"/>
                <a:sym typeface="+mn-ea"/>
              </a:rPr>
              <a:t>5.7%    </a:t>
            </a:r>
            <a:r>
              <a:rPr kumimoji="1" lang="en-US" altLang="zh-CN" sz="3200" noProof="0">
                <a:latin typeface="Times New Roman" panose="02020603050405020304" pitchFamily="18" charset="0"/>
                <a:ea typeface="楷体_GB2312" pitchFamily="49" charset="-122"/>
                <a:cs typeface="Times New Roman" panose="02020603050405020304" pitchFamily="18" charset="0"/>
                <a:sym typeface="+mn-ea"/>
              </a:rPr>
              <a:t>0.1</a:t>
            </a:r>
            <a:r>
              <a:rPr kumimoji="1" lang="en-US" altLang="zh-CN" sz="3200" noProof="0">
                <a:latin typeface="Arial" panose="020b0604020202020204" pitchFamily="34" charset="0"/>
                <a:ea typeface="楷体_GB2312" pitchFamily="49" charset="-122"/>
                <a:cs typeface="Times New Roman" panose="02020603050405020304" pitchFamily="18" charset="0"/>
                <a:sym typeface="+mn-ea"/>
              </a:rPr>
              <a:t>×</a:t>
            </a:r>
            <a:r>
              <a:rPr lang="en-US" sz="3200" noProof="1">
                <a:latin typeface="Times New Roman" panose="02020603050405020304" pitchFamily="18" charset="0"/>
                <a:ea typeface="楷体" panose="02010609060101010101" charset="-122"/>
                <a:cs typeface="Times New Roman" panose="02020603050405020304" pitchFamily="18" charset="0"/>
                <a:sym typeface="+mn-ea"/>
              </a:rPr>
              <a:t>5.7%    </a:t>
            </a: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endPar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grpSp>
        <p:nvGrpSpPr>
          <p:cNvPr id="9" name="Group 11"/>
          <p:cNvGrpSpPr/>
          <p:nvPr/>
        </p:nvGrpSpPr>
        <p:grpSpPr>
          <a:xfrm>
            <a:off x="1349375" y="5249863"/>
            <a:ext cx="5172076" cy="989012"/>
            <a:chOff x="1183" y="1844"/>
            <a:chExt cx="3258" cy="623"/>
          </a:xfrm>
        </p:grpSpPr>
        <p:sp>
          <p:nvSpPr>
            <p:cNvPr id="20490" name="Text Box 14"/>
            <p:cNvSpPr txBox="1"/>
            <p:nvPr/>
          </p:nvSpPr>
          <p:spPr>
            <a:xfrm>
              <a:off x="1630" y="2138"/>
              <a:ext cx="1679" cy="329"/>
            </a:xfrm>
            <a:prstGeom prst="rect">
              <a:avLst/>
            </a:prstGeom>
            <a:noFill/>
            <a:ln w="9525">
              <a:noFill/>
            </a:ln>
          </p:spPr>
          <p:txBody>
            <a:bodyPr wrap="square" anchor="t" anchorCtr="0">
              <a:spAutoFit/>
            </a:bodyPr>
            <a:lstStyle/>
            <a:p>
              <a:pPr>
                <a:spcBef>
                  <a:spcPct val="50000"/>
                </a:spcBef>
              </a:pPr>
              <a:r>
                <a:rPr lang="en-US" altLang="zh-CN" sz="2800">
                  <a:solidFill>
                    <a:srgbClr val="FF0000"/>
                  </a:solidFill>
                  <a:latin typeface="Times New Roman" panose="02020603050405020304" pitchFamily="18" charset="0"/>
                  <a:ea typeface="楷体_GB2312" pitchFamily="49" charset="-122"/>
                </a:rPr>
                <a:t>0.1</a:t>
              </a:r>
              <a:r>
                <a:rPr lang="en-US" altLang="zh-CN" sz="2800">
                  <a:solidFill>
                    <a:srgbClr val="FF0000"/>
                  </a:solidFill>
                  <a:latin typeface="Arial" panose="020b0604020202020204" pitchFamily="34" charset="0"/>
                  <a:ea typeface="楷体_GB2312" pitchFamily="49" charset="-122"/>
                </a:rPr>
                <a:t>×(1- </a:t>
              </a:r>
              <a:r>
                <a:rPr lang="en-US" altLang="zh-CN" sz="2800">
                  <a:solidFill>
                    <a:srgbClr val="FF0000"/>
                  </a:solidFill>
                  <a:latin typeface="Times New Roman" panose="02020603050405020304" pitchFamily="18" charset="0"/>
                  <a:ea typeface="楷体" panose="02010609060101010101" charset="-122"/>
                  <a:sym typeface="宋体" panose="02010600030101010101" pitchFamily="2" charset="-122"/>
                </a:rPr>
                <a:t>5.7%)</a:t>
              </a:r>
              <a:endParaRPr lang="en-US" altLang="zh-CN" sz="2800">
                <a:latin typeface="Times New Roman" panose="02020603050405020304" pitchFamily="18" charset="0"/>
                <a:ea typeface="隶书" panose="02010509060101010101" pitchFamily="49" charset="-122"/>
              </a:endParaRPr>
            </a:p>
          </p:txBody>
        </p:sp>
        <p:sp>
          <p:nvSpPr>
            <p:cNvPr id="20491" name="Text Box 12"/>
            <p:cNvSpPr txBox="1"/>
            <p:nvPr/>
          </p:nvSpPr>
          <p:spPr>
            <a:xfrm>
              <a:off x="1183" y="1985"/>
              <a:ext cx="3258" cy="329"/>
            </a:xfrm>
            <a:prstGeom prst="rect">
              <a:avLst/>
            </a:prstGeom>
            <a:noFill/>
            <a:ln w="9525">
              <a:noFill/>
            </a:ln>
          </p:spPr>
          <p:txBody>
            <a:bodyPr wrap="square"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K</a:t>
              </a:r>
              <a:r>
                <a:rPr lang="en-US" altLang="zh-CN" sz="2800" baseline="-25000">
                  <a:latin typeface="Arial" panose="020b0604020202020204" pitchFamily="34" charset="0"/>
                  <a:ea typeface="宋体" panose="02010600030101010101" pitchFamily="2" charset="-122"/>
                  <a:sym typeface="宋体" panose="02010600030101010101" pitchFamily="2" charset="-122"/>
                </a:rPr>
                <a:t>a</a:t>
              </a:r>
              <a:r>
                <a:rPr lang="en-US" altLang="zh-CN" sz="2800">
                  <a:latin typeface="Times New Roman" panose="02020603050405020304" pitchFamily="18" charset="0"/>
                  <a:ea typeface="隶书" panose="02010509060101010101" pitchFamily="49" charset="-122"/>
                </a:rPr>
                <a:t>=                             = 3.4</a:t>
              </a:r>
              <a:r>
                <a:rPr lang="en-US" altLang="zh-CN" sz="2800">
                  <a:solidFill>
                    <a:srgbClr val="FF0000"/>
                  </a:solidFill>
                  <a:latin typeface="Arial" panose="020b0604020202020204" pitchFamily="34" charset="0"/>
                  <a:ea typeface="楷体_GB2312" pitchFamily="49" charset="-122"/>
                </a:rPr>
                <a:t>×10</a:t>
              </a:r>
              <a:r>
                <a:rPr lang="en-US" altLang="zh-CN" sz="2800" baseline="30000">
                  <a:solidFill>
                    <a:srgbClr val="FF0000"/>
                  </a:solidFill>
                  <a:latin typeface="Arial" panose="020b0604020202020204" pitchFamily="34" charset="0"/>
                  <a:ea typeface="楷体_GB2312" pitchFamily="49" charset="-122"/>
                </a:rPr>
                <a:t>-4</a:t>
              </a:r>
              <a:endParaRPr lang="en-US" altLang="zh-CN" sz="2800" baseline="30000">
                <a:solidFill>
                  <a:srgbClr val="FF0000"/>
                </a:solidFill>
                <a:latin typeface="Arial" panose="020b0604020202020204" pitchFamily="34" charset="0"/>
                <a:ea typeface="楷体_GB2312" pitchFamily="49" charset="-122"/>
              </a:endParaRPr>
            </a:p>
          </p:txBody>
        </p:sp>
        <p:sp>
          <p:nvSpPr>
            <p:cNvPr id="20492" name="Text Box 13"/>
            <p:cNvSpPr txBox="1"/>
            <p:nvPr/>
          </p:nvSpPr>
          <p:spPr>
            <a:xfrm>
              <a:off x="1725" y="1844"/>
              <a:ext cx="2678" cy="329"/>
            </a:xfrm>
            <a:prstGeom prst="rect">
              <a:avLst/>
            </a:prstGeom>
            <a:noFill/>
            <a:ln w="9525">
              <a:noFill/>
            </a:ln>
          </p:spPr>
          <p:txBody>
            <a:bodyPr anchor="t" anchorCtr="0">
              <a:spAutoFit/>
            </a:bodyPr>
            <a:lstStyle/>
            <a:p>
              <a:pPr>
                <a:spcBef>
                  <a:spcPct val="50000"/>
                </a:spcBef>
              </a:pPr>
              <a:r>
                <a:rPr lang="en-US" altLang="zh-CN" sz="2800">
                  <a:solidFill>
                    <a:srgbClr val="FF0000"/>
                  </a:solidFill>
                  <a:latin typeface="Times New Roman" panose="02020603050405020304" pitchFamily="18" charset="0"/>
                  <a:ea typeface="楷体_GB2312" pitchFamily="49" charset="-122"/>
                  <a:sym typeface="宋体" panose="02010600030101010101" pitchFamily="2" charset="-122"/>
                </a:rPr>
                <a:t>(0.1</a:t>
              </a:r>
              <a:r>
                <a:rPr lang="en-US" altLang="zh-CN" sz="2800">
                  <a:solidFill>
                    <a:srgbClr val="FF0000"/>
                  </a:solidFill>
                  <a:latin typeface="Arial" panose="020b0604020202020204" pitchFamily="34" charset="0"/>
                  <a:ea typeface="楷体_GB2312" pitchFamily="49" charset="-122"/>
                  <a:sym typeface="宋体" panose="02010600030101010101" pitchFamily="2" charset="-122"/>
                </a:rPr>
                <a:t>×</a:t>
              </a:r>
              <a:r>
                <a:rPr lang="en-US" altLang="zh-CN" sz="2800">
                  <a:solidFill>
                    <a:srgbClr val="FF0000"/>
                  </a:solidFill>
                  <a:latin typeface="Times New Roman" panose="02020603050405020304" pitchFamily="18" charset="0"/>
                  <a:ea typeface="楷体" panose="02010609060101010101" charset="-122"/>
                  <a:sym typeface="宋体" panose="02010600030101010101" pitchFamily="2" charset="-122"/>
                </a:rPr>
                <a:t>5.7% )</a:t>
              </a:r>
              <a:r>
                <a:rPr lang="en-US" altLang="zh-CN" sz="2800" baseline="30000">
                  <a:solidFill>
                    <a:srgbClr val="FF0000"/>
                  </a:solidFill>
                  <a:latin typeface="Times New Roman" panose="02020603050405020304" pitchFamily="18" charset="0"/>
                  <a:ea typeface="楷体" panose="02010609060101010101" charset="-122"/>
                  <a:sym typeface="宋体" panose="02010600030101010101" pitchFamily="2" charset="-122"/>
                </a:rPr>
                <a:t>2</a:t>
              </a:r>
              <a:r>
                <a:rPr lang="en-US" altLang="zh-CN" sz="2800" baseline="30000">
                  <a:solidFill>
                    <a:srgbClr val="000099"/>
                  </a:solidFill>
                  <a:latin typeface="Times New Roman" panose="02020603050405020304" pitchFamily="18" charset="0"/>
                  <a:ea typeface="隶书" panose="02010509060101010101" pitchFamily="49" charset="-122"/>
                </a:rPr>
                <a:t> </a:t>
              </a:r>
              <a:endParaRPr lang="en-US" altLang="zh-CN" sz="2800" baseline="30000">
                <a:solidFill>
                  <a:srgbClr val="000099"/>
                </a:solidFill>
                <a:latin typeface="Times New Roman" panose="02020603050405020304" pitchFamily="18" charset="0"/>
                <a:ea typeface="隶书" panose="02010509060101010101" pitchFamily="49" charset="-122"/>
              </a:endParaRPr>
            </a:p>
          </p:txBody>
        </p:sp>
        <p:sp>
          <p:nvSpPr>
            <p:cNvPr id="20493" name="Line 15"/>
            <p:cNvSpPr/>
            <p:nvPr/>
          </p:nvSpPr>
          <p:spPr>
            <a:xfrm flipV="1">
              <a:off x="1650" y="2149"/>
              <a:ext cx="1386" cy="17"/>
            </a:xfrm>
            <a:prstGeom prst="line">
              <a:avLst/>
            </a:prstGeom>
            <a:ln w="28575" cap="flat" cmpd="sng">
              <a:solidFill>
                <a:schemeClr val="tx1"/>
              </a:solidFill>
              <a:prstDash val="solid"/>
              <a:round/>
              <a:headEnd type="none" w="med" len="med"/>
              <a:tailEnd type="none" w="med" len="med"/>
            </a:ln>
          </p:spPr>
          <p:txBody>
            <a:bodyPr/>
            <a:lstStyl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03"/>
                                        </p:tgtEl>
                                        <p:attrNameLst>
                                          <p:attrName>style.visibility</p:attrName>
                                        </p:attrNameLst>
                                      </p:cBhvr>
                                      <p:to>
                                        <p:strVal val="visible"/>
                                      </p:to>
                                    </p:set>
                                    <p:anim calcmode="lin" valueType="num">
                                      <p:cBhvr>
                                        <p:cTn id="7" dur="500" fill="hold"/>
                                        <p:tgtEl>
                                          <p:spTgt spid="15403"/>
                                        </p:tgtEl>
                                        <p:attrNameLst>
                                          <p:attrName>ppt_x</p:attrName>
                                        </p:attrNameLst>
                                      </p:cBhvr>
                                      <p:tavLst>
                                        <p:tav tm="0">
                                          <p:val>
                                            <p:strVal val="#ppt_x"/>
                                          </p:val>
                                        </p:tav>
                                        <p:tav tm="100000">
                                          <p:val>
                                            <p:strVal val="#ppt_x"/>
                                          </p:val>
                                        </p:tav>
                                      </p:tavLst>
                                    </p:anim>
                                    <p:anim calcmode="lin" valueType="num">
                                      <p:cBhvr>
                                        <p:cTn id="8" dur="500" fill="hold"/>
                                        <p:tgtEl>
                                          <p:spTgt spid="1540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 Box 44"/>
          <p:cNvSpPr txBox="1"/>
          <p:nvPr/>
        </p:nvSpPr>
        <p:spPr>
          <a:xfrm>
            <a:off x="381000" y="304800"/>
            <a:ext cx="5461000" cy="584200"/>
          </a:xfrm>
          <a:prstGeom prst="rect">
            <a:avLst/>
          </a:prstGeom>
          <a:noFill/>
          <a:ln w="9525">
            <a:noFill/>
          </a:ln>
        </p:spPr>
        <p:txBody>
          <a:bodyPr wrap="square" anchor="t" anchorCtr="0">
            <a:spAutoFit/>
          </a:bodyPr>
          <a:lstStyle/>
          <a:p>
            <a:r>
              <a:rPr lang="zh-CN" altLang="en-US" sz="3200">
                <a:latin typeface="隶书" panose="02010509060101010101" pitchFamily="49" charset="-122"/>
                <a:ea typeface="隶书" panose="02010509060101010101" pitchFamily="49" charset="-122"/>
                <a:sym typeface="宋体" panose="02010600030101010101" pitchFamily="2" charset="-122"/>
              </a:rPr>
              <a:t>【学以致用</a:t>
            </a:r>
            <a:r>
              <a:rPr lang="en-US" altLang="zh-CN" sz="3200">
                <a:latin typeface="隶书" panose="02010509060101010101" pitchFamily="49" charset="-122"/>
                <a:ea typeface="隶书" panose="02010509060101010101" pitchFamily="49" charset="-122"/>
                <a:sym typeface="宋体" panose="02010600030101010101" pitchFamily="2" charset="-122"/>
              </a:rPr>
              <a:t>】  </a:t>
            </a:r>
            <a:r>
              <a:rPr lang="en-US" altLang="zh-CN" sz="3200">
                <a:latin typeface="隶书" panose="02010509060101010101" pitchFamily="49" charset="-122"/>
                <a:ea typeface="隶书" panose="02010509060101010101" pitchFamily="49" charset="-122"/>
              </a:rPr>
              <a:t>P85  </a:t>
            </a:r>
            <a:endParaRPr lang="zh-CN" altLang="en-US" sz="3200">
              <a:latin typeface="隶书" panose="02010509060101010101" pitchFamily="49" charset="-122"/>
              <a:ea typeface="隶书" panose="02010509060101010101" pitchFamily="49" charset="-122"/>
            </a:endParaRPr>
          </a:p>
        </p:txBody>
      </p:sp>
      <p:sp>
        <p:nvSpPr>
          <p:cNvPr id="21506" name="文本框 99"/>
          <p:cNvSpPr txBox="1"/>
          <p:nvPr/>
        </p:nvSpPr>
        <p:spPr>
          <a:xfrm>
            <a:off x="381000" y="1066800"/>
            <a:ext cx="8267700" cy="953135"/>
          </a:xfrm>
          <a:prstGeom prst="rect">
            <a:avLst/>
          </a:prstGeom>
          <a:noFill/>
          <a:ln w="9525">
            <a:noFill/>
          </a:ln>
        </p:spPr>
        <p:txBody>
          <a:bodyPr wrap="square" anchor="t" anchorCtr="0">
            <a:spAutoFit/>
          </a:bodyPr>
          <a:lstStyle/>
          <a:p>
            <a:r>
              <a:rPr lang="en-US" altLang="zh-CN" sz="2800" b="0">
                <a:latin typeface="Times New Roman" panose="02020603050405020304" pitchFamily="18" charset="0"/>
                <a:ea typeface="楷体" panose="02010609060101010101" charset="-122"/>
              </a:rPr>
              <a:t>2.</a:t>
            </a:r>
            <a:r>
              <a:rPr lang="zh-CN" altLang="zh-CN" sz="2800" b="0">
                <a:latin typeface="Times New Roman" panose="02020603050405020304" pitchFamily="18" charset="0"/>
                <a:ea typeface="楷体" panose="02010609060101010101" charset="-122"/>
              </a:rPr>
              <a:t>已知在</a:t>
            </a:r>
            <a:r>
              <a:rPr lang="en-US" altLang="zh-CN" sz="2800" b="0">
                <a:latin typeface="Times New Roman" panose="02020603050405020304" pitchFamily="18" charset="0"/>
                <a:ea typeface="楷体" panose="02010609060101010101" charset="-122"/>
              </a:rPr>
              <a:t>25 ℃</a:t>
            </a:r>
            <a:r>
              <a:rPr lang="zh-CN" altLang="zh-CN" sz="2800" b="0">
                <a:latin typeface="Times New Roman" panose="02020603050405020304" pitchFamily="18" charset="0"/>
                <a:ea typeface="楷体" panose="02010609060101010101" charset="-122"/>
              </a:rPr>
              <a:t>时，</a:t>
            </a:r>
            <a:r>
              <a:rPr lang="en-US" altLang="zh-CN" sz="2800" b="0">
                <a:latin typeface="Times New Roman" panose="02020603050405020304" pitchFamily="18" charset="0"/>
                <a:ea typeface="楷体" panose="02010609060101010101" charset="-122"/>
              </a:rPr>
              <a:t>1 mol·L</a:t>
            </a:r>
            <a:r>
              <a:rPr lang="zh-CN" altLang="zh-CN" sz="2800" b="0" baseline="30000">
                <a:latin typeface="Times New Roman" panose="02020603050405020304" pitchFamily="18" charset="0"/>
                <a:ea typeface="楷体" panose="02010609060101010101" charset="-122"/>
              </a:rPr>
              <a:t>－</a:t>
            </a:r>
            <a:r>
              <a:rPr lang="en-US" altLang="zh-CN" sz="2800" b="0" baseline="30000">
                <a:latin typeface="Times New Roman" panose="02020603050405020304" pitchFamily="18" charset="0"/>
                <a:ea typeface="楷体" panose="02010609060101010101" charset="-122"/>
              </a:rPr>
              <a:t>1</a:t>
            </a:r>
            <a:r>
              <a:rPr lang="zh-CN" altLang="zh-CN" sz="2800" b="0">
                <a:latin typeface="Times New Roman" panose="02020603050405020304" pitchFamily="18" charset="0"/>
                <a:ea typeface="楷体" panose="02010609060101010101" charset="-122"/>
              </a:rPr>
              <a:t>氨水中</a:t>
            </a:r>
            <a:r>
              <a:rPr lang="en-US" altLang="zh-CN" sz="2800" b="0">
                <a:latin typeface="Times New Roman" panose="02020603050405020304" pitchFamily="18" charset="0"/>
                <a:ea typeface="楷体" panose="02010609060101010101" charset="-122"/>
              </a:rPr>
              <a:t>NH</a:t>
            </a:r>
            <a:r>
              <a:rPr lang="en-US" altLang="zh-CN" sz="2800" b="0" baseline="-25000">
                <a:latin typeface="Times New Roman" panose="02020603050405020304" pitchFamily="18" charset="0"/>
                <a:ea typeface="楷体" panose="02010609060101010101" charset="-122"/>
              </a:rPr>
              <a:t>3</a:t>
            </a:r>
            <a:r>
              <a:rPr lang="en-US" altLang="zh-CN" sz="2800" b="0">
                <a:latin typeface="Times New Roman" panose="02020603050405020304" pitchFamily="18" charset="0"/>
                <a:ea typeface="楷体" panose="02010609060101010101" charset="-122"/>
              </a:rPr>
              <a:t>·H</a:t>
            </a:r>
            <a:r>
              <a:rPr lang="en-US" altLang="zh-CN" sz="2800" b="0" baseline="-25000">
                <a:latin typeface="Times New Roman" panose="02020603050405020304" pitchFamily="18" charset="0"/>
                <a:ea typeface="楷体" panose="02010609060101010101" charset="-122"/>
              </a:rPr>
              <a:t>2</a:t>
            </a:r>
            <a:r>
              <a:rPr lang="en-US" altLang="zh-CN" sz="2800" b="0">
                <a:latin typeface="Times New Roman" panose="02020603050405020304" pitchFamily="18" charset="0"/>
                <a:ea typeface="楷体" panose="02010609060101010101" charset="-122"/>
              </a:rPr>
              <a:t>O</a:t>
            </a:r>
            <a:r>
              <a:rPr lang="zh-CN" altLang="zh-CN" sz="2800" b="0">
                <a:latin typeface="Times New Roman" panose="02020603050405020304" pitchFamily="18" charset="0"/>
                <a:ea typeface="楷体" panose="02010609060101010101" charset="-122"/>
              </a:rPr>
              <a:t>的电离度为</a:t>
            </a:r>
            <a:r>
              <a:rPr lang="en-US" altLang="zh-CN" sz="2800" b="0">
                <a:latin typeface="Times New Roman" panose="02020603050405020304" pitchFamily="18" charset="0"/>
                <a:ea typeface="楷体" panose="02010609060101010101" charset="-122"/>
              </a:rPr>
              <a:t>0.42%</a:t>
            </a:r>
            <a:r>
              <a:rPr lang="zh-CN" altLang="zh-CN" sz="2800" b="0">
                <a:latin typeface="Times New Roman" panose="02020603050405020304" pitchFamily="18" charset="0"/>
                <a:ea typeface="楷体" panose="02010609060101010101" charset="-122"/>
              </a:rPr>
              <a:t>，求</a:t>
            </a:r>
            <a:r>
              <a:rPr lang="en-US" altLang="zh-CN" sz="2800" b="0">
                <a:latin typeface="Times New Roman" panose="02020603050405020304" pitchFamily="18" charset="0"/>
                <a:ea typeface="楷体" panose="02010609060101010101" charset="-122"/>
              </a:rPr>
              <a:t>NH</a:t>
            </a:r>
            <a:r>
              <a:rPr lang="en-US" altLang="zh-CN" sz="2800" b="0" baseline="-25000">
                <a:latin typeface="Times New Roman" panose="02020603050405020304" pitchFamily="18" charset="0"/>
                <a:ea typeface="楷体" panose="02010609060101010101" charset="-122"/>
              </a:rPr>
              <a:t>3</a:t>
            </a:r>
            <a:r>
              <a:rPr lang="en-US" altLang="zh-CN" sz="2800" b="0">
                <a:latin typeface="Times New Roman" panose="02020603050405020304" pitchFamily="18" charset="0"/>
                <a:ea typeface="楷体" panose="02010609060101010101" charset="-122"/>
              </a:rPr>
              <a:t>·H</a:t>
            </a:r>
            <a:r>
              <a:rPr lang="en-US" altLang="zh-CN" sz="2800" b="0" baseline="-25000">
                <a:latin typeface="Times New Roman" panose="02020603050405020304" pitchFamily="18" charset="0"/>
                <a:ea typeface="楷体" panose="02010609060101010101" charset="-122"/>
              </a:rPr>
              <a:t>2</a:t>
            </a:r>
            <a:r>
              <a:rPr lang="en-US" altLang="zh-CN" sz="2800" b="0">
                <a:latin typeface="Times New Roman" panose="02020603050405020304" pitchFamily="18" charset="0"/>
                <a:ea typeface="楷体" panose="02010609060101010101" charset="-122"/>
              </a:rPr>
              <a:t>O</a:t>
            </a:r>
            <a:r>
              <a:rPr lang="zh-CN" altLang="zh-CN" sz="2800" b="0">
                <a:latin typeface="Times New Roman" panose="02020603050405020304" pitchFamily="18" charset="0"/>
                <a:ea typeface="楷体" panose="02010609060101010101" charset="-122"/>
              </a:rPr>
              <a:t>的电离常数</a:t>
            </a:r>
            <a:r>
              <a:rPr lang="en-US" altLang="zh-CN" sz="2800" b="0" i="1">
                <a:latin typeface="Times New Roman" panose="02020603050405020304" pitchFamily="18" charset="0"/>
                <a:ea typeface="楷体" panose="02010609060101010101" charset="-122"/>
              </a:rPr>
              <a:t>K</a:t>
            </a:r>
            <a:r>
              <a:rPr lang="en-US" altLang="zh-CN" sz="2800" b="0" baseline="-25000">
                <a:latin typeface="Times New Roman" panose="02020603050405020304" pitchFamily="18" charset="0"/>
                <a:ea typeface="楷体" panose="02010609060101010101" charset="-122"/>
              </a:rPr>
              <a:t>b</a:t>
            </a:r>
            <a:r>
              <a:rPr lang="zh-CN" altLang="zh-CN" sz="2800" b="0">
                <a:latin typeface="Times New Roman" panose="02020603050405020304" pitchFamily="18" charset="0"/>
                <a:ea typeface="楷体" panose="02010609060101010101" charset="-122"/>
              </a:rPr>
              <a:t>＝</a:t>
            </a:r>
            <a:r>
              <a:rPr lang="en-US" altLang="zh-CN" sz="2800" b="0">
                <a:latin typeface="Times New Roman" panose="02020603050405020304" pitchFamily="18" charset="0"/>
                <a:ea typeface="楷体" panose="02010609060101010101" charset="-122"/>
              </a:rPr>
              <a:t>__________</a:t>
            </a:r>
            <a:r>
              <a:rPr lang="zh-CN" altLang="zh-CN" sz="2800" b="0">
                <a:latin typeface="Times New Roman" panose="02020603050405020304" pitchFamily="18" charset="0"/>
                <a:ea typeface="楷体" panose="02010609060101010101" charset="-122"/>
              </a:rPr>
              <a:t>。</a:t>
            </a:r>
            <a:endParaRPr lang="zh-CN" altLang="en-US" sz="2800">
              <a:latin typeface="Times New Roman" panose="02020603050405020304" pitchFamily="18" charset="0"/>
              <a:ea typeface="楷体" panose="02010609060101010101" charset="-122"/>
            </a:endParaRPr>
          </a:p>
        </p:txBody>
      </p:sp>
      <p:grpSp>
        <p:nvGrpSpPr>
          <p:cNvPr id="21507" name="组合 8"/>
          <p:cNvGrpSpPr/>
          <p:nvPr/>
        </p:nvGrpSpPr>
        <p:grpSpPr>
          <a:xfrm>
            <a:off x="623888" y="2443163"/>
            <a:ext cx="7170737" cy="584200"/>
            <a:chOff x="1848" y="1800"/>
            <a:chExt cx="11292" cy="920"/>
          </a:xfrm>
        </p:grpSpPr>
        <p:sp>
          <p:nvSpPr>
            <p:cNvPr id="154645" name="Text Box 21"/>
            <p:cNvSpPr txBox="1">
              <a:spLocks noChangeArrowheads="1"/>
            </p:cNvSpPr>
            <p:nvPr/>
          </p:nvSpPr>
          <p:spPr bwMode="auto">
            <a:xfrm>
              <a:off x="1848" y="1800"/>
              <a:ext cx="11292" cy="920"/>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noProof="0">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sym typeface="+mn-ea"/>
                </a:rPr>
                <a:t>NH</a:t>
              </a:r>
              <a:r>
                <a:rPr kumimoji="1" lang="en-US" altLang="zh-CN" sz="3200" baseline="-25000" noProof="0">
                  <a:latin typeface="Times New Roman" panose="02020603050405020304" pitchFamily="18" charset="0"/>
                  <a:ea typeface="楷体" panose="02010609060101010101" charset="-122"/>
                  <a:cs typeface="Times New Roman" panose="02020603050405020304" pitchFamily="18" charset="0"/>
                  <a:sym typeface="+mn-ea"/>
                </a:rPr>
                <a:t>3</a:t>
              </a:r>
              <a:r>
                <a:rPr kumimoji="1" lang="en-US" altLang="zh-CN" sz="3200" noProof="0">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sym typeface="+mn-ea"/>
                </a:rPr>
                <a:t>·H</a:t>
              </a:r>
              <a:r>
                <a:rPr kumimoji="1" lang="en-US" altLang="zh-CN" sz="3200" baseline="-25000" noProof="0">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sym typeface="+mn-ea"/>
                </a:rPr>
                <a:t>2</a:t>
              </a:r>
              <a:r>
                <a:rPr kumimoji="1" lang="en-US" altLang="zh-CN" sz="3200" noProof="0">
                  <a:effectLst>
                    <a:outerShdw blurRad="38100" dist="38100" dir="2700000" algn="tl">
                      <a:srgbClr val="C0C0C0"/>
                    </a:outerShdw>
                  </a:effectLst>
                  <a:latin typeface="Times New Roman" panose="02020603050405020304" pitchFamily="18" charset="0"/>
                  <a:ea typeface="楷体" panose="02010609060101010101" charset="-122"/>
                  <a:cs typeface="Times New Roman" panose="02020603050405020304" pitchFamily="18" charset="0"/>
                  <a:sym typeface="+mn-ea"/>
                </a:rPr>
                <a:t>O</a:t>
              </a: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lang="en-US" altLang="zh-CN" sz="3200" noProof="1">
                  <a:latin typeface="Times New Roman" panose="02020603050405020304" pitchFamily="18" charset="0"/>
                  <a:ea typeface="隶书" panose="02010509060101010101" pitchFamily="49" charset="-122"/>
                  <a:cs typeface="+mn-cs"/>
                  <a:sym typeface="+mn-ea"/>
                </a:rPr>
                <a:t> NH</a:t>
              </a:r>
              <a:r>
                <a:rPr lang="en-US" altLang="zh-CN" sz="3200" baseline="-25000" noProof="1">
                  <a:latin typeface="Times New Roman" panose="02020603050405020304" pitchFamily="18" charset="0"/>
                  <a:ea typeface="隶书" panose="02010509060101010101" pitchFamily="49" charset="-122"/>
                  <a:cs typeface="+mn-cs"/>
                  <a:sym typeface="+mn-ea"/>
                </a:rPr>
                <a:t>4</a:t>
              </a:r>
              <a:r>
                <a:rPr lang="en-US" altLang="zh-CN" sz="3200" baseline="30000" noProof="1">
                  <a:latin typeface="Times New Roman" panose="02020603050405020304" pitchFamily="18" charset="0"/>
                  <a:ea typeface="隶书" panose="02010509060101010101" pitchFamily="49" charset="-122"/>
                  <a:cs typeface="+mn-cs"/>
                  <a:sym typeface="+mn-ea"/>
                </a:rPr>
                <a:t>+</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lang="en-US" altLang="zh-CN" sz="3200" noProof="1">
                  <a:latin typeface="Times New Roman" panose="02020603050405020304" pitchFamily="18" charset="0"/>
                  <a:ea typeface="隶书" panose="02010509060101010101" pitchFamily="49" charset="-122"/>
                  <a:cs typeface="+mn-cs"/>
                  <a:sym typeface="+mn-ea"/>
                </a:rPr>
                <a:t> OH</a:t>
              </a:r>
              <a:r>
                <a:rPr lang="en-US" altLang="zh-CN" sz="3200" baseline="30000" noProof="1">
                  <a:latin typeface="Times New Roman" panose="02020603050405020304" pitchFamily="18" charset="0"/>
                  <a:ea typeface="隶书" panose="02010509060101010101" pitchFamily="49" charset="-122"/>
                  <a:cs typeface="+mn-cs"/>
                  <a:sym typeface="+mn-ea"/>
                </a:rPr>
                <a:t>-</a:t>
              </a:r>
              <a:endPar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pic>
          <p:nvPicPr>
            <p:cNvPr id="21509" name="Picture 6"/>
            <p:cNvPicPr>
              <a:picLocks noChangeAspect="1"/>
            </p:cNvPicPr>
            <p:nvPr/>
          </p:nvPicPr>
          <p:blipFill>
            <a:blip r:embed="rId2"/>
            <a:stretch>
              <a:fillRect/>
            </a:stretch>
          </p:blipFill>
          <p:spPr>
            <a:xfrm>
              <a:off x="5519" y="1920"/>
              <a:ext cx="1440" cy="685"/>
            </a:xfrm>
            <a:prstGeom prst="rect">
              <a:avLst/>
            </a:prstGeom>
            <a:noFill/>
            <a:ln w="9525">
              <a:noFill/>
            </a:ln>
          </p:spPr>
        </p:pic>
      </p:grpSp>
      <p:sp>
        <p:nvSpPr>
          <p:cNvPr id="3" name="Text Box 21"/>
          <p:cNvSpPr txBox="1">
            <a:spLocks noChangeArrowheads="1"/>
          </p:cNvSpPr>
          <p:nvPr/>
        </p:nvSpPr>
        <p:spPr bwMode="auto">
          <a:xfrm>
            <a:off x="1400175" y="2871788"/>
            <a:ext cx="5889625" cy="584200"/>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1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0</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0</a:t>
            </a:r>
            <a:endParaRPr kumimoji="1" lang="en-US" altLang="zh-CN" sz="3200" kern="1200" cap="none" spc="0" normalizeH="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sp>
        <p:nvSpPr>
          <p:cNvPr id="6" name="Text Box 21"/>
          <p:cNvSpPr txBox="1">
            <a:spLocks noChangeArrowheads="1"/>
          </p:cNvSpPr>
          <p:nvPr/>
        </p:nvSpPr>
        <p:spPr bwMode="auto">
          <a:xfrm>
            <a:off x="574675" y="3376613"/>
            <a:ext cx="7826375" cy="584200"/>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solidFill>
                  <a:srgbClr val="FF0000"/>
                </a:solidFill>
                <a:latin typeface="Times New Roman" panose="02020603050405020304" pitchFamily="18" charset="0"/>
                <a:ea typeface="楷体_GB2312" pitchFamily="49" charset="-122"/>
                <a:cs typeface="Times New Roman" panose="02020603050405020304" pitchFamily="18" charset="0"/>
              </a:rPr>
              <a:t>1</a:t>
            </a:r>
            <a:r>
              <a:rPr kumimoji="1" lang="en-US" altLang="zh-CN" sz="3200" kern="1200" cap="none" spc="0" normalizeH="0" baseline="0" noProof="0">
                <a:solidFill>
                  <a:srgbClr val="FF0000"/>
                </a:solidFill>
                <a:latin typeface="Arial" panose="020b0604020202020204" pitchFamily="34" charset="0"/>
                <a:ea typeface="楷体_GB2312" pitchFamily="49" charset="-122"/>
                <a:cs typeface="Times New Roman" panose="02020603050405020304" pitchFamily="18" charset="0"/>
              </a:rPr>
              <a:t>×0.42</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noProof="0">
                <a:solidFill>
                  <a:srgbClr val="FF0000"/>
                </a:solidFill>
                <a:latin typeface="Times New Roman" panose="02020603050405020304" pitchFamily="18" charset="0"/>
                <a:ea typeface="楷体_GB2312" pitchFamily="49" charset="-122"/>
                <a:cs typeface="Times New Roman" panose="02020603050405020304" pitchFamily="18" charset="0"/>
                <a:sym typeface="+mn-ea"/>
              </a:rPr>
              <a:t>1</a:t>
            </a:r>
            <a:r>
              <a:rPr kumimoji="1" lang="en-US" altLang="zh-CN" sz="3200" noProof="0">
                <a:solidFill>
                  <a:srgbClr val="FF0000"/>
                </a:solidFill>
                <a:latin typeface="Arial" panose="020b0604020202020204" pitchFamily="34" charset="0"/>
                <a:ea typeface="楷体_GB2312" pitchFamily="49" charset="-122"/>
                <a:cs typeface="Times New Roman" panose="02020603050405020304" pitchFamily="18" charset="0"/>
                <a:sym typeface="+mn-ea"/>
              </a:rPr>
              <a:t>×0.42</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noProof="0">
                <a:solidFill>
                  <a:srgbClr val="FF0000"/>
                </a:solidFill>
                <a:latin typeface="Times New Roman" panose="02020603050405020304" pitchFamily="18" charset="0"/>
                <a:ea typeface="楷体_GB2312" pitchFamily="49" charset="-122"/>
                <a:cs typeface="Times New Roman" panose="02020603050405020304" pitchFamily="18" charset="0"/>
                <a:sym typeface="+mn-ea"/>
              </a:rPr>
              <a:t>1</a:t>
            </a:r>
            <a:r>
              <a:rPr kumimoji="1" lang="en-US" altLang="zh-CN" sz="3200" noProof="0">
                <a:solidFill>
                  <a:srgbClr val="FF0000"/>
                </a:solidFill>
                <a:latin typeface="Arial" panose="020b0604020202020204" pitchFamily="34" charset="0"/>
                <a:ea typeface="楷体_GB2312" pitchFamily="49" charset="-122"/>
                <a:cs typeface="Times New Roman" panose="02020603050405020304" pitchFamily="18" charset="0"/>
                <a:sym typeface="+mn-ea"/>
              </a:rPr>
              <a:t>×0.42</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endParaRPr kumimoji="1" lang="en-US" altLang="zh-CN" sz="3200" kern="1200" cap="none" spc="0" normalizeH="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sp>
        <p:nvSpPr>
          <p:cNvPr id="8" name="Text Box 21"/>
          <p:cNvSpPr txBox="1">
            <a:spLocks noChangeArrowheads="1"/>
          </p:cNvSpPr>
          <p:nvPr/>
        </p:nvSpPr>
        <p:spPr bwMode="auto">
          <a:xfrm>
            <a:off x="152400" y="4032250"/>
            <a:ext cx="8150225" cy="584200"/>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1</a:t>
            </a:r>
            <a:r>
              <a:rPr kumimoji="1" lang="en-US" altLang="zh-CN" sz="3200" kern="1200" cap="none" spc="0" normalizeH="0" baseline="0" noProof="0">
                <a:latin typeface="Arial" panose="020b0604020202020204" pitchFamily="34" charset="0"/>
                <a:ea typeface="楷体_GB2312" pitchFamily="49" charset="-122"/>
                <a:cs typeface="Times New Roman" panose="02020603050405020304" pitchFamily="18" charset="0"/>
              </a:rPr>
              <a:t>×(1-</a:t>
            </a:r>
            <a:r>
              <a:rPr kumimoji="1" lang="en-US" altLang="zh-CN" sz="3200" noProof="0">
                <a:solidFill>
                  <a:srgbClr val="FF0000"/>
                </a:solidFill>
                <a:latin typeface="Arial" panose="020b0604020202020204" pitchFamily="34" charset="0"/>
                <a:ea typeface="楷体_GB2312" pitchFamily="49" charset="-122"/>
                <a:cs typeface="Times New Roman" panose="02020603050405020304" pitchFamily="18" charset="0"/>
                <a:sym typeface="+mn-ea"/>
              </a:rPr>
              <a:t>0.42</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a:t>
            </a:r>
            <a:r>
              <a:rPr lang="en-US" sz="3200" noProof="1">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noProof="0">
                <a:latin typeface="Arial" panose="020b0604020202020204" pitchFamily="34" charset="0"/>
                <a:ea typeface="楷体_GB2312" pitchFamily="49" charset="-122"/>
                <a:cs typeface="Times New Roman" panose="02020603050405020304" pitchFamily="18" charset="0"/>
                <a:sym typeface="+mn-ea"/>
              </a:rPr>
              <a:t>1-</a:t>
            </a:r>
            <a:r>
              <a:rPr kumimoji="1" lang="en-US" altLang="zh-CN" sz="3200" noProof="0">
                <a:solidFill>
                  <a:srgbClr val="FF0000"/>
                </a:solidFill>
                <a:latin typeface="Arial" panose="020b0604020202020204" pitchFamily="34" charset="0"/>
                <a:ea typeface="楷体_GB2312" pitchFamily="49" charset="-122"/>
                <a:cs typeface="Times New Roman" panose="02020603050405020304" pitchFamily="18" charset="0"/>
                <a:sym typeface="+mn-ea"/>
              </a:rPr>
              <a:t>0.42</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a:t>
            </a:r>
            <a:r>
              <a:rPr lang="en-US" sz="3200" noProof="1">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noProof="0">
                <a:latin typeface="Arial" panose="020b0604020202020204" pitchFamily="34" charset="0"/>
                <a:ea typeface="楷体_GB2312" pitchFamily="49" charset="-122"/>
                <a:cs typeface="Times New Roman" panose="02020603050405020304" pitchFamily="18" charset="0"/>
                <a:sym typeface="+mn-ea"/>
              </a:rPr>
              <a:t>1-</a:t>
            </a:r>
            <a:r>
              <a:rPr kumimoji="1" lang="en-US" altLang="zh-CN" sz="3200" noProof="0">
                <a:solidFill>
                  <a:srgbClr val="FF0000"/>
                </a:solidFill>
                <a:latin typeface="Arial" panose="020b0604020202020204" pitchFamily="34" charset="0"/>
                <a:ea typeface="楷体_GB2312" pitchFamily="49" charset="-122"/>
                <a:cs typeface="Times New Roman" panose="02020603050405020304" pitchFamily="18" charset="0"/>
                <a:sym typeface="+mn-ea"/>
              </a:rPr>
              <a:t>0.42</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a:t>
            </a:r>
            <a:r>
              <a:rPr lang="en-US" sz="3200" noProof="1">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endPar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grpSp>
        <p:nvGrpSpPr>
          <p:cNvPr id="9" name="Group 11"/>
          <p:cNvGrpSpPr/>
          <p:nvPr/>
        </p:nvGrpSpPr>
        <p:grpSpPr>
          <a:xfrm>
            <a:off x="1255712" y="4791075"/>
            <a:ext cx="5988051" cy="989013"/>
            <a:chOff x="1124" y="1840"/>
            <a:chExt cx="3772" cy="623"/>
          </a:xfrm>
        </p:grpSpPr>
        <p:sp>
          <p:nvSpPr>
            <p:cNvPr id="21514" name="Text Box 14"/>
            <p:cNvSpPr txBox="1"/>
            <p:nvPr/>
          </p:nvSpPr>
          <p:spPr>
            <a:xfrm>
              <a:off x="1725" y="2134"/>
              <a:ext cx="1679" cy="329"/>
            </a:xfrm>
            <a:prstGeom prst="rect">
              <a:avLst/>
            </a:prstGeom>
            <a:noFill/>
            <a:ln w="9525">
              <a:noFill/>
            </a:ln>
          </p:spPr>
          <p:txBody>
            <a:bodyPr wrap="square" anchor="t" anchorCtr="0">
              <a:spAutoFit/>
            </a:bodyPr>
            <a:lstStyle/>
            <a:p>
              <a:pPr>
                <a:spcBef>
                  <a:spcPct val="50000"/>
                </a:spcBef>
              </a:pPr>
              <a:r>
                <a:rPr lang="en-US" altLang="zh-CN" sz="2800">
                  <a:latin typeface="Times New Roman" panose="02020603050405020304" pitchFamily="18" charset="0"/>
                  <a:ea typeface="楷体_GB2312" pitchFamily="49" charset="-122"/>
                </a:rPr>
                <a:t>1</a:t>
              </a:r>
              <a:r>
                <a:rPr lang="en-US" altLang="zh-CN" sz="2800">
                  <a:latin typeface="Arial" panose="020b0604020202020204" pitchFamily="34" charset="0"/>
                  <a:ea typeface="楷体_GB2312" pitchFamily="49" charset="-122"/>
                </a:rPr>
                <a:t>×(1-</a:t>
              </a:r>
              <a:r>
                <a:rPr lang="en-US" altLang="zh-CN" sz="2800">
                  <a:solidFill>
                    <a:srgbClr val="FF0000"/>
                  </a:solidFill>
                  <a:latin typeface="Arial" panose="020b0604020202020204" pitchFamily="34" charset="0"/>
                  <a:ea typeface="楷体_GB2312" pitchFamily="49" charset="-122"/>
                  <a:sym typeface="宋体" panose="02010600030101010101" pitchFamily="2" charset="-122"/>
                </a:rPr>
                <a:t>0.42</a:t>
              </a:r>
              <a:r>
                <a:rPr lang="en-US" altLang="zh-CN" sz="2800">
                  <a:solidFill>
                    <a:srgbClr val="FF0000"/>
                  </a:solidFill>
                  <a:latin typeface="Times New Roman" panose="02020603050405020304" pitchFamily="18" charset="0"/>
                  <a:ea typeface="楷体" panose="02010609060101010101" charset="-122"/>
                  <a:sym typeface="宋体" panose="02010600030101010101" pitchFamily="2" charset="-122"/>
                </a:rPr>
                <a:t>%</a:t>
              </a:r>
              <a:r>
                <a:rPr lang="en-US" altLang="zh-CN" sz="2800">
                  <a:latin typeface="Times New Roman" panose="02020603050405020304" pitchFamily="18" charset="0"/>
                  <a:ea typeface="楷体" panose="02010609060101010101" charset="-122"/>
                  <a:sym typeface="宋体" panose="02010600030101010101" pitchFamily="2" charset="-122"/>
                </a:rPr>
                <a:t>)</a:t>
              </a:r>
              <a:endParaRPr lang="en-US" altLang="zh-CN" sz="2800">
                <a:latin typeface="Times New Roman" panose="02020603050405020304" pitchFamily="18" charset="0"/>
                <a:ea typeface="隶书" panose="02010509060101010101" pitchFamily="49" charset="-122"/>
              </a:endParaRPr>
            </a:p>
          </p:txBody>
        </p:sp>
        <p:sp>
          <p:nvSpPr>
            <p:cNvPr id="21515" name="Text Box 12"/>
            <p:cNvSpPr txBox="1"/>
            <p:nvPr/>
          </p:nvSpPr>
          <p:spPr>
            <a:xfrm>
              <a:off x="1124" y="1981"/>
              <a:ext cx="3772" cy="329"/>
            </a:xfrm>
            <a:prstGeom prst="rect">
              <a:avLst/>
            </a:prstGeom>
            <a:noFill/>
            <a:ln w="9525">
              <a:noFill/>
            </a:ln>
          </p:spPr>
          <p:txBody>
            <a:bodyPr wrap="square"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K</a:t>
              </a:r>
              <a:r>
                <a:rPr lang="en-US" altLang="zh-CN" sz="2800" baseline="-25000">
                  <a:latin typeface="Arial" panose="020b0604020202020204" pitchFamily="34" charset="0"/>
                  <a:ea typeface="宋体" panose="02010600030101010101" pitchFamily="2" charset="-122"/>
                  <a:sym typeface="宋体" panose="02010600030101010101" pitchFamily="2" charset="-122"/>
                </a:rPr>
                <a:t>b</a:t>
              </a:r>
              <a:r>
                <a:rPr lang="en-US" altLang="zh-CN" sz="2800">
                  <a:latin typeface="Times New Roman" panose="02020603050405020304" pitchFamily="18" charset="0"/>
                  <a:ea typeface="隶书" panose="02010509060101010101" pitchFamily="49" charset="-122"/>
                </a:rPr>
                <a:t>=                             </a:t>
              </a:r>
              <a:r>
                <a:rPr lang="en-US" altLang="zh-CN" sz="2800">
                  <a:latin typeface="Times New Roman" panose="02020603050405020304" pitchFamily="18" charset="0"/>
                  <a:ea typeface="隶书" panose="02010509060101010101" pitchFamily="49" charset="-122"/>
                  <a:sym typeface="宋体" panose="02010600030101010101" pitchFamily="2" charset="-122"/>
                </a:rPr>
                <a:t>= 1.77</a:t>
              </a:r>
              <a:r>
                <a:rPr lang="en-US" altLang="zh-CN" sz="2800">
                  <a:solidFill>
                    <a:srgbClr val="FF0000"/>
                  </a:solidFill>
                  <a:latin typeface="Arial" panose="020b0604020202020204" pitchFamily="34" charset="0"/>
                  <a:ea typeface="楷体_GB2312" pitchFamily="49" charset="-122"/>
                  <a:sym typeface="宋体" panose="02010600030101010101" pitchFamily="2" charset="-122"/>
                </a:rPr>
                <a:t>×10</a:t>
              </a:r>
              <a:r>
                <a:rPr lang="en-US" altLang="zh-CN" sz="2800" baseline="30000">
                  <a:solidFill>
                    <a:srgbClr val="FF0000"/>
                  </a:solidFill>
                  <a:latin typeface="Arial" panose="020b0604020202020204" pitchFamily="34" charset="0"/>
                  <a:ea typeface="楷体_GB2312" pitchFamily="49" charset="-122"/>
                  <a:sym typeface="宋体" panose="02010600030101010101" pitchFamily="2" charset="-122"/>
                </a:rPr>
                <a:t>-5</a:t>
              </a:r>
              <a:endParaRPr lang="en-US" altLang="zh-CN" sz="2800" baseline="30000">
                <a:solidFill>
                  <a:srgbClr val="FF0000"/>
                </a:solidFill>
                <a:latin typeface="Arial" panose="020b0604020202020204" pitchFamily="34" charset="0"/>
                <a:ea typeface="楷体_GB2312" pitchFamily="49" charset="-122"/>
                <a:sym typeface="宋体" panose="02010600030101010101" pitchFamily="2" charset="-122"/>
              </a:endParaRPr>
            </a:p>
          </p:txBody>
        </p:sp>
        <p:sp>
          <p:nvSpPr>
            <p:cNvPr id="21516" name="Text Box 13"/>
            <p:cNvSpPr txBox="1"/>
            <p:nvPr/>
          </p:nvSpPr>
          <p:spPr>
            <a:xfrm>
              <a:off x="1820" y="1840"/>
              <a:ext cx="2678" cy="329"/>
            </a:xfrm>
            <a:prstGeom prst="rect">
              <a:avLst/>
            </a:prstGeom>
            <a:noFill/>
            <a:ln w="9525">
              <a:noFill/>
            </a:ln>
          </p:spPr>
          <p:txBody>
            <a:bodyPr anchor="t" anchorCtr="0">
              <a:spAutoFit/>
            </a:bodyPr>
            <a:lstStyle/>
            <a:p>
              <a:pPr>
                <a:spcBef>
                  <a:spcPct val="50000"/>
                </a:spcBef>
              </a:pPr>
              <a:r>
                <a:rPr lang="en-US" altLang="zh-CN" sz="2800">
                  <a:solidFill>
                    <a:srgbClr val="FF0000"/>
                  </a:solidFill>
                  <a:latin typeface="Times New Roman" panose="02020603050405020304" pitchFamily="18" charset="0"/>
                  <a:ea typeface="楷体_GB2312" pitchFamily="49" charset="-122"/>
                  <a:sym typeface="宋体" panose="02010600030101010101" pitchFamily="2" charset="-122"/>
                </a:rPr>
                <a:t>(</a:t>
              </a:r>
              <a:r>
                <a:rPr lang="en-US" altLang="zh-CN" sz="2800">
                  <a:latin typeface="Arial" panose="020b0604020202020204" pitchFamily="34" charset="0"/>
                  <a:ea typeface="楷体_GB2312" pitchFamily="49" charset="-122"/>
                  <a:sym typeface="宋体" panose="02010600030101010101" pitchFamily="2" charset="-122"/>
                </a:rPr>
                <a:t>1-</a:t>
              </a:r>
              <a:r>
                <a:rPr lang="en-US" altLang="zh-CN" sz="2800">
                  <a:solidFill>
                    <a:srgbClr val="FF0000"/>
                  </a:solidFill>
                  <a:latin typeface="Arial" panose="020b0604020202020204" pitchFamily="34" charset="0"/>
                  <a:ea typeface="楷体_GB2312" pitchFamily="49" charset="-122"/>
                  <a:sym typeface="宋体" panose="02010600030101010101" pitchFamily="2" charset="-122"/>
                </a:rPr>
                <a:t>0.42</a:t>
              </a:r>
              <a:r>
                <a:rPr lang="en-US" altLang="zh-CN" sz="2800">
                  <a:solidFill>
                    <a:srgbClr val="FF0000"/>
                  </a:solidFill>
                  <a:latin typeface="Times New Roman" panose="02020603050405020304" pitchFamily="18" charset="0"/>
                  <a:ea typeface="楷体" panose="02010609060101010101" charset="-122"/>
                  <a:sym typeface="宋体" panose="02010600030101010101" pitchFamily="2" charset="-122"/>
                </a:rPr>
                <a:t>% )</a:t>
              </a:r>
              <a:r>
                <a:rPr lang="en-US" altLang="zh-CN" sz="2800" baseline="30000">
                  <a:solidFill>
                    <a:srgbClr val="FF0000"/>
                  </a:solidFill>
                  <a:latin typeface="Times New Roman" panose="02020603050405020304" pitchFamily="18" charset="0"/>
                  <a:ea typeface="楷体" panose="02010609060101010101" charset="-122"/>
                  <a:sym typeface="宋体" panose="02010600030101010101" pitchFamily="2" charset="-122"/>
                </a:rPr>
                <a:t>2</a:t>
              </a:r>
              <a:r>
                <a:rPr lang="en-US" altLang="zh-CN" sz="2800" baseline="30000">
                  <a:solidFill>
                    <a:srgbClr val="000099"/>
                  </a:solidFill>
                  <a:latin typeface="Times New Roman" panose="02020603050405020304" pitchFamily="18" charset="0"/>
                  <a:ea typeface="隶书" panose="02010509060101010101" pitchFamily="49" charset="-122"/>
                </a:rPr>
                <a:t> </a:t>
              </a:r>
              <a:endParaRPr lang="en-US" altLang="zh-CN" sz="2800" baseline="30000">
                <a:solidFill>
                  <a:srgbClr val="000099"/>
                </a:solidFill>
                <a:latin typeface="Times New Roman" panose="02020603050405020304" pitchFamily="18" charset="0"/>
                <a:ea typeface="隶书" panose="02010509060101010101" pitchFamily="49" charset="-122"/>
              </a:endParaRPr>
            </a:p>
          </p:txBody>
        </p:sp>
        <p:sp>
          <p:nvSpPr>
            <p:cNvPr id="21517" name="Line 15"/>
            <p:cNvSpPr/>
            <p:nvPr/>
          </p:nvSpPr>
          <p:spPr>
            <a:xfrm flipV="1">
              <a:off x="1650" y="2149"/>
              <a:ext cx="1386" cy="17"/>
            </a:xfrm>
            <a:prstGeom prst="line">
              <a:avLst/>
            </a:prstGeom>
            <a:ln w="28575" cap="flat" cmpd="sng">
              <a:solidFill>
                <a:schemeClr val="tx1"/>
              </a:solidFill>
              <a:prstDash val="solid"/>
              <a:round/>
              <a:headEnd type="none" w="med" len="med"/>
              <a:tailEnd type="none" w="med" len="med"/>
            </a:ln>
          </p:spPr>
          <p:txBody>
            <a:bodyPr/>
            <a:lstStyle/>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2530" name="文本框 1"/>
          <p:cNvSpPr txBox="1"/>
          <p:nvPr/>
        </p:nvSpPr>
        <p:spPr>
          <a:xfrm>
            <a:off x="500063" y="914400"/>
            <a:ext cx="7948612" cy="1568450"/>
          </a:xfrm>
          <a:prstGeom prst="rect">
            <a:avLst/>
          </a:prstGeom>
          <a:noFill/>
          <a:ln w="9525">
            <a:noFill/>
          </a:ln>
        </p:spPr>
        <p:txBody>
          <a:bodyPr wrap="square" anchor="t" anchorCtr="0">
            <a:spAutoFit/>
          </a:bodyPr>
          <a:lstStyle/>
          <a:p>
            <a:r>
              <a:rPr lang="en-US" altLang="zh-CN" sz="3200">
                <a:latin typeface="Times New Roman" panose="02020603050405020304" pitchFamily="18" charset="0"/>
                <a:ea typeface="宋体" panose="02010600030101010101" pitchFamily="2" charset="-122"/>
              </a:rPr>
              <a:t> 3.</a:t>
            </a:r>
            <a:r>
              <a:rPr lang="zh-CN" altLang="zh-CN" sz="3200">
                <a:latin typeface="Times New Roman" panose="02020603050405020304" pitchFamily="18" charset="0"/>
                <a:ea typeface="宋体" panose="02010600030101010101" pitchFamily="2" charset="-122"/>
              </a:rPr>
              <a:t>在一定温度下，已知</a:t>
            </a:r>
            <a:r>
              <a:rPr lang="en-US" altLang="zh-CN" sz="3200">
                <a:latin typeface="Times New Roman" panose="02020603050405020304" pitchFamily="18" charset="0"/>
                <a:ea typeface="宋体" panose="02010600030101010101" pitchFamily="2" charset="-122"/>
              </a:rPr>
              <a:t>1 mol·L</a:t>
            </a:r>
            <a:r>
              <a:rPr lang="zh-CN" altLang="zh-CN" sz="3200" baseline="30000">
                <a:latin typeface="Times New Roman" panose="02020603050405020304" pitchFamily="18" charset="0"/>
                <a:ea typeface="宋体" panose="02010600030101010101" pitchFamily="2" charset="-122"/>
              </a:rPr>
              <a:t>－</a:t>
            </a:r>
            <a:r>
              <a:rPr lang="en-US" altLang="zh-CN" sz="3200" baseline="30000">
                <a:latin typeface="Times New Roman" panose="02020603050405020304" pitchFamily="18" charset="0"/>
                <a:ea typeface="宋体" panose="02010600030101010101" pitchFamily="2" charset="-122"/>
              </a:rPr>
              <a:t>1</a:t>
            </a:r>
            <a:r>
              <a:rPr lang="zh-CN" altLang="zh-CN" sz="3200">
                <a:latin typeface="Times New Roman" panose="02020603050405020304" pitchFamily="18" charset="0"/>
                <a:ea typeface="宋体" panose="02010600030101010101" pitchFamily="2" charset="-122"/>
              </a:rPr>
              <a:t>的一元弱酸</a:t>
            </a:r>
            <a:r>
              <a:rPr lang="en-US" altLang="zh-CN" sz="3200">
                <a:latin typeface="Times New Roman" panose="02020603050405020304" pitchFamily="18" charset="0"/>
                <a:ea typeface="宋体" panose="02010600030101010101" pitchFamily="2" charset="-122"/>
              </a:rPr>
              <a:t>HA</a:t>
            </a:r>
            <a:r>
              <a:rPr lang="zh-CN" altLang="zh-CN" sz="3200">
                <a:latin typeface="Times New Roman" panose="02020603050405020304" pitchFamily="18" charset="0"/>
                <a:ea typeface="宋体" panose="02010600030101010101" pitchFamily="2" charset="-122"/>
              </a:rPr>
              <a:t>溶液中，</a:t>
            </a:r>
            <a:r>
              <a:rPr lang="en-US" altLang="zh-CN" sz="3200">
                <a:latin typeface="Times New Roman" panose="02020603050405020304" pitchFamily="18" charset="0"/>
                <a:ea typeface="宋体" panose="02010600030101010101" pitchFamily="2" charset="-122"/>
              </a:rPr>
              <a:t>c(H</a:t>
            </a:r>
            <a:r>
              <a:rPr lang="en-US" altLang="zh-CN" sz="3200" baseline="30000">
                <a:latin typeface="Times New Roman" panose="02020603050405020304" pitchFamily="18" charset="0"/>
                <a:ea typeface="宋体" panose="02010600030101010101" pitchFamily="2" charset="-122"/>
              </a:rPr>
              <a:t>+</a:t>
            </a:r>
            <a:r>
              <a:rPr lang="en-US" altLang="zh-CN" sz="3200">
                <a:latin typeface="Times New Roman" panose="02020603050405020304" pitchFamily="18" charset="0"/>
                <a:ea typeface="宋体" panose="02010600030101010101" pitchFamily="2" charset="-122"/>
              </a:rPr>
              <a:t>)=10</a:t>
            </a:r>
            <a:r>
              <a:rPr lang="en-US" altLang="zh-CN" sz="3200" baseline="30000">
                <a:latin typeface="Times New Roman" panose="02020603050405020304" pitchFamily="18" charset="0"/>
                <a:ea typeface="宋体" panose="02010600030101010101" pitchFamily="2" charset="-122"/>
              </a:rPr>
              <a:t>-3 </a:t>
            </a:r>
            <a:r>
              <a:rPr lang="en-US" altLang="zh-CN" sz="3200">
                <a:ea typeface="宋体" panose="02010600030101010101" pitchFamily="2" charset="-122"/>
                <a:sym typeface="+mn-ea"/>
              </a:rPr>
              <a:t>mol·L</a:t>
            </a:r>
            <a:r>
              <a:rPr lang="zh-CN" altLang="zh-CN" sz="3200" baseline="30000">
                <a:ea typeface="宋体" panose="02010600030101010101" pitchFamily="2" charset="-122"/>
                <a:sym typeface="+mn-ea"/>
              </a:rPr>
              <a:t>－</a:t>
            </a:r>
            <a:r>
              <a:rPr lang="en-US" altLang="zh-CN" sz="3200" baseline="30000">
                <a:ea typeface="宋体" panose="02010600030101010101" pitchFamily="2" charset="-122"/>
                <a:sym typeface="+mn-ea"/>
              </a:rPr>
              <a:t>1</a:t>
            </a:r>
            <a:r>
              <a:rPr lang="zh-CN" altLang="en-US" sz="3200">
                <a:ea typeface="宋体" panose="02010600030101010101" pitchFamily="2" charset="-122"/>
                <a:sym typeface="+mn-ea"/>
              </a:rPr>
              <a:t>，求其</a:t>
            </a:r>
            <a:r>
              <a:rPr lang="zh-CN" altLang="zh-CN" sz="3200">
                <a:latin typeface="Times New Roman" panose="02020603050405020304" pitchFamily="18" charset="0"/>
                <a:ea typeface="宋体" panose="02010600030101010101" pitchFamily="2" charset="-122"/>
              </a:rPr>
              <a:t>电离度为</a:t>
            </a:r>
            <a:r>
              <a:rPr lang="en-US" altLang="zh-CN" sz="3200" i="1">
                <a:latin typeface="Times New Roman" panose="02020603050405020304" pitchFamily="18" charset="0"/>
                <a:ea typeface="宋体" panose="02010600030101010101" pitchFamily="2" charset="-122"/>
              </a:rPr>
              <a:t>α</a:t>
            </a:r>
            <a:r>
              <a:rPr lang="zh-CN" altLang="en-US" sz="3200">
                <a:latin typeface="Times New Roman" panose="02020603050405020304" pitchFamily="18" charset="0"/>
                <a:ea typeface="宋体" panose="02010600030101010101" pitchFamily="2" charset="-122"/>
              </a:rPr>
              <a:t>和</a:t>
            </a:r>
            <a:r>
              <a:rPr lang="zh-CN" altLang="zh-CN" sz="3200">
                <a:latin typeface="Times New Roman" panose="02020603050405020304" pitchFamily="18" charset="0"/>
                <a:ea typeface="宋体" panose="02010600030101010101" pitchFamily="2" charset="-122"/>
              </a:rPr>
              <a:t>电离平衡常数为</a:t>
            </a:r>
            <a:r>
              <a:rPr lang="en-US" altLang="zh-CN" sz="3200" i="1">
                <a:latin typeface="Times New Roman" panose="02020603050405020304" pitchFamily="18" charset="0"/>
                <a:ea typeface="宋体" panose="02010600030101010101" pitchFamily="2" charset="-122"/>
              </a:rPr>
              <a:t>K</a:t>
            </a:r>
            <a:r>
              <a:rPr lang="en-US" altLang="zh-CN" sz="3200" baseline="-25000">
                <a:latin typeface="Times New Roman" panose="02020603050405020304" pitchFamily="18" charset="0"/>
                <a:ea typeface="宋体" panose="02010600030101010101" pitchFamily="2" charset="-122"/>
              </a:rPr>
              <a:t>a</a:t>
            </a:r>
            <a:endParaRPr lang="zh-CN" altLang="en-US" sz="3200">
              <a:latin typeface="Times New Roman" panose="02020603050405020304" pitchFamily="18" charset="0"/>
              <a:ea typeface="黑体" panose="02010609060101010101" pitchFamily="49" charset="-122"/>
            </a:endParaRPr>
          </a:p>
        </p:txBody>
      </p:sp>
    </p:spTree>
  </p:cSld>
  <p:clrMapOvr>
    <a:masterClrMapping/>
  </p:clrMapOvr>
  <p:transition>
    <p:blinds/>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 Box 44"/>
          <p:cNvSpPr txBox="1"/>
          <p:nvPr/>
        </p:nvSpPr>
        <p:spPr>
          <a:xfrm>
            <a:off x="381000" y="304800"/>
            <a:ext cx="7464425" cy="584200"/>
          </a:xfrm>
          <a:prstGeom prst="rect">
            <a:avLst/>
          </a:prstGeom>
          <a:noFill/>
          <a:ln w="9525">
            <a:noFill/>
          </a:ln>
        </p:spPr>
        <p:txBody>
          <a:bodyPr wrap="square" anchor="t" anchorCtr="0">
            <a:spAutoFit/>
          </a:bodyPr>
          <a:lstStyle/>
          <a:p>
            <a:r>
              <a:rPr lang="zh-CN" altLang="en-US" sz="3200">
                <a:latin typeface="华文行楷" panose="02010800040101010101" pitchFamily="2" charset="-122"/>
                <a:ea typeface="华文行楷" panose="02010800040101010101" pitchFamily="2" charset="-122"/>
              </a:rPr>
              <a:t>四、有关平衡常数与电离度的计算</a:t>
            </a:r>
            <a:r>
              <a:rPr lang="en-US" altLang="zh-CN" sz="3200">
                <a:latin typeface="华文行楷" panose="02010800040101010101" pitchFamily="2" charset="-122"/>
                <a:ea typeface="华文行楷" panose="02010800040101010101" pitchFamily="2" charset="-122"/>
              </a:rPr>
              <a:t> </a:t>
            </a:r>
            <a:endParaRPr lang="zh-CN" altLang="en-US" sz="3200">
              <a:latin typeface="华文行楷" panose="02010800040101010101" pitchFamily="2" charset="-122"/>
              <a:ea typeface="华文行楷" panose="02010800040101010101" pitchFamily="2" charset="-122"/>
            </a:endParaRPr>
          </a:p>
        </p:txBody>
      </p:sp>
      <p:sp>
        <p:nvSpPr>
          <p:cNvPr id="22530" name="文本框 1"/>
          <p:cNvSpPr txBox="1"/>
          <p:nvPr/>
        </p:nvSpPr>
        <p:spPr>
          <a:xfrm>
            <a:off x="500063" y="914400"/>
            <a:ext cx="7948612" cy="1383665"/>
          </a:xfrm>
          <a:prstGeom prst="rect">
            <a:avLst/>
          </a:prstGeom>
          <a:noFill/>
          <a:ln w="9525">
            <a:noFill/>
          </a:ln>
        </p:spPr>
        <p:txBody>
          <a:bodyPr wrap="square" anchor="t" anchorCtr="0">
            <a:spAutoFit/>
          </a:bodyPr>
          <a:lstStyle/>
          <a:p>
            <a:r>
              <a:rPr lang="en-US" altLang="zh-CN" sz="2800" b="0">
                <a:latin typeface="Times New Roman" panose="02020603050405020304" pitchFamily="18" charset="0"/>
                <a:ea typeface="宋体" panose="02010600030101010101" pitchFamily="2" charset="-122"/>
              </a:rPr>
              <a:t>        </a:t>
            </a:r>
            <a:r>
              <a:rPr lang="zh-CN" altLang="zh-CN" sz="2800" b="0">
                <a:latin typeface="Times New Roman" panose="02020603050405020304" pitchFamily="18" charset="0"/>
                <a:ea typeface="宋体" panose="02010600030101010101" pitchFamily="2" charset="-122"/>
              </a:rPr>
              <a:t>在一定温度下，已知</a:t>
            </a:r>
            <a:r>
              <a:rPr lang="en-US" altLang="zh-CN" sz="2800" b="0" i="1">
                <a:latin typeface="Times New Roman" panose="02020603050405020304" pitchFamily="18" charset="0"/>
                <a:ea typeface="宋体" panose="02010600030101010101" pitchFamily="2" charset="-122"/>
              </a:rPr>
              <a:t>b</a:t>
            </a:r>
            <a:r>
              <a:rPr lang="en-US" altLang="zh-CN" sz="2800" b="0">
                <a:latin typeface="Times New Roman" panose="02020603050405020304" pitchFamily="18" charset="0"/>
                <a:ea typeface="宋体" panose="02010600030101010101" pitchFamily="2" charset="-122"/>
              </a:rPr>
              <a:t> mol·L</a:t>
            </a:r>
            <a:r>
              <a:rPr lang="zh-CN" altLang="zh-CN" sz="2800" b="0" baseline="30000">
                <a:latin typeface="Times New Roman" panose="02020603050405020304" pitchFamily="18" charset="0"/>
                <a:ea typeface="宋体" panose="02010600030101010101" pitchFamily="2" charset="-122"/>
              </a:rPr>
              <a:t>－</a:t>
            </a:r>
            <a:r>
              <a:rPr lang="en-US" altLang="zh-CN" sz="2800" b="0" baseline="30000">
                <a:latin typeface="Times New Roman" panose="02020603050405020304" pitchFamily="18" charset="0"/>
                <a:ea typeface="宋体" panose="02010600030101010101" pitchFamily="2" charset="-122"/>
              </a:rPr>
              <a:t>1</a:t>
            </a:r>
            <a:r>
              <a:rPr lang="zh-CN" altLang="zh-CN" sz="2800" b="0">
                <a:latin typeface="Times New Roman" panose="02020603050405020304" pitchFamily="18" charset="0"/>
                <a:ea typeface="宋体" panose="02010600030101010101" pitchFamily="2" charset="-122"/>
              </a:rPr>
              <a:t>的一元弱酸</a:t>
            </a:r>
            <a:r>
              <a:rPr lang="en-US" altLang="zh-CN" sz="2800" b="0">
                <a:latin typeface="Times New Roman" panose="02020603050405020304" pitchFamily="18" charset="0"/>
                <a:ea typeface="宋体" panose="02010600030101010101" pitchFamily="2" charset="-122"/>
              </a:rPr>
              <a:t>HA</a:t>
            </a:r>
            <a:r>
              <a:rPr lang="zh-CN" altLang="zh-CN" sz="2800" b="0">
                <a:latin typeface="Times New Roman" panose="02020603050405020304" pitchFamily="18" charset="0"/>
                <a:ea typeface="宋体" panose="02010600030101010101" pitchFamily="2" charset="-122"/>
              </a:rPr>
              <a:t>溶液中，电离度为</a:t>
            </a:r>
            <a:r>
              <a:rPr lang="en-US" altLang="zh-CN" sz="2800" b="0" i="1">
                <a:latin typeface="Times New Roman" panose="02020603050405020304" pitchFamily="18" charset="0"/>
                <a:ea typeface="宋体" panose="02010600030101010101" pitchFamily="2" charset="-122"/>
              </a:rPr>
              <a:t>α</a:t>
            </a:r>
            <a:r>
              <a:rPr lang="zh-CN" altLang="zh-CN" sz="2800" b="0">
                <a:latin typeface="Times New Roman" panose="02020603050405020304" pitchFamily="18" charset="0"/>
                <a:ea typeface="宋体" panose="02010600030101010101" pitchFamily="2" charset="-122"/>
              </a:rPr>
              <a:t>，电离平衡常数为</a:t>
            </a:r>
            <a:r>
              <a:rPr lang="en-US" altLang="zh-CN" sz="2800" b="0" i="1">
                <a:latin typeface="Times New Roman" panose="02020603050405020304" pitchFamily="18" charset="0"/>
                <a:ea typeface="宋体" panose="02010600030101010101" pitchFamily="2" charset="-122"/>
              </a:rPr>
              <a:t>K</a:t>
            </a:r>
            <a:r>
              <a:rPr lang="en-US" altLang="zh-CN" sz="2800" b="0" baseline="-25000">
                <a:latin typeface="Times New Roman" panose="02020603050405020304" pitchFamily="18" charset="0"/>
                <a:ea typeface="宋体" panose="02010600030101010101" pitchFamily="2" charset="-122"/>
              </a:rPr>
              <a:t>a</a:t>
            </a:r>
            <a:r>
              <a:rPr lang="zh-CN" altLang="zh-CN" sz="2800" b="0">
                <a:latin typeface="Times New Roman" panose="02020603050405020304" pitchFamily="18" charset="0"/>
                <a:ea typeface="宋体" panose="02010600030101010101" pitchFamily="2" charset="-122"/>
              </a:rPr>
              <a:t>，试推导</a:t>
            </a:r>
            <a:r>
              <a:rPr lang="en-US" altLang="zh-CN" sz="2800" b="0" i="1">
                <a:latin typeface="Times New Roman" panose="02020603050405020304" pitchFamily="18" charset="0"/>
                <a:ea typeface="宋体" panose="02010600030101010101" pitchFamily="2" charset="-122"/>
              </a:rPr>
              <a:t>b</a:t>
            </a:r>
            <a:r>
              <a:rPr lang="zh-CN" altLang="zh-CN" sz="2800" b="0">
                <a:latin typeface="Times New Roman" panose="02020603050405020304" pitchFamily="18" charset="0"/>
                <a:ea typeface="宋体" panose="02010600030101010101" pitchFamily="2" charset="-122"/>
              </a:rPr>
              <a:t>、</a:t>
            </a:r>
            <a:r>
              <a:rPr lang="en-US" altLang="zh-CN" sz="2800" b="0" i="1">
                <a:latin typeface="Times New Roman" panose="02020603050405020304" pitchFamily="18" charset="0"/>
                <a:ea typeface="宋体" panose="02010600030101010101" pitchFamily="2" charset="-122"/>
              </a:rPr>
              <a:t>α</a:t>
            </a:r>
            <a:r>
              <a:rPr lang="zh-CN" altLang="zh-CN" sz="2800" b="0">
                <a:latin typeface="Times New Roman" panose="02020603050405020304" pitchFamily="18" charset="0"/>
                <a:ea typeface="宋体" panose="02010600030101010101" pitchFamily="2" charset="-122"/>
              </a:rPr>
              <a:t>、</a:t>
            </a:r>
            <a:r>
              <a:rPr lang="en-US" altLang="zh-CN" sz="2800" b="0" i="1">
                <a:latin typeface="Times New Roman" panose="02020603050405020304" pitchFamily="18" charset="0"/>
                <a:ea typeface="宋体" panose="02010600030101010101" pitchFamily="2" charset="-122"/>
              </a:rPr>
              <a:t>K</a:t>
            </a:r>
            <a:r>
              <a:rPr lang="en-US" altLang="zh-CN" sz="2800" b="0" baseline="-25000">
                <a:latin typeface="Times New Roman" panose="02020603050405020304" pitchFamily="18" charset="0"/>
                <a:ea typeface="宋体" panose="02010600030101010101" pitchFamily="2" charset="-122"/>
              </a:rPr>
              <a:t>a</a:t>
            </a:r>
            <a:r>
              <a:rPr lang="zh-CN" altLang="zh-CN" sz="2800" b="0">
                <a:latin typeface="Times New Roman" panose="02020603050405020304" pitchFamily="18" charset="0"/>
                <a:ea typeface="宋体" panose="02010600030101010101" pitchFamily="2" charset="-122"/>
              </a:rPr>
              <a:t>三者之间关系</a:t>
            </a:r>
            <a:r>
              <a:rPr lang="en-US" altLang="zh-CN" sz="2800" b="0">
                <a:latin typeface="Times New Roman" panose="02020603050405020304" pitchFamily="18" charset="0"/>
                <a:ea typeface="宋体" panose="02010600030101010101" pitchFamily="2" charset="-122"/>
              </a:rPr>
              <a:t>____________</a:t>
            </a:r>
            <a:r>
              <a:rPr lang="zh-CN" altLang="zh-CN" sz="2800" b="0">
                <a:latin typeface="Times New Roman" panose="02020603050405020304" pitchFamily="18" charset="0"/>
                <a:ea typeface="宋体" panose="02010600030101010101" pitchFamily="2" charset="-122"/>
              </a:rPr>
              <a:t>。</a:t>
            </a:r>
            <a:endParaRPr lang="zh-CN" altLang="en-US" sz="2800">
              <a:latin typeface="Times New Roman" panose="02020603050405020304" pitchFamily="18" charset="0"/>
              <a:ea typeface="黑体" panose="02010609060101010101" pitchFamily="49" charset="-122"/>
            </a:endParaRPr>
          </a:p>
        </p:txBody>
      </p:sp>
      <p:grpSp>
        <p:nvGrpSpPr>
          <p:cNvPr id="22531" name="组合 8"/>
          <p:cNvGrpSpPr/>
          <p:nvPr/>
        </p:nvGrpSpPr>
        <p:grpSpPr>
          <a:xfrm>
            <a:off x="1349375" y="2517775"/>
            <a:ext cx="6445250" cy="582613"/>
            <a:chOff x="2990" y="1800"/>
            <a:chExt cx="10150" cy="918"/>
          </a:xfrm>
        </p:grpSpPr>
        <p:sp>
          <p:nvSpPr>
            <p:cNvPr id="7" name="Text Box 21"/>
            <p:cNvSpPr txBox="1">
              <a:spLocks noChangeArrowheads="1"/>
            </p:cNvSpPr>
            <p:nvPr/>
          </p:nvSpPr>
          <p:spPr bwMode="auto">
            <a:xfrm>
              <a:off x="2990" y="1800"/>
              <a:ext cx="10150" cy="919"/>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sym typeface="+mn-ea"/>
                </a:rPr>
                <a:t>H</a:t>
              </a: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A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 </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H</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a:t>
              </a:r>
              <a:endPar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pic>
          <p:nvPicPr>
            <p:cNvPr id="22533" name="Picture 6"/>
            <p:cNvPicPr>
              <a:picLocks noChangeAspect="1"/>
            </p:cNvPicPr>
            <p:nvPr/>
          </p:nvPicPr>
          <p:blipFill>
            <a:blip r:embed="rId2"/>
            <a:stretch>
              <a:fillRect/>
            </a:stretch>
          </p:blipFill>
          <p:spPr>
            <a:xfrm>
              <a:off x="5043" y="1920"/>
              <a:ext cx="1440" cy="685"/>
            </a:xfrm>
            <a:prstGeom prst="rect">
              <a:avLst/>
            </a:prstGeom>
            <a:noFill/>
            <a:ln w="9525">
              <a:noFill/>
            </a:ln>
          </p:spPr>
        </p:pic>
      </p:grpSp>
      <p:sp>
        <p:nvSpPr>
          <p:cNvPr id="11" name="Text Box 21"/>
          <p:cNvSpPr txBox="1">
            <a:spLocks noChangeArrowheads="1"/>
          </p:cNvSpPr>
          <p:nvPr/>
        </p:nvSpPr>
        <p:spPr bwMode="auto">
          <a:xfrm>
            <a:off x="1400175" y="2947988"/>
            <a:ext cx="4981575" cy="582613"/>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b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0</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0</a:t>
            </a:r>
            <a:endParaRPr kumimoji="1" lang="en-US" altLang="zh-CN" sz="3200" kern="1200" cap="none" spc="0" normalizeH="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sp>
        <p:nvSpPr>
          <p:cNvPr id="12" name="Text Box 21"/>
          <p:cNvSpPr txBox="1">
            <a:spLocks noChangeArrowheads="1"/>
          </p:cNvSpPr>
          <p:nvPr/>
        </p:nvSpPr>
        <p:spPr bwMode="auto">
          <a:xfrm>
            <a:off x="574675" y="3452813"/>
            <a:ext cx="7826375" cy="582613"/>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solidFill>
                  <a:srgbClr val="FF0000"/>
                </a:solidFill>
                <a:latin typeface="Times New Roman" panose="02020603050405020304" pitchFamily="18" charset="0"/>
                <a:ea typeface="楷体_GB2312" pitchFamily="49" charset="-122"/>
                <a:cs typeface="Times New Roman" panose="02020603050405020304" pitchFamily="18" charset="0"/>
              </a:rPr>
              <a:t>          b</a:t>
            </a:r>
            <a:r>
              <a:rPr lang="en-US" sz="3200" b="0" i="1" noProof="1">
                <a:solidFill>
                  <a:srgbClr val="FF0000"/>
                </a:solidFill>
                <a:latin typeface="Times New Roman" panose="02020603050405020304" pitchFamily="18" charset="0"/>
                <a:ea typeface="宋体" panose="02010600030101010101" pitchFamily="2" charset="-122"/>
                <a:cs typeface="+mn-cs"/>
                <a:sym typeface="+mn-ea"/>
              </a:rPr>
              <a:t>α</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noProof="0">
                <a:solidFill>
                  <a:srgbClr val="FF0000"/>
                </a:solidFill>
                <a:latin typeface="Times New Roman" panose="02020603050405020304" pitchFamily="18" charset="0"/>
                <a:ea typeface="楷体_GB2312" pitchFamily="49" charset="-122"/>
                <a:cs typeface="Times New Roman" panose="02020603050405020304" pitchFamily="18" charset="0"/>
                <a:sym typeface="+mn-ea"/>
              </a:rPr>
              <a:t>b</a:t>
            </a:r>
            <a:r>
              <a:rPr lang="en-US" sz="3200" b="0" i="1" noProof="1">
                <a:solidFill>
                  <a:srgbClr val="FF0000"/>
                </a:solidFill>
                <a:latin typeface="Times New Roman" panose="02020603050405020304" pitchFamily="18" charset="0"/>
                <a:ea typeface="宋体" panose="02010600030101010101" pitchFamily="2" charset="-122"/>
                <a:cs typeface="+mn-cs"/>
                <a:sym typeface="+mn-ea"/>
              </a:rPr>
              <a:t>α </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noProof="0">
                <a:solidFill>
                  <a:srgbClr val="FF0000"/>
                </a:solidFill>
                <a:latin typeface="Times New Roman" panose="02020603050405020304" pitchFamily="18" charset="0"/>
                <a:ea typeface="楷体_GB2312" pitchFamily="49" charset="-122"/>
                <a:cs typeface="Times New Roman" panose="02020603050405020304" pitchFamily="18" charset="0"/>
                <a:sym typeface="+mn-ea"/>
              </a:rPr>
              <a:t>b</a:t>
            </a:r>
            <a:r>
              <a:rPr lang="en-US" sz="3200" b="0" i="1" noProof="1">
                <a:solidFill>
                  <a:srgbClr val="FF0000"/>
                </a:solidFill>
                <a:latin typeface="Times New Roman" panose="02020603050405020304" pitchFamily="18" charset="0"/>
                <a:ea typeface="宋体" panose="02010600030101010101" pitchFamily="2" charset="-122"/>
                <a:cs typeface="+mn-cs"/>
                <a:sym typeface="+mn-ea"/>
              </a:rPr>
              <a:t>α</a:t>
            </a:r>
            <a:r>
              <a:rPr lang="en-US" sz="3200" noProof="1">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kern="1200" cap="none" spc="0" normalizeH="0" baseline="0" noProof="0">
                <a:solidFill>
                  <a:srgbClr val="FF0000"/>
                </a:solidFill>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endParaRPr kumimoji="1" lang="en-US" altLang="zh-CN" sz="3200"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sp>
        <p:nvSpPr>
          <p:cNvPr id="13" name="Text Box 21"/>
          <p:cNvSpPr txBox="1">
            <a:spLocks noChangeArrowheads="1"/>
          </p:cNvSpPr>
          <p:nvPr/>
        </p:nvSpPr>
        <p:spPr bwMode="auto">
          <a:xfrm>
            <a:off x="1066800" y="4107180"/>
            <a:ext cx="6416675" cy="584200"/>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noProof="0">
                <a:solidFill>
                  <a:srgbClr val="FF0000"/>
                </a:solidFill>
                <a:latin typeface="Times New Roman" panose="02020603050405020304" pitchFamily="18" charset="0"/>
                <a:ea typeface="楷体_GB2312" pitchFamily="49" charset="-122"/>
                <a:cs typeface="Times New Roman" panose="02020603050405020304" pitchFamily="18" charset="0"/>
                <a:sym typeface="+mn-ea"/>
              </a:rPr>
              <a:t>b</a:t>
            </a:r>
            <a:r>
              <a:rPr kumimoji="1" lang="en-US" altLang="zh-CN" sz="3200" kern="1200" cap="none" spc="0" normalizeH="0" baseline="0" noProof="0">
                <a:latin typeface="Arial" panose="020b0604020202020204" pitchFamily="34" charset="0"/>
                <a:ea typeface="楷体_GB2312" pitchFamily="49" charset="-122"/>
                <a:cs typeface="Times New Roman" panose="02020603050405020304" pitchFamily="18" charset="0"/>
              </a:rPr>
              <a:t>(1- </a:t>
            </a:r>
            <a:r>
              <a:rPr lang="en-US" sz="3200" b="0" i="1" noProof="1">
                <a:solidFill>
                  <a:srgbClr val="FF0000"/>
                </a:solidFill>
                <a:latin typeface="Times New Roman" panose="02020603050405020304" pitchFamily="18" charset="0"/>
                <a:ea typeface="宋体" panose="02010600030101010101" pitchFamily="2" charset="-122"/>
                <a:cs typeface="+mn-cs"/>
                <a:sym typeface="+mn-ea"/>
              </a:rPr>
              <a:t>α</a:t>
            </a:r>
            <a:r>
              <a:rPr lang="en-US" sz="3200" noProof="1">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noProof="0">
                <a:solidFill>
                  <a:srgbClr val="FF0000"/>
                </a:solidFill>
                <a:latin typeface="Times New Roman" panose="02020603050405020304" pitchFamily="18" charset="0"/>
                <a:ea typeface="楷体_GB2312" pitchFamily="49" charset="-122"/>
                <a:cs typeface="Times New Roman" panose="02020603050405020304" pitchFamily="18" charset="0"/>
                <a:sym typeface="+mn-ea"/>
              </a:rPr>
              <a:t>b</a:t>
            </a:r>
            <a:r>
              <a:rPr lang="en-US" sz="3200" b="0" i="1" noProof="1">
                <a:solidFill>
                  <a:srgbClr val="FF0000"/>
                </a:solidFill>
                <a:latin typeface="Times New Roman" panose="02020603050405020304" pitchFamily="18" charset="0"/>
                <a:ea typeface="宋体" panose="02010600030101010101" pitchFamily="2" charset="-122"/>
                <a:cs typeface="+mn-cs"/>
                <a:sym typeface="+mn-ea"/>
              </a:rPr>
              <a:t>α </a:t>
            </a:r>
            <a:r>
              <a:rPr lang="en-US" sz="3200" noProof="1">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noProof="0">
                <a:solidFill>
                  <a:srgbClr val="FF0000"/>
                </a:solidFill>
                <a:latin typeface="Times New Roman" panose="02020603050405020304" pitchFamily="18" charset="0"/>
                <a:ea typeface="楷体_GB2312" pitchFamily="49" charset="-122"/>
                <a:cs typeface="Times New Roman" panose="02020603050405020304" pitchFamily="18" charset="0"/>
                <a:sym typeface="+mn-ea"/>
              </a:rPr>
              <a:t>b</a:t>
            </a:r>
            <a:r>
              <a:rPr lang="en-US" sz="3200" b="0" i="1" noProof="1">
                <a:solidFill>
                  <a:srgbClr val="FF0000"/>
                </a:solidFill>
                <a:latin typeface="Times New Roman" panose="02020603050405020304" pitchFamily="18" charset="0"/>
                <a:ea typeface="宋体" panose="02010600030101010101" pitchFamily="2" charset="-122"/>
                <a:cs typeface="+mn-cs"/>
                <a:sym typeface="+mn-ea"/>
              </a:rPr>
              <a:t>α </a:t>
            </a:r>
            <a:r>
              <a:rPr lang="en-US" sz="3200" noProof="1">
                <a:latin typeface="Times New Roman" panose="02020603050405020304" pitchFamily="18" charset="0"/>
                <a:ea typeface="楷体" panose="02010609060101010101" charset="-122"/>
                <a:cs typeface="Times New Roman" panose="02020603050405020304" pitchFamily="18" charset="0"/>
                <a:sym typeface="+mn-ea"/>
              </a:rPr>
              <a:t>      </a:t>
            </a: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endPar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grpSp>
        <p:nvGrpSpPr>
          <p:cNvPr id="14" name="Group 11"/>
          <p:cNvGrpSpPr/>
          <p:nvPr/>
        </p:nvGrpSpPr>
        <p:grpSpPr>
          <a:xfrm>
            <a:off x="1450975" y="4872038"/>
            <a:ext cx="3273425" cy="989012"/>
            <a:chOff x="1247" y="1844"/>
            <a:chExt cx="2062" cy="623"/>
          </a:xfrm>
        </p:grpSpPr>
        <p:sp>
          <p:nvSpPr>
            <p:cNvPr id="22538" name="Text Box 14"/>
            <p:cNvSpPr txBox="1"/>
            <p:nvPr/>
          </p:nvSpPr>
          <p:spPr>
            <a:xfrm>
              <a:off x="1630" y="2138"/>
              <a:ext cx="1679" cy="329"/>
            </a:xfrm>
            <a:prstGeom prst="rect">
              <a:avLst/>
            </a:prstGeom>
            <a:noFill/>
            <a:ln w="9525">
              <a:noFill/>
            </a:ln>
          </p:spPr>
          <p:txBody>
            <a:bodyPr wrap="square" anchor="t" anchorCtr="0">
              <a:spAutoFit/>
            </a:bodyPr>
            <a:lstStyle/>
            <a:p>
              <a:pPr>
                <a:spcBef>
                  <a:spcPct val="50000"/>
                </a:spcBef>
              </a:pPr>
              <a:r>
                <a:rPr lang="en-US" altLang="zh-CN" sz="2800">
                  <a:solidFill>
                    <a:srgbClr val="FF0000"/>
                  </a:solidFill>
                  <a:latin typeface="Times New Roman" panose="02020603050405020304" pitchFamily="18" charset="0"/>
                  <a:ea typeface="楷体_GB2312" pitchFamily="49" charset="-122"/>
                  <a:sym typeface="宋体" panose="02010600030101010101" pitchFamily="2" charset="-122"/>
                </a:rPr>
                <a:t>b</a:t>
              </a:r>
              <a:r>
                <a:rPr lang="en-US" altLang="zh-CN" sz="2800">
                  <a:latin typeface="Arial" panose="020b0604020202020204" pitchFamily="34" charset="0"/>
                  <a:ea typeface="楷体_GB2312" pitchFamily="49" charset="-122"/>
                </a:rPr>
                <a:t>(1- </a:t>
              </a:r>
              <a:r>
                <a:rPr lang="en-US" altLang="zh-CN" sz="2800" b="0" i="1">
                  <a:solidFill>
                    <a:srgbClr val="FF0000"/>
                  </a:solidFill>
                  <a:latin typeface="Times New Roman" panose="02020603050405020304" pitchFamily="18" charset="0"/>
                  <a:ea typeface="宋体" panose="02010600030101010101" pitchFamily="2" charset="-122"/>
                  <a:sym typeface="宋体" panose="02010600030101010101" pitchFamily="2" charset="-122"/>
                </a:rPr>
                <a:t>α</a:t>
              </a:r>
              <a:r>
                <a:rPr lang="en-US" altLang="zh-CN" sz="2800">
                  <a:latin typeface="Times New Roman" panose="02020603050405020304" pitchFamily="18" charset="0"/>
                  <a:ea typeface="楷体" panose="02010609060101010101" charset="-122"/>
                  <a:sym typeface="宋体" panose="02010600030101010101" pitchFamily="2" charset="-122"/>
                </a:rPr>
                <a:t>)</a:t>
              </a:r>
              <a:endParaRPr lang="en-US" altLang="zh-CN" sz="2800">
                <a:latin typeface="Times New Roman" panose="02020603050405020304" pitchFamily="18" charset="0"/>
                <a:ea typeface="隶书" panose="02010509060101010101" pitchFamily="49" charset="-122"/>
              </a:endParaRPr>
            </a:p>
          </p:txBody>
        </p:sp>
        <p:sp>
          <p:nvSpPr>
            <p:cNvPr id="22539" name="Text Box 12"/>
            <p:cNvSpPr txBox="1"/>
            <p:nvPr/>
          </p:nvSpPr>
          <p:spPr>
            <a:xfrm>
              <a:off x="1247" y="1985"/>
              <a:ext cx="1600" cy="329"/>
            </a:xfrm>
            <a:prstGeom prst="rect">
              <a:avLst/>
            </a:prstGeom>
            <a:noFill/>
            <a:ln w="9525">
              <a:noFill/>
            </a:ln>
          </p:spPr>
          <p:txBody>
            <a:bodyPr wrap="square" anchor="t" anchorCtr="0">
              <a:spAutoFit/>
            </a:bodyPr>
            <a:lstStyle/>
            <a:p>
              <a:pPr>
                <a:spcBef>
                  <a:spcPct val="50000"/>
                </a:spcBef>
              </a:pPr>
              <a:r>
                <a:rPr lang="en-US" altLang="zh-CN" sz="2800" i="1">
                  <a:latin typeface="Times New Roman" panose="02020603050405020304" pitchFamily="18" charset="0"/>
                  <a:ea typeface="隶书" panose="02010509060101010101" pitchFamily="49" charset="-122"/>
                </a:rPr>
                <a:t>K</a:t>
              </a:r>
              <a:r>
                <a:rPr lang="en-US" altLang="zh-CN" sz="2800" i="1" baseline="-25000">
                  <a:latin typeface="Times New Roman" panose="02020603050405020304" pitchFamily="18" charset="0"/>
                  <a:ea typeface="隶书" panose="02010509060101010101" pitchFamily="49" charset="-122"/>
                </a:rPr>
                <a:t>a</a:t>
              </a:r>
              <a:r>
                <a:rPr lang="en-US" altLang="zh-CN" sz="2800">
                  <a:latin typeface="Times New Roman" panose="02020603050405020304" pitchFamily="18" charset="0"/>
                  <a:ea typeface="隶书" panose="02010509060101010101" pitchFamily="49" charset="-122"/>
                </a:rPr>
                <a:t>=                         </a:t>
              </a:r>
              <a:endParaRPr lang="en-US" altLang="zh-CN" sz="2800" baseline="30000">
                <a:solidFill>
                  <a:srgbClr val="FF0000"/>
                </a:solidFill>
                <a:latin typeface="Arial" panose="020b0604020202020204" pitchFamily="34" charset="0"/>
                <a:ea typeface="楷体_GB2312" pitchFamily="49" charset="-122"/>
                <a:sym typeface="宋体" panose="02010600030101010101" pitchFamily="2" charset="-122"/>
              </a:endParaRPr>
            </a:p>
          </p:txBody>
        </p:sp>
        <p:sp>
          <p:nvSpPr>
            <p:cNvPr id="22540" name="Text Box 13"/>
            <p:cNvSpPr txBox="1"/>
            <p:nvPr/>
          </p:nvSpPr>
          <p:spPr>
            <a:xfrm>
              <a:off x="1725" y="1844"/>
              <a:ext cx="812" cy="329"/>
            </a:xfrm>
            <a:prstGeom prst="rect">
              <a:avLst/>
            </a:prstGeom>
            <a:noFill/>
            <a:ln w="9525">
              <a:noFill/>
            </a:ln>
          </p:spPr>
          <p:txBody>
            <a:bodyPr wrap="square" anchor="t" anchorCtr="0">
              <a:spAutoFit/>
            </a:bodyPr>
            <a:lstStyle/>
            <a:p>
              <a:pPr>
                <a:spcBef>
                  <a:spcPct val="50000"/>
                </a:spcBef>
              </a:pPr>
              <a:r>
                <a:rPr lang="en-US" altLang="zh-CN" sz="2800">
                  <a:solidFill>
                    <a:srgbClr val="FF0000"/>
                  </a:solidFill>
                  <a:latin typeface="Times New Roman" panose="02020603050405020304" pitchFamily="18" charset="0"/>
                  <a:ea typeface="楷体_GB2312" pitchFamily="49" charset="-122"/>
                  <a:sym typeface="宋体" panose="02010600030101010101" pitchFamily="2" charset="-122"/>
                </a:rPr>
                <a:t>(b</a:t>
              </a:r>
              <a:r>
                <a:rPr lang="en-US" altLang="zh-CN" sz="2800" b="0" i="1">
                  <a:solidFill>
                    <a:srgbClr val="FF0000"/>
                  </a:solidFill>
                  <a:latin typeface="Times New Roman" panose="02020603050405020304" pitchFamily="18" charset="0"/>
                  <a:ea typeface="宋体" panose="02010600030101010101" pitchFamily="2" charset="-122"/>
                  <a:sym typeface="宋体" panose="02010600030101010101" pitchFamily="2" charset="-122"/>
                </a:rPr>
                <a:t>α</a:t>
              </a:r>
              <a:r>
                <a:rPr lang="en-US" altLang="zh-CN" sz="2800">
                  <a:solidFill>
                    <a:srgbClr val="FF0000"/>
                  </a:solidFill>
                  <a:latin typeface="Times New Roman" panose="02020603050405020304" pitchFamily="18" charset="0"/>
                  <a:ea typeface="楷体" panose="02010609060101010101" charset="-122"/>
                  <a:sym typeface="宋体" panose="02010600030101010101" pitchFamily="2" charset="-122"/>
                </a:rPr>
                <a:t>)</a:t>
              </a:r>
              <a:r>
                <a:rPr lang="en-US" altLang="zh-CN" sz="2800" baseline="30000">
                  <a:solidFill>
                    <a:srgbClr val="FF0000"/>
                  </a:solidFill>
                  <a:latin typeface="Times New Roman" panose="02020603050405020304" pitchFamily="18" charset="0"/>
                  <a:ea typeface="楷体" panose="02010609060101010101" charset="-122"/>
                  <a:sym typeface="宋体" panose="02010600030101010101" pitchFamily="2" charset="-122"/>
                </a:rPr>
                <a:t>2</a:t>
              </a:r>
              <a:r>
                <a:rPr lang="en-US" altLang="zh-CN" sz="2800" baseline="30000">
                  <a:solidFill>
                    <a:srgbClr val="000099"/>
                  </a:solidFill>
                  <a:latin typeface="Times New Roman" panose="02020603050405020304" pitchFamily="18" charset="0"/>
                  <a:ea typeface="隶书" panose="02010509060101010101" pitchFamily="49" charset="-122"/>
                </a:rPr>
                <a:t> </a:t>
              </a:r>
              <a:endParaRPr lang="en-US" altLang="zh-CN" sz="2800" baseline="30000">
                <a:solidFill>
                  <a:srgbClr val="000099"/>
                </a:solidFill>
                <a:latin typeface="Times New Roman" panose="02020603050405020304" pitchFamily="18" charset="0"/>
                <a:ea typeface="隶书" panose="02010509060101010101" pitchFamily="49" charset="-122"/>
              </a:endParaRPr>
            </a:p>
          </p:txBody>
        </p:sp>
        <p:sp>
          <p:nvSpPr>
            <p:cNvPr id="22541" name="Line 15"/>
            <p:cNvSpPr/>
            <p:nvPr/>
          </p:nvSpPr>
          <p:spPr>
            <a:xfrm>
              <a:off x="1726" y="2182"/>
              <a:ext cx="833" cy="10"/>
            </a:xfrm>
            <a:prstGeom prst="line">
              <a:avLst/>
            </a:prstGeom>
            <a:ln w="28575" cap="flat" cmpd="sng">
              <a:solidFill>
                <a:schemeClr val="tx1"/>
              </a:solidFill>
              <a:prstDash val="solid"/>
              <a:round/>
              <a:headEnd type="none" w="med" len="med"/>
              <a:tailEnd type="none" w="med" len="med"/>
            </a:ln>
          </p:spPr>
          <p:txBody>
            <a:bodyPr/>
            <a:lstStyle/>
            <a:p/>
          </p:txBody>
        </p:sp>
      </p:grpSp>
      <p:grpSp>
        <p:nvGrpSpPr>
          <p:cNvPr id="20" name="Group 11"/>
          <p:cNvGrpSpPr/>
          <p:nvPr/>
        </p:nvGrpSpPr>
        <p:grpSpPr>
          <a:xfrm>
            <a:off x="4268788" y="4794250"/>
            <a:ext cx="3273425" cy="989013"/>
            <a:chOff x="1247" y="1844"/>
            <a:chExt cx="2062" cy="623"/>
          </a:xfrm>
        </p:grpSpPr>
        <p:sp>
          <p:nvSpPr>
            <p:cNvPr id="22543" name="Text Box 14"/>
            <p:cNvSpPr txBox="1"/>
            <p:nvPr/>
          </p:nvSpPr>
          <p:spPr>
            <a:xfrm>
              <a:off x="1630" y="2138"/>
              <a:ext cx="1679" cy="329"/>
            </a:xfrm>
            <a:prstGeom prst="rect">
              <a:avLst/>
            </a:prstGeom>
            <a:noFill/>
            <a:ln w="9525">
              <a:noFill/>
            </a:ln>
          </p:spPr>
          <p:txBody>
            <a:bodyPr wrap="square" anchor="t" anchorCtr="0">
              <a:spAutoFit/>
            </a:bodyPr>
            <a:lstStyle/>
            <a:p>
              <a:pPr>
                <a:spcBef>
                  <a:spcPct val="50000"/>
                </a:spcBef>
              </a:pPr>
              <a:r>
                <a:rPr lang="en-US" altLang="zh-CN" sz="2800">
                  <a:solidFill>
                    <a:srgbClr val="FF0000"/>
                  </a:solidFill>
                  <a:latin typeface="Arial" panose="020b0604020202020204" pitchFamily="34" charset="0"/>
                  <a:ea typeface="楷体_GB2312" pitchFamily="49" charset="-122"/>
                  <a:sym typeface="宋体" panose="02010600030101010101" pitchFamily="2" charset="-122"/>
                </a:rPr>
                <a:t>  (1- </a:t>
              </a:r>
              <a:r>
                <a:rPr lang="en-US" altLang="zh-CN" sz="2800" b="0" i="1">
                  <a:solidFill>
                    <a:srgbClr val="FF0000"/>
                  </a:solidFill>
                  <a:latin typeface="Times New Roman" panose="02020603050405020304" pitchFamily="18" charset="0"/>
                  <a:ea typeface="宋体" panose="02010600030101010101" pitchFamily="2" charset="-122"/>
                  <a:sym typeface="宋体" panose="02010600030101010101" pitchFamily="2" charset="-122"/>
                </a:rPr>
                <a:t>α</a:t>
              </a:r>
              <a:r>
                <a:rPr lang="en-US" altLang="zh-CN" sz="2800">
                  <a:solidFill>
                    <a:srgbClr val="FF0000"/>
                  </a:solidFill>
                  <a:latin typeface="Times New Roman" panose="02020603050405020304" pitchFamily="18" charset="0"/>
                  <a:ea typeface="楷体" panose="02010609060101010101" charset="-122"/>
                  <a:sym typeface="宋体" panose="02010600030101010101" pitchFamily="2" charset="-122"/>
                </a:rPr>
                <a:t>)</a:t>
              </a:r>
              <a:endParaRPr lang="en-US" altLang="zh-CN" sz="2800">
                <a:solidFill>
                  <a:srgbClr val="FF0000"/>
                </a:solidFill>
                <a:latin typeface="Times New Roman" panose="02020603050405020304" pitchFamily="18" charset="0"/>
                <a:ea typeface="楷体" panose="02010609060101010101" charset="-122"/>
                <a:sym typeface="宋体" panose="02010600030101010101" pitchFamily="2" charset="-122"/>
              </a:endParaRPr>
            </a:p>
          </p:txBody>
        </p:sp>
        <p:sp>
          <p:nvSpPr>
            <p:cNvPr id="22544" name="Text Box 12"/>
            <p:cNvSpPr txBox="1"/>
            <p:nvPr/>
          </p:nvSpPr>
          <p:spPr>
            <a:xfrm>
              <a:off x="1247" y="1985"/>
              <a:ext cx="1600" cy="329"/>
            </a:xfrm>
            <a:prstGeom prst="rect">
              <a:avLst/>
            </a:prstGeom>
            <a:noFill/>
            <a:ln w="9525">
              <a:noFill/>
            </a:ln>
          </p:spPr>
          <p:txBody>
            <a:bodyPr wrap="square" anchor="t" anchorCtr="0">
              <a:spAutoFit/>
            </a:bodyPr>
            <a:lstStyle/>
            <a:p>
              <a:pPr>
                <a:spcBef>
                  <a:spcPct val="50000"/>
                </a:spcBef>
              </a:pPr>
              <a:r>
                <a:rPr lang="en-US" altLang="zh-CN" sz="2800" i="1">
                  <a:solidFill>
                    <a:srgbClr val="FF0000"/>
                  </a:solidFill>
                  <a:latin typeface="Times New Roman" panose="02020603050405020304" pitchFamily="18" charset="0"/>
                  <a:ea typeface="隶书" panose="02010509060101010101" pitchFamily="49" charset="-122"/>
                </a:rPr>
                <a:t>K</a:t>
              </a:r>
              <a:r>
                <a:rPr lang="en-US" altLang="zh-CN" sz="2800" i="1" baseline="-25000">
                  <a:solidFill>
                    <a:srgbClr val="FF0000"/>
                  </a:solidFill>
                  <a:latin typeface="Times New Roman" panose="02020603050405020304" pitchFamily="18" charset="0"/>
                  <a:ea typeface="隶书" panose="02010509060101010101" pitchFamily="49" charset="-122"/>
                </a:rPr>
                <a:t>a</a:t>
              </a:r>
              <a:r>
                <a:rPr lang="en-US" altLang="zh-CN" sz="2800">
                  <a:solidFill>
                    <a:srgbClr val="FF0000"/>
                  </a:solidFill>
                  <a:latin typeface="Times New Roman" panose="02020603050405020304" pitchFamily="18" charset="0"/>
                  <a:ea typeface="隶书" panose="02010509060101010101" pitchFamily="49" charset="-122"/>
                </a:rPr>
                <a:t>=                         </a:t>
              </a:r>
              <a:endParaRPr lang="en-US" altLang="zh-CN" sz="2800" baseline="30000">
                <a:solidFill>
                  <a:srgbClr val="FF0000"/>
                </a:solidFill>
                <a:latin typeface="Times New Roman" panose="02020603050405020304" pitchFamily="18" charset="0"/>
                <a:ea typeface="隶书" panose="02010509060101010101" pitchFamily="49" charset="-122"/>
                <a:sym typeface="宋体" panose="02010600030101010101" pitchFamily="2" charset="-122"/>
              </a:endParaRPr>
            </a:p>
          </p:txBody>
        </p:sp>
        <p:sp>
          <p:nvSpPr>
            <p:cNvPr id="22545" name="Text Box 13"/>
            <p:cNvSpPr txBox="1"/>
            <p:nvPr/>
          </p:nvSpPr>
          <p:spPr>
            <a:xfrm>
              <a:off x="1869" y="1844"/>
              <a:ext cx="812" cy="329"/>
            </a:xfrm>
            <a:prstGeom prst="rect">
              <a:avLst/>
            </a:prstGeom>
            <a:noFill/>
            <a:ln w="9525">
              <a:noFill/>
            </a:ln>
          </p:spPr>
          <p:txBody>
            <a:bodyPr wrap="square" anchor="t" anchorCtr="0">
              <a:spAutoFit/>
            </a:bodyPr>
            <a:lstStyle/>
            <a:p>
              <a:pPr>
                <a:spcBef>
                  <a:spcPct val="50000"/>
                </a:spcBef>
              </a:pPr>
              <a:r>
                <a:rPr lang="en-US" altLang="zh-CN" sz="2800">
                  <a:solidFill>
                    <a:srgbClr val="FF0000"/>
                  </a:solidFill>
                  <a:latin typeface="Times New Roman" panose="02020603050405020304" pitchFamily="18" charset="0"/>
                  <a:ea typeface="楷体_GB2312" pitchFamily="49" charset="-122"/>
                  <a:sym typeface="宋体" panose="02010600030101010101" pitchFamily="2" charset="-122"/>
                </a:rPr>
                <a:t>b</a:t>
              </a:r>
              <a:r>
                <a:rPr lang="en-US" altLang="zh-CN" sz="2800" b="0" i="1">
                  <a:solidFill>
                    <a:srgbClr val="FF0000"/>
                  </a:solidFill>
                  <a:latin typeface="Times New Roman" panose="02020603050405020304" pitchFamily="18" charset="0"/>
                  <a:ea typeface="宋体" panose="02010600030101010101" pitchFamily="2" charset="-122"/>
                  <a:sym typeface="宋体" panose="02010600030101010101" pitchFamily="2" charset="-122"/>
                </a:rPr>
                <a:t>α</a:t>
              </a:r>
              <a:r>
                <a:rPr lang="en-US" altLang="zh-CN" sz="2800" baseline="30000">
                  <a:solidFill>
                    <a:srgbClr val="FF0000"/>
                  </a:solidFill>
                  <a:latin typeface="Times New Roman" panose="02020603050405020304" pitchFamily="18" charset="0"/>
                  <a:ea typeface="楷体" panose="02010609060101010101" charset="-122"/>
                  <a:sym typeface="宋体" panose="02010600030101010101" pitchFamily="2" charset="-122"/>
                </a:rPr>
                <a:t>2</a:t>
              </a:r>
              <a:r>
                <a:rPr lang="en-US" altLang="zh-CN" sz="2800" baseline="30000">
                  <a:solidFill>
                    <a:srgbClr val="FF0000"/>
                  </a:solidFill>
                  <a:latin typeface="Times New Roman" panose="02020603050405020304" pitchFamily="18" charset="0"/>
                  <a:ea typeface="隶书" panose="02010509060101010101" pitchFamily="49" charset="-122"/>
                </a:rPr>
                <a:t> </a:t>
              </a:r>
              <a:endParaRPr lang="en-US" altLang="zh-CN" sz="2800" baseline="30000">
                <a:solidFill>
                  <a:srgbClr val="FF0000"/>
                </a:solidFill>
                <a:latin typeface="Times New Roman" panose="02020603050405020304" pitchFamily="18" charset="0"/>
                <a:ea typeface="隶书" panose="02010509060101010101" pitchFamily="49" charset="-122"/>
              </a:endParaRPr>
            </a:p>
          </p:txBody>
        </p:sp>
        <p:sp>
          <p:nvSpPr>
            <p:cNvPr id="22546" name="Line 15"/>
            <p:cNvSpPr/>
            <p:nvPr/>
          </p:nvSpPr>
          <p:spPr>
            <a:xfrm>
              <a:off x="1726" y="2173"/>
              <a:ext cx="650" cy="19"/>
            </a:xfrm>
            <a:prstGeom prst="line">
              <a:avLst/>
            </a:prstGeom>
            <a:ln w="28575" cap="flat" cmpd="sng">
              <a:solidFill>
                <a:schemeClr val="tx1"/>
              </a:solidFill>
              <a:prstDash val="solid"/>
              <a:round/>
              <a:headEnd type="none" w="med" len="med"/>
              <a:tailEnd type="none" w="med" len="med"/>
            </a:ln>
          </p:spPr>
          <p:txBody>
            <a:bodyPr/>
            <a:lstStyle/>
            <a:p/>
          </p:txBody>
        </p:sp>
      </p:grpSp>
      <p:sp>
        <p:nvSpPr>
          <p:cNvPr id="22547" name="Text Box 12"/>
          <p:cNvSpPr txBox="1"/>
          <p:nvPr/>
        </p:nvSpPr>
        <p:spPr>
          <a:xfrm>
            <a:off x="1143000" y="5972175"/>
            <a:ext cx="5880100" cy="583565"/>
          </a:xfrm>
          <a:prstGeom prst="rect">
            <a:avLst/>
          </a:prstGeom>
          <a:noFill/>
          <a:ln w="9525">
            <a:noFill/>
          </a:ln>
        </p:spPr>
        <p:txBody>
          <a:bodyPr wrap="square" anchor="t" anchorCtr="0">
            <a:spAutoFit/>
          </a:bodyPr>
          <a:lstStyle/>
          <a:p>
            <a:pPr>
              <a:spcBef>
                <a:spcPct val="50000"/>
              </a:spcBef>
            </a:pPr>
            <a:r>
              <a:rPr lang="zh-CN" altLang="en-US" sz="2800" i="1">
                <a:latin typeface="Times New Roman" panose="02020603050405020304" pitchFamily="18" charset="0"/>
                <a:ea typeface="华文行楷" panose="02010800040101010101" pitchFamily="2" charset="-122"/>
              </a:rPr>
              <a:t>由于</a:t>
            </a:r>
            <a:r>
              <a:rPr lang="en-US" altLang="zh-CN" sz="2800" b="0" i="1">
                <a:ea typeface="宋体" panose="02010600030101010101" pitchFamily="2" charset="-122"/>
                <a:sym typeface="+mn-ea"/>
              </a:rPr>
              <a:t>α</a:t>
            </a:r>
            <a:r>
              <a:rPr lang="zh-CN" altLang="en-US" sz="2800" i="1">
                <a:latin typeface="Times New Roman" panose="02020603050405020304" pitchFamily="18" charset="0"/>
                <a:ea typeface="华文行楷" panose="02010800040101010101" pitchFamily="2" charset="-122"/>
              </a:rPr>
              <a:t>很小，</a:t>
            </a:r>
            <a:r>
              <a:rPr lang="en-US" altLang="zh-CN" sz="2800">
                <a:latin typeface="Times New Roman" panose="02020603050405020304" pitchFamily="18" charset="0"/>
                <a:ea typeface="华文行楷" panose="02010800040101010101" pitchFamily="2" charset="-122"/>
                <a:sym typeface="宋体" panose="02010600030101010101" pitchFamily="2" charset="-122"/>
              </a:rPr>
              <a:t>1- </a:t>
            </a:r>
            <a:r>
              <a:rPr lang="en-US" altLang="zh-CN" sz="2800" b="0" i="1">
                <a:latin typeface="Times New Roman" panose="02020603050405020304" pitchFamily="18" charset="0"/>
                <a:ea typeface="华文行楷" panose="02010800040101010101" pitchFamily="2" charset="-122"/>
                <a:sym typeface="宋体" panose="02010600030101010101" pitchFamily="2" charset="-122"/>
              </a:rPr>
              <a:t>α</a:t>
            </a:r>
            <a:r>
              <a:rPr lang="zh-CN" altLang="en-US" sz="2800" b="0" i="1">
                <a:latin typeface="Times New Roman" panose="02020603050405020304" pitchFamily="18" charset="0"/>
                <a:ea typeface="华文行楷" panose="02010800040101010101" pitchFamily="2" charset="-122"/>
                <a:sym typeface="宋体" panose="02010600030101010101" pitchFamily="2" charset="-122"/>
              </a:rPr>
              <a:t>约为</a:t>
            </a:r>
            <a:r>
              <a:rPr lang="en-US" altLang="zh-CN" sz="2800" b="0" i="1">
                <a:latin typeface="Times New Roman" panose="02020603050405020304" pitchFamily="18" charset="0"/>
                <a:ea typeface="华文行楷" panose="02010800040101010101" pitchFamily="2" charset="-122"/>
                <a:sym typeface="宋体" panose="02010600030101010101" pitchFamily="2" charset="-122"/>
              </a:rPr>
              <a:t>1</a:t>
            </a:r>
            <a:r>
              <a:rPr lang="zh-CN" altLang="en-US" sz="2800" b="0" i="1">
                <a:latin typeface="Times New Roman" panose="02020603050405020304" pitchFamily="18" charset="0"/>
                <a:ea typeface="华文行楷" panose="02010800040101010101" pitchFamily="2" charset="-122"/>
                <a:sym typeface="宋体" panose="02010600030101010101" pitchFamily="2" charset="-122"/>
              </a:rPr>
              <a:t>，则</a:t>
            </a:r>
            <a:r>
              <a:rPr lang="en-US" altLang="zh-CN" sz="3200" i="1">
                <a:solidFill>
                  <a:srgbClr val="FF0000"/>
                </a:solidFill>
                <a:latin typeface="Times New Roman" panose="02020603050405020304" pitchFamily="18" charset="0"/>
                <a:ea typeface="华文行楷" panose="02010800040101010101" pitchFamily="2" charset="-122"/>
              </a:rPr>
              <a:t>K</a:t>
            </a:r>
            <a:r>
              <a:rPr lang="en-US" altLang="zh-CN" sz="3200" i="1" baseline="-25000">
                <a:solidFill>
                  <a:srgbClr val="FF0000"/>
                </a:solidFill>
                <a:latin typeface="Times New Roman" panose="02020603050405020304" pitchFamily="18" charset="0"/>
                <a:ea typeface="华文行楷" panose="02010800040101010101" pitchFamily="2" charset="-122"/>
              </a:rPr>
              <a:t>a</a:t>
            </a:r>
            <a:r>
              <a:rPr lang="en-US" altLang="zh-CN" sz="3200">
                <a:solidFill>
                  <a:srgbClr val="FF0000"/>
                </a:solidFill>
                <a:latin typeface="Times New Roman" panose="02020603050405020304" pitchFamily="18" charset="0"/>
                <a:ea typeface="华文行楷" panose="02010800040101010101" pitchFamily="2" charset="-122"/>
              </a:rPr>
              <a:t>= </a:t>
            </a:r>
            <a:r>
              <a:rPr lang="en-US" altLang="zh-CN" sz="3200">
                <a:solidFill>
                  <a:srgbClr val="FF0000"/>
                </a:solidFill>
                <a:latin typeface="Times New Roman" panose="02020603050405020304" pitchFamily="18" charset="0"/>
                <a:ea typeface="华文行楷" panose="02010800040101010101" pitchFamily="2" charset="-122"/>
                <a:sym typeface="宋体" panose="02010600030101010101" pitchFamily="2" charset="-122"/>
              </a:rPr>
              <a:t>b</a:t>
            </a:r>
            <a:r>
              <a:rPr lang="en-US" altLang="zh-CN" sz="3200" b="0" i="1">
                <a:solidFill>
                  <a:srgbClr val="FF0000"/>
                </a:solidFill>
                <a:latin typeface="Times New Roman" panose="02020603050405020304" pitchFamily="18" charset="0"/>
                <a:ea typeface="华文行楷" panose="02010800040101010101" pitchFamily="2" charset="-122"/>
                <a:sym typeface="宋体" panose="02010600030101010101" pitchFamily="2" charset="-122"/>
              </a:rPr>
              <a:t>α</a:t>
            </a:r>
            <a:r>
              <a:rPr lang="en-US" altLang="zh-CN" sz="3200" baseline="30000">
                <a:solidFill>
                  <a:srgbClr val="FF0000"/>
                </a:solidFill>
                <a:latin typeface="Times New Roman" panose="02020603050405020304" pitchFamily="18" charset="0"/>
                <a:ea typeface="华文行楷" panose="02010800040101010101" pitchFamily="2" charset="-122"/>
                <a:sym typeface="宋体" panose="02010600030101010101" pitchFamily="2" charset="-122"/>
              </a:rPr>
              <a:t>2</a:t>
            </a:r>
            <a:r>
              <a:rPr lang="en-US" altLang="zh-CN" sz="3200" baseline="30000">
                <a:solidFill>
                  <a:srgbClr val="FF0000"/>
                </a:solidFill>
                <a:latin typeface="Times New Roman" panose="02020603050405020304" pitchFamily="18" charset="0"/>
                <a:ea typeface="华文行楷" panose="02010800040101010101" pitchFamily="2" charset="-122"/>
              </a:rPr>
              <a:t> </a:t>
            </a:r>
            <a:r>
              <a:rPr lang="en-US" altLang="zh-CN" sz="2800">
                <a:latin typeface="Times New Roman" panose="02020603050405020304" pitchFamily="18" charset="0"/>
                <a:ea typeface="华文行楷" panose="02010800040101010101" pitchFamily="2" charset="-122"/>
              </a:rPr>
              <a:t>                        </a:t>
            </a:r>
            <a:endParaRPr lang="en-US" altLang="zh-CN" sz="2800" baseline="30000">
              <a:latin typeface="Times New Roman" panose="02020603050405020304" pitchFamily="18" charset="0"/>
              <a:ea typeface="华文行楷" panose="02010800040101010101" pitchFamily="2" charset="-122"/>
              <a:sym typeface="宋体" panose="02010600030101010101" pitchFamily="2"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 Box 44"/>
          <p:cNvSpPr txBox="1"/>
          <p:nvPr/>
        </p:nvSpPr>
        <p:spPr>
          <a:xfrm>
            <a:off x="381000" y="152400"/>
            <a:ext cx="7464425" cy="584200"/>
          </a:xfrm>
          <a:prstGeom prst="rect">
            <a:avLst/>
          </a:prstGeom>
          <a:noFill/>
          <a:ln w="9525">
            <a:noFill/>
          </a:ln>
        </p:spPr>
        <p:txBody>
          <a:bodyPr wrap="square" anchor="t" anchorCtr="0">
            <a:spAutoFit/>
          </a:bodyPr>
          <a:lstStyle/>
          <a:p>
            <a:r>
              <a:rPr lang="zh-CN" altLang="en-US" sz="3200">
                <a:latin typeface="华文行楷" panose="02010800040101010101" pitchFamily="2" charset="-122"/>
                <a:ea typeface="华文行楷" panose="02010800040101010101" pitchFamily="2" charset="-122"/>
              </a:rPr>
              <a:t>【批判性思维】</a:t>
            </a:r>
            <a:r>
              <a:rPr lang="en-US" altLang="zh-CN" sz="3200">
                <a:latin typeface="华文行楷" panose="02010800040101010101" pitchFamily="2" charset="-122"/>
                <a:ea typeface="华文行楷" panose="02010800040101010101" pitchFamily="2" charset="-122"/>
              </a:rPr>
              <a:t>P86 </a:t>
            </a:r>
            <a:endParaRPr lang="en-US" altLang="zh-CN" sz="3200">
              <a:latin typeface="华文行楷" panose="02010800040101010101" pitchFamily="2" charset="-122"/>
              <a:ea typeface="华文行楷" panose="02010800040101010101" pitchFamily="2" charset="-122"/>
            </a:endParaRPr>
          </a:p>
        </p:txBody>
      </p:sp>
      <p:graphicFrame>
        <p:nvGraphicFramePr>
          <p:cNvPr id="23554" name="对象 2"/>
          <p:cNvGraphicFramePr>
            <a:graphicFrameLocks noChangeAspect="1"/>
          </p:cNvGraphicFramePr>
          <p:nvPr/>
        </p:nvGraphicFramePr>
        <p:xfrm>
          <a:off x="1752600" y="2819400"/>
          <a:ext cx="5043488" cy="3908425"/>
        </p:xfrm>
        <a:graphic>
          <a:graphicData uri="http://schemas.openxmlformats.org/presentationml/2006/ole">
            <mc:AlternateContent>
              <mc:Choice xmlns:v="urn:schemas-microsoft-com:vml" Requires="v">
                <p:oleObj spid="_x0000_s1041" r:id="rId2" imgW="5038725" imgH="3905250" progId="Paint.Picture">
                  <p:embed/>
                </p:oleObj>
              </mc:Choice>
              <mc:Fallback>
                <p:oleObj r:id="rId2" imgW="5038725" imgH="3905250" progId="Paint.Picture">
                  <p:embed/>
                  <p:pic>
                    <p:nvPicPr>
                      <p:cNvPr id="0" name="OLE substitute image"/>
                      <p:cNvPicPr/>
                      <p:nvPr/>
                    </p:nvPicPr>
                    <p:blipFill>
                      <a:blip r:embed="rId3"/>
                      <a:stretch>
                        <a:fillRect/>
                      </a:stretch>
                    </p:blipFill>
                    <p:spPr>
                      <a:xfrm>
                        <a:off x="1752600" y="2819400"/>
                        <a:ext cx="5043488" cy="3908425"/>
                      </a:xfrm>
                      <a:prstGeom prst="rect">
                        <a:avLst/>
                      </a:prstGeom>
                      <a:noFill/>
                      <a:ln w="38100">
                        <a:noFill/>
                        <a:miter/>
                      </a:ln>
                    </p:spPr>
                  </p:pic>
                </p:oleObj>
              </mc:Fallback>
            </mc:AlternateContent>
          </a:graphicData>
        </a:graphic>
      </p:graphicFrame>
      <p:graphicFrame>
        <p:nvGraphicFramePr>
          <p:cNvPr id="23555" name="对象 7"/>
          <p:cNvGraphicFramePr>
            <a:graphicFrameLocks noChangeAspect="1"/>
          </p:cNvGraphicFramePr>
          <p:nvPr/>
        </p:nvGraphicFramePr>
        <p:xfrm>
          <a:off x="685800" y="685800"/>
          <a:ext cx="7834313" cy="2087563"/>
        </p:xfrm>
        <a:graphic>
          <a:graphicData uri="http://schemas.openxmlformats.org/presentationml/2006/ole">
            <mc:AlternateContent>
              <mc:Choice xmlns:v="urn:schemas-microsoft-com:vml" Requires="v">
                <p:oleObj spid="_x0000_s1042" r:id="rId4" imgW="7229475" imgH="2085975" progId="Paint.Picture">
                  <p:embed/>
                </p:oleObj>
              </mc:Choice>
              <mc:Fallback>
                <p:oleObj r:id="rId4" imgW="7229475" imgH="2085975" progId="Paint.Picture">
                  <p:embed/>
                  <p:pic>
                    <p:nvPicPr>
                      <p:cNvPr id="0" name="OLE substitute image"/>
                      <p:cNvPicPr/>
                      <p:nvPr/>
                    </p:nvPicPr>
                    <p:blipFill>
                      <a:blip r:embed="rId5"/>
                      <a:stretch>
                        <a:fillRect/>
                      </a:stretch>
                    </p:blipFill>
                    <p:spPr>
                      <a:xfrm>
                        <a:off x="685800" y="685800"/>
                        <a:ext cx="7834313" cy="2087563"/>
                      </a:xfrm>
                      <a:prstGeom prst="rect">
                        <a:avLst/>
                      </a:prstGeom>
                      <a:noFill/>
                      <a:ln w="38100">
                        <a:noFill/>
                        <a:miter/>
                      </a:ln>
                    </p:spPr>
                  </p:pic>
                </p:oleObj>
              </mc:Fallback>
            </mc:AlternateContent>
          </a:graphicData>
        </a:graphic>
      </p:graphicFrame>
      <p:cxnSp>
        <p:nvCxnSpPr>
          <p:cNvPr id="19" name="直接连接符 18"/>
          <p:cNvCxnSpPr/>
          <p:nvPr/>
        </p:nvCxnSpPr>
        <p:spPr>
          <a:xfrm>
            <a:off x="4308475" y="2314575"/>
            <a:ext cx="3997325"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a:xfrm flipV="1">
            <a:off x="685800" y="2667000"/>
            <a:ext cx="2576513" cy="3175"/>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6625" name="Picture 4" descr="http://gzhx.cooco.net.cn/files/down/test/2009/10/05/22/2009100522195940172197.files/image001.gif"/>
          <p:cNvPicPr>
            <a:picLocks noChangeAspect="1"/>
          </p:cNvPicPr>
          <p:nvPr/>
        </p:nvPicPr>
        <p:blipFill>
          <a:blip r:embed="rId3" r:link="rId2"/>
          <a:srcRect b="9125"/>
          <a:stretch>
            <a:fillRect/>
          </a:stretch>
        </p:blipFill>
        <p:spPr>
          <a:xfrm>
            <a:off x="5334000" y="381000"/>
            <a:ext cx="3581400" cy="2438400"/>
          </a:xfrm>
          <a:prstGeom prst="rect">
            <a:avLst/>
          </a:prstGeom>
          <a:noFill/>
          <a:ln w="9525">
            <a:noFill/>
          </a:ln>
        </p:spPr>
      </p:pic>
      <p:sp>
        <p:nvSpPr>
          <p:cNvPr id="128003" name="Rectangle 3"/>
          <p:cNvSpPr>
            <a:spLocks noGrp="1" noChangeArrowheads="1"/>
          </p:cNvSpPr>
          <p:nvPr>
            <p:ph idx="1"/>
          </p:nvPr>
        </p:nvSpPr>
        <p:spPr>
          <a:xfrm>
            <a:off x="304800" y="1219200"/>
            <a:ext cx="8229600" cy="4495800"/>
          </a:xfrm>
        </p:spPr>
        <p:txBody>
          <a:bodyPr vert="horz" wrap="square" lIns="91395" tIns="45697" rIns="91395" bIns="45697"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一定温度下，将一定</a:t>
            </a:r>
            <a:endPar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质量的冰醋酸加水稀释过程</a:t>
            </a:r>
            <a:endPar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中，溶液的导电能力变化如</a:t>
            </a:r>
            <a:endPar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右图所示，请回答：</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⑴</a:t>
            </a:r>
            <a:r>
              <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O</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点导电能力为</a:t>
            </a:r>
            <a:r>
              <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0</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的理由是</a:t>
            </a:r>
            <a:r>
              <a:rPr kumimoji="0" lang="zh-CN" altLang="en-US" sz="3200" b="1" i="0" u="sng"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endParaRPr kumimoji="0" lang="zh-CN" altLang="en-US" sz="3200" b="1" i="0" u="sng"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3200" b="1" i="0" u="sng"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⑵</a:t>
            </a:r>
            <a:r>
              <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a</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a:t>
            </a:r>
            <a:r>
              <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a:t>
            </a:r>
            <a:r>
              <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c 3</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点所对应的溶液中</a:t>
            </a:r>
            <a:r>
              <a:rPr kumimoji="0" lang="en-US" altLang="zh-CN"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a:t>
            </a:r>
            <a:r>
              <a:rPr kumimoji="0" lang="en-US" altLang="zh-CN" sz="3200" b="1" i="0" u="none" strike="noStrike" kern="0" cap="none" spc="0" normalizeH="0" baseline="3000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a:t>
            </a: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浓度由大到小的顺序是 </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26627" name="Rectangle 5"/>
          <p:cNvSpPr/>
          <p:nvPr/>
        </p:nvSpPr>
        <p:spPr>
          <a:xfrm>
            <a:off x="228600" y="0"/>
            <a:ext cx="1600200" cy="1143000"/>
          </a:xfrm>
          <a:prstGeom prst="rect">
            <a:avLst/>
          </a:prstGeom>
          <a:noFill/>
          <a:ln w="9525">
            <a:noFill/>
          </a:ln>
        </p:spPr>
        <p:txBody>
          <a:bodyPr lIns="91395" tIns="45697" rIns="91395" bIns="45697" anchor="ctr" anchorCtr="0"/>
          <a:lstStyle/>
          <a:p>
            <a:r>
              <a:rPr lang="zh-CN" altLang="en-US" sz="4400">
                <a:latin typeface="Arial" panose="020b0604020202020204" pitchFamily="34" charset="0"/>
                <a:ea typeface="黑体" panose="02010609060101010101" pitchFamily="49" charset="-122"/>
              </a:rPr>
              <a:t>练习</a:t>
            </a:r>
            <a:endParaRPr lang="zh-CN" altLang="en-US" sz="4400">
              <a:latin typeface="Arial" panose="020b0604020202020204" pitchFamily="34" charset="0"/>
              <a:ea typeface="黑体" panose="02010609060101010101" pitchFamily="49" charset="-122"/>
            </a:endParaRPr>
          </a:p>
        </p:txBody>
      </p:sp>
      <p:sp>
        <p:nvSpPr>
          <p:cNvPr id="26628" name="Line 7"/>
          <p:cNvSpPr/>
          <p:nvPr/>
        </p:nvSpPr>
        <p:spPr>
          <a:xfrm>
            <a:off x="2895600" y="5334000"/>
            <a:ext cx="4495800" cy="0"/>
          </a:xfrm>
          <a:prstGeom prst="line">
            <a:avLst/>
          </a:prstGeom>
          <a:ln w="28575" cap="flat" cmpd="sng">
            <a:solidFill>
              <a:schemeClr val="tx1"/>
            </a:solidFill>
            <a:prstDash val="solid"/>
            <a:round/>
            <a:headEnd type="none" w="med" len="med"/>
            <a:tailEnd type="none" w="med" len="med"/>
          </a:ln>
        </p:spPr>
        <p:txBody>
          <a:bodyPr/>
          <a:lstStyle/>
          <a:p/>
        </p:txBody>
      </p:sp>
      <p:sp>
        <p:nvSpPr>
          <p:cNvPr id="26629" name="Line 8"/>
          <p:cNvSpPr/>
          <p:nvPr/>
        </p:nvSpPr>
        <p:spPr>
          <a:xfrm>
            <a:off x="685800" y="4419600"/>
            <a:ext cx="7772400" cy="0"/>
          </a:xfrm>
          <a:prstGeom prst="line">
            <a:avLst/>
          </a:prstGeom>
          <a:ln w="28575" cap="flat" cmpd="sng">
            <a:solidFill>
              <a:schemeClr val="tx1"/>
            </a:solidFill>
            <a:prstDash val="solid"/>
            <a:round/>
            <a:headEnd type="none" w="med" len="med"/>
            <a:tailEnd type="none" w="med" len="med"/>
          </a:ln>
        </p:spPr>
        <p:txBody>
          <a:bodyPr/>
          <a:lstStyle/>
          <a:p/>
        </p:txBody>
      </p:sp>
      <p:sp>
        <p:nvSpPr>
          <p:cNvPr id="128010" name="Text Box 10"/>
          <p:cNvSpPr txBox="1">
            <a:spLocks noChangeArrowheads="1"/>
          </p:cNvSpPr>
          <p:nvPr/>
        </p:nvSpPr>
        <p:spPr bwMode="auto">
          <a:xfrm>
            <a:off x="990600" y="3840163"/>
            <a:ext cx="6629400" cy="579438"/>
          </a:xfrm>
          <a:prstGeom prst="rect">
            <a:avLst/>
          </a:prstGeom>
          <a:noFill/>
          <a:ln w="9525" algn="ctr">
            <a:noFill/>
            <a:miter lim="800000"/>
          </a:ln>
          <a:effectLst/>
        </p:spPr>
        <p:txBody>
          <a:bodyPr lIns="91431" tIns="45715" rIns="91431" bIns="45715">
            <a:spAutoFit/>
          </a:bodyPr>
          <a:lstStyle/>
          <a:p>
            <a:pPr marR="0" defTabSz="914400">
              <a:spcBef>
                <a:spcPct val="50000"/>
              </a:spcBef>
              <a:buClrTx/>
              <a:buSzTx/>
              <a:buFontTx/>
              <a:buNone/>
              <a:defRPr/>
            </a:pPr>
            <a:r>
              <a:rPr kumimoji="1" lang="zh-CN" altLang="en-US" sz="3200" kern="1200" cap="none" spc="0" normalizeH="0" baseline="0" noProof="0">
                <a:solidFill>
                  <a:srgbClr val="FF33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冰醋酸未电离，无自由移动的离子</a:t>
            </a:r>
            <a:endParaRPr kumimoji="1" lang="zh-CN" altLang="en-US" sz="3200" kern="1200" cap="none" spc="0" normalizeH="0" baseline="0" noProof="0">
              <a:solidFill>
                <a:srgbClr val="FF33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28011" name="Text Box 11"/>
          <p:cNvSpPr txBox="1"/>
          <p:nvPr/>
        </p:nvSpPr>
        <p:spPr>
          <a:xfrm>
            <a:off x="3124200" y="4801235"/>
            <a:ext cx="1905000" cy="641350"/>
          </a:xfrm>
          <a:prstGeom prst="rect">
            <a:avLst/>
          </a:prstGeom>
          <a:noFill/>
          <a:ln w="9525">
            <a:noFill/>
          </a:ln>
        </p:spPr>
        <p:txBody>
          <a:bodyPr lIns="91431" tIns="45715" rIns="91431" bIns="45715" anchor="t" anchorCtr="0">
            <a:spAutoFit/>
          </a:bodyPr>
          <a:lstStyle/>
          <a:p>
            <a:pPr>
              <a:spcBef>
                <a:spcPct val="50000"/>
              </a:spcBef>
            </a:pPr>
            <a:r>
              <a:rPr lang="en-US" altLang="zh-CN" sz="3600">
                <a:solidFill>
                  <a:srgbClr val="FF3300"/>
                </a:solidFill>
                <a:latin typeface="Times New Roman" panose="02020603050405020304" pitchFamily="18" charset="0"/>
                <a:ea typeface="黑体" panose="02010609060101010101" pitchFamily="49" charset="-122"/>
              </a:rPr>
              <a:t>b</a:t>
            </a:r>
            <a:r>
              <a:rPr lang="zh-CN" altLang="en-US" sz="3600">
                <a:solidFill>
                  <a:srgbClr val="FF3300"/>
                </a:solidFill>
                <a:latin typeface="Times New Roman" panose="02020603050405020304" pitchFamily="18" charset="0"/>
                <a:ea typeface="黑体" panose="02010609060101010101" pitchFamily="49" charset="-122"/>
              </a:rPr>
              <a:t>＞</a:t>
            </a:r>
            <a:r>
              <a:rPr lang="en-US" altLang="zh-CN" sz="3600">
                <a:solidFill>
                  <a:srgbClr val="FF3300"/>
                </a:solidFill>
                <a:latin typeface="Times New Roman" panose="02020603050405020304" pitchFamily="18" charset="0"/>
                <a:ea typeface="黑体" panose="02010609060101010101" pitchFamily="49" charset="-122"/>
              </a:rPr>
              <a:t>a</a:t>
            </a:r>
            <a:r>
              <a:rPr lang="zh-CN" altLang="en-US" sz="3600">
                <a:solidFill>
                  <a:srgbClr val="FF3300"/>
                </a:solidFill>
                <a:latin typeface="Times New Roman" panose="02020603050405020304" pitchFamily="18" charset="0"/>
                <a:ea typeface="黑体" panose="02010609060101010101" pitchFamily="49" charset="-122"/>
              </a:rPr>
              <a:t>＞</a:t>
            </a:r>
            <a:r>
              <a:rPr lang="en-US" altLang="zh-CN" sz="3600">
                <a:solidFill>
                  <a:srgbClr val="FF3300"/>
                </a:solidFill>
                <a:latin typeface="Times New Roman" panose="02020603050405020304" pitchFamily="18" charset="0"/>
                <a:ea typeface="黑体" panose="02010609060101010101" pitchFamily="49" charset="-122"/>
              </a:rPr>
              <a:t>c</a:t>
            </a:r>
            <a:endParaRPr lang="en-US" altLang="zh-CN" sz="3600">
              <a:solidFill>
                <a:srgbClr val="FF3300"/>
              </a:solidFill>
              <a:latin typeface="Times New Roman" panose="02020603050405020304" pitchFamily="18" charset="0"/>
              <a:ea typeface="黑体" panose="02010609060101010101" pitchFamily="49" charset="-122"/>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10"/>
                                        </p:tgtEl>
                                        <p:attrNameLst>
                                          <p:attrName>style.visibility</p:attrName>
                                        </p:attrNameLst>
                                      </p:cBhvr>
                                      <p:to>
                                        <p:strVal val="visible"/>
                                      </p:to>
                                    </p:set>
                                    <p:animEffect transition="in" filter="dissolve">
                                      <p:cBhvr>
                                        <p:cTn id="7" dur="500"/>
                                        <p:tgtEl>
                                          <p:spTgt spid="1280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11"/>
                                        </p:tgtEl>
                                        <p:attrNameLst>
                                          <p:attrName>style.visibility</p:attrName>
                                        </p:attrNameLst>
                                      </p:cBhvr>
                                      <p:to>
                                        <p:strVal val="visible"/>
                                      </p:to>
                                    </p:set>
                                    <p:animEffect transition="in" filter="dissolve">
                                      <p:cBhvr>
                                        <p:cTn id="12" dur="500"/>
                                        <p:tgtEl>
                                          <p:spTgt spid="128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0" grpId="0"/>
      <p:bldP spid="128011"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5601" name="Text Box 4"/>
          <p:cNvSpPr txBox="1"/>
          <p:nvPr/>
        </p:nvSpPr>
        <p:spPr>
          <a:xfrm>
            <a:off x="727075" y="317500"/>
            <a:ext cx="2936875" cy="579438"/>
          </a:xfrm>
          <a:prstGeom prst="rect">
            <a:avLst/>
          </a:prstGeom>
          <a:noFill/>
          <a:ln w="9525">
            <a:noFill/>
          </a:ln>
        </p:spPr>
        <p:txBody>
          <a:bodyPr anchor="t" anchorCtr="0">
            <a:spAutoFit/>
          </a:bodyPr>
          <a:lstStyle/>
          <a:p>
            <a:pPr>
              <a:spcBef>
                <a:spcPct val="50000"/>
              </a:spcBef>
            </a:pPr>
            <a:r>
              <a:rPr lang="en-US" altLang="zh-CN" sz="3200">
                <a:latin typeface="Arial" panose="020b0604020202020204" pitchFamily="34" charset="0"/>
                <a:ea typeface="宋体" panose="02010600030101010101" pitchFamily="2" charset="-122"/>
              </a:rPr>
              <a:t>【</a:t>
            </a:r>
            <a:r>
              <a:rPr lang="zh-CN" altLang="en-US" sz="3200">
                <a:latin typeface="Arial" panose="020b0604020202020204" pitchFamily="34" charset="0"/>
                <a:ea typeface="宋体" panose="02010600030101010101" pitchFamily="2" charset="-122"/>
              </a:rPr>
              <a:t>知识应用</a:t>
            </a:r>
            <a:r>
              <a:rPr lang="en-US" altLang="zh-CN" sz="3200">
                <a:latin typeface="Arial" panose="020b0604020202020204" pitchFamily="34" charset="0"/>
                <a:ea typeface="宋体" panose="02010600030101010101" pitchFamily="2" charset="-122"/>
              </a:rPr>
              <a:t>】</a:t>
            </a:r>
            <a:endParaRPr lang="en-US" altLang="zh-CN" sz="3200">
              <a:latin typeface="Arial" panose="020b0604020202020204" pitchFamily="34" charset="0"/>
              <a:ea typeface="宋体" panose="02010600030101010101" pitchFamily="2" charset="-122"/>
            </a:endParaRPr>
          </a:p>
        </p:txBody>
      </p:sp>
      <p:sp>
        <p:nvSpPr>
          <p:cNvPr id="153606" name="Text Box 6"/>
          <p:cNvSpPr txBox="1"/>
          <p:nvPr/>
        </p:nvSpPr>
        <p:spPr>
          <a:xfrm>
            <a:off x="855663" y="4941888"/>
            <a:ext cx="8080375" cy="579437"/>
          </a:xfrm>
          <a:prstGeom prst="rect">
            <a:avLst/>
          </a:prstGeom>
          <a:noFill/>
          <a:ln w="9525">
            <a:noFill/>
          </a:ln>
        </p:spPr>
        <p:txBody>
          <a:bodyPr anchor="t" anchorCtr="0">
            <a:spAutoFit/>
          </a:bodyPr>
          <a:lstStyle/>
          <a:p>
            <a:pPr>
              <a:spcBef>
                <a:spcPct val="50000"/>
              </a:spcBef>
            </a:pPr>
            <a:r>
              <a:rPr lang="zh-CN" altLang="en-US" sz="3200">
                <a:latin typeface="楷体_GB2312" pitchFamily="49" charset="-122"/>
                <a:ea typeface="楷体_GB2312" pitchFamily="49" charset="-122"/>
              </a:rPr>
              <a:t>石蕊溶液为什么能够指示溶液的酸碱性？</a:t>
            </a:r>
            <a:endParaRPr lang="zh-CN" altLang="en-US" sz="3200">
              <a:latin typeface="楷体_GB2312" pitchFamily="49" charset="-122"/>
              <a:ea typeface="楷体_GB2312" pitchFamily="49" charset="-122"/>
            </a:endParaRPr>
          </a:p>
        </p:txBody>
      </p:sp>
      <p:sp>
        <p:nvSpPr>
          <p:cNvPr id="25603" name="Text Box 5"/>
          <p:cNvSpPr txBox="1"/>
          <p:nvPr/>
        </p:nvSpPr>
        <p:spPr>
          <a:xfrm>
            <a:off x="769938" y="922338"/>
            <a:ext cx="7950200" cy="3076575"/>
          </a:xfrm>
          <a:prstGeom prst="rect">
            <a:avLst/>
          </a:prstGeom>
          <a:noFill/>
          <a:ln w="9525">
            <a:noFill/>
          </a:ln>
        </p:spPr>
        <p:txBody>
          <a:bodyPr anchor="t" anchorCtr="0">
            <a:spAutoFit/>
          </a:bodyPr>
          <a:lstStyle/>
          <a:p>
            <a:pPr>
              <a:lnSpc>
                <a:spcPct val="120000"/>
              </a:lnSpc>
              <a:spcBef>
                <a:spcPct val="50000"/>
              </a:spcBef>
            </a:pPr>
            <a:r>
              <a:rPr lang="en-US" altLang="zh-CN" sz="2800">
                <a:latin typeface="楷体_GB2312" pitchFamily="49" charset="-122"/>
                <a:ea typeface="楷体_GB2312" pitchFamily="49" charset="-122"/>
              </a:rPr>
              <a:t>    </a:t>
            </a:r>
            <a:r>
              <a:rPr lang="zh-CN" altLang="en-US" sz="2800">
                <a:latin typeface="楷体_GB2312" pitchFamily="49" charset="-122"/>
                <a:ea typeface="楷体_GB2312" pitchFamily="49" charset="-122"/>
              </a:rPr>
              <a:t>资料：酸碱指示剂是一些有机弱酸或弱碱，在溶液中存在电离平衡，而其分子与电离出的离子呈不同的颜色．如石蕊（以</a:t>
            </a:r>
            <a:r>
              <a:rPr lang="en-US" altLang="zh-CN" sz="2800">
                <a:latin typeface="Arial" panose="020b0604020202020204" pitchFamily="34" charset="0"/>
                <a:ea typeface="楷体_GB2312" pitchFamily="49" charset="-122"/>
              </a:rPr>
              <a:t>HIn</a:t>
            </a:r>
            <a:r>
              <a:rPr lang="zh-CN" altLang="en-US" sz="2800">
                <a:latin typeface="楷体_GB2312" pitchFamily="49" charset="-122"/>
                <a:ea typeface="楷体_GB2312" pitchFamily="49" charset="-122"/>
              </a:rPr>
              <a:t>表示）的电离平衡和颜色变化为：</a:t>
            </a:r>
            <a:endParaRPr lang="zh-CN" altLang="en-US" sz="2800">
              <a:latin typeface="楷体_GB2312" pitchFamily="49" charset="-122"/>
              <a:ea typeface="楷体_GB2312" pitchFamily="49" charset="-122"/>
            </a:endParaRPr>
          </a:p>
          <a:p>
            <a:pPr>
              <a:lnSpc>
                <a:spcPct val="120000"/>
              </a:lnSpc>
              <a:spcBef>
                <a:spcPct val="50000"/>
              </a:spcBef>
            </a:pPr>
            <a:r>
              <a:rPr lang="zh-CN" altLang="en-US" sz="2800">
                <a:latin typeface="楷体_GB2312" pitchFamily="49" charset="-122"/>
                <a:ea typeface="楷体_GB2312" pitchFamily="49" charset="-122"/>
              </a:rPr>
              <a:t>          </a:t>
            </a:r>
            <a:r>
              <a:rPr lang="en-US" altLang="zh-CN" sz="3600">
                <a:latin typeface="Arial" panose="020b0604020202020204" pitchFamily="34" charset="0"/>
                <a:ea typeface="楷体_GB2312" pitchFamily="49" charset="-122"/>
              </a:rPr>
              <a:t>HIn        In</a:t>
            </a:r>
            <a:r>
              <a:rPr lang="en-US" altLang="zh-CN" sz="3600" baseline="30000">
                <a:latin typeface="Arial" panose="020b0604020202020204" pitchFamily="34" charset="0"/>
                <a:ea typeface="楷体_GB2312" pitchFamily="49" charset="-122"/>
              </a:rPr>
              <a:t>-</a:t>
            </a:r>
            <a:r>
              <a:rPr lang="en-US" altLang="zh-CN" sz="3600">
                <a:latin typeface="Arial" panose="020b0604020202020204" pitchFamily="34" charset="0"/>
                <a:ea typeface="楷体_GB2312" pitchFamily="49" charset="-122"/>
              </a:rPr>
              <a:t>  +   H</a:t>
            </a:r>
            <a:r>
              <a:rPr lang="en-US" altLang="zh-CN" sz="3600" baseline="30000">
                <a:latin typeface="Arial" panose="020b0604020202020204" pitchFamily="34" charset="0"/>
                <a:ea typeface="楷体_GB2312" pitchFamily="49" charset="-122"/>
              </a:rPr>
              <a:t>+</a:t>
            </a:r>
            <a:endParaRPr lang="en-US" altLang="zh-CN" sz="3600" baseline="30000">
              <a:latin typeface="Arial" panose="020b0604020202020204" pitchFamily="34" charset="0"/>
              <a:ea typeface="楷体_GB2312" pitchFamily="49" charset="-122"/>
            </a:endParaRPr>
          </a:p>
        </p:txBody>
      </p:sp>
      <p:grpSp>
        <p:nvGrpSpPr>
          <p:cNvPr id="25604" name="Group 7"/>
          <p:cNvGrpSpPr/>
          <p:nvPr/>
        </p:nvGrpSpPr>
        <p:grpSpPr>
          <a:xfrm>
            <a:off x="3578225" y="3514725"/>
            <a:ext cx="676275" cy="219075"/>
            <a:chOff x="2013" y="2256"/>
            <a:chExt cx="531" cy="183"/>
          </a:xfrm>
        </p:grpSpPr>
        <p:sp>
          <p:nvSpPr>
            <p:cNvPr id="25605" name="Line 8"/>
            <p:cNvSpPr/>
            <p:nvPr/>
          </p:nvSpPr>
          <p:spPr>
            <a:xfrm>
              <a:off x="2016" y="2304"/>
              <a:ext cx="528" cy="0"/>
            </a:xfrm>
            <a:prstGeom prst="line">
              <a:avLst/>
            </a:prstGeom>
            <a:ln w="28575" cap="flat" cmpd="sng">
              <a:solidFill>
                <a:schemeClr val="tx1"/>
              </a:solidFill>
              <a:prstDash val="solid"/>
              <a:round/>
              <a:headEnd type="none" w="med" len="med"/>
              <a:tailEnd type="none" w="med" len="med"/>
            </a:ln>
          </p:spPr>
          <p:txBody>
            <a:bodyPr/>
            <a:lstStyle/>
            <a:p/>
          </p:txBody>
        </p:sp>
        <p:sp>
          <p:nvSpPr>
            <p:cNvPr id="25606" name="Line 9"/>
            <p:cNvSpPr/>
            <p:nvPr/>
          </p:nvSpPr>
          <p:spPr>
            <a:xfrm>
              <a:off x="2493" y="2256"/>
              <a:ext cx="48" cy="48"/>
            </a:xfrm>
            <a:prstGeom prst="line">
              <a:avLst/>
            </a:prstGeom>
            <a:ln w="28575" cap="flat" cmpd="sng">
              <a:solidFill>
                <a:schemeClr val="tx1"/>
              </a:solidFill>
              <a:prstDash val="solid"/>
              <a:round/>
              <a:headEnd type="none" w="med" len="med"/>
              <a:tailEnd type="none" w="med" len="med"/>
            </a:ln>
          </p:spPr>
          <p:txBody>
            <a:bodyPr/>
            <a:lstStyle/>
            <a:p/>
          </p:txBody>
        </p:sp>
        <p:sp>
          <p:nvSpPr>
            <p:cNvPr id="25607" name="Line 10"/>
            <p:cNvSpPr/>
            <p:nvPr/>
          </p:nvSpPr>
          <p:spPr>
            <a:xfrm>
              <a:off x="2013" y="2391"/>
              <a:ext cx="528" cy="0"/>
            </a:xfrm>
            <a:prstGeom prst="line">
              <a:avLst/>
            </a:prstGeom>
            <a:ln w="28575" cap="flat" cmpd="sng">
              <a:solidFill>
                <a:schemeClr val="tx1"/>
              </a:solidFill>
              <a:prstDash val="solid"/>
              <a:round/>
              <a:headEnd type="none" w="med" len="med"/>
              <a:tailEnd type="none" w="med" len="med"/>
            </a:ln>
          </p:spPr>
          <p:txBody>
            <a:bodyPr/>
            <a:lstStyle/>
            <a:p/>
          </p:txBody>
        </p:sp>
        <p:sp>
          <p:nvSpPr>
            <p:cNvPr id="25608" name="Line 11"/>
            <p:cNvSpPr/>
            <p:nvPr/>
          </p:nvSpPr>
          <p:spPr>
            <a:xfrm>
              <a:off x="2016" y="2391"/>
              <a:ext cx="48" cy="48"/>
            </a:xfrm>
            <a:prstGeom prst="line">
              <a:avLst/>
            </a:prstGeom>
            <a:ln w="28575" cap="flat" cmpd="sng">
              <a:solidFill>
                <a:schemeClr val="tx1"/>
              </a:solidFill>
              <a:prstDash val="solid"/>
              <a:round/>
              <a:headEnd type="none" w="med" len="med"/>
              <a:tailEnd type="none" w="med" len="med"/>
            </a:ln>
          </p:spPr>
          <p:txBody>
            <a:bodyPr/>
            <a:lstStyle/>
            <a:p/>
          </p:txBody>
        </p:sp>
      </p:grpSp>
      <p:sp>
        <p:nvSpPr>
          <p:cNvPr id="25609" name="Text Box 12"/>
          <p:cNvSpPr txBox="1"/>
          <p:nvPr/>
        </p:nvSpPr>
        <p:spPr>
          <a:xfrm>
            <a:off x="2627313" y="3817938"/>
            <a:ext cx="1296987" cy="519112"/>
          </a:xfrm>
          <a:prstGeom prst="rect">
            <a:avLst/>
          </a:prstGeom>
          <a:noFill/>
          <a:ln w="9525">
            <a:noFill/>
          </a:ln>
        </p:spPr>
        <p:txBody>
          <a:bodyPr anchor="t" anchorCtr="0">
            <a:spAutoFit/>
          </a:bodyPr>
          <a:lstStyle/>
          <a:p>
            <a:pPr>
              <a:spcBef>
                <a:spcPct val="50000"/>
              </a:spcBef>
            </a:pPr>
            <a:r>
              <a:rPr lang="zh-CN" altLang="en-US" sz="2800">
                <a:latin typeface="楷体_GB2312" pitchFamily="49" charset="-122"/>
                <a:ea typeface="楷体_GB2312" pitchFamily="49" charset="-122"/>
              </a:rPr>
              <a:t>红色</a:t>
            </a:r>
            <a:endParaRPr lang="zh-CN" altLang="en-US" sz="2800">
              <a:latin typeface="楷体_GB2312" pitchFamily="49" charset="-122"/>
              <a:ea typeface="楷体_GB2312" pitchFamily="49" charset="-122"/>
            </a:endParaRPr>
          </a:p>
        </p:txBody>
      </p:sp>
      <p:sp>
        <p:nvSpPr>
          <p:cNvPr id="25610" name="Text Box 13"/>
          <p:cNvSpPr txBox="1"/>
          <p:nvPr/>
        </p:nvSpPr>
        <p:spPr>
          <a:xfrm>
            <a:off x="4268788" y="3805238"/>
            <a:ext cx="2074862" cy="519112"/>
          </a:xfrm>
          <a:prstGeom prst="rect">
            <a:avLst/>
          </a:prstGeom>
          <a:noFill/>
          <a:ln w="9525">
            <a:noFill/>
          </a:ln>
        </p:spPr>
        <p:txBody>
          <a:bodyPr anchor="t" anchorCtr="0">
            <a:spAutoFit/>
          </a:bodyPr>
          <a:lstStyle/>
          <a:p>
            <a:pPr>
              <a:spcBef>
                <a:spcPct val="50000"/>
              </a:spcBef>
            </a:pPr>
            <a:r>
              <a:rPr lang="zh-CN" altLang="en-US" sz="2800">
                <a:latin typeface="楷体_GB2312" pitchFamily="49" charset="-122"/>
                <a:ea typeface="楷体_GB2312" pitchFamily="49" charset="-122"/>
              </a:rPr>
              <a:t>蓝色</a:t>
            </a:r>
            <a:endParaRPr lang="zh-CN" altLang="en-US" sz="2800">
              <a:latin typeface="楷体_GB2312" pitchFamily="49" charset="-122"/>
              <a:ea typeface="楷体_GB2312" pitchFamily="49" charset="-122"/>
            </a:endParaRPr>
          </a:p>
        </p:txBody>
      </p:sp>
      <p:pic>
        <p:nvPicPr>
          <p:cNvPr id="153607" name="New picture"/>
          <p:cNvPicPr/>
          <p:nvPr/>
        </p:nvPicPr>
        <p:blipFill>
          <a:blip r:embed="rId2"/>
          <a:stretch>
            <a:fillRect/>
          </a:stretch>
        </p:blipFill>
        <p:spPr>
          <a:xfrm>
            <a:off x="11582400" y="11684000"/>
            <a:ext cx="342900" cy="2540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3794" name="Text Box 2"/>
          <p:cNvSpPr txBox="1"/>
          <p:nvPr/>
        </p:nvSpPr>
        <p:spPr>
          <a:xfrm>
            <a:off x="522288" y="381000"/>
            <a:ext cx="457200" cy="1800225"/>
          </a:xfrm>
          <a:prstGeom prst="rect">
            <a:avLst/>
          </a:prstGeom>
          <a:noFill/>
          <a:ln w="9525">
            <a:noFill/>
          </a:ln>
        </p:spPr>
        <p:txBody>
          <a:bodyPr anchor="t" anchorCtr="0">
            <a:spAutoFit/>
          </a:bodyPr>
          <a:lstStyle/>
          <a:p>
            <a:pPr>
              <a:spcBef>
                <a:spcPct val="50000"/>
              </a:spcBef>
            </a:pPr>
            <a:r>
              <a:rPr lang="zh-CN" altLang="en-US" sz="2800">
                <a:latin typeface="Times New Roman" panose="02020603050405020304" pitchFamily="18" charset="0"/>
                <a:ea typeface="华文楷体" panose="02010600040101010101" pitchFamily="2" charset="-122"/>
              </a:rPr>
              <a:t>反应速率</a:t>
            </a:r>
            <a:endParaRPr lang="zh-CN" altLang="en-US" sz="2800">
              <a:latin typeface="Times New Roman" panose="02020603050405020304" pitchFamily="18" charset="0"/>
              <a:ea typeface="华文楷体" panose="02010600040101010101" pitchFamily="2" charset="-122"/>
            </a:endParaRPr>
          </a:p>
        </p:txBody>
      </p:sp>
      <p:grpSp>
        <p:nvGrpSpPr>
          <p:cNvPr id="22530" name="Group 3"/>
          <p:cNvGrpSpPr/>
          <p:nvPr/>
        </p:nvGrpSpPr>
        <p:grpSpPr>
          <a:xfrm>
            <a:off x="1006475" y="817563"/>
            <a:ext cx="6096000" cy="3124200"/>
            <a:chOff x="1008" y="1392"/>
            <a:chExt cx="3840" cy="1968"/>
          </a:xfrm>
        </p:grpSpPr>
        <p:sp>
          <p:nvSpPr>
            <p:cNvPr id="22531" name="Line 4"/>
            <p:cNvSpPr/>
            <p:nvPr/>
          </p:nvSpPr>
          <p:spPr>
            <a:xfrm flipH="1" flipV="1">
              <a:off x="1008" y="1392"/>
              <a:ext cx="0" cy="1968"/>
            </a:xfrm>
            <a:prstGeom prst="line">
              <a:avLst/>
            </a:prstGeom>
            <a:ln w="19050" cap="flat" cmpd="sng">
              <a:solidFill>
                <a:schemeClr val="tx1"/>
              </a:solidFill>
              <a:prstDash val="solid"/>
              <a:round/>
              <a:headEnd type="none" w="med" len="med"/>
              <a:tailEnd type="triangle" w="med" len="med"/>
            </a:ln>
          </p:spPr>
          <p:txBody>
            <a:bodyPr/>
            <a:lstStyle/>
            <a:p/>
          </p:txBody>
        </p:sp>
        <p:sp>
          <p:nvSpPr>
            <p:cNvPr id="22532" name="Line 5"/>
            <p:cNvSpPr/>
            <p:nvPr/>
          </p:nvSpPr>
          <p:spPr>
            <a:xfrm>
              <a:off x="1008" y="3360"/>
              <a:ext cx="3840" cy="0"/>
            </a:xfrm>
            <a:prstGeom prst="line">
              <a:avLst/>
            </a:prstGeom>
            <a:ln w="19050" cap="flat" cmpd="sng">
              <a:solidFill>
                <a:schemeClr val="tx1"/>
              </a:solidFill>
              <a:prstDash val="solid"/>
              <a:round/>
              <a:headEnd type="none" w="med" len="med"/>
              <a:tailEnd type="triangle" w="med" len="med"/>
            </a:ln>
          </p:spPr>
          <p:txBody>
            <a:bodyPr/>
            <a:lstStyle/>
            <a:p/>
          </p:txBody>
        </p:sp>
      </p:grpSp>
      <p:sp>
        <p:nvSpPr>
          <p:cNvPr id="33798" name="Freeform 6"/>
          <p:cNvSpPr/>
          <p:nvPr/>
        </p:nvSpPr>
        <p:spPr>
          <a:xfrm>
            <a:off x="1006475" y="1792288"/>
            <a:ext cx="1387475" cy="892175"/>
          </a:xfrm>
          <a:custGeom>
            <a:cxnLst>
              <a:cxn ang="0">
                <a:pos x="0" y="0"/>
              </a:cxn>
              <a:cxn ang="0">
                <a:pos x="2147483647" y="2147483647"/>
              </a:cxn>
              <a:cxn ang="0">
                <a:pos x="2147483647" y="2147483647"/>
              </a:cxn>
            </a:cxnLst>
            <a:rect l="l" t="t" r="r" b="b"/>
            <a:pathLst>
              <a:path w="1260" h="624">
                <a:moveTo>
                  <a:pt x="0" y="0"/>
                </a:moveTo>
                <a:cubicBezTo>
                  <a:pt x="75" y="182"/>
                  <a:pt x="150" y="364"/>
                  <a:pt x="360" y="468"/>
                </a:cubicBezTo>
                <a:cubicBezTo>
                  <a:pt x="570" y="572"/>
                  <a:pt x="915" y="598"/>
                  <a:pt x="1260" y="624"/>
                </a:cubicBezTo>
              </a:path>
            </a:pathLst>
          </a:custGeom>
          <a:noFill/>
          <a:ln w="38100" cap="flat" cmpd="sng">
            <a:solidFill>
              <a:schemeClr val="tx1"/>
            </a:solidFill>
            <a:prstDash val="solid"/>
            <a:round/>
            <a:headEnd type="none" w="med" len="med"/>
            <a:tailEnd type="none" w="med" len="med"/>
          </a:ln>
        </p:spPr>
        <p:txBody>
          <a:bodyPr/>
          <a:lstStyle/>
          <a:p>
            <a:endParaRPr lang="zh-CN" altLang="en-US"/>
          </a:p>
        </p:txBody>
      </p:sp>
      <p:sp>
        <p:nvSpPr>
          <p:cNvPr id="33799" name="Freeform 7"/>
          <p:cNvSpPr/>
          <p:nvPr/>
        </p:nvSpPr>
        <p:spPr>
          <a:xfrm>
            <a:off x="1006475" y="2693988"/>
            <a:ext cx="1406525" cy="1201737"/>
          </a:xfrm>
          <a:custGeom>
            <a:cxnLst>
              <a:cxn ang="0">
                <a:pos x="0" y="2147483647"/>
              </a:cxn>
              <a:cxn ang="0">
                <a:pos x="2147483647" y="2147483647"/>
              </a:cxn>
              <a:cxn ang="0">
                <a:pos x="2147483647" y="0"/>
              </a:cxn>
            </a:cxnLst>
            <a:rect l="l" t="t" r="r" b="b"/>
            <a:pathLst>
              <a:path w="1080" h="780">
                <a:moveTo>
                  <a:pt x="0" y="780"/>
                </a:moveTo>
                <a:cubicBezTo>
                  <a:pt x="90" y="533"/>
                  <a:pt x="180" y="286"/>
                  <a:pt x="360" y="156"/>
                </a:cubicBezTo>
                <a:cubicBezTo>
                  <a:pt x="540" y="26"/>
                  <a:pt x="960" y="26"/>
                  <a:pt x="1080" y="0"/>
                </a:cubicBezTo>
              </a:path>
            </a:pathLst>
          </a:custGeom>
          <a:noFill/>
          <a:ln w="38100" cap="flat" cmpd="sng">
            <a:solidFill>
              <a:srgbClr val="C00000"/>
            </a:solidFill>
            <a:prstDash val="solid"/>
            <a:round/>
            <a:headEnd type="none" w="med" len="med"/>
            <a:tailEnd type="none" w="med" len="med"/>
          </a:ln>
        </p:spPr>
        <p:txBody>
          <a:bodyPr/>
          <a:lstStyle/>
          <a:p>
            <a:endParaRPr lang="zh-CN" altLang="en-US"/>
          </a:p>
        </p:txBody>
      </p:sp>
      <p:sp>
        <p:nvSpPr>
          <p:cNvPr id="33800" name="Line 8"/>
          <p:cNvSpPr/>
          <p:nvPr/>
        </p:nvSpPr>
        <p:spPr>
          <a:xfrm>
            <a:off x="2371725" y="2687638"/>
            <a:ext cx="4343400" cy="0"/>
          </a:xfrm>
          <a:prstGeom prst="line">
            <a:avLst/>
          </a:prstGeom>
          <a:ln w="38100" cap="flat" cmpd="sng">
            <a:solidFill>
              <a:srgbClr val="C00000"/>
            </a:solidFill>
            <a:prstDash val="solid"/>
            <a:miter/>
            <a:headEnd type="none" w="med" len="med"/>
            <a:tailEnd type="none" w="med" len="med"/>
          </a:ln>
        </p:spPr>
        <p:txBody>
          <a:bodyPr/>
          <a:lstStyle/>
          <a:p/>
        </p:txBody>
      </p:sp>
      <p:sp>
        <p:nvSpPr>
          <p:cNvPr id="33801" name="Text Box 9"/>
          <p:cNvSpPr txBox="1"/>
          <p:nvPr/>
        </p:nvSpPr>
        <p:spPr>
          <a:xfrm>
            <a:off x="1241425" y="1820863"/>
            <a:ext cx="1655763" cy="519112"/>
          </a:xfrm>
          <a:prstGeom prst="rect">
            <a:avLst/>
          </a:prstGeom>
          <a:noFill/>
          <a:ln w="9525">
            <a:noFill/>
          </a:ln>
        </p:spPr>
        <p:txBody>
          <a:bodyPr anchor="t" anchorCtr="0">
            <a:spAutoFit/>
          </a:bodyPr>
          <a:lstStyle/>
          <a:p>
            <a:pPr>
              <a:spcBef>
                <a:spcPct val="50000"/>
              </a:spcBef>
            </a:pPr>
            <a:r>
              <a:rPr lang="en-US" altLang="zh-CN" sz="2800" i="1">
                <a:latin typeface="楷体_GB2312" pitchFamily="49" charset="-122"/>
                <a:ea typeface="楷体_GB2312" pitchFamily="49" charset="-122"/>
              </a:rPr>
              <a:t>V</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电离</a:t>
            </a:r>
            <a:r>
              <a:rPr lang="en-US" altLang="zh-CN" sz="2800">
                <a:latin typeface="楷体_GB2312" pitchFamily="49" charset="-122"/>
                <a:ea typeface="楷体_GB2312" pitchFamily="49" charset="-122"/>
              </a:rPr>
              <a:t>)</a:t>
            </a:r>
            <a:endParaRPr lang="en-US" altLang="zh-CN" sz="2800">
              <a:latin typeface="楷体_GB2312" pitchFamily="49" charset="-122"/>
              <a:ea typeface="楷体_GB2312" pitchFamily="49" charset="-122"/>
            </a:endParaRPr>
          </a:p>
        </p:txBody>
      </p:sp>
      <p:sp>
        <p:nvSpPr>
          <p:cNvPr id="33802" name="Text Box 10"/>
          <p:cNvSpPr txBox="1"/>
          <p:nvPr/>
        </p:nvSpPr>
        <p:spPr>
          <a:xfrm>
            <a:off x="1241425" y="3116263"/>
            <a:ext cx="1655763" cy="519112"/>
          </a:xfrm>
          <a:prstGeom prst="rect">
            <a:avLst/>
          </a:prstGeom>
          <a:noFill/>
          <a:ln w="9525">
            <a:noFill/>
          </a:ln>
        </p:spPr>
        <p:txBody>
          <a:bodyPr anchor="t" anchorCtr="0">
            <a:spAutoFit/>
          </a:bodyPr>
          <a:lstStyle/>
          <a:p>
            <a:pPr>
              <a:spcBef>
                <a:spcPct val="50000"/>
              </a:spcBef>
            </a:pPr>
            <a:r>
              <a:rPr lang="en-US" altLang="zh-CN" sz="2800" i="1">
                <a:latin typeface="楷体_GB2312" pitchFamily="49" charset="-122"/>
                <a:ea typeface="楷体_GB2312" pitchFamily="49" charset="-122"/>
              </a:rPr>
              <a:t>V</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结合</a:t>
            </a:r>
            <a:r>
              <a:rPr lang="en-US" altLang="zh-CN" sz="2800">
                <a:latin typeface="楷体_GB2312" pitchFamily="49" charset="-122"/>
                <a:ea typeface="楷体_GB2312" pitchFamily="49" charset="-122"/>
              </a:rPr>
              <a:t>)</a:t>
            </a:r>
            <a:endParaRPr lang="en-US" altLang="zh-CN" sz="2800">
              <a:latin typeface="楷体_GB2312" pitchFamily="49" charset="-122"/>
              <a:ea typeface="楷体_GB2312" pitchFamily="49" charset="-122"/>
            </a:endParaRPr>
          </a:p>
        </p:txBody>
      </p:sp>
      <p:sp>
        <p:nvSpPr>
          <p:cNvPr id="33803" name="Text Box 11"/>
          <p:cNvSpPr txBox="1"/>
          <p:nvPr/>
        </p:nvSpPr>
        <p:spPr>
          <a:xfrm>
            <a:off x="5599113" y="2108200"/>
            <a:ext cx="3240087" cy="954088"/>
          </a:xfrm>
          <a:prstGeom prst="rect">
            <a:avLst/>
          </a:prstGeom>
          <a:noFill/>
          <a:ln w="9525" cap="flat" cmpd="sng">
            <a:solidFill>
              <a:schemeClr val="hlink"/>
            </a:solidFill>
            <a:prstDash val="solid"/>
            <a:miter/>
            <a:headEnd type="none" w="med" len="med"/>
            <a:tailEnd type="none" w="med" len="med"/>
          </a:ln>
        </p:spPr>
        <p:txBody>
          <a:bodyPr anchor="t" anchorCtr="0">
            <a:spAutoFit/>
          </a:bodyPr>
          <a:lstStyle/>
          <a:p>
            <a:pPr>
              <a:spcBef>
                <a:spcPct val="50000"/>
              </a:spcBef>
            </a:pPr>
            <a:r>
              <a:rPr lang="en-US" altLang="zh-CN" sz="3200" i="1">
                <a:latin typeface="楷体_GB2312" pitchFamily="49" charset="-122"/>
                <a:ea typeface="楷体_GB2312" pitchFamily="49" charset="-122"/>
              </a:rPr>
              <a:t>V</a:t>
            </a:r>
            <a:r>
              <a:rPr lang="en-US" altLang="zh-CN" sz="2400">
                <a:latin typeface="楷体_GB2312" pitchFamily="49" charset="-122"/>
                <a:ea typeface="楷体_GB2312" pitchFamily="49" charset="-122"/>
              </a:rPr>
              <a:t>(</a:t>
            </a:r>
            <a:r>
              <a:rPr lang="zh-CN" altLang="en-US" sz="2400">
                <a:latin typeface="楷体_GB2312" pitchFamily="49" charset="-122"/>
                <a:ea typeface="楷体_GB2312" pitchFamily="49" charset="-122"/>
              </a:rPr>
              <a:t>电离</a:t>
            </a:r>
            <a:r>
              <a:rPr lang="en-US" altLang="zh-CN" sz="2400">
                <a:latin typeface="楷体_GB2312" pitchFamily="49" charset="-122"/>
                <a:ea typeface="楷体_GB2312" pitchFamily="49" charset="-122"/>
              </a:rPr>
              <a:t>) = </a:t>
            </a:r>
            <a:r>
              <a:rPr lang="en-US" altLang="zh-CN" sz="3200" i="1">
                <a:latin typeface="楷体_GB2312" pitchFamily="49" charset="-122"/>
                <a:ea typeface="楷体_GB2312" pitchFamily="49" charset="-122"/>
              </a:rPr>
              <a:t>V</a:t>
            </a:r>
            <a:r>
              <a:rPr lang="en-US" altLang="zh-CN" sz="2400">
                <a:latin typeface="楷体_GB2312" pitchFamily="49" charset="-122"/>
                <a:ea typeface="楷体_GB2312" pitchFamily="49" charset="-122"/>
              </a:rPr>
              <a:t>(</a:t>
            </a:r>
            <a:r>
              <a:rPr lang="zh-CN" altLang="en-US" sz="2400">
                <a:latin typeface="楷体_GB2312" pitchFamily="49" charset="-122"/>
                <a:ea typeface="楷体_GB2312" pitchFamily="49" charset="-122"/>
              </a:rPr>
              <a:t>结合</a:t>
            </a:r>
            <a:r>
              <a:rPr lang="en-US" altLang="zh-CN" sz="2400">
                <a:latin typeface="楷体_GB2312" pitchFamily="49" charset="-122"/>
                <a:ea typeface="楷体_GB2312" pitchFamily="49" charset="-122"/>
              </a:rPr>
              <a:t>)</a:t>
            </a:r>
            <a:r>
              <a:rPr lang="en-US" altLang="zh-CN" sz="2400">
                <a:latin typeface="Tahoma" panose="020b0604030504040204" pitchFamily="34" charset="0"/>
                <a:ea typeface="宋体" panose="02010600030101010101" pitchFamily="2" charset="-122"/>
              </a:rPr>
              <a:t> </a:t>
            </a:r>
            <a:r>
              <a:rPr lang="zh-CN" altLang="en-US" sz="2400">
                <a:latin typeface="Times New Roman" panose="02020603050405020304" pitchFamily="18" charset="0"/>
                <a:ea typeface="楷体_GB2312" pitchFamily="49" charset="-122"/>
              </a:rPr>
              <a:t>电离平衡状态</a:t>
            </a:r>
            <a:endParaRPr lang="zh-CN" altLang="en-US" sz="2400">
              <a:latin typeface="Times New Roman" panose="02020603050405020304" pitchFamily="18" charset="0"/>
              <a:ea typeface="楷体_GB2312" pitchFamily="49" charset="-122"/>
            </a:endParaRPr>
          </a:p>
        </p:txBody>
      </p:sp>
      <p:sp>
        <p:nvSpPr>
          <p:cNvPr id="33805" name="Text Box 13"/>
          <p:cNvSpPr txBox="1"/>
          <p:nvPr/>
        </p:nvSpPr>
        <p:spPr>
          <a:xfrm>
            <a:off x="7178675" y="3789363"/>
            <a:ext cx="1066800" cy="519112"/>
          </a:xfrm>
          <a:prstGeom prst="rect">
            <a:avLst/>
          </a:prstGeom>
          <a:noFill/>
          <a:ln w="9525">
            <a:noFill/>
          </a:ln>
        </p:spPr>
        <p:txBody>
          <a:bodyPr anchor="t" anchorCtr="0">
            <a:spAutoFit/>
          </a:bodyPr>
          <a:lstStyle/>
          <a:p>
            <a:pPr>
              <a:spcBef>
                <a:spcPct val="50000"/>
              </a:spcBef>
            </a:pPr>
            <a:r>
              <a:rPr lang="zh-CN" altLang="en-US" sz="2800">
                <a:latin typeface="Tahoma" panose="020b0604030504040204" pitchFamily="34" charset="0"/>
                <a:ea typeface="华文楷体" panose="02010600040101010101" pitchFamily="2" charset="-122"/>
              </a:rPr>
              <a:t>时间</a:t>
            </a:r>
            <a:endParaRPr lang="zh-CN" altLang="en-US" sz="2800">
              <a:latin typeface="Tahoma" panose="020b0604030504040204" pitchFamily="34" charset="0"/>
              <a:ea typeface="华文楷体" panose="02010600040101010101" pitchFamily="2" charset="-122"/>
            </a:endParaRPr>
          </a:p>
        </p:txBody>
      </p:sp>
      <p:grpSp>
        <p:nvGrpSpPr>
          <p:cNvPr id="3" name="Group 36"/>
          <p:cNvGrpSpPr/>
          <p:nvPr/>
        </p:nvGrpSpPr>
        <p:grpSpPr>
          <a:xfrm>
            <a:off x="381000" y="4648200"/>
            <a:ext cx="8458200" cy="1066800"/>
            <a:chOff x="277" y="2756"/>
            <a:chExt cx="5328" cy="672"/>
          </a:xfrm>
        </p:grpSpPr>
        <p:sp>
          <p:nvSpPr>
            <p:cNvPr id="258075" name="Text Box 27"/>
            <p:cNvSpPr txBox="1">
              <a:spLocks noChangeArrowheads="1"/>
            </p:cNvSpPr>
            <p:nvPr/>
          </p:nvSpPr>
          <p:spPr bwMode="auto">
            <a:xfrm>
              <a:off x="277" y="2887"/>
              <a:ext cx="5328" cy="404"/>
            </a:xfrm>
            <a:prstGeom prst="rect">
              <a:avLst/>
            </a:prstGeom>
            <a:noFill/>
            <a:ln w="9525">
              <a:noFill/>
              <a:miter lim="800000"/>
            </a:ln>
            <a:effectLst/>
          </p:spPr>
          <p:txBody>
            <a:bodyPr lIns="91386" tIns="45692" rIns="91386" bIns="45692">
              <a:spAutoFit/>
            </a:bodyPr>
            <a:lstStyle/>
            <a:p>
              <a:pPr marR="0" defTabSz="914400">
                <a:buClrTx/>
                <a:buSzTx/>
                <a:buFontTx/>
                <a:buNone/>
                <a:defRPr/>
              </a:pPr>
              <a:r>
                <a:rPr kumimoji="1" lang="en-US" altLang="zh-CN" sz="3600" kern="1200" cap="none" spc="0" normalizeH="0" baseline="0" noProof="0">
                  <a:latin typeface="Times New Roman" panose="02020603050405020304" pitchFamily="18" charset="0"/>
                  <a:ea typeface="宋体" panose="02010600030101010101" pitchFamily="2" charset="-122"/>
                  <a:cs typeface="+mn-cs"/>
                </a:rPr>
                <a:t>  </a:t>
              </a:r>
              <a:r>
                <a:rPr kumimoji="1" lang="en-US" altLang="zh-CN" sz="3600" kern="1200" cap="none" spc="0" normalizeH="0" baseline="0" noProof="0">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CH</a:t>
              </a:r>
              <a:r>
                <a:rPr kumimoji="1" lang="en-US" altLang="zh-CN" sz="3600" kern="1200" cap="none" spc="0" normalizeH="0" baseline="-25000" noProof="0">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3</a:t>
              </a:r>
              <a:r>
                <a:rPr kumimoji="1" lang="en-US" altLang="zh-CN" sz="3600" kern="1200" cap="none" spc="0" normalizeH="0" baseline="0" noProof="0">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COOH                </a:t>
              </a:r>
              <a:r>
                <a:rPr kumimoji="1" lang="en-US" altLang="zh-CN" sz="3600" kern="1200" cap="none" spc="0" normalizeH="0" baseline="0" noProof="0">
                  <a:latin typeface="Times New Roman" panose="02020603050405020304" pitchFamily="18" charset="0"/>
                  <a:ea typeface="宋体" panose="02010600030101010101" pitchFamily="2" charset="-122"/>
                  <a:cs typeface="+mn-cs"/>
                </a:rPr>
                <a:t> </a:t>
              </a:r>
              <a:r>
                <a:rPr kumimoji="1" lang="en-US" altLang="zh-CN" sz="3600" kern="1200" cap="none" spc="0" normalizeH="0" baseline="0" noProof="0">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CH</a:t>
              </a:r>
              <a:r>
                <a:rPr kumimoji="1" lang="en-US" altLang="zh-CN" sz="3600" kern="1200" cap="none" spc="0" normalizeH="0" baseline="-25000" noProof="0">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3</a:t>
              </a:r>
              <a:r>
                <a:rPr kumimoji="1" lang="en-US" altLang="zh-CN" sz="3600" kern="1200" cap="none" spc="0" normalizeH="0" baseline="0" noProof="0">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COO </a:t>
              </a:r>
              <a:r>
                <a:rPr kumimoji="1" lang="en-US" altLang="zh-CN" sz="3600" kern="1200" cap="none" spc="0" normalizeH="0" baseline="30000" noProof="0">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 </a:t>
              </a:r>
              <a:r>
                <a:rPr kumimoji="1" lang="en-US" altLang="zh-CN" sz="3600" kern="1200" cap="none" spc="0" normalizeH="0" baseline="0" noProof="0">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 </a:t>
              </a:r>
              <a:r>
                <a:rPr kumimoji="1" lang="en-US" altLang="zh-CN" sz="3600" kern="1200" cap="none" spc="0" normalizeH="0" baseline="0" noProof="0">
                  <a:solidFill>
                    <a:srgbClr val="0000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H</a:t>
              </a:r>
              <a:r>
                <a:rPr kumimoji="1" lang="en-US" altLang="zh-CN" sz="3600" kern="1200" cap="none" spc="0" normalizeH="0" baseline="30000" noProof="0">
                  <a:solidFill>
                    <a:srgbClr val="0000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a:t>
              </a:r>
              <a:endParaRPr kumimoji="1" lang="en-US" altLang="zh-CN" sz="3600" kern="1200" cap="none" spc="0" normalizeH="0" baseline="30000" noProof="0">
                <a:solidFill>
                  <a:srgbClr val="0000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endParaRPr>
            </a:p>
          </p:txBody>
        </p:sp>
        <p:sp>
          <p:nvSpPr>
            <p:cNvPr id="22542" name="Text Box 29"/>
            <p:cNvSpPr txBox="1"/>
            <p:nvPr/>
          </p:nvSpPr>
          <p:spPr>
            <a:xfrm>
              <a:off x="2154" y="2756"/>
              <a:ext cx="960" cy="327"/>
            </a:xfrm>
            <a:prstGeom prst="rect">
              <a:avLst/>
            </a:prstGeom>
            <a:noFill/>
            <a:ln w="9525">
              <a:noFill/>
            </a:ln>
          </p:spPr>
          <p:txBody>
            <a:bodyPr lIns="91386" tIns="45692" rIns="91386" bIns="45692" anchor="t" anchorCtr="0">
              <a:spAutoFit/>
            </a:bodyPr>
            <a:lstStyle/>
            <a:p>
              <a:r>
                <a:rPr lang="zh-CN" altLang="en-US" sz="2800">
                  <a:latin typeface="Times New Roman" panose="02020603050405020304" pitchFamily="18" charset="0"/>
                  <a:ea typeface="楷体_GB2312" pitchFamily="49" charset="-122"/>
                </a:rPr>
                <a:t>电离</a:t>
              </a:r>
              <a:endParaRPr lang="zh-CN" altLang="en-US" sz="2800">
                <a:latin typeface="Times New Roman" panose="02020603050405020304" pitchFamily="18" charset="0"/>
                <a:ea typeface="楷体_GB2312" pitchFamily="49" charset="-122"/>
              </a:endParaRPr>
            </a:p>
          </p:txBody>
        </p:sp>
        <p:sp>
          <p:nvSpPr>
            <p:cNvPr id="22543" name="Text Box 30"/>
            <p:cNvSpPr txBox="1"/>
            <p:nvPr/>
          </p:nvSpPr>
          <p:spPr>
            <a:xfrm>
              <a:off x="2345" y="3101"/>
              <a:ext cx="956" cy="327"/>
            </a:xfrm>
            <a:prstGeom prst="rect">
              <a:avLst/>
            </a:prstGeom>
            <a:noFill/>
            <a:ln w="9525">
              <a:noFill/>
            </a:ln>
          </p:spPr>
          <p:txBody>
            <a:bodyPr lIns="91386" tIns="45692" rIns="91386" bIns="45692" anchor="t" anchorCtr="0">
              <a:spAutoFit/>
            </a:bodyPr>
            <a:lstStyle/>
            <a:p>
              <a:r>
                <a:rPr lang="zh-CN" altLang="en-US" sz="2800">
                  <a:latin typeface="Times New Roman" panose="02020603050405020304" pitchFamily="18" charset="0"/>
                  <a:ea typeface="楷体_GB2312" pitchFamily="49" charset="-122"/>
                </a:rPr>
                <a:t>结合</a:t>
              </a:r>
              <a:endParaRPr lang="zh-CN" altLang="en-US" sz="2800">
                <a:latin typeface="Times New Roman" panose="02020603050405020304" pitchFamily="18" charset="0"/>
                <a:ea typeface="楷体_GB2312" pitchFamily="49" charset="-122"/>
              </a:endParaRPr>
            </a:p>
          </p:txBody>
        </p:sp>
        <p:grpSp>
          <p:nvGrpSpPr>
            <p:cNvPr id="22544" name="Group 31"/>
            <p:cNvGrpSpPr/>
            <p:nvPr/>
          </p:nvGrpSpPr>
          <p:grpSpPr>
            <a:xfrm>
              <a:off x="2156" y="3009"/>
              <a:ext cx="772" cy="136"/>
              <a:chOff x="2832" y="559"/>
              <a:chExt cx="476" cy="106"/>
            </a:xfrm>
          </p:grpSpPr>
          <p:sp>
            <p:nvSpPr>
              <p:cNvPr id="22545" name="Line 32"/>
              <p:cNvSpPr/>
              <p:nvPr/>
            </p:nvSpPr>
            <p:spPr>
              <a:xfrm>
                <a:off x="2832" y="635"/>
                <a:ext cx="476" cy="1"/>
              </a:xfrm>
              <a:prstGeom prst="line">
                <a:avLst/>
              </a:prstGeom>
              <a:ln w="57150" cap="flat" cmpd="thinThick">
                <a:solidFill>
                  <a:schemeClr val="tx1"/>
                </a:solidFill>
                <a:prstDash val="solid"/>
                <a:round/>
                <a:headEnd type="none" w="med" len="med"/>
                <a:tailEnd type="none" w="med" len="med"/>
              </a:ln>
            </p:spPr>
            <p:txBody>
              <a:bodyPr/>
              <a:lstStyle/>
              <a:p/>
            </p:txBody>
          </p:sp>
          <p:sp>
            <p:nvSpPr>
              <p:cNvPr id="22546" name="Line 33"/>
              <p:cNvSpPr/>
              <p:nvPr/>
            </p:nvSpPr>
            <p:spPr>
              <a:xfrm>
                <a:off x="2832" y="589"/>
                <a:ext cx="476" cy="1"/>
              </a:xfrm>
              <a:prstGeom prst="line">
                <a:avLst/>
              </a:prstGeom>
              <a:ln w="57150" cap="flat" cmpd="thinThick">
                <a:solidFill>
                  <a:schemeClr val="tx1"/>
                </a:solidFill>
                <a:prstDash val="solid"/>
                <a:round/>
                <a:headEnd type="none" w="med" len="med"/>
                <a:tailEnd type="none" w="med" len="med"/>
              </a:ln>
            </p:spPr>
            <p:txBody>
              <a:bodyPr/>
              <a:lstStyle/>
              <a:p/>
            </p:txBody>
          </p:sp>
          <p:sp>
            <p:nvSpPr>
              <p:cNvPr id="22547" name="Freeform 34"/>
              <p:cNvSpPr/>
              <p:nvPr/>
            </p:nvSpPr>
            <p:spPr>
              <a:xfrm>
                <a:off x="2832" y="635"/>
                <a:ext cx="149" cy="30"/>
              </a:xfrm>
              <a:custGeom>
                <a:cxnLst>
                  <a:cxn ang="0">
                    <a:pos x="0" y="0"/>
                  </a:cxn>
                  <a:cxn ang="0">
                    <a:pos x="119" y="0"/>
                  </a:cxn>
                  <a:cxn ang="0">
                    <a:pos x="149" y="30"/>
                  </a:cxn>
                  <a:cxn ang="0">
                    <a:pos x="0" y="0"/>
                  </a:cxn>
                </a:cxnLst>
                <a:rect l="l" t="t" r="r" b="b"/>
                <a:pathLst>
                  <a:path w="149" h="30">
                    <a:moveTo>
                      <a:pt x="0" y="0"/>
                    </a:moveTo>
                    <a:lnTo>
                      <a:pt x="119" y="0"/>
                    </a:lnTo>
                    <a:lnTo>
                      <a:pt x="149" y="30"/>
                    </a:lnTo>
                    <a:lnTo>
                      <a:pt x="0" y="0"/>
                    </a:lnTo>
                    <a:close/>
                  </a:path>
                </a:pathLst>
              </a:custGeom>
              <a:blipFill rotWithShape="0">
                <a:blip r:embed="rId3"/>
                <a:stretch>
                  <a:fillRect/>
                </a:stretch>
              </a:blipFill>
              <a:ln w="57150" cap="flat" cmpd="sng">
                <a:solidFill>
                  <a:schemeClr val="tx1"/>
                </a:solidFill>
                <a:prstDash val="solid"/>
                <a:round/>
                <a:headEnd type="none" w="med" len="med"/>
                <a:tailEnd type="none" w="med" len="med"/>
              </a:ln>
            </p:spPr>
            <p:txBody>
              <a:bodyPr/>
              <a:lstStyle/>
              <a:p>
                <a:endParaRPr lang="zh-CN" altLang="en-US"/>
              </a:p>
            </p:txBody>
          </p:sp>
          <p:sp>
            <p:nvSpPr>
              <p:cNvPr id="22548" name="Freeform 35"/>
              <p:cNvSpPr/>
              <p:nvPr/>
            </p:nvSpPr>
            <p:spPr>
              <a:xfrm>
                <a:off x="3159" y="559"/>
                <a:ext cx="149" cy="30"/>
              </a:xfrm>
              <a:custGeom>
                <a:cxnLst>
                  <a:cxn ang="0">
                    <a:pos x="149" y="30"/>
                  </a:cxn>
                  <a:cxn ang="0">
                    <a:pos x="30" y="30"/>
                  </a:cxn>
                  <a:cxn ang="0">
                    <a:pos x="0" y="0"/>
                  </a:cxn>
                  <a:cxn ang="0">
                    <a:pos x="149" y="30"/>
                  </a:cxn>
                </a:cxnLst>
                <a:rect l="l" t="t" r="r" b="b"/>
                <a:pathLst>
                  <a:path w="149" h="30">
                    <a:moveTo>
                      <a:pt x="149" y="30"/>
                    </a:moveTo>
                    <a:lnTo>
                      <a:pt x="30" y="30"/>
                    </a:lnTo>
                    <a:lnTo>
                      <a:pt x="0" y="0"/>
                    </a:lnTo>
                    <a:lnTo>
                      <a:pt x="149" y="30"/>
                    </a:lnTo>
                    <a:close/>
                  </a:path>
                </a:pathLst>
              </a:custGeom>
              <a:blipFill rotWithShape="0">
                <a:blip r:embed="rId4"/>
                <a:stretch>
                  <a:fillRect/>
                </a:stretch>
              </a:blipFill>
              <a:ln w="57150" cap="flat" cmpd="sng">
                <a:solidFill>
                  <a:schemeClr val="tx1"/>
                </a:solidFill>
                <a:prstDash val="solid"/>
                <a:round/>
                <a:headEnd type="none" w="med" len="med"/>
                <a:tailEnd type="none" w="med" len="med"/>
              </a:ln>
            </p:spPr>
            <p:txBody>
              <a:bodyPr/>
              <a:lstStyle/>
              <a:p>
                <a:endParaRPr lang="zh-CN" altLang="en-US"/>
              </a:p>
            </p:txBody>
          </p:sp>
        </p:grpSp>
      </p:grpSp>
      <p:grpSp>
        <p:nvGrpSpPr>
          <p:cNvPr id="5" name="Group 26"/>
          <p:cNvGrpSpPr/>
          <p:nvPr/>
        </p:nvGrpSpPr>
        <p:grpSpPr>
          <a:xfrm>
            <a:off x="1458913" y="1316038"/>
            <a:ext cx="4664075" cy="457200"/>
            <a:chOff x="443" y="1581"/>
            <a:chExt cx="2938" cy="288"/>
          </a:xfrm>
        </p:grpSpPr>
        <p:sp>
          <p:nvSpPr>
            <p:cNvPr id="22550" name="Text Box 27"/>
            <p:cNvSpPr txBox="1"/>
            <p:nvPr/>
          </p:nvSpPr>
          <p:spPr>
            <a:xfrm>
              <a:off x="443" y="1581"/>
              <a:ext cx="2938" cy="288"/>
            </a:xfrm>
            <a:prstGeom prst="rect">
              <a:avLst/>
            </a:prstGeom>
            <a:noFill/>
            <a:ln w="9525">
              <a:noFill/>
            </a:ln>
          </p:spPr>
          <p:txBody>
            <a:bodyPr wrap="none" anchor="t" anchorCtr="0">
              <a:spAutoFit/>
            </a:bodyPr>
            <a:lstStyle/>
            <a:p>
              <a:r>
                <a:rPr lang="en-US" altLang="zh-CN" sz="2400">
                  <a:latin typeface="Arial" panose="020b0604020202020204" pitchFamily="34" charset="0"/>
                  <a:ea typeface="宋体" panose="02010600030101010101" pitchFamily="2" charset="-122"/>
                </a:rPr>
                <a:t>CH</a:t>
              </a:r>
              <a:r>
                <a:rPr lang="en-US" altLang="zh-CN" sz="2400" baseline="-25000">
                  <a:latin typeface="Arial" panose="020b0604020202020204" pitchFamily="34" charset="0"/>
                  <a:ea typeface="宋体" panose="02010600030101010101" pitchFamily="2" charset="-122"/>
                </a:rPr>
                <a:t>3</a:t>
              </a:r>
              <a:r>
                <a:rPr lang="en-US" altLang="zh-CN" sz="2400">
                  <a:latin typeface="Arial" panose="020b0604020202020204" pitchFamily="34" charset="0"/>
                  <a:ea typeface="宋体" panose="02010600030101010101" pitchFamily="2" charset="-122"/>
                </a:rPr>
                <a:t>COOH          CH</a:t>
              </a:r>
              <a:r>
                <a:rPr lang="en-US" altLang="zh-CN" sz="2400" baseline="-25000">
                  <a:latin typeface="Arial" panose="020b0604020202020204" pitchFamily="34" charset="0"/>
                  <a:ea typeface="宋体" panose="02010600030101010101" pitchFamily="2" charset="-122"/>
                </a:rPr>
                <a:t>3</a:t>
              </a:r>
              <a:r>
                <a:rPr lang="en-US" altLang="zh-CN" sz="2400">
                  <a:latin typeface="Arial" panose="020b0604020202020204" pitchFamily="34" charset="0"/>
                  <a:ea typeface="宋体" panose="02010600030101010101" pitchFamily="2" charset="-122"/>
                </a:rPr>
                <a:t>COO </a:t>
              </a:r>
              <a:r>
                <a:rPr lang="en-US" altLang="zh-CN" sz="2400" baseline="30000">
                  <a:latin typeface="Arial" panose="020b0604020202020204" pitchFamily="34" charset="0"/>
                  <a:ea typeface="宋体" panose="02010600030101010101" pitchFamily="2" charset="-122"/>
                </a:rPr>
                <a:t>-</a:t>
              </a:r>
              <a:r>
                <a:rPr lang="en-US" altLang="zh-CN" sz="2400">
                  <a:latin typeface="Arial" panose="020b0604020202020204" pitchFamily="34" charset="0"/>
                  <a:ea typeface="宋体" panose="02010600030101010101" pitchFamily="2" charset="-122"/>
                </a:rPr>
                <a:t> + H</a:t>
              </a:r>
              <a:r>
                <a:rPr lang="en-US" altLang="zh-CN" sz="2400" baseline="30000">
                  <a:latin typeface="Arial" panose="020b0604020202020204" pitchFamily="34" charset="0"/>
                  <a:ea typeface="宋体" panose="02010600030101010101" pitchFamily="2" charset="-122"/>
                </a:rPr>
                <a:t>+</a:t>
              </a:r>
              <a:r>
                <a:rPr lang="en-US" altLang="zh-CN" sz="2400">
                  <a:latin typeface="Arial" panose="020b0604020202020204" pitchFamily="34" charset="0"/>
                  <a:ea typeface="宋体" panose="02010600030101010101" pitchFamily="2" charset="-122"/>
                </a:rPr>
                <a:t> </a:t>
              </a:r>
              <a:endParaRPr lang="en-US" altLang="zh-CN" sz="2400">
                <a:latin typeface="Arial" panose="020b0604020202020204" pitchFamily="34" charset="0"/>
                <a:ea typeface="宋体" panose="02010600030101010101" pitchFamily="2" charset="-122"/>
              </a:endParaRPr>
            </a:p>
          </p:txBody>
        </p:sp>
        <p:sp>
          <p:nvSpPr>
            <p:cNvPr id="22551" name="Line 28"/>
            <p:cNvSpPr/>
            <p:nvPr/>
          </p:nvSpPr>
          <p:spPr>
            <a:xfrm>
              <a:off x="1519" y="1752"/>
              <a:ext cx="272" cy="0"/>
            </a:xfrm>
            <a:prstGeom prst="line">
              <a:avLst/>
            </a:prstGeom>
            <a:ln w="9525" cap="flat" cmpd="sng">
              <a:solidFill>
                <a:schemeClr val="tx1"/>
              </a:solidFill>
              <a:prstDash val="solid"/>
              <a:round/>
              <a:headEnd type="none" w="med" len="med"/>
              <a:tailEnd type="triangle" w="med" len="med"/>
            </a:ln>
          </p:spPr>
          <p:txBody>
            <a:bodyPr/>
            <a:lstStyle/>
            <a:p/>
          </p:txBody>
        </p:sp>
      </p:grpSp>
      <p:sp>
        <p:nvSpPr>
          <p:cNvPr id="107549" name="Rectangle 29"/>
          <p:cNvSpPr>
            <a:spLocks noChangeArrowheads="1"/>
          </p:cNvSpPr>
          <p:nvPr/>
        </p:nvSpPr>
        <p:spPr bwMode="auto">
          <a:xfrm>
            <a:off x="2538413" y="3260725"/>
            <a:ext cx="4037013" cy="457200"/>
          </a:xfrm>
          <a:prstGeom prst="rect">
            <a:avLst/>
          </a:prstGeom>
          <a:noFill/>
          <a:ln w="9525" algn="ctr">
            <a:noFill/>
            <a:miter lim="800000"/>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a:ln>
                  <a:noFill/>
                </a:ln>
                <a:solidFill>
                  <a:schemeClr val="accent2">
                    <a:lumMod val="75000"/>
                  </a:schemeClr>
                </a:solidFill>
                <a:effectLst>
                  <a:outerShdw blurRad="38100" dist="38100" dir="2700000" algn="tl">
                    <a:srgbClr val="000000"/>
                  </a:outerShdw>
                </a:effectLst>
                <a:uLnTx/>
                <a:uFillTx/>
                <a:latin typeface="Arial" panose="020b0604020202020204" pitchFamily="34" charset="0"/>
                <a:ea typeface="GulimChe" pitchFamily="49" charset="-127"/>
                <a:cs typeface="+mn-cs"/>
              </a:rPr>
              <a:t>CH</a:t>
            </a:r>
            <a:r>
              <a:rPr kumimoji="0" lang="en-US" altLang="zh-CN" sz="2400" b="1" i="0" u="none" strike="noStrike" kern="1200" cap="none" spc="0" normalizeH="0" baseline="-25000" noProof="0">
                <a:ln>
                  <a:noFill/>
                </a:ln>
                <a:solidFill>
                  <a:schemeClr val="accent2">
                    <a:lumMod val="75000"/>
                  </a:schemeClr>
                </a:solidFill>
                <a:effectLst>
                  <a:outerShdw blurRad="38100" dist="38100" dir="2700000" algn="tl">
                    <a:srgbClr val="000000"/>
                  </a:outerShdw>
                </a:effectLst>
                <a:uLnTx/>
                <a:uFillTx/>
                <a:latin typeface="Arial" panose="020b0604020202020204" pitchFamily="34" charset="0"/>
                <a:ea typeface="GulimChe" pitchFamily="49" charset="-127"/>
                <a:cs typeface="+mn-cs"/>
              </a:rPr>
              <a:t>3</a:t>
            </a:r>
            <a:r>
              <a:rPr kumimoji="0" lang="en-US" altLang="zh-CN" sz="2400" b="1" i="0" u="none" strike="noStrike" kern="1200" cap="none" spc="0" normalizeH="0" baseline="0" noProof="0">
                <a:ln>
                  <a:noFill/>
                </a:ln>
                <a:solidFill>
                  <a:schemeClr val="accent2">
                    <a:lumMod val="75000"/>
                  </a:schemeClr>
                </a:solidFill>
                <a:effectLst>
                  <a:outerShdw blurRad="38100" dist="38100" dir="2700000" algn="tl">
                    <a:srgbClr val="000000"/>
                  </a:outerShdw>
                </a:effectLst>
                <a:uLnTx/>
                <a:uFillTx/>
                <a:latin typeface="Arial" panose="020b0604020202020204" pitchFamily="34" charset="0"/>
                <a:ea typeface="GulimChe" pitchFamily="49" charset="-127"/>
                <a:cs typeface="+mn-cs"/>
              </a:rPr>
              <a:t>COO</a:t>
            </a:r>
            <a:r>
              <a:rPr kumimoji="0" lang="en-US" altLang="zh-CN" sz="2400" b="1" i="0" u="none" strike="noStrike" kern="1200" cap="none" spc="0" normalizeH="0" baseline="30000" noProof="0">
                <a:ln>
                  <a:noFill/>
                </a:ln>
                <a:solidFill>
                  <a:schemeClr val="accent2">
                    <a:lumMod val="75000"/>
                  </a:schemeClr>
                </a:solidFill>
                <a:effectLst>
                  <a:outerShdw blurRad="38100" dist="38100" dir="2700000" algn="tl">
                    <a:srgbClr val="000000"/>
                  </a:outerShdw>
                </a:effectLst>
                <a:uLnTx/>
                <a:uFillTx/>
                <a:latin typeface="Arial" panose="020b0604020202020204" pitchFamily="34" charset="0"/>
                <a:ea typeface="GulimChe" pitchFamily="49" charset="-127"/>
                <a:cs typeface="+mn-cs"/>
              </a:rPr>
              <a:t>-</a:t>
            </a:r>
            <a:r>
              <a:rPr kumimoji="0" lang="en-US" altLang="zh-CN" sz="2400" b="1" i="0" u="none" strike="noStrike" kern="1200" cap="none" spc="0" normalizeH="0" baseline="0" noProof="0">
                <a:ln>
                  <a:noFill/>
                </a:ln>
                <a:solidFill>
                  <a:schemeClr val="accent2">
                    <a:lumMod val="75000"/>
                  </a:schemeClr>
                </a:solidFill>
                <a:effectLst>
                  <a:outerShdw blurRad="38100" dist="38100" dir="2700000" algn="tl">
                    <a:srgbClr val="000000"/>
                  </a:outerShdw>
                </a:effectLst>
                <a:uLnTx/>
                <a:uFillTx/>
                <a:latin typeface="Arial" panose="020b0604020202020204" pitchFamily="34" charset="0"/>
                <a:ea typeface="GulimChe" pitchFamily="49" charset="-127"/>
                <a:cs typeface="+mn-cs"/>
              </a:rPr>
              <a:t>+H</a:t>
            </a:r>
            <a:r>
              <a:rPr kumimoji="0" lang="en-US" altLang="zh-CN" sz="2400" b="1" i="0" u="none" strike="noStrike" kern="1200" cap="none" spc="0" normalizeH="0" baseline="30000" noProof="0">
                <a:ln>
                  <a:noFill/>
                </a:ln>
                <a:solidFill>
                  <a:schemeClr val="accent2">
                    <a:lumMod val="75000"/>
                  </a:schemeClr>
                </a:solidFill>
                <a:effectLst>
                  <a:outerShdw blurRad="38100" dist="38100" dir="2700000" algn="tl">
                    <a:srgbClr val="000000"/>
                  </a:outerShdw>
                </a:effectLst>
                <a:uLnTx/>
                <a:uFillTx/>
                <a:latin typeface="Arial" panose="020b0604020202020204" pitchFamily="34" charset="0"/>
                <a:ea typeface="GulimChe" pitchFamily="49" charset="-127"/>
                <a:cs typeface="+mn-cs"/>
              </a:rPr>
              <a:t>+</a:t>
            </a:r>
            <a:r>
              <a:rPr kumimoji="0" lang="en-US" altLang="zh-CN" sz="2400" b="1" i="0" u="none" strike="noStrike" kern="1200" cap="none" spc="0" normalizeH="0" baseline="0" noProof="0">
                <a:ln>
                  <a:noFill/>
                </a:ln>
                <a:solidFill>
                  <a:schemeClr val="accent2">
                    <a:lumMod val="75000"/>
                  </a:schemeClr>
                </a:solidFill>
                <a:effectLst>
                  <a:outerShdw blurRad="38100" dist="38100" dir="2700000" algn="tl">
                    <a:srgbClr val="000000"/>
                  </a:outerShdw>
                </a:effectLst>
                <a:uLnTx/>
                <a:uFillTx/>
                <a:latin typeface="Arial" panose="020b0604020202020204" pitchFamily="34" charset="0"/>
                <a:ea typeface="GulimChe" pitchFamily="49" charset="-127"/>
                <a:cs typeface="+mn-cs"/>
              </a:rPr>
              <a:t>  → CH</a:t>
            </a:r>
            <a:r>
              <a:rPr kumimoji="0" lang="en-US" altLang="zh-CN" sz="2400" b="1" i="0" u="none" strike="noStrike" kern="1200" cap="none" spc="0" normalizeH="0" baseline="-25000" noProof="0">
                <a:ln>
                  <a:noFill/>
                </a:ln>
                <a:solidFill>
                  <a:schemeClr val="accent2">
                    <a:lumMod val="75000"/>
                  </a:schemeClr>
                </a:solidFill>
                <a:effectLst>
                  <a:outerShdw blurRad="38100" dist="38100" dir="2700000" algn="tl">
                    <a:srgbClr val="000000"/>
                  </a:outerShdw>
                </a:effectLst>
                <a:uLnTx/>
                <a:uFillTx/>
                <a:latin typeface="Arial" panose="020b0604020202020204" pitchFamily="34" charset="0"/>
                <a:ea typeface="GulimChe" pitchFamily="49" charset="-127"/>
                <a:cs typeface="+mn-cs"/>
              </a:rPr>
              <a:t>3</a:t>
            </a:r>
            <a:r>
              <a:rPr kumimoji="0" lang="en-US" altLang="zh-CN" sz="2400" b="1" i="0" u="none" strike="noStrike" kern="1200" cap="none" spc="0" normalizeH="0" baseline="0" noProof="0">
                <a:ln>
                  <a:noFill/>
                </a:ln>
                <a:solidFill>
                  <a:schemeClr val="accent2">
                    <a:lumMod val="75000"/>
                  </a:schemeClr>
                </a:solidFill>
                <a:effectLst>
                  <a:outerShdw blurRad="38100" dist="38100" dir="2700000" algn="tl">
                    <a:srgbClr val="000000"/>
                  </a:outerShdw>
                </a:effectLst>
                <a:uLnTx/>
                <a:uFillTx/>
                <a:latin typeface="Arial" panose="020b0604020202020204" pitchFamily="34" charset="0"/>
                <a:ea typeface="GulimChe" pitchFamily="49" charset="-127"/>
                <a:cs typeface="+mn-cs"/>
              </a:rPr>
              <a:t>COOH</a:t>
            </a:r>
            <a:endParaRPr kumimoji="0" lang="en-US" altLang="zh-CN" sz="2400" b="1" i="0" u="none" strike="noStrike" kern="1200" cap="none" spc="0" normalizeH="0" baseline="0" noProof="0">
              <a:ln>
                <a:noFill/>
              </a:ln>
              <a:solidFill>
                <a:schemeClr val="accent2">
                  <a:lumMod val="75000"/>
                </a:schemeClr>
              </a:solidFill>
              <a:effectLst>
                <a:outerShdw blurRad="38100" dist="38100" dir="2700000" algn="tl">
                  <a:srgbClr val="000000"/>
                </a:outerShdw>
              </a:effectLst>
              <a:uLnTx/>
              <a:uFillTx/>
              <a:latin typeface="Arial" panose="020b0604020202020204" pitchFamily="34" charset="0"/>
              <a:ea typeface="GulimChe" pitchFamily="49" charset="-127"/>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slide(fromBottom)">
                                      <p:cBhvr>
                                        <p:cTn id="7" dur="500"/>
                                        <p:tgtEl>
                                          <p:spTgt spid="3379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3805"/>
                                        </p:tgtEl>
                                        <p:attrNameLst>
                                          <p:attrName>style.visibility</p:attrName>
                                        </p:attrNameLst>
                                      </p:cBhvr>
                                      <p:to>
                                        <p:strVal val="visible"/>
                                      </p:to>
                                    </p:set>
                                    <p:animEffect transition="in" filter="slide(fromBottom)">
                                      <p:cBhvr>
                                        <p:cTn id="12" dur="500"/>
                                        <p:tgtEl>
                                          <p:spTgt spid="3380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33801"/>
                                        </p:tgtEl>
                                        <p:attrNameLst>
                                          <p:attrName>style.visibility</p:attrName>
                                        </p:attrNameLst>
                                      </p:cBhvr>
                                      <p:to>
                                        <p:strVal val="visible"/>
                                      </p:to>
                                    </p:set>
                                    <p:animEffect transition="in" filter="fade">
                                      <p:cBhvr>
                                        <p:cTn id="17" dur="2000"/>
                                        <p:tgtEl>
                                          <p:spTgt spid="33801"/>
                                        </p:tgtEl>
                                      </p:cBhvr>
                                    </p:animEffect>
                                    <p:anim calcmode="lin" valueType="num">
                                      <p:cBhvr>
                                        <p:cTn id="18" dur="2000" fill="hold"/>
                                        <p:tgtEl>
                                          <p:spTgt spid="33801"/>
                                        </p:tgtEl>
                                        <p:attrNameLst>
                                          <p:attrName>ppt_w</p:attrName>
                                        </p:attrNameLst>
                                      </p:cBhvr>
                                      <p:tavLst>
                                        <p:tav tm="0" fmla="#ppt_w*sin(2.5*pi*$)">
                                          <p:val>
                                            <p:fltVal val="0"/>
                                          </p:val>
                                        </p:tav>
                                        <p:tav tm="100000">
                                          <p:val>
                                            <p:fltVal val="1"/>
                                          </p:val>
                                        </p:tav>
                                      </p:tavLst>
                                    </p:anim>
                                    <p:anim calcmode="lin" valueType="num">
                                      <p:cBhvr>
                                        <p:cTn id="19" dur="2000" fill="hold"/>
                                        <p:tgtEl>
                                          <p:spTgt spid="33801"/>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after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nodeType="clickPar">
                      <p:stCondLst>
                        <p:cond delay="indefinite"/>
                      </p:stCondLst>
                      <p:childTnLst>
                        <p:par>
                          <p:cTn id="26" fill="hold" nodeType="after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33798"/>
                                        </p:tgtEl>
                                        <p:attrNameLst>
                                          <p:attrName>style.visibility</p:attrName>
                                        </p:attrNameLst>
                                      </p:cBhvr>
                                      <p:to>
                                        <p:strVal val="visible"/>
                                      </p:to>
                                    </p:set>
                                    <p:animEffect transition="in" filter="strips(downRight)">
                                      <p:cBhvr>
                                        <p:cTn id="29" dur="2000"/>
                                        <p:tgtEl>
                                          <p:spTgt spid="33798"/>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33802"/>
                                        </p:tgtEl>
                                        <p:attrNameLst>
                                          <p:attrName>style.visibility</p:attrName>
                                        </p:attrNameLst>
                                      </p:cBhvr>
                                      <p:to>
                                        <p:strVal val="visible"/>
                                      </p:to>
                                    </p:set>
                                    <p:animEffect transition="in" filter="fade">
                                      <p:cBhvr>
                                        <p:cTn id="34" dur="2000"/>
                                        <p:tgtEl>
                                          <p:spTgt spid="33802"/>
                                        </p:tgtEl>
                                      </p:cBhvr>
                                    </p:animEffect>
                                    <p:anim calcmode="lin" valueType="num">
                                      <p:cBhvr>
                                        <p:cTn id="35" dur="2000" fill="hold"/>
                                        <p:tgtEl>
                                          <p:spTgt spid="33802"/>
                                        </p:tgtEl>
                                        <p:attrNameLst>
                                          <p:attrName>ppt_w</p:attrName>
                                        </p:attrNameLst>
                                      </p:cBhvr>
                                      <p:tavLst>
                                        <p:tav tm="0" fmla="#ppt_w*sin(2.5*pi*$)">
                                          <p:val>
                                            <p:fltVal val="0"/>
                                          </p:val>
                                        </p:tav>
                                        <p:tav tm="100000">
                                          <p:val>
                                            <p:fltVal val="1"/>
                                          </p:val>
                                        </p:tav>
                                      </p:tavLst>
                                    </p:anim>
                                    <p:anim calcmode="lin" valueType="num">
                                      <p:cBhvr>
                                        <p:cTn id="36" dur="2000" fill="hold"/>
                                        <p:tgtEl>
                                          <p:spTgt spid="33802"/>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after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7549"/>
                                        </p:tgtEl>
                                        <p:attrNameLst>
                                          <p:attrName>style.visibility</p:attrName>
                                        </p:attrNameLst>
                                      </p:cBhvr>
                                      <p:to>
                                        <p:strVal val="visible"/>
                                      </p:to>
                                    </p:set>
                                    <p:animEffect transition="in" filter="blinds(horizontal)">
                                      <p:cBhvr>
                                        <p:cTn id="41" dur="500"/>
                                        <p:tgtEl>
                                          <p:spTgt spid="107549"/>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18" presetClass="entr" presetSubtype="3" fill="hold" nodeType="clickEffect">
                                  <p:stCondLst>
                                    <p:cond delay="0"/>
                                  </p:stCondLst>
                                  <p:childTnLst>
                                    <p:set>
                                      <p:cBhvr>
                                        <p:cTn id="45" dur="1" fill="hold">
                                          <p:stCondLst>
                                            <p:cond delay="0"/>
                                          </p:stCondLst>
                                        </p:cTn>
                                        <p:tgtEl>
                                          <p:spTgt spid="33799"/>
                                        </p:tgtEl>
                                        <p:attrNameLst>
                                          <p:attrName>style.visibility</p:attrName>
                                        </p:attrNameLst>
                                      </p:cBhvr>
                                      <p:to>
                                        <p:strVal val="visible"/>
                                      </p:to>
                                    </p:set>
                                    <p:animEffect transition="in" filter="strips(upRight)">
                                      <p:cBhvr>
                                        <p:cTn id="46" dur="2000"/>
                                        <p:tgtEl>
                                          <p:spTgt spid="33799"/>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17" presetClass="entr" presetSubtype="8" fill="hold" nodeType="clickEffect">
                                  <p:stCondLst>
                                    <p:cond delay="0"/>
                                  </p:stCondLst>
                                  <p:childTnLst>
                                    <p:set>
                                      <p:cBhvr>
                                        <p:cTn id="50" dur="1" fill="hold">
                                          <p:stCondLst>
                                            <p:cond delay="0"/>
                                          </p:stCondLst>
                                        </p:cTn>
                                        <p:tgtEl>
                                          <p:spTgt spid="33800"/>
                                        </p:tgtEl>
                                        <p:attrNameLst>
                                          <p:attrName>style.visibility</p:attrName>
                                        </p:attrNameLst>
                                      </p:cBhvr>
                                      <p:to>
                                        <p:strVal val="visible"/>
                                      </p:to>
                                    </p:set>
                                    <p:anim calcmode="lin" valueType="num">
                                      <p:cBhvr>
                                        <p:cTn id="51" dur="500" fill="hold"/>
                                        <p:tgtEl>
                                          <p:spTgt spid="33800"/>
                                        </p:tgtEl>
                                        <p:attrNameLst>
                                          <p:attrName>ppt_x</p:attrName>
                                        </p:attrNameLst>
                                      </p:cBhvr>
                                      <p:tavLst>
                                        <p:tav tm="0">
                                          <p:val>
                                            <p:strVal val="#ppt_x-#ppt_w/2"/>
                                          </p:val>
                                        </p:tav>
                                        <p:tav tm="100000">
                                          <p:val>
                                            <p:strVal val="#ppt_x"/>
                                          </p:val>
                                        </p:tav>
                                      </p:tavLst>
                                    </p:anim>
                                    <p:anim calcmode="lin" valueType="num">
                                      <p:cBhvr>
                                        <p:cTn id="52" dur="500" fill="hold"/>
                                        <p:tgtEl>
                                          <p:spTgt spid="33800"/>
                                        </p:tgtEl>
                                        <p:attrNameLst>
                                          <p:attrName>ppt_y</p:attrName>
                                        </p:attrNameLst>
                                      </p:cBhvr>
                                      <p:tavLst>
                                        <p:tav tm="0">
                                          <p:val>
                                            <p:strVal val="#ppt_y"/>
                                          </p:val>
                                        </p:tav>
                                        <p:tav tm="100000">
                                          <p:val>
                                            <p:strVal val="#ppt_y"/>
                                          </p:val>
                                        </p:tav>
                                      </p:tavLst>
                                    </p:anim>
                                    <p:anim calcmode="lin" valueType="num">
                                      <p:cBhvr>
                                        <p:cTn id="53" dur="500" fill="hold"/>
                                        <p:tgtEl>
                                          <p:spTgt spid="33800"/>
                                        </p:tgtEl>
                                        <p:attrNameLst>
                                          <p:attrName>ppt_w</p:attrName>
                                        </p:attrNameLst>
                                      </p:cBhvr>
                                      <p:tavLst>
                                        <p:tav tm="0">
                                          <p:val>
                                            <p:fltVal val="0"/>
                                          </p:val>
                                        </p:tav>
                                        <p:tav tm="100000">
                                          <p:val>
                                            <p:strVal val="#ppt_w"/>
                                          </p:val>
                                        </p:tav>
                                      </p:tavLst>
                                    </p:anim>
                                    <p:anim calcmode="lin" valueType="num">
                                      <p:cBhvr>
                                        <p:cTn id="54" dur="500" fill="hold"/>
                                        <p:tgtEl>
                                          <p:spTgt spid="33800"/>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afterGroup">
                            <p:stCondLst>
                              <p:cond delay="0"/>
                            </p:stCondLst>
                            <p:childTnLst>
                              <p:par>
                                <p:cTn id="57" presetID="12" presetClass="entr" presetSubtype="1" fill="hold" grpId="0" nodeType="clickEffect">
                                  <p:stCondLst>
                                    <p:cond delay="0"/>
                                  </p:stCondLst>
                                  <p:childTnLst>
                                    <p:set>
                                      <p:cBhvr>
                                        <p:cTn id="58" dur="1" fill="hold">
                                          <p:stCondLst>
                                            <p:cond delay="0"/>
                                          </p:stCondLst>
                                        </p:cTn>
                                        <p:tgtEl>
                                          <p:spTgt spid="33803"/>
                                        </p:tgtEl>
                                        <p:attrNameLst>
                                          <p:attrName>style.visibility</p:attrName>
                                        </p:attrNameLst>
                                      </p:cBhvr>
                                      <p:to>
                                        <p:strVal val="visible"/>
                                      </p:to>
                                    </p:set>
                                    <p:animEffect transition="in" filter="slide(fromTop)">
                                      <p:cBhvr>
                                        <p:cTn id="59" dur="500"/>
                                        <p:tgtEl>
                                          <p:spTgt spid="33803"/>
                                        </p:tgtEl>
                                      </p:cBhvr>
                                    </p:animEffect>
                                  </p:childTnLst>
                                </p:cTn>
                              </p:par>
                            </p:childTnLst>
                          </p:cTn>
                        </p:par>
                      </p:childTnLst>
                    </p:cTn>
                  </p:par>
                  <p:par>
                    <p:cTn id="60" fill="hold" nodeType="clickPar">
                      <p:stCondLst>
                        <p:cond delay="indefinite"/>
                      </p:stCondLst>
                      <p:childTnLst>
                        <p:par>
                          <p:cTn id="61" fill="hold" nodeType="after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linds(horizont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801" grpId="0"/>
      <p:bldP spid="33802" grpId="0"/>
      <p:bldP spid="33803" grpId="0"/>
      <p:bldP spid="33805" grpId="0"/>
      <p:bldP spid="10754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4577" name="Rectangle 30"/>
          <p:cNvSpPr/>
          <p:nvPr/>
        </p:nvSpPr>
        <p:spPr>
          <a:xfrm>
            <a:off x="457200" y="381000"/>
            <a:ext cx="6858000" cy="1143000"/>
          </a:xfrm>
          <a:prstGeom prst="rect">
            <a:avLst/>
          </a:prstGeom>
          <a:noFill/>
          <a:ln w="9525">
            <a:noFill/>
          </a:ln>
        </p:spPr>
        <p:txBody>
          <a:bodyPr anchor="ctr" anchorCtr="0"/>
          <a:lstStyle/>
          <a:p>
            <a:r>
              <a:rPr lang="zh-CN" altLang="en-US" sz="3600">
                <a:latin typeface="华文行楷" panose="02010800040101010101" pitchFamily="2" charset="-122"/>
                <a:ea typeface="华文行楷" panose="02010800040101010101" pitchFamily="2" charset="-122"/>
              </a:rPr>
              <a:t>二、弱电解质的电离平衡</a:t>
            </a:r>
            <a:br>
              <a:rPr lang="zh-CN" altLang="en-US" sz="3600">
                <a:latin typeface="华文行楷" panose="02010800040101010101" pitchFamily="2" charset="-122"/>
                <a:ea typeface="华文行楷" panose="02010800040101010101" pitchFamily="2" charset="-122"/>
              </a:rPr>
            </a:br>
            <a:endParaRPr lang="zh-CN" altLang="en-US" sz="3600">
              <a:latin typeface="华文行楷" panose="02010800040101010101" pitchFamily="2" charset="-122"/>
              <a:ea typeface="华文行楷" panose="02010800040101010101" pitchFamily="2" charset="-122"/>
            </a:endParaRPr>
          </a:p>
        </p:txBody>
      </p:sp>
      <p:sp>
        <p:nvSpPr>
          <p:cNvPr id="159771" name="Text Box 27"/>
          <p:cNvSpPr txBox="1">
            <a:spLocks noChangeArrowheads="1"/>
          </p:cNvSpPr>
          <p:nvPr/>
        </p:nvSpPr>
        <p:spPr bwMode="auto">
          <a:xfrm>
            <a:off x="228600" y="1295400"/>
            <a:ext cx="8763000" cy="4076700"/>
          </a:xfrm>
          <a:prstGeom prst="rect">
            <a:avLst/>
          </a:prstGeom>
          <a:noFill/>
          <a:ln w="76200" cmpd="thickThin" algn="ctr">
            <a:solidFill>
              <a:srgbClr val="00CCFF"/>
            </a:solidFill>
            <a:miter lim="800000"/>
          </a:ln>
          <a:effectLst/>
        </p:spPr>
        <p:txBody>
          <a:bodyPr>
            <a:spAutoFit/>
          </a:bodyPr>
          <a:lstStyle/>
          <a:p>
            <a:pPr marR="0" defTabSz="914400">
              <a:lnSpc>
                <a:spcPct val="120000"/>
              </a:lnSpc>
              <a:spcBef>
                <a:spcPct val="50000"/>
              </a:spcBef>
              <a:buClrTx/>
              <a:buSzTx/>
              <a:buFontTx/>
              <a:buNone/>
              <a:defRPr/>
            </a:pPr>
            <a:r>
              <a:rPr kumimoji="0" lang="en-US" altLang="zh-CN" sz="3600" kern="1200" cap="none" spc="0" normalizeH="0" baseline="0" noProof="0">
                <a:solidFill>
                  <a:srgbClr val="F12C05"/>
                </a:solidFill>
                <a:effectLst>
                  <a:outerShdw blurRad="38100" dist="38100" dir="2700000" algn="tl">
                    <a:srgbClr val="C0C0C0"/>
                  </a:outerShdw>
                </a:effectLst>
                <a:latin typeface="华文行楷" panose="02010800040101010101" pitchFamily="2" charset="-122"/>
                <a:ea typeface="华文行楷" panose="02010800040101010101" pitchFamily="2" charset="-122"/>
                <a:cs typeface="华文行楷" panose="02010800040101010101" pitchFamily="2" charset="-122"/>
              </a:rPr>
              <a:t>1</a:t>
            </a:r>
            <a:r>
              <a:rPr kumimoji="0" lang="zh-CN" altLang="en-US" sz="3600" kern="1200" cap="none" spc="0" normalizeH="0" baseline="0" noProof="0">
                <a:solidFill>
                  <a:srgbClr val="F12C05"/>
                </a:solidFill>
                <a:effectLst>
                  <a:outerShdw blurRad="38100" dist="38100" dir="2700000" algn="tl">
                    <a:srgbClr val="C0C0C0"/>
                  </a:outerShdw>
                </a:effectLst>
                <a:latin typeface="华文行楷" panose="02010800040101010101" pitchFamily="2" charset="-122"/>
                <a:ea typeface="华文行楷" panose="02010800040101010101" pitchFamily="2" charset="-122"/>
                <a:cs typeface="华文行楷" panose="02010800040101010101" pitchFamily="2" charset="-122"/>
              </a:rPr>
              <a:t>、电离平衡：</a:t>
            </a:r>
            <a:r>
              <a:rPr kumimoji="0" lang="zh-CN" altLang="en-US" sz="3600" kern="1200" cap="none" spc="0" normalizeH="0" baseline="0" noProof="0">
                <a:effectLst>
                  <a:outerShdw blurRad="38100" dist="38100" dir="2700000" algn="tl">
                    <a:srgbClr val="C0C0C0"/>
                  </a:outerShdw>
                </a:effectLst>
                <a:latin typeface="华文行楷" panose="02010800040101010101" pitchFamily="2" charset="-122"/>
                <a:ea typeface="华文行楷" panose="02010800040101010101" pitchFamily="2" charset="-122"/>
                <a:cs typeface="华文行楷" panose="02010800040101010101" pitchFamily="2" charset="-122"/>
              </a:rPr>
              <a:t>在一定条件（如温度、浓度）下，当</a:t>
            </a:r>
            <a:r>
              <a:rPr kumimoji="0" lang="zh-CN" altLang="en-US" sz="3600" kern="1200" cap="none" spc="0" normalizeH="0" baseline="0" noProof="0">
                <a:latin typeface="华文行楷" panose="02010800040101010101" pitchFamily="2" charset="-122"/>
                <a:ea typeface="华文行楷" panose="02010800040101010101" pitchFamily="2" charset="-122"/>
                <a:cs typeface="华文行楷" panose="02010800040101010101" pitchFamily="2" charset="-122"/>
              </a:rPr>
              <a:t>弱</a:t>
            </a:r>
            <a:r>
              <a:rPr kumimoji="0" lang="zh-CN" altLang="en-US" sz="3600" kern="1200" cap="none" spc="0" normalizeH="0" baseline="0" noProof="0">
                <a:effectLst>
                  <a:outerShdw blurRad="38100" dist="38100" dir="2700000" algn="tl">
                    <a:srgbClr val="C0C0C0"/>
                  </a:outerShdw>
                </a:effectLst>
                <a:latin typeface="华文行楷" panose="02010800040101010101" pitchFamily="2" charset="-122"/>
                <a:ea typeface="华文行楷" panose="02010800040101010101" pitchFamily="2" charset="-122"/>
                <a:cs typeface="华文行楷" panose="02010800040101010101" pitchFamily="2" charset="-122"/>
              </a:rPr>
              <a:t>电解质</a:t>
            </a:r>
            <a:r>
              <a:rPr kumimoji="0" lang="zh-CN" altLang="en-US" sz="3600" kern="1200" cap="none" spc="0" normalizeH="0" baseline="0" noProof="0">
                <a:solidFill>
                  <a:srgbClr val="FF0000"/>
                </a:solidFill>
                <a:effectLst>
                  <a:outerShdw blurRad="38100" dist="38100" dir="2700000" algn="tl">
                    <a:srgbClr val="C0C0C0"/>
                  </a:outerShdw>
                </a:effectLst>
                <a:latin typeface="华文行楷" panose="02010800040101010101" pitchFamily="2" charset="-122"/>
                <a:ea typeface="华文行楷" panose="02010800040101010101" pitchFamily="2" charset="-122"/>
                <a:cs typeface="华文行楷" panose="02010800040101010101" pitchFamily="2" charset="-122"/>
              </a:rPr>
              <a:t>分子电离成离子的速率</a:t>
            </a:r>
            <a:r>
              <a:rPr kumimoji="0" lang="zh-CN" altLang="en-US" sz="3600" kern="1200" cap="none" spc="0" normalizeH="0" baseline="0" noProof="0">
                <a:effectLst>
                  <a:outerShdw blurRad="38100" dist="38100" dir="2700000" algn="tl">
                    <a:srgbClr val="C0C0C0"/>
                  </a:outerShdw>
                </a:effectLst>
                <a:latin typeface="华文行楷" panose="02010800040101010101" pitchFamily="2" charset="-122"/>
                <a:ea typeface="华文行楷" panose="02010800040101010101" pitchFamily="2" charset="-122"/>
                <a:cs typeface="华文行楷" panose="02010800040101010101" pitchFamily="2" charset="-122"/>
              </a:rPr>
              <a:t>和</a:t>
            </a:r>
            <a:r>
              <a:rPr kumimoji="0" lang="zh-CN" altLang="en-US" sz="3600" kern="1200" cap="none" spc="0" normalizeH="0" baseline="0" noProof="0">
                <a:solidFill>
                  <a:srgbClr val="FF0000"/>
                </a:solidFill>
                <a:effectLst>
                  <a:outerShdw blurRad="38100" dist="38100" dir="2700000" algn="tl">
                    <a:srgbClr val="C0C0C0"/>
                  </a:outerShdw>
                </a:effectLst>
                <a:latin typeface="华文行楷" panose="02010800040101010101" pitchFamily="2" charset="-122"/>
                <a:ea typeface="华文行楷" panose="02010800040101010101" pitchFamily="2" charset="-122"/>
                <a:cs typeface="华文行楷" panose="02010800040101010101" pitchFamily="2" charset="-122"/>
              </a:rPr>
              <a:t>离子重新结合生成分子的速率</a:t>
            </a:r>
            <a:r>
              <a:rPr kumimoji="0" lang="zh-CN" altLang="en-US" sz="3600" kern="1200" cap="none" spc="0" normalizeH="0" baseline="0" noProof="0">
                <a:effectLst>
                  <a:outerShdw blurRad="38100" dist="38100" dir="2700000" algn="tl">
                    <a:srgbClr val="C0C0C0"/>
                  </a:outerShdw>
                </a:effectLst>
                <a:latin typeface="华文行楷" panose="02010800040101010101" pitchFamily="2" charset="-122"/>
                <a:ea typeface="华文行楷" panose="02010800040101010101" pitchFamily="2" charset="-122"/>
                <a:cs typeface="华文行楷" panose="02010800040101010101" pitchFamily="2" charset="-122"/>
              </a:rPr>
              <a:t>相等时，溶液中</a:t>
            </a:r>
            <a:r>
              <a:rPr kumimoji="0" lang="zh-CN" altLang="en-US" sz="3600" kern="1200" cap="none" spc="0" normalizeH="0" baseline="0" noProof="0">
                <a:solidFill>
                  <a:srgbClr val="FF3300"/>
                </a:solidFill>
                <a:effectLst>
                  <a:outerShdw blurRad="38100" dist="38100" dir="2700000" algn="tl">
                    <a:srgbClr val="C0C0C0"/>
                  </a:outerShdw>
                </a:effectLst>
                <a:latin typeface="华文行楷" panose="02010800040101010101" pitchFamily="2" charset="-122"/>
                <a:ea typeface="华文行楷" panose="02010800040101010101" pitchFamily="2" charset="-122"/>
                <a:cs typeface="华文行楷" panose="02010800040101010101" pitchFamily="2" charset="-122"/>
              </a:rPr>
              <a:t>各分子和离子的浓度都不再发生变化，</a:t>
            </a:r>
            <a:r>
              <a:rPr kumimoji="0" lang="zh-CN" altLang="en-US" sz="3600" kern="1200" cap="none" spc="0" normalizeH="0" baseline="0" noProof="0">
                <a:effectLst>
                  <a:outerShdw blurRad="38100" dist="38100" dir="2700000" algn="tl">
                    <a:srgbClr val="C0C0C0"/>
                  </a:outerShdw>
                </a:effectLst>
                <a:latin typeface="华文行楷" panose="02010800040101010101" pitchFamily="2" charset="-122"/>
                <a:ea typeface="华文行楷" panose="02010800040101010101" pitchFamily="2" charset="-122"/>
                <a:cs typeface="华文行楷" panose="02010800040101010101" pitchFamily="2" charset="-122"/>
              </a:rPr>
              <a:t>电离过程就达到了平衡状态，这叫做电离平衡。</a:t>
            </a:r>
            <a:endParaRPr kumimoji="0" lang="zh-CN" altLang="en-US" sz="3600" b="0" kern="1200" cap="none" spc="0" normalizeH="0" baseline="0" noProof="0">
              <a:latin typeface="华文行楷" panose="02010800040101010101" pitchFamily="2" charset="-122"/>
              <a:ea typeface="华文行楷" panose="02010800040101010101" pitchFamily="2" charset="-122"/>
              <a:cs typeface="华文行楷"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9771"/>
                                        </p:tgtEl>
                                        <p:attrNameLst>
                                          <p:attrName>style.visibility</p:attrName>
                                        </p:attrNameLst>
                                      </p:cBhvr>
                                      <p:to>
                                        <p:strVal val="visible"/>
                                      </p:to>
                                    </p:set>
                                    <p:anim calcmode="discrete" valueType="clr">
                                      <p:cBhvr override="childStyle">
                                        <p:cTn id="7" dur="500"/>
                                        <p:tgtEl>
                                          <p:spTgt spid="159771"/>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59771"/>
                                        </p:tgtEl>
                                        <p:attrNameLst>
                                          <p:attrName>fillcolor</p:attrName>
                                        </p:attrNameLst>
                                      </p:cBhvr>
                                      <p:tavLst>
                                        <p:tav tm="0">
                                          <p:val>
                                            <p:clrVal>
                                              <a:schemeClr val="accent2"/>
                                            </p:clrVal>
                                          </p:val>
                                        </p:tav>
                                        <p:tav tm="50000">
                                          <p:val>
                                            <p:clrVal>
                                              <a:schemeClr val="hlink"/>
                                            </p:clrVal>
                                          </p:val>
                                        </p:tav>
                                      </p:tavLst>
                                    </p:anim>
                                    <p:set>
                                      <p:cBhvr>
                                        <p:cTn id="9" dur="500"/>
                                        <p:tgtEl>
                                          <p:spTgt spid="1597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7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6625" name="Rectangle 30"/>
          <p:cNvSpPr/>
          <p:nvPr/>
        </p:nvSpPr>
        <p:spPr>
          <a:xfrm>
            <a:off x="457200" y="152400"/>
            <a:ext cx="6858000" cy="1143000"/>
          </a:xfrm>
          <a:prstGeom prst="rect">
            <a:avLst/>
          </a:prstGeom>
          <a:noFill/>
          <a:ln w="9525">
            <a:noFill/>
          </a:ln>
        </p:spPr>
        <p:txBody>
          <a:bodyPr anchor="ctr" anchorCtr="0"/>
          <a:lstStyle/>
          <a:p>
            <a:r>
              <a:rPr lang="en-US" altLang="zh-CN" sz="3600">
                <a:latin typeface="华文行楷" panose="02010800040101010101" pitchFamily="2" charset="-122"/>
                <a:ea typeface="华文行楷" panose="02010800040101010101" pitchFamily="2" charset="-122"/>
              </a:rPr>
              <a:t>2</a:t>
            </a:r>
            <a:r>
              <a:rPr lang="zh-CN" altLang="en-US" sz="3600">
                <a:latin typeface="华文行楷" panose="02010800040101010101" pitchFamily="2" charset="-122"/>
                <a:ea typeface="华文行楷" panose="02010800040101010101" pitchFamily="2" charset="-122"/>
              </a:rPr>
              <a:t>、电离平衡的特征</a:t>
            </a:r>
            <a:endParaRPr lang="zh-CN" altLang="en-US" sz="3600">
              <a:latin typeface="华文行楷" panose="02010800040101010101" pitchFamily="2" charset="-122"/>
              <a:ea typeface="华文行楷" panose="02010800040101010101" pitchFamily="2" charset="-122"/>
            </a:endParaRPr>
          </a:p>
        </p:txBody>
      </p:sp>
      <p:pic>
        <p:nvPicPr>
          <p:cNvPr id="26626" name="图片 -2147482618"/>
          <p:cNvPicPr>
            <a:picLocks noChangeAspect="1"/>
          </p:cNvPicPr>
          <p:nvPr>
            <p:custDataLst>
              <p:tags r:id="rId4"/>
            </p:custDataLst>
          </p:nvPr>
        </p:nvPicPr>
        <p:blipFill>
          <a:blip r:embed="rId3"/>
          <a:stretch>
            <a:fillRect/>
          </a:stretch>
        </p:blipFill>
        <p:spPr>
          <a:xfrm>
            <a:off x="995363" y="1036638"/>
            <a:ext cx="7108825" cy="5060950"/>
          </a:xfrm>
          <a:prstGeom prst="rect">
            <a:avLst/>
          </a:prstGeom>
          <a:noFill/>
          <a:ln w="9525">
            <a:noFill/>
          </a:ln>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8673" name="Rectangle 30"/>
          <p:cNvSpPr/>
          <p:nvPr/>
        </p:nvSpPr>
        <p:spPr>
          <a:xfrm>
            <a:off x="304800" y="-74612"/>
            <a:ext cx="8480425" cy="1143000"/>
          </a:xfrm>
          <a:prstGeom prst="rect">
            <a:avLst/>
          </a:prstGeom>
          <a:noFill/>
          <a:ln w="9525">
            <a:noFill/>
          </a:ln>
        </p:spPr>
        <p:txBody>
          <a:bodyPr anchor="ctr" anchorCtr="0"/>
          <a:lstStyle/>
          <a:p>
            <a:r>
              <a:rPr lang="zh-CN" altLang="zh-CN" sz="2800">
                <a:latin typeface="华文行楷" panose="02010800040101010101" pitchFamily="2" charset="-122"/>
                <a:ea typeface="华文行楷" panose="02010800040101010101" pitchFamily="2" charset="-122"/>
              </a:rPr>
              <a:t>分析改变下列条件对醋酸电离平衡的影响，填写下表：</a:t>
            </a:r>
            <a:endParaRPr lang="zh-CN" altLang="zh-CN" sz="2800">
              <a:latin typeface="华文行楷" panose="02010800040101010101" pitchFamily="2" charset="-122"/>
              <a:ea typeface="华文行楷" panose="02010800040101010101" pitchFamily="2" charset="-122"/>
            </a:endParaRPr>
          </a:p>
        </p:txBody>
      </p:sp>
      <p:graphicFrame>
        <p:nvGraphicFramePr>
          <p:cNvPr id="28674" name="表格 28673"/>
          <p:cNvGraphicFramePr>
            <a:graphicFrameLocks noGrp="1"/>
          </p:cNvGraphicFramePr>
          <p:nvPr>
            <p:custDataLst>
              <p:tags r:id="rId3"/>
            </p:custDataLst>
          </p:nvPr>
        </p:nvGraphicFramePr>
        <p:xfrm>
          <a:off x="601663" y="960438"/>
          <a:ext cx="7856538" cy="4999038"/>
        </p:xfrm>
        <a:graphic>
          <a:graphicData uri="http://schemas.openxmlformats.org/drawingml/2006/table">
            <a:tbl>
              <a:tblPr/>
              <a:tblGrid>
                <a:gridCol w="2352675"/>
                <a:gridCol w="1584325"/>
                <a:gridCol w="806450"/>
                <a:gridCol w="796925"/>
                <a:gridCol w="1108075"/>
                <a:gridCol w="1208088"/>
              </a:tblGrid>
              <a:tr h="625475">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条件改变</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平衡移动方向</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i="1">
                          <a:solidFill>
                            <a:srgbClr val="000000"/>
                          </a:solidFill>
                          <a:latin typeface="Times New Roman" panose="02020603050405020304" pitchFamily="18" charset="0"/>
                          <a:ea typeface="黑体" panose="02010609060101010101" pitchFamily="49" charset="-122"/>
                        </a:rPr>
                        <a:t>c</a:t>
                      </a:r>
                      <a:r>
                        <a:rPr lang="en-US" altLang="zh-CN" sz="1800">
                          <a:solidFill>
                            <a:srgbClr val="000000"/>
                          </a:solidFill>
                          <a:latin typeface="Times New Roman" panose="02020603050405020304" pitchFamily="18" charset="0"/>
                          <a:ea typeface="黑体" panose="02010609060101010101" pitchFamily="49" charset="-122"/>
                        </a:rPr>
                        <a:t>(H</a:t>
                      </a:r>
                      <a:r>
                        <a:rPr lang="en-US" altLang="zh-CN" sz="1800" baseline="30000">
                          <a:solidFill>
                            <a:srgbClr val="000000"/>
                          </a:solidFill>
                          <a:latin typeface="Times New Roman" panose="02020603050405020304" pitchFamily="18" charset="0"/>
                          <a:ea typeface="黑体" panose="02010609060101010101" pitchFamily="49" charset="-122"/>
                        </a:rPr>
                        <a:t>＋</a:t>
                      </a:r>
                      <a:r>
                        <a:rPr lang="en-US" altLang="zh-CN" sz="1800">
                          <a:solidFill>
                            <a:srgbClr val="000000"/>
                          </a:solidFill>
                          <a:latin typeface="Times New Roman" panose="02020603050405020304" pitchFamily="18" charset="0"/>
                          <a:ea typeface="黑体" panose="02010609060101010101" pitchFamily="49" charset="-122"/>
                        </a:rPr>
                        <a:t>)</a:t>
                      </a:r>
                      <a:endParaRPr lang="en-US" altLang="en-US" sz="1800" i="1">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i="1">
                          <a:solidFill>
                            <a:srgbClr val="000000"/>
                          </a:solidFill>
                          <a:latin typeface="Times New Roman" panose="02020603050405020304" pitchFamily="18" charset="0"/>
                          <a:ea typeface="黑体" panose="02010609060101010101" pitchFamily="49" charset="-122"/>
                        </a:rPr>
                        <a:t>n</a:t>
                      </a:r>
                      <a:r>
                        <a:rPr lang="en-US" altLang="zh-CN" sz="1800">
                          <a:solidFill>
                            <a:srgbClr val="000000"/>
                          </a:solidFill>
                          <a:latin typeface="Times New Roman" panose="02020603050405020304" pitchFamily="18" charset="0"/>
                          <a:ea typeface="黑体" panose="02010609060101010101" pitchFamily="49" charset="-122"/>
                        </a:rPr>
                        <a:t>(H</a:t>
                      </a:r>
                      <a:r>
                        <a:rPr lang="en-US" altLang="zh-CN" sz="1800" baseline="30000">
                          <a:solidFill>
                            <a:srgbClr val="000000"/>
                          </a:solidFill>
                          <a:latin typeface="Times New Roman" panose="02020603050405020304" pitchFamily="18" charset="0"/>
                          <a:ea typeface="黑体" panose="02010609060101010101" pitchFamily="49" charset="-122"/>
                        </a:rPr>
                        <a:t>＋</a:t>
                      </a:r>
                      <a:r>
                        <a:rPr lang="en-US" altLang="zh-CN" sz="1800">
                          <a:solidFill>
                            <a:srgbClr val="000000"/>
                          </a:solidFill>
                          <a:latin typeface="Times New Roman" panose="02020603050405020304" pitchFamily="18" charset="0"/>
                          <a:ea typeface="黑体" panose="02010609060101010101" pitchFamily="49" charset="-122"/>
                        </a:rPr>
                        <a:t>)</a:t>
                      </a:r>
                      <a:endParaRPr lang="en-US" altLang="en-US" sz="1800" i="1">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电离程度</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导电能力</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3888">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升高温度</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5475">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加H</a:t>
                      </a:r>
                      <a:r>
                        <a:rPr lang="en-US" altLang="zh-CN" sz="1800" baseline="-25000">
                          <a:solidFill>
                            <a:srgbClr val="000000"/>
                          </a:solidFill>
                          <a:latin typeface="Times New Roman" panose="02020603050405020304" pitchFamily="18" charset="0"/>
                          <a:ea typeface="黑体" panose="02010609060101010101" pitchFamily="49" charset="-122"/>
                        </a:rPr>
                        <a:t>2</a:t>
                      </a:r>
                      <a:r>
                        <a:rPr lang="en-US" altLang="zh-CN" sz="1800">
                          <a:solidFill>
                            <a:srgbClr val="000000"/>
                          </a:solidFill>
                          <a:latin typeface="Times New Roman" panose="02020603050405020304" pitchFamily="18" charset="0"/>
                          <a:ea typeface="黑体" panose="02010609060101010101" pitchFamily="49" charset="-122"/>
                        </a:rPr>
                        <a:t>O</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3887">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通HCl</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5475">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加少量NaOH(s)</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5475">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加少量CH</a:t>
                      </a:r>
                      <a:r>
                        <a:rPr lang="en-US" altLang="zh-CN" sz="1800" baseline="-25000">
                          <a:solidFill>
                            <a:srgbClr val="000000"/>
                          </a:solidFill>
                          <a:latin typeface="Times New Roman" panose="02020603050405020304" pitchFamily="18" charset="0"/>
                          <a:ea typeface="黑体" panose="02010609060101010101" pitchFamily="49" charset="-122"/>
                        </a:rPr>
                        <a:t>3</a:t>
                      </a:r>
                      <a:r>
                        <a:rPr lang="en-US" altLang="zh-CN" sz="1800">
                          <a:solidFill>
                            <a:srgbClr val="000000"/>
                          </a:solidFill>
                          <a:latin typeface="Times New Roman" panose="02020603050405020304" pitchFamily="18" charset="0"/>
                          <a:ea typeface="黑体" panose="02010609060101010101" pitchFamily="49" charset="-122"/>
                        </a:rPr>
                        <a:t>COONa (s)</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3888">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加少量CH</a:t>
                      </a:r>
                      <a:r>
                        <a:rPr lang="en-US" altLang="zh-CN" sz="1800" baseline="-25000">
                          <a:solidFill>
                            <a:srgbClr val="000000"/>
                          </a:solidFill>
                          <a:latin typeface="Times New Roman" panose="02020603050405020304" pitchFamily="18" charset="0"/>
                          <a:ea typeface="黑体" panose="02010609060101010101" pitchFamily="49" charset="-122"/>
                        </a:rPr>
                        <a:t>3</a:t>
                      </a:r>
                      <a:r>
                        <a:rPr lang="en-US" altLang="zh-CN" sz="1800">
                          <a:solidFill>
                            <a:srgbClr val="000000"/>
                          </a:solidFill>
                          <a:latin typeface="Times New Roman" panose="02020603050405020304" pitchFamily="18" charset="0"/>
                          <a:ea typeface="黑体" panose="02010609060101010101" pitchFamily="49" charset="-122"/>
                        </a:rPr>
                        <a:t>COOH</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5475">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加入镁粉</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54645" name="Text Box 21"/>
          <p:cNvSpPr txBox="1">
            <a:spLocks noChangeArrowheads="1"/>
          </p:cNvSpPr>
          <p:nvPr/>
        </p:nvSpPr>
        <p:spPr bwMode="auto">
          <a:xfrm>
            <a:off x="1218565" y="6097270"/>
            <a:ext cx="6445250" cy="584200"/>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CH</a:t>
            </a:r>
            <a:r>
              <a:rPr kumimoji="1" lang="en-US" altLang="zh-CN" sz="3200" kern="1200" cap="none" spc="0" normalizeH="0" baseline="-25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3</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COOH         CH</a:t>
            </a:r>
            <a:r>
              <a:rPr kumimoji="1" lang="en-US" altLang="zh-CN" sz="3200" kern="1200" cap="none" spc="0" normalizeH="0" baseline="-25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3</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COO </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H</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a:t>
            </a:r>
            <a:endPar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pic>
        <p:nvPicPr>
          <p:cNvPr id="28740" name="Picture 6"/>
          <p:cNvPicPr>
            <a:picLocks noChangeAspect="1"/>
          </p:cNvPicPr>
          <p:nvPr/>
        </p:nvPicPr>
        <p:blipFill>
          <a:blip r:embed="rId4"/>
          <a:stretch>
            <a:fillRect/>
          </a:stretch>
        </p:blipFill>
        <p:spPr>
          <a:xfrm>
            <a:off x="3504565" y="6173470"/>
            <a:ext cx="914400" cy="434975"/>
          </a:xfrm>
          <a:prstGeom prst="rect">
            <a:avLst/>
          </a:prstGeom>
          <a:noFill/>
          <a:ln w="9525">
            <a:noFill/>
          </a:ln>
        </p:spPr>
      </p:pic>
      <p:sp>
        <p:nvSpPr>
          <p:cNvPr id="17411" name="Rectangle 4"/>
          <p:cNvSpPr/>
          <p:nvPr/>
        </p:nvSpPr>
        <p:spPr>
          <a:xfrm>
            <a:off x="2895600" y="1600200"/>
            <a:ext cx="1679575" cy="612775"/>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向右移动</a:t>
            </a: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FF0000"/>
              </a:solidFill>
              <a:latin typeface="隶书" panose="02010509060101010101" pitchFamily="49" charset="-122"/>
              <a:ea typeface="隶书" panose="02010509060101010101" pitchFamily="49" charset="-122"/>
            </a:endParaRPr>
          </a:p>
        </p:txBody>
      </p:sp>
      <p:sp>
        <p:nvSpPr>
          <p:cNvPr id="2" name="Rectangle 4"/>
          <p:cNvSpPr/>
          <p:nvPr/>
        </p:nvSpPr>
        <p:spPr>
          <a:xfrm>
            <a:off x="4495800" y="1600200"/>
            <a:ext cx="908050" cy="501650"/>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rPr>
              <a:t>增大</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3" name="Rectangle 4"/>
          <p:cNvSpPr/>
          <p:nvPr/>
        </p:nvSpPr>
        <p:spPr>
          <a:xfrm>
            <a:off x="5300663" y="1592263"/>
            <a:ext cx="909637" cy="534987"/>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4" name="Rectangle 4"/>
          <p:cNvSpPr/>
          <p:nvPr/>
        </p:nvSpPr>
        <p:spPr>
          <a:xfrm>
            <a:off x="6210300" y="1592263"/>
            <a:ext cx="908050" cy="534988"/>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增大</a:t>
            </a: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fontAlgn="base">
              <a:spcBef>
                <a:spcPct val="20000"/>
              </a:spcBef>
            </a:pP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FF0000"/>
              </a:solidFill>
              <a:latin typeface="隶书" panose="02010509060101010101" pitchFamily="49" charset="-122"/>
              <a:ea typeface="隶书" panose="02010509060101010101" pitchFamily="49" charset="-122"/>
            </a:endParaRPr>
          </a:p>
        </p:txBody>
      </p:sp>
      <p:sp>
        <p:nvSpPr>
          <p:cNvPr id="5" name="Rectangle 4"/>
          <p:cNvSpPr/>
          <p:nvPr/>
        </p:nvSpPr>
        <p:spPr>
          <a:xfrm>
            <a:off x="7343775" y="1576388"/>
            <a:ext cx="908050" cy="525463"/>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增</a:t>
            </a:r>
            <a:r>
              <a:rPr lang="zh-CN" altLang="en-US" sz="2400" b="0" u="sng" strike="noStrike" noProof="1">
                <a:solidFill>
                  <a:srgbClr val="FF0000"/>
                </a:solidFill>
                <a:latin typeface="隶书" panose="02010509060101010101" pitchFamily="49" charset="-122"/>
                <a:ea typeface="隶书" panose="02010509060101010101" pitchFamily="49" charset="-122"/>
                <a:cs typeface="+mn-cs"/>
                <a:sym typeface="+mn-ea"/>
              </a:rPr>
              <a:t>强</a:t>
            </a: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fontAlgn="base">
              <a:spcBef>
                <a:spcPct val="20000"/>
              </a:spcBef>
            </a:pP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FF0000"/>
              </a:solidFill>
              <a:latin typeface="隶书" panose="02010509060101010101" pitchFamily="49" charset="-122"/>
              <a:ea typeface="隶书" panose="02010509060101010101" pitchFamily="49" charset="-122"/>
            </a:endParaRPr>
          </a:p>
        </p:txBody>
      </p:sp>
      <p:sp>
        <p:nvSpPr>
          <p:cNvPr id="6" name="Rectangle 4"/>
          <p:cNvSpPr/>
          <p:nvPr/>
        </p:nvSpPr>
        <p:spPr>
          <a:xfrm>
            <a:off x="2905125" y="2181225"/>
            <a:ext cx="1679575" cy="611188"/>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0000FF"/>
                </a:solidFill>
                <a:latin typeface="隶书" panose="02010509060101010101" pitchFamily="49" charset="-122"/>
                <a:ea typeface="隶书" panose="02010509060101010101" pitchFamily="49" charset="-122"/>
                <a:cs typeface="+mn-cs"/>
                <a:sym typeface="+mn-ea"/>
              </a:rPr>
              <a:t>向右移动</a:t>
            </a:r>
            <a:endParaRPr lang="en-US" altLang="en-US" sz="2400" b="0" u="sng" strike="noStrike" noProof="1">
              <a:solidFill>
                <a:srgbClr val="0000FF"/>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0000FF"/>
              </a:solidFill>
              <a:latin typeface="隶书" panose="02010509060101010101" pitchFamily="49" charset="-122"/>
              <a:ea typeface="隶书" panose="02010509060101010101" pitchFamily="49" charset="-122"/>
            </a:endParaRPr>
          </a:p>
        </p:txBody>
      </p:sp>
      <p:sp>
        <p:nvSpPr>
          <p:cNvPr id="7" name="Rectangle 4"/>
          <p:cNvSpPr/>
          <p:nvPr/>
        </p:nvSpPr>
        <p:spPr>
          <a:xfrm>
            <a:off x="4508500" y="2220913"/>
            <a:ext cx="904875"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8" name="Rectangle 4"/>
          <p:cNvSpPr/>
          <p:nvPr/>
        </p:nvSpPr>
        <p:spPr>
          <a:xfrm>
            <a:off x="5334000" y="2220913"/>
            <a:ext cx="908050" cy="534987"/>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9" name="Rectangle 4"/>
          <p:cNvSpPr/>
          <p:nvPr/>
        </p:nvSpPr>
        <p:spPr>
          <a:xfrm>
            <a:off x="6248400" y="2219325"/>
            <a:ext cx="908050" cy="534988"/>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10" name="Rectangle 4"/>
          <p:cNvSpPr/>
          <p:nvPr/>
        </p:nvSpPr>
        <p:spPr>
          <a:xfrm>
            <a:off x="7394575" y="2232025"/>
            <a:ext cx="908050" cy="527050"/>
          </a:xfrm>
          <a:prstGeom prst="rect">
            <a:avLst/>
          </a:prstGeom>
          <a:noFill/>
          <a:ln w="9525">
            <a:noFill/>
          </a:ln>
        </p:spPr>
        <p:txBody>
          <a:bodyPr lIns="91395" tIns="45697" rIns="91395" bIns="45697" anchor="t" anchorCtr="0"/>
          <a:lstStyle/>
          <a:p>
            <a:pPr fontAlgn="base">
              <a:spcBef>
                <a:spcPct val="20000"/>
              </a:spcBef>
            </a:pPr>
            <a:r>
              <a:rPr lang="zh-CN" altLang="en-US" sz="2400" b="0" u="sng" strike="noStrike" noProof="1">
                <a:solidFill>
                  <a:srgbClr val="0000FF"/>
                </a:solidFill>
                <a:latin typeface="隶书" panose="02010509060101010101" pitchFamily="49" charset="-122"/>
                <a:ea typeface="隶书" panose="02010509060101010101" pitchFamily="49" charset="-122"/>
                <a:cs typeface="+mn-cs"/>
              </a:rPr>
              <a:t>减弱</a:t>
            </a:r>
            <a:endParaRPr lang="en-US" altLang="en-US" sz="2400" b="0" u="sng" strike="noStrike" noProof="1">
              <a:solidFill>
                <a:srgbClr val="0000FF"/>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0000FF"/>
              </a:solidFill>
              <a:latin typeface="隶书" panose="02010509060101010101" pitchFamily="49" charset="-122"/>
              <a:ea typeface="隶书" panose="02010509060101010101" pitchFamily="49" charset="-122"/>
            </a:endParaRPr>
          </a:p>
        </p:txBody>
      </p:sp>
      <p:sp>
        <p:nvSpPr>
          <p:cNvPr id="11" name="Rectangle 4"/>
          <p:cNvSpPr/>
          <p:nvPr/>
        </p:nvSpPr>
        <p:spPr>
          <a:xfrm>
            <a:off x="4554538" y="2876550"/>
            <a:ext cx="908050" cy="536575"/>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12" name="Rectangle 4"/>
          <p:cNvSpPr/>
          <p:nvPr/>
        </p:nvSpPr>
        <p:spPr>
          <a:xfrm>
            <a:off x="5384800" y="2876550"/>
            <a:ext cx="909638" cy="536575"/>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13" name="Rectangle 4"/>
          <p:cNvSpPr/>
          <p:nvPr/>
        </p:nvSpPr>
        <p:spPr>
          <a:xfrm>
            <a:off x="6242050" y="2874963"/>
            <a:ext cx="904875"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14" name="Rectangle 4"/>
          <p:cNvSpPr/>
          <p:nvPr/>
        </p:nvSpPr>
        <p:spPr>
          <a:xfrm>
            <a:off x="2957513" y="2836863"/>
            <a:ext cx="1677988" cy="611188"/>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向</a:t>
            </a:r>
            <a:r>
              <a:rPr lang="zh-CN" altLang="en-US" sz="2400" b="0" u="sng" strike="noStrike" noProof="1">
                <a:solidFill>
                  <a:srgbClr val="FF0000"/>
                </a:solidFill>
                <a:latin typeface="隶书" panose="02010509060101010101" pitchFamily="49" charset="-122"/>
                <a:ea typeface="隶书" panose="02010509060101010101" pitchFamily="49" charset="-122"/>
                <a:cs typeface="+mn-cs"/>
                <a:sym typeface="+mn-ea"/>
              </a:rPr>
              <a:t>左</a:t>
            </a: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移动</a:t>
            </a: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FF0000"/>
              </a:solidFill>
              <a:latin typeface="隶书" panose="02010509060101010101" pitchFamily="49" charset="-122"/>
              <a:ea typeface="隶书" panose="02010509060101010101" pitchFamily="49" charset="-122"/>
            </a:endParaRPr>
          </a:p>
        </p:txBody>
      </p:sp>
      <p:sp>
        <p:nvSpPr>
          <p:cNvPr id="15" name="Rectangle 4"/>
          <p:cNvSpPr/>
          <p:nvPr/>
        </p:nvSpPr>
        <p:spPr>
          <a:xfrm>
            <a:off x="7394575" y="2836863"/>
            <a:ext cx="908050" cy="525462"/>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a:t>
            </a: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强</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16" name="Rectangle 4"/>
          <p:cNvSpPr/>
          <p:nvPr/>
        </p:nvSpPr>
        <p:spPr>
          <a:xfrm>
            <a:off x="5408295" y="3541713"/>
            <a:ext cx="903288"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17" name="Rectangle 4"/>
          <p:cNvSpPr/>
          <p:nvPr/>
        </p:nvSpPr>
        <p:spPr>
          <a:xfrm>
            <a:off x="4576445" y="3543300"/>
            <a:ext cx="903288"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18" name="Rectangle 4"/>
          <p:cNvSpPr/>
          <p:nvPr/>
        </p:nvSpPr>
        <p:spPr>
          <a:xfrm>
            <a:off x="2977833" y="3529013"/>
            <a:ext cx="1677988" cy="612775"/>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0000FF"/>
                </a:solidFill>
                <a:latin typeface="隶书" panose="02010509060101010101" pitchFamily="49" charset="-122"/>
                <a:ea typeface="隶书" panose="02010509060101010101" pitchFamily="49" charset="-122"/>
                <a:cs typeface="+mn-cs"/>
                <a:sym typeface="+mn-ea"/>
              </a:rPr>
              <a:t>向右移动</a:t>
            </a:r>
            <a:endParaRPr lang="en-US" altLang="en-US" sz="2400" b="0" u="sng" strike="noStrike" noProof="1">
              <a:solidFill>
                <a:srgbClr val="0000FF"/>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0000FF"/>
              </a:solidFill>
              <a:latin typeface="隶书" panose="02010509060101010101" pitchFamily="49" charset="-122"/>
              <a:ea typeface="隶书" panose="02010509060101010101" pitchFamily="49" charset="-122"/>
            </a:endParaRPr>
          </a:p>
        </p:txBody>
      </p:sp>
      <p:sp>
        <p:nvSpPr>
          <p:cNvPr id="19" name="Rectangle 4"/>
          <p:cNvSpPr/>
          <p:nvPr/>
        </p:nvSpPr>
        <p:spPr>
          <a:xfrm>
            <a:off x="6244908" y="3567113"/>
            <a:ext cx="908050" cy="534987"/>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20" name="Rectangle 4"/>
          <p:cNvSpPr/>
          <p:nvPr/>
        </p:nvSpPr>
        <p:spPr>
          <a:xfrm>
            <a:off x="7391083" y="3581400"/>
            <a:ext cx="908050" cy="525463"/>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0000FF"/>
                </a:solidFill>
                <a:latin typeface="隶书" panose="02010509060101010101" pitchFamily="49" charset="-122"/>
                <a:ea typeface="隶书" panose="02010509060101010101" pitchFamily="49" charset="-122"/>
                <a:cs typeface="+mn-cs"/>
                <a:sym typeface="+mn-ea"/>
              </a:rPr>
              <a:t>增</a:t>
            </a:r>
            <a:r>
              <a:rPr lang="zh-CN" altLang="en-US" sz="2400" b="0" u="sng" strike="noStrike" noProof="1">
                <a:solidFill>
                  <a:srgbClr val="0000FF"/>
                </a:solidFill>
                <a:latin typeface="隶书" panose="02010509060101010101" pitchFamily="49" charset="-122"/>
                <a:ea typeface="隶书" panose="02010509060101010101" pitchFamily="49" charset="-122"/>
                <a:cs typeface="+mn-cs"/>
                <a:sym typeface="+mn-ea"/>
              </a:rPr>
              <a:t>强</a:t>
            </a:r>
            <a:endParaRPr lang="en-US" altLang="en-US" sz="2400" b="0" u="sng" strike="noStrike" noProof="1">
              <a:solidFill>
                <a:srgbClr val="0000FF"/>
              </a:solidFill>
              <a:latin typeface="隶书" panose="02010509060101010101" pitchFamily="49" charset="-122"/>
              <a:ea typeface="隶书" panose="02010509060101010101" pitchFamily="49" charset="-122"/>
            </a:endParaRPr>
          </a:p>
          <a:p>
            <a:pPr fontAlgn="base">
              <a:spcBef>
                <a:spcPct val="20000"/>
              </a:spcBef>
            </a:pPr>
            <a:endParaRPr lang="en-US" altLang="en-US" sz="2400" b="0" u="sng" strike="noStrike" noProof="1">
              <a:solidFill>
                <a:srgbClr val="0000FF"/>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0000FF"/>
              </a:solidFill>
              <a:latin typeface="隶书" panose="02010509060101010101" pitchFamily="49" charset="-122"/>
              <a:ea typeface="隶书" panose="02010509060101010101" pitchFamily="49" charset="-122"/>
            </a:endParaRPr>
          </a:p>
        </p:txBody>
      </p:sp>
      <p:sp>
        <p:nvSpPr>
          <p:cNvPr id="21" name="Rectangle 4"/>
          <p:cNvSpPr/>
          <p:nvPr/>
        </p:nvSpPr>
        <p:spPr>
          <a:xfrm>
            <a:off x="5364163" y="4184650"/>
            <a:ext cx="903287"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22" name="Rectangle 4"/>
          <p:cNvSpPr/>
          <p:nvPr/>
        </p:nvSpPr>
        <p:spPr>
          <a:xfrm>
            <a:off x="4532313" y="4184650"/>
            <a:ext cx="903287"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23" name="Rectangle 4"/>
          <p:cNvSpPr/>
          <p:nvPr/>
        </p:nvSpPr>
        <p:spPr>
          <a:xfrm>
            <a:off x="2933700" y="4097338"/>
            <a:ext cx="1677988" cy="611188"/>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向</a:t>
            </a:r>
            <a:r>
              <a:rPr lang="zh-CN" altLang="en-US" sz="2400" b="0" u="sng" strike="noStrike" noProof="1">
                <a:solidFill>
                  <a:srgbClr val="FF0000"/>
                </a:solidFill>
                <a:latin typeface="隶书" panose="02010509060101010101" pitchFamily="49" charset="-122"/>
                <a:ea typeface="隶书" panose="02010509060101010101" pitchFamily="49" charset="-122"/>
                <a:cs typeface="+mn-cs"/>
                <a:sym typeface="+mn-ea"/>
              </a:rPr>
              <a:t>左</a:t>
            </a: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移动</a:t>
            </a: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FF0000"/>
              </a:solidFill>
              <a:latin typeface="隶书" panose="02010509060101010101" pitchFamily="49" charset="-122"/>
              <a:ea typeface="隶书" panose="02010509060101010101" pitchFamily="49" charset="-122"/>
            </a:endParaRPr>
          </a:p>
        </p:txBody>
      </p:sp>
      <p:sp>
        <p:nvSpPr>
          <p:cNvPr id="24" name="Rectangle 4"/>
          <p:cNvSpPr/>
          <p:nvPr/>
        </p:nvSpPr>
        <p:spPr>
          <a:xfrm>
            <a:off x="6218238" y="4135438"/>
            <a:ext cx="903287"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25" name="Rectangle 4"/>
          <p:cNvSpPr/>
          <p:nvPr/>
        </p:nvSpPr>
        <p:spPr>
          <a:xfrm>
            <a:off x="7394575" y="4140200"/>
            <a:ext cx="908050" cy="525463"/>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a:t>
            </a: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强</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26" name="Rectangle 4"/>
          <p:cNvSpPr/>
          <p:nvPr/>
        </p:nvSpPr>
        <p:spPr>
          <a:xfrm>
            <a:off x="3008313" y="4776788"/>
            <a:ext cx="1679575" cy="612775"/>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向右移动</a:t>
            </a:r>
            <a:endPar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endParaRPr>
          </a:p>
        </p:txBody>
      </p:sp>
      <p:sp>
        <p:nvSpPr>
          <p:cNvPr id="27" name="Rectangle 4"/>
          <p:cNvSpPr/>
          <p:nvPr/>
        </p:nvSpPr>
        <p:spPr>
          <a:xfrm>
            <a:off x="4530725" y="4741863"/>
            <a:ext cx="908050" cy="534987"/>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28" name="Rectangle 4"/>
          <p:cNvSpPr/>
          <p:nvPr/>
        </p:nvSpPr>
        <p:spPr>
          <a:xfrm>
            <a:off x="5360988" y="4741863"/>
            <a:ext cx="909637" cy="534987"/>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29" name="Rectangle 4"/>
          <p:cNvSpPr/>
          <p:nvPr/>
        </p:nvSpPr>
        <p:spPr>
          <a:xfrm>
            <a:off x="6194425" y="4716463"/>
            <a:ext cx="903288" cy="531812"/>
          </a:xfrm>
          <a:prstGeom prst="rect">
            <a:avLst/>
          </a:prstGeom>
          <a:noFill/>
          <a:ln w="9525">
            <a:noFill/>
          </a:ln>
        </p:spPr>
        <p:txBody>
          <a:bodyPr lIns="91395" tIns="45697" rIns="91395" bIns="45697" anchor="t" anchorCtr="0"/>
          <a:lstStyle/>
          <a:p>
            <a:pPr>
              <a:spcBef>
                <a:spcPct val="20000"/>
              </a:spcBef>
            </a:pPr>
            <a:r>
              <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30" name="Rectangle 4"/>
          <p:cNvSpPr/>
          <p:nvPr/>
        </p:nvSpPr>
        <p:spPr>
          <a:xfrm>
            <a:off x="7467600" y="4711700"/>
            <a:ext cx="908050" cy="525463"/>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a:t>
            </a:r>
            <a:r>
              <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强</a:t>
            </a:r>
            <a:endPar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endParaRPr>
          </a:p>
        </p:txBody>
      </p:sp>
      <p:sp>
        <p:nvSpPr>
          <p:cNvPr id="31" name="Rectangle 4"/>
          <p:cNvSpPr/>
          <p:nvPr/>
        </p:nvSpPr>
        <p:spPr>
          <a:xfrm>
            <a:off x="5338763" y="5372100"/>
            <a:ext cx="903287"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32" name="Rectangle 4"/>
          <p:cNvSpPr/>
          <p:nvPr/>
        </p:nvSpPr>
        <p:spPr>
          <a:xfrm>
            <a:off x="4583113" y="5372100"/>
            <a:ext cx="903287"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33" name="Rectangle 4"/>
          <p:cNvSpPr/>
          <p:nvPr/>
        </p:nvSpPr>
        <p:spPr>
          <a:xfrm>
            <a:off x="2984500" y="5357813"/>
            <a:ext cx="1679575" cy="611187"/>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向右移动</a:t>
            </a: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34" name="Rectangle 4"/>
          <p:cNvSpPr/>
          <p:nvPr/>
        </p:nvSpPr>
        <p:spPr>
          <a:xfrm>
            <a:off x="6224588" y="5368925"/>
            <a:ext cx="908050" cy="534988"/>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35" name="Rectangle 4"/>
          <p:cNvSpPr/>
          <p:nvPr/>
        </p:nvSpPr>
        <p:spPr>
          <a:xfrm>
            <a:off x="7443788" y="5367338"/>
            <a:ext cx="908050" cy="525462"/>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a:t>
            </a: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强</a:t>
            </a:r>
            <a:endParaRPr lang="en-US" altLang="en-US" sz="2400" b="0" u="sng">
              <a:solidFill>
                <a:srgbClr val="FF0000"/>
              </a:solidFill>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ppt_x</p:attrName>
                                        </p:attrNameLst>
                                      </p:cBhvr>
                                      <p:tavLst>
                                        <p:tav tm="0">
                                          <p:val>
                                            <p:strVal val="#ppt_x"/>
                                          </p:val>
                                        </p:tav>
                                        <p:tav tm="100000">
                                          <p:val>
                                            <p:strVal val="#ppt_x"/>
                                          </p:val>
                                        </p:tav>
                                      </p:tavLst>
                                    </p:anim>
                                    <p:anim calcmode="lin" valueType="num">
                                      <p:cBhvr>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100000">
                                          <p:val>
                                            <p:strVal val="#ppt_x"/>
                                          </p:val>
                                        </p:tav>
                                      </p:tavLst>
                                    </p:anim>
                                    <p:anim calcmode="lin" valueType="num">
                                      <p:cBhvr>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ppt_x</p:attrName>
                                        </p:attrNameLst>
                                      </p:cBhvr>
                                      <p:tavLst>
                                        <p:tav tm="0">
                                          <p:val>
                                            <p:strVal val="#ppt_x"/>
                                          </p:val>
                                        </p:tav>
                                        <p:tav tm="100000">
                                          <p:val>
                                            <p:strVal val="#ppt_x"/>
                                          </p:val>
                                        </p:tav>
                                      </p:tavLst>
                                    </p:anim>
                                    <p:anim calcmode="lin" valueType="num">
                                      <p:cBhvr>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ppt_x</p:attrName>
                                        </p:attrNameLst>
                                      </p:cBhvr>
                                      <p:tavLst>
                                        <p:tav tm="0">
                                          <p:val>
                                            <p:strVal val="#ppt_x"/>
                                          </p:val>
                                        </p:tav>
                                        <p:tav tm="100000">
                                          <p:val>
                                            <p:strVal val="#ppt_x"/>
                                          </p:val>
                                        </p:tav>
                                      </p:tavLst>
                                    </p:anim>
                                    <p:anim calcmode="lin" valueType="num">
                                      <p:cBhvr>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ppt_x</p:attrName>
                                        </p:attrNameLst>
                                      </p:cBhvr>
                                      <p:tavLst>
                                        <p:tav tm="0">
                                          <p:val>
                                            <p:strVal val="#ppt_x"/>
                                          </p:val>
                                        </p:tav>
                                        <p:tav tm="100000">
                                          <p:val>
                                            <p:strVal val="#ppt_x"/>
                                          </p:val>
                                        </p:tav>
                                      </p:tavLst>
                                    </p:anim>
                                    <p:anim calcmode="lin" valueType="num">
                                      <p:cBhvr>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after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ppt_x</p:attrName>
                                        </p:attrNameLst>
                                      </p:cBhvr>
                                      <p:tavLst>
                                        <p:tav tm="0">
                                          <p:val>
                                            <p:strVal val="#ppt_x"/>
                                          </p:val>
                                        </p:tav>
                                        <p:tav tm="100000">
                                          <p:val>
                                            <p:strVal val="#ppt_x"/>
                                          </p:val>
                                        </p:tav>
                                      </p:tavLst>
                                    </p:anim>
                                    <p:anim calcmode="lin" valueType="num">
                                      <p:cBhvr>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after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ppt_x</p:attrName>
                                        </p:attrNameLst>
                                      </p:cBhvr>
                                      <p:tavLst>
                                        <p:tav tm="0">
                                          <p:val>
                                            <p:strVal val="#ppt_x"/>
                                          </p:val>
                                        </p:tav>
                                        <p:tav tm="100000">
                                          <p:val>
                                            <p:strVal val="#ppt_x"/>
                                          </p:val>
                                        </p:tav>
                                      </p:tavLst>
                                    </p:anim>
                                    <p:anim calcmode="lin" valueType="num">
                                      <p:cBhvr>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after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ppt_x</p:attrName>
                                        </p:attrNameLst>
                                      </p:cBhvr>
                                      <p:tavLst>
                                        <p:tav tm="0">
                                          <p:val>
                                            <p:strVal val="#ppt_x"/>
                                          </p:val>
                                        </p:tav>
                                        <p:tav tm="100000">
                                          <p:val>
                                            <p:strVal val="#ppt_x"/>
                                          </p:val>
                                        </p:tav>
                                      </p:tavLst>
                                    </p:anim>
                                    <p:anim calcmode="lin" valueType="num">
                                      <p:cBhvr>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after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after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ppt_x</p:attrName>
                                        </p:attrNameLst>
                                      </p:cBhvr>
                                      <p:tavLst>
                                        <p:tav tm="0">
                                          <p:val>
                                            <p:strVal val="#ppt_x"/>
                                          </p:val>
                                        </p:tav>
                                        <p:tav tm="100000">
                                          <p:val>
                                            <p:strVal val="#ppt_x"/>
                                          </p:val>
                                        </p:tav>
                                      </p:tavLst>
                                    </p:anim>
                                    <p:anim calcmode="lin" valueType="num">
                                      <p:cBhvr>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ppt_x</p:attrName>
                                        </p:attrNameLst>
                                      </p:cBhvr>
                                      <p:tavLst>
                                        <p:tav tm="0">
                                          <p:val>
                                            <p:strVal val="#ppt_x"/>
                                          </p:val>
                                        </p:tav>
                                        <p:tav tm="100000">
                                          <p:val>
                                            <p:strVal val="#ppt_x"/>
                                          </p:val>
                                        </p:tav>
                                      </p:tavLst>
                                    </p:anim>
                                    <p:anim calcmode="lin" valueType="num">
                                      <p:cBhvr>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after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p:cTn id="103" dur="500" fill="hold"/>
                                        <p:tgtEl>
                                          <p:spTgt spid="17"/>
                                        </p:tgtEl>
                                        <p:attrNameLst>
                                          <p:attrName>ppt_x</p:attrName>
                                        </p:attrNameLst>
                                      </p:cBhvr>
                                      <p:tavLst>
                                        <p:tav tm="0">
                                          <p:val>
                                            <p:strVal val="#ppt_x"/>
                                          </p:val>
                                        </p:tav>
                                        <p:tav tm="100000">
                                          <p:val>
                                            <p:strVal val="#ppt_x"/>
                                          </p:val>
                                        </p:tav>
                                      </p:tavLst>
                                    </p:anim>
                                    <p:anim calcmode="lin" valueType="num">
                                      <p:cBhvr>
                                        <p:cTn id="10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after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p:cTn id="109" dur="500" fill="hold"/>
                                        <p:tgtEl>
                                          <p:spTgt spid="18"/>
                                        </p:tgtEl>
                                        <p:attrNameLst>
                                          <p:attrName>ppt_x</p:attrName>
                                        </p:attrNameLst>
                                      </p:cBhvr>
                                      <p:tavLst>
                                        <p:tav tm="0">
                                          <p:val>
                                            <p:strVal val="#ppt_x"/>
                                          </p:val>
                                        </p:tav>
                                        <p:tav tm="100000">
                                          <p:val>
                                            <p:strVal val="#ppt_x"/>
                                          </p:val>
                                        </p:tav>
                                      </p:tavLst>
                                    </p:anim>
                                    <p:anim calcmode="lin" valueType="num">
                                      <p:cBhvr>
                                        <p:cTn id="11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after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p:cTn id="115" dur="500" fill="hold"/>
                                        <p:tgtEl>
                                          <p:spTgt spid="19"/>
                                        </p:tgtEl>
                                        <p:attrNameLst>
                                          <p:attrName>ppt_x</p:attrName>
                                        </p:attrNameLst>
                                      </p:cBhvr>
                                      <p:tavLst>
                                        <p:tav tm="0">
                                          <p:val>
                                            <p:strVal val="#ppt_x"/>
                                          </p:val>
                                        </p:tav>
                                        <p:tav tm="100000">
                                          <p:val>
                                            <p:strVal val="#ppt_x"/>
                                          </p:val>
                                        </p:tav>
                                      </p:tavLst>
                                    </p:anim>
                                    <p:anim calcmode="lin" valueType="num">
                                      <p:cBhvr>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after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p:cTn id="121" dur="500" fill="hold"/>
                                        <p:tgtEl>
                                          <p:spTgt spid="20"/>
                                        </p:tgtEl>
                                        <p:attrNameLst>
                                          <p:attrName>ppt_x</p:attrName>
                                        </p:attrNameLst>
                                      </p:cBhvr>
                                      <p:tavLst>
                                        <p:tav tm="0">
                                          <p:val>
                                            <p:strVal val="#ppt_x"/>
                                          </p:val>
                                        </p:tav>
                                        <p:tav tm="100000">
                                          <p:val>
                                            <p:strVal val="#ppt_x"/>
                                          </p:val>
                                        </p:tav>
                                      </p:tavLst>
                                    </p:anim>
                                    <p:anim calcmode="lin" valueType="num">
                                      <p:cBhvr>
                                        <p:cTn id="1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after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500" fill="hold"/>
                                        <p:tgtEl>
                                          <p:spTgt spid="21"/>
                                        </p:tgtEl>
                                        <p:attrNameLst>
                                          <p:attrName>ppt_x</p:attrName>
                                        </p:attrNameLst>
                                      </p:cBhvr>
                                      <p:tavLst>
                                        <p:tav tm="0">
                                          <p:val>
                                            <p:strVal val="#ppt_x"/>
                                          </p:val>
                                        </p:tav>
                                        <p:tav tm="100000">
                                          <p:val>
                                            <p:strVal val="#ppt_x"/>
                                          </p:val>
                                        </p:tav>
                                      </p:tavLst>
                                    </p:anim>
                                    <p:anim calcmode="lin" valueType="num">
                                      <p:cBhvr>
                                        <p:cTn id="1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after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ppt_x</p:attrName>
                                        </p:attrNameLst>
                                      </p:cBhvr>
                                      <p:tavLst>
                                        <p:tav tm="0">
                                          <p:val>
                                            <p:strVal val="#ppt_x"/>
                                          </p:val>
                                        </p:tav>
                                        <p:tav tm="100000">
                                          <p:val>
                                            <p:strVal val="#ppt_x"/>
                                          </p:val>
                                        </p:tav>
                                      </p:tavLst>
                                    </p:anim>
                                    <p:anim calcmode="lin" valueType="num">
                                      <p:cBhvr>
                                        <p:cTn id="1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afterGroup">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3"/>
                                        </p:tgtEl>
                                        <p:attrNameLst>
                                          <p:attrName>style.visibility</p:attrName>
                                        </p:attrNameLst>
                                      </p:cBhvr>
                                      <p:to>
                                        <p:strVal val="visible"/>
                                      </p:to>
                                    </p:set>
                                    <p:anim calcmode="lin" valueType="num">
                                      <p:cBhvr>
                                        <p:cTn id="139" dur="500" fill="hold"/>
                                        <p:tgtEl>
                                          <p:spTgt spid="23"/>
                                        </p:tgtEl>
                                        <p:attrNameLst>
                                          <p:attrName>ppt_x</p:attrName>
                                        </p:attrNameLst>
                                      </p:cBhvr>
                                      <p:tavLst>
                                        <p:tav tm="0">
                                          <p:val>
                                            <p:strVal val="#ppt_x"/>
                                          </p:val>
                                        </p:tav>
                                        <p:tav tm="100000">
                                          <p:val>
                                            <p:strVal val="#ppt_x"/>
                                          </p:val>
                                        </p:tav>
                                      </p:tavLst>
                                    </p:anim>
                                    <p:anim calcmode="lin" valueType="num">
                                      <p:cBhvr>
                                        <p:cTn id="1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after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p:cTn id="145" dur="500" fill="hold"/>
                                        <p:tgtEl>
                                          <p:spTgt spid="24"/>
                                        </p:tgtEl>
                                        <p:attrNameLst>
                                          <p:attrName>ppt_x</p:attrName>
                                        </p:attrNameLst>
                                      </p:cBhvr>
                                      <p:tavLst>
                                        <p:tav tm="0">
                                          <p:val>
                                            <p:strVal val="#ppt_x"/>
                                          </p:val>
                                        </p:tav>
                                        <p:tav tm="100000">
                                          <p:val>
                                            <p:strVal val="#ppt_x"/>
                                          </p:val>
                                        </p:tav>
                                      </p:tavLst>
                                    </p:anim>
                                    <p:anim calcmode="lin" valueType="num">
                                      <p:cBhvr>
                                        <p:cTn id="1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afterGroup">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5"/>
                                        </p:tgtEl>
                                        <p:attrNameLst>
                                          <p:attrName>style.visibility</p:attrName>
                                        </p:attrNameLst>
                                      </p:cBhvr>
                                      <p:to>
                                        <p:strVal val="visible"/>
                                      </p:to>
                                    </p:set>
                                    <p:anim calcmode="lin" valueType="num">
                                      <p:cBhvr>
                                        <p:cTn id="151" dur="500" fill="hold"/>
                                        <p:tgtEl>
                                          <p:spTgt spid="25"/>
                                        </p:tgtEl>
                                        <p:attrNameLst>
                                          <p:attrName>ppt_x</p:attrName>
                                        </p:attrNameLst>
                                      </p:cBhvr>
                                      <p:tavLst>
                                        <p:tav tm="0">
                                          <p:val>
                                            <p:strVal val="#ppt_x"/>
                                          </p:val>
                                        </p:tav>
                                        <p:tav tm="100000">
                                          <p:val>
                                            <p:strVal val="#ppt_x"/>
                                          </p:val>
                                        </p:tav>
                                      </p:tavLst>
                                    </p:anim>
                                    <p:anim calcmode="lin" valueType="num">
                                      <p:cBhvr>
                                        <p:cTn id="1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afterGroup">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500" fill="hold"/>
                                        <p:tgtEl>
                                          <p:spTgt spid="26"/>
                                        </p:tgtEl>
                                        <p:attrNameLst>
                                          <p:attrName>ppt_x</p:attrName>
                                        </p:attrNameLst>
                                      </p:cBhvr>
                                      <p:tavLst>
                                        <p:tav tm="0">
                                          <p:val>
                                            <p:strVal val="#ppt_x"/>
                                          </p:val>
                                        </p:tav>
                                        <p:tav tm="100000">
                                          <p:val>
                                            <p:strVal val="#ppt_x"/>
                                          </p:val>
                                        </p:tav>
                                      </p:tavLst>
                                    </p:anim>
                                    <p:anim calcmode="lin" valueType="num">
                                      <p:cBhvr>
                                        <p:cTn id="1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9" fill="hold" nodeType="clickPar">
                      <p:stCondLst>
                        <p:cond delay="indefinite"/>
                      </p:stCondLst>
                      <p:childTnLst>
                        <p:par>
                          <p:cTn id="160" fill="hold" nodeType="afterGroup">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7"/>
                                        </p:tgtEl>
                                        <p:attrNameLst>
                                          <p:attrName>style.visibility</p:attrName>
                                        </p:attrNameLst>
                                      </p:cBhvr>
                                      <p:to>
                                        <p:strVal val="visible"/>
                                      </p:to>
                                    </p:set>
                                    <p:anim calcmode="lin" valueType="num">
                                      <p:cBhvr>
                                        <p:cTn id="163" dur="500" fill="hold"/>
                                        <p:tgtEl>
                                          <p:spTgt spid="27"/>
                                        </p:tgtEl>
                                        <p:attrNameLst>
                                          <p:attrName>ppt_x</p:attrName>
                                        </p:attrNameLst>
                                      </p:cBhvr>
                                      <p:tavLst>
                                        <p:tav tm="0">
                                          <p:val>
                                            <p:strVal val="#ppt_x"/>
                                          </p:val>
                                        </p:tav>
                                        <p:tav tm="100000">
                                          <p:val>
                                            <p:strVal val="#ppt_x"/>
                                          </p:val>
                                        </p:tav>
                                      </p:tavLst>
                                    </p:anim>
                                    <p:anim calcmode="lin" valueType="num">
                                      <p:cBhvr>
                                        <p:cTn id="1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afterGroup">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8"/>
                                        </p:tgtEl>
                                        <p:attrNameLst>
                                          <p:attrName>style.visibility</p:attrName>
                                        </p:attrNameLst>
                                      </p:cBhvr>
                                      <p:to>
                                        <p:strVal val="visible"/>
                                      </p:to>
                                    </p:set>
                                    <p:anim calcmode="lin" valueType="num">
                                      <p:cBhvr>
                                        <p:cTn id="169" dur="500" fill="hold"/>
                                        <p:tgtEl>
                                          <p:spTgt spid="28"/>
                                        </p:tgtEl>
                                        <p:attrNameLst>
                                          <p:attrName>ppt_x</p:attrName>
                                        </p:attrNameLst>
                                      </p:cBhvr>
                                      <p:tavLst>
                                        <p:tav tm="0">
                                          <p:val>
                                            <p:strVal val="#ppt_x"/>
                                          </p:val>
                                        </p:tav>
                                        <p:tav tm="100000">
                                          <p:val>
                                            <p:strVal val="#ppt_x"/>
                                          </p:val>
                                        </p:tav>
                                      </p:tavLst>
                                    </p:anim>
                                    <p:anim calcmode="lin" valueType="num">
                                      <p:cBhvr>
                                        <p:cTn id="17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1" fill="hold" nodeType="clickPar">
                      <p:stCondLst>
                        <p:cond delay="indefinite"/>
                      </p:stCondLst>
                      <p:childTnLst>
                        <p:par>
                          <p:cTn id="172" fill="hold" nodeType="afterGroup">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9"/>
                                        </p:tgtEl>
                                        <p:attrNameLst>
                                          <p:attrName>style.visibility</p:attrName>
                                        </p:attrNameLst>
                                      </p:cBhvr>
                                      <p:to>
                                        <p:strVal val="visible"/>
                                      </p:to>
                                    </p:set>
                                    <p:anim calcmode="lin" valueType="num">
                                      <p:cBhvr>
                                        <p:cTn id="175" dur="500" fill="hold"/>
                                        <p:tgtEl>
                                          <p:spTgt spid="29"/>
                                        </p:tgtEl>
                                        <p:attrNameLst>
                                          <p:attrName>ppt_x</p:attrName>
                                        </p:attrNameLst>
                                      </p:cBhvr>
                                      <p:tavLst>
                                        <p:tav tm="0">
                                          <p:val>
                                            <p:strVal val="#ppt_x"/>
                                          </p:val>
                                        </p:tav>
                                        <p:tav tm="100000">
                                          <p:val>
                                            <p:strVal val="#ppt_x"/>
                                          </p:val>
                                        </p:tav>
                                      </p:tavLst>
                                    </p:anim>
                                    <p:anim calcmode="lin" valueType="num">
                                      <p:cBhvr>
                                        <p:cTn id="1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7" fill="hold" nodeType="clickPar">
                      <p:stCondLst>
                        <p:cond delay="indefinite"/>
                      </p:stCondLst>
                      <p:childTnLst>
                        <p:par>
                          <p:cTn id="178" fill="hold" nodeType="afterGroup">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0"/>
                                        </p:tgtEl>
                                        <p:attrNameLst>
                                          <p:attrName>style.visibility</p:attrName>
                                        </p:attrNameLst>
                                      </p:cBhvr>
                                      <p:to>
                                        <p:strVal val="visible"/>
                                      </p:to>
                                    </p:set>
                                    <p:anim calcmode="lin" valueType="num">
                                      <p:cBhvr>
                                        <p:cTn id="181" dur="500" fill="hold"/>
                                        <p:tgtEl>
                                          <p:spTgt spid="30"/>
                                        </p:tgtEl>
                                        <p:attrNameLst>
                                          <p:attrName>ppt_x</p:attrName>
                                        </p:attrNameLst>
                                      </p:cBhvr>
                                      <p:tavLst>
                                        <p:tav tm="0">
                                          <p:val>
                                            <p:strVal val="#ppt_x"/>
                                          </p:val>
                                        </p:tav>
                                        <p:tav tm="100000">
                                          <p:val>
                                            <p:strVal val="#ppt_x"/>
                                          </p:val>
                                        </p:tav>
                                      </p:tavLst>
                                    </p:anim>
                                    <p:anim calcmode="lin" valueType="num">
                                      <p:cBhvr>
                                        <p:cTn id="18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3" fill="hold" nodeType="clickPar">
                      <p:stCondLst>
                        <p:cond delay="indefinite"/>
                      </p:stCondLst>
                      <p:childTnLst>
                        <p:par>
                          <p:cTn id="184" fill="hold" nodeType="afterGroup">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1"/>
                                        </p:tgtEl>
                                        <p:attrNameLst>
                                          <p:attrName>style.visibility</p:attrName>
                                        </p:attrNameLst>
                                      </p:cBhvr>
                                      <p:to>
                                        <p:strVal val="visible"/>
                                      </p:to>
                                    </p:set>
                                    <p:anim calcmode="lin" valueType="num">
                                      <p:cBhvr>
                                        <p:cTn id="187" dur="500" fill="hold"/>
                                        <p:tgtEl>
                                          <p:spTgt spid="31"/>
                                        </p:tgtEl>
                                        <p:attrNameLst>
                                          <p:attrName>ppt_x</p:attrName>
                                        </p:attrNameLst>
                                      </p:cBhvr>
                                      <p:tavLst>
                                        <p:tav tm="0">
                                          <p:val>
                                            <p:strVal val="#ppt_x"/>
                                          </p:val>
                                        </p:tav>
                                        <p:tav tm="100000">
                                          <p:val>
                                            <p:strVal val="#ppt_x"/>
                                          </p:val>
                                        </p:tav>
                                      </p:tavLst>
                                    </p:anim>
                                    <p:anim calcmode="lin" valueType="num">
                                      <p:cBhvr>
                                        <p:cTn id="18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89" fill="hold" nodeType="clickPar">
                      <p:stCondLst>
                        <p:cond delay="indefinite"/>
                      </p:stCondLst>
                      <p:childTnLst>
                        <p:par>
                          <p:cTn id="190" fill="hold" nodeType="afterGroup">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2"/>
                                        </p:tgtEl>
                                        <p:attrNameLst>
                                          <p:attrName>style.visibility</p:attrName>
                                        </p:attrNameLst>
                                      </p:cBhvr>
                                      <p:to>
                                        <p:strVal val="visible"/>
                                      </p:to>
                                    </p:set>
                                    <p:anim calcmode="lin" valueType="num">
                                      <p:cBhvr>
                                        <p:cTn id="193" dur="500" fill="hold"/>
                                        <p:tgtEl>
                                          <p:spTgt spid="32"/>
                                        </p:tgtEl>
                                        <p:attrNameLst>
                                          <p:attrName>ppt_x</p:attrName>
                                        </p:attrNameLst>
                                      </p:cBhvr>
                                      <p:tavLst>
                                        <p:tav tm="0">
                                          <p:val>
                                            <p:strVal val="#ppt_x"/>
                                          </p:val>
                                        </p:tav>
                                        <p:tav tm="100000">
                                          <p:val>
                                            <p:strVal val="#ppt_x"/>
                                          </p:val>
                                        </p:tav>
                                      </p:tavLst>
                                    </p:anim>
                                    <p:anim calcmode="lin" valueType="num">
                                      <p:cBhvr>
                                        <p:cTn id="19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95" fill="hold" nodeType="clickPar">
                      <p:stCondLst>
                        <p:cond delay="indefinite"/>
                      </p:stCondLst>
                      <p:childTnLst>
                        <p:par>
                          <p:cTn id="196" fill="hold" nodeType="afterGroup">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33"/>
                                        </p:tgtEl>
                                        <p:attrNameLst>
                                          <p:attrName>style.visibility</p:attrName>
                                        </p:attrNameLst>
                                      </p:cBhvr>
                                      <p:to>
                                        <p:strVal val="visible"/>
                                      </p:to>
                                    </p:set>
                                    <p:anim calcmode="lin" valueType="num">
                                      <p:cBhvr>
                                        <p:cTn id="199" dur="500" fill="hold"/>
                                        <p:tgtEl>
                                          <p:spTgt spid="33"/>
                                        </p:tgtEl>
                                        <p:attrNameLst>
                                          <p:attrName>ppt_x</p:attrName>
                                        </p:attrNameLst>
                                      </p:cBhvr>
                                      <p:tavLst>
                                        <p:tav tm="0">
                                          <p:val>
                                            <p:strVal val="#ppt_x"/>
                                          </p:val>
                                        </p:tav>
                                        <p:tav tm="100000">
                                          <p:val>
                                            <p:strVal val="#ppt_x"/>
                                          </p:val>
                                        </p:tav>
                                      </p:tavLst>
                                    </p:anim>
                                    <p:anim calcmode="lin" valueType="num">
                                      <p:cBhvr>
                                        <p:cTn id="20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01" fill="hold" nodeType="clickPar">
                      <p:stCondLst>
                        <p:cond delay="indefinite"/>
                      </p:stCondLst>
                      <p:childTnLst>
                        <p:par>
                          <p:cTn id="202" fill="hold" nodeType="afterGroup">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34"/>
                                        </p:tgtEl>
                                        <p:attrNameLst>
                                          <p:attrName>style.visibility</p:attrName>
                                        </p:attrNameLst>
                                      </p:cBhvr>
                                      <p:to>
                                        <p:strVal val="visible"/>
                                      </p:to>
                                    </p:set>
                                    <p:anim calcmode="lin" valueType="num">
                                      <p:cBhvr>
                                        <p:cTn id="205" dur="500" fill="hold"/>
                                        <p:tgtEl>
                                          <p:spTgt spid="34"/>
                                        </p:tgtEl>
                                        <p:attrNameLst>
                                          <p:attrName>ppt_x</p:attrName>
                                        </p:attrNameLst>
                                      </p:cBhvr>
                                      <p:tavLst>
                                        <p:tav tm="0">
                                          <p:val>
                                            <p:strVal val="#ppt_x"/>
                                          </p:val>
                                        </p:tav>
                                        <p:tav tm="100000">
                                          <p:val>
                                            <p:strVal val="#ppt_x"/>
                                          </p:val>
                                        </p:tav>
                                      </p:tavLst>
                                    </p:anim>
                                    <p:anim calcmode="lin" valueType="num">
                                      <p:cBhvr>
                                        <p:cTn id="20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07" fill="hold" nodeType="clickPar">
                      <p:stCondLst>
                        <p:cond delay="indefinite"/>
                      </p:stCondLst>
                      <p:childTnLst>
                        <p:par>
                          <p:cTn id="208" fill="hold" nodeType="afterGroup">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35"/>
                                        </p:tgtEl>
                                        <p:attrNameLst>
                                          <p:attrName>style.visibility</p:attrName>
                                        </p:attrNameLst>
                                      </p:cBhvr>
                                      <p:to>
                                        <p:strVal val="visible"/>
                                      </p:to>
                                    </p:set>
                                    <p:anim calcmode="lin" valueType="num">
                                      <p:cBhvr>
                                        <p:cTn id="211" dur="500" fill="hold"/>
                                        <p:tgtEl>
                                          <p:spTgt spid="35"/>
                                        </p:tgtEl>
                                        <p:attrNameLst>
                                          <p:attrName>ppt_x</p:attrName>
                                        </p:attrNameLst>
                                      </p:cBhvr>
                                      <p:tavLst>
                                        <p:tav tm="0">
                                          <p:val>
                                            <p:strVal val="#ppt_x"/>
                                          </p:val>
                                        </p:tav>
                                        <p:tav tm="100000">
                                          <p:val>
                                            <p:strVal val="#ppt_x"/>
                                          </p:val>
                                        </p:tav>
                                      </p:tavLst>
                                    </p:anim>
                                    <p:anim calcmode="lin" valueType="num">
                                      <p:cBhvr>
                                        <p:cTn id="2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0721" name="Rectangle 30"/>
          <p:cNvSpPr/>
          <p:nvPr/>
        </p:nvSpPr>
        <p:spPr>
          <a:xfrm>
            <a:off x="304800" y="0"/>
            <a:ext cx="6858000" cy="1143000"/>
          </a:xfrm>
          <a:prstGeom prst="rect">
            <a:avLst/>
          </a:prstGeom>
          <a:noFill/>
          <a:ln w="9525">
            <a:noFill/>
          </a:ln>
        </p:spPr>
        <p:txBody>
          <a:bodyPr anchor="ctr" anchorCtr="0"/>
          <a:lstStyle/>
          <a:p>
            <a:r>
              <a:rPr lang="en-US" altLang="zh-CN" sz="3200">
                <a:latin typeface="华文行楷" panose="02010800040101010101" pitchFamily="2" charset="-122"/>
                <a:ea typeface="华文行楷" panose="02010800040101010101" pitchFamily="2" charset="-122"/>
              </a:rPr>
              <a:t>3</a:t>
            </a:r>
            <a:r>
              <a:rPr lang="zh-CN" altLang="en-US" sz="3200">
                <a:latin typeface="华文行楷" panose="02010800040101010101" pitchFamily="2" charset="-122"/>
                <a:ea typeface="华文行楷" panose="02010800040101010101" pitchFamily="2" charset="-122"/>
              </a:rPr>
              <a:t>、外界条件对电离平衡的影响</a:t>
            </a:r>
            <a:endParaRPr lang="zh-CN" altLang="en-US" sz="3200">
              <a:latin typeface="华文行楷" panose="02010800040101010101" pitchFamily="2" charset="-122"/>
              <a:ea typeface="华文行楷" panose="02010800040101010101" pitchFamily="2" charset="-122"/>
            </a:endParaRPr>
          </a:p>
        </p:txBody>
      </p:sp>
      <p:sp>
        <p:nvSpPr>
          <p:cNvPr id="30722" name="Rectangle 30"/>
          <p:cNvSpPr/>
          <p:nvPr/>
        </p:nvSpPr>
        <p:spPr>
          <a:xfrm>
            <a:off x="406400" y="612775"/>
            <a:ext cx="8386445" cy="1465580"/>
          </a:xfrm>
          <a:prstGeom prst="rect">
            <a:avLst/>
          </a:prstGeom>
          <a:noFill/>
          <a:ln w="9525">
            <a:noFill/>
          </a:ln>
        </p:spPr>
        <p:txBody>
          <a:bodyPr anchor="ctr" anchorCtr="0"/>
          <a:lstStyle/>
          <a:p>
            <a:r>
              <a:rPr lang="zh-CN" altLang="zh-CN" sz="2800">
                <a:solidFill>
                  <a:srgbClr val="FF0000"/>
                </a:solidFill>
                <a:latin typeface="宋体" panose="02010600030101010101" pitchFamily="2" charset="-122"/>
                <a:ea typeface="宋体" panose="02010600030101010101" pitchFamily="2" charset="-122"/>
                <a:cs typeface="宋体" panose="02010600030101010101" pitchFamily="2" charset="-122"/>
              </a:rPr>
              <a:t>(1)温度：</a:t>
            </a:r>
            <a:r>
              <a:rPr lang="zh-CN" altLang="zh-CN" sz="2800">
                <a:latin typeface="宋体" panose="02010600030101010101" pitchFamily="2" charset="-122"/>
                <a:ea typeface="宋体" panose="02010600030101010101" pitchFamily="2" charset="-122"/>
                <a:cs typeface="宋体" panose="02010600030101010101" pitchFamily="2" charset="-122"/>
              </a:rPr>
              <a:t>弱电解质的电离一般是吸热过程，</a:t>
            </a:r>
            <a:r>
              <a:rPr lang="zh-CN" altLang="zh-CN" sz="2800">
                <a:solidFill>
                  <a:srgbClr val="0000FF"/>
                </a:solidFill>
                <a:latin typeface="宋体" panose="02010600030101010101" pitchFamily="2" charset="-122"/>
                <a:ea typeface="宋体" panose="02010600030101010101" pitchFamily="2" charset="-122"/>
                <a:cs typeface="宋体" panose="02010600030101010101" pitchFamily="2" charset="-122"/>
              </a:rPr>
              <a:t>升高温度</a:t>
            </a:r>
            <a:r>
              <a:rPr lang="zh-CN" altLang="zh-CN" sz="2800">
                <a:latin typeface="宋体" panose="02010600030101010101" pitchFamily="2" charset="-122"/>
                <a:ea typeface="宋体" panose="02010600030101010101" pitchFamily="2" charset="-122"/>
                <a:cs typeface="宋体" panose="02010600030101010101" pitchFamily="2" charset="-122"/>
              </a:rPr>
              <a:t>使电离平衡向电离的方向移动，</a:t>
            </a:r>
            <a:r>
              <a:rPr lang="zh-CN" altLang="zh-CN" sz="2800">
                <a:solidFill>
                  <a:srgbClr val="0000FF"/>
                </a:solidFill>
                <a:latin typeface="宋体" panose="02010600030101010101" pitchFamily="2" charset="-122"/>
                <a:ea typeface="宋体" panose="02010600030101010101" pitchFamily="2" charset="-122"/>
                <a:cs typeface="宋体" panose="02010600030101010101" pitchFamily="2" charset="-122"/>
              </a:rPr>
              <a:t>电离程度增大。</a:t>
            </a:r>
            <a:endParaRPr lang="zh-CN" altLang="zh-CN" sz="2800">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sp>
        <p:nvSpPr>
          <p:cNvPr id="30723" name="Rectangle 30"/>
          <p:cNvSpPr/>
          <p:nvPr/>
        </p:nvSpPr>
        <p:spPr>
          <a:xfrm>
            <a:off x="304800" y="2212975"/>
            <a:ext cx="8386445" cy="1465580"/>
          </a:xfrm>
          <a:prstGeom prst="rect">
            <a:avLst/>
          </a:prstGeom>
          <a:noFill/>
          <a:ln w="9525">
            <a:noFill/>
          </a:ln>
        </p:spPr>
        <p:txBody>
          <a:bodyPr anchor="ctr" anchorCtr="0"/>
          <a:lstStyle/>
          <a:p>
            <a:r>
              <a:rPr lang="zh-CN" altLang="zh-CN" sz="2800">
                <a:solidFill>
                  <a:srgbClr val="FF0000"/>
                </a:solidFill>
                <a:latin typeface="宋体" panose="02010600030101010101" pitchFamily="2" charset="-122"/>
                <a:ea typeface="宋体" panose="02010600030101010101" pitchFamily="2" charset="-122"/>
                <a:cs typeface="宋体" panose="02010600030101010101" pitchFamily="2" charset="-122"/>
              </a:rPr>
              <a:t>(2)浓度：</a:t>
            </a:r>
            <a:r>
              <a:rPr lang="zh-CN" altLang="zh-CN" sz="2800">
                <a:latin typeface="宋体" panose="02010600030101010101" pitchFamily="2" charset="-122"/>
                <a:ea typeface="宋体" panose="02010600030101010101" pitchFamily="2" charset="-122"/>
                <a:cs typeface="宋体" panose="02010600030101010101" pitchFamily="2" charset="-122"/>
              </a:rPr>
              <a:t>在一定温度下，同一弱电解质溶液，</a:t>
            </a:r>
            <a:r>
              <a:rPr lang="zh-CN" altLang="zh-CN" sz="2800">
                <a:solidFill>
                  <a:srgbClr val="0000FF"/>
                </a:solidFill>
                <a:latin typeface="宋体" panose="02010600030101010101" pitchFamily="2" charset="-122"/>
                <a:ea typeface="宋体" panose="02010600030101010101" pitchFamily="2" charset="-122"/>
                <a:cs typeface="宋体" panose="02010600030101010101" pitchFamily="2" charset="-122"/>
              </a:rPr>
              <a:t>浓度越小，</a:t>
            </a:r>
            <a:r>
              <a:rPr lang="zh-CN" altLang="zh-CN" sz="2800">
                <a:latin typeface="宋体" panose="02010600030101010101" pitchFamily="2" charset="-122"/>
                <a:ea typeface="宋体" panose="02010600030101010101" pitchFamily="2" charset="-122"/>
                <a:cs typeface="宋体" panose="02010600030101010101" pitchFamily="2" charset="-122"/>
              </a:rPr>
              <a:t>离子相互碰撞结合为分子的几率越小，</a:t>
            </a:r>
            <a:r>
              <a:rPr lang="zh-CN" altLang="zh-CN" sz="2800">
                <a:solidFill>
                  <a:srgbClr val="0000FF"/>
                </a:solidFill>
                <a:latin typeface="宋体" panose="02010600030101010101" pitchFamily="2" charset="-122"/>
                <a:ea typeface="宋体" panose="02010600030101010101" pitchFamily="2" charset="-122"/>
                <a:cs typeface="宋体" panose="02010600030101010101" pitchFamily="2" charset="-122"/>
              </a:rPr>
              <a:t>电离程度越大。</a:t>
            </a:r>
            <a:endParaRPr lang="zh-CN" altLang="zh-CN" sz="2800">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sp>
        <p:nvSpPr>
          <p:cNvPr id="30724" name="Rectangle 30"/>
          <p:cNvSpPr/>
          <p:nvPr/>
        </p:nvSpPr>
        <p:spPr>
          <a:xfrm>
            <a:off x="279400" y="3787775"/>
            <a:ext cx="8386445" cy="1465580"/>
          </a:xfrm>
          <a:prstGeom prst="rect">
            <a:avLst/>
          </a:prstGeom>
          <a:noFill/>
          <a:ln w="9525">
            <a:noFill/>
          </a:ln>
        </p:spPr>
        <p:txBody>
          <a:bodyPr anchor="ctr" anchorCtr="0"/>
          <a:lstStyle/>
          <a:p>
            <a:r>
              <a:rPr lang="zh-CN" altLang="zh-CN" sz="2800">
                <a:solidFill>
                  <a:srgbClr val="FF0000"/>
                </a:solidFill>
                <a:latin typeface="宋体" panose="02010600030101010101" pitchFamily="2" charset="-122"/>
                <a:ea typeface="宋体" panose="02010600030101010101" pitchFamily="2" charset="-122"/>
                <a:cs typeface="宋体" panose="02010600030101010101" pitchFamily="2" charset="-122"/>
              </a:rPr>
              <a:t>(3)同离子效应：</a:t>
            </a:r>
            <a:r>
              <a:rPr lang="zh-CN" altLang="zh-CN" sz="2800">
                <a:latin typeface="宋体" panose="02010600030101010101" pitchFamily="2" charset="-122"/>
                <a:ea typeface="宋体" panose="02010600030101010101" pitchFamily="2" charset="-122"/>
                <a:cs typeface="宋体" panose="02010600030101010101" pitchFamily="2" charset="-122"/>
              </a:rPr>
              <a:t>加入与弱电解质具有相同离子的电解质时，可使电离平衡向结合成弱电解质分子的方向移动，</a:t>
            </a:r>
            <a:r>
              <a:rPr lang="zh-CN" altLang="zh-CN" sz="2800">
                <a:solidFill>
                  <a:srgbClr val="0000FF"/>
                </a:solidFill>
                <a:latin typeface="宋体" panose="02010600030101010101" pitchFamily="2" charset="-122"/>
                <a:ea typeface="宋体" panose="02010600030101010101" pitchFamily="2" charset="-122"/>
                <a:cs typeface="宋体" panose="02010600030101010101" pitchFamily="2" charset="-122"/>
              </a:rPr>
              <a:t>电离程度减小。</a:t>
            </a:r>
            <a:endParaRPr lang="zh-CN" altLang="zh-CN" sz="2800">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sp>
        <p:nvSpPr>
          <p:cNvPr id="30725" name="Rectangle 30"/>
          <p:cNvSpPr/>
          <p:nvPr/>
        </p:nvSpPr>
        <p:spPr>
          <a:xfrm>
            <a:off x="330200" y="5286375"/>
            <a:ext cx="8386445" cy="1465580"/>
          </a:xfrm>
          <a:prstGeom prst="rect">
            <a:avLst/>
          </a:prstGeom>
          <a:noFill/>
          <a:ln w="9525">
            <a:noFill/>
          </a:ln>
        </p:spPr>
        <p:txBody>
          <a:bodyPr anchor="ctr" anchorCtr="0"/>
          <a:lstStyle/>
          <a:p>
            <a:r>
              <a:rPr lang="zh-CN" altLang="zh-CN" sz="2800">
                <a:solidFill>
                  <a:srgbClr val="FF0000"/>
                </a:solidFill>
                <a:latin typeface="宋体" panose="02010600030101010101" pitchFamily="2" charset="-122"/>
                <a:ea typeface="宋体" panose="02010600030101010101" pitchFamily="2" charset="-122"/>
                <a:cs typeface="宋体" panose="02010600030101010101" pitchFamily="2" charset="-122"/>
              </a:rPr>
              <a:t>(4)化学反应：</a:t>
            </a:r>
            <a:r>
              <a:rPr lang="zh-CN" altLang="zh-CN" sz="2800">
                <a:latin typeface="宋体" panose="02010600030101010101" pitchFamily="2" charset="-122"/>
                <a:ea typeface="宋体" panose="02010600030101010101" pitchFamily="2" charset="-122"/>
                <a:cs typeface="宋体" panose="02010600030101010101" pitchFamily="2" charset="-122"/>
              </a:rPr>
              <a:t>加入能与弱电解质电离出的离子发生反应的离子时，电离平衡向电离的方向移动，</a:t>
            </a:r>
            <a:r>
              <a:rPr lang="zh-CN" altLang="zh-CN" sz="2800">
                <a:solidFill>
                  <a:srgbClr val="0000FF"/>
                </a:solidFill>
                <a:latin typeface="宋体" panose="02010600030101010101" pitchFamily="2" charset="-122"/>
                <a:ea typeface="宋体" panose="02010600030101010101" pitchFamily="2" charset="-122"/>
                <a:cs typeface="宋体" panose="02010600030101010101" pitchFamily="2" charset="-122"/>
              </a:rPr>
              <a:t>电离程度增大。</a:t>
            </a:r>
            <a:endParaRPr lang="zh-CN" altLang="zh-CN" sz="2800">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121" name="Rectangle 30"/>
          <p:cNvSpPr/>
          <p:nvPr/>
        </p:nvSpPr>
        <p:spPr>
          <a:xfrm>
            <a:off x="304800" y="-74612"/>
            <a:ext cx="8480425" cy="1143000"/>
          </a:xfrm>
          <a:prstGeom prst="rect">
            <a:avLst/>
          </a:prstGeom>
          <a:noFill/>
          <a:ln w="9525">
            <a:noFill/>
          </a:ln>
        </p:spPr>
        <p:txBody>
          <a:bodyPr anchor="ctr" anchorCtr="0"/>
          <a:lstStyle/>
          <a:p>
            <a:r>
              <a:rPr lang="zh-CN" altLang="zh-CN" sz="2800">
                <a:latin typeface="华文行楷" panose="02010800040101010101" pitchFamily="2" charset="-122"/>
                <a:ea typeface="华文行楷" panose="02010800040101010101" pitchFamily="2" charset="-122"/>
              </a:rPr>
              <a:t>分析改变下列条件对</a:t>
            </a:r>
            <a:r>
              <a:rPr lang="zh-CN" altLang="zh-CN" sz="2800">
                <a:solidFill>
                  <a:srgbClr val="FF0000"/>
                </a:solidFill>
                <a:latin typeface="华文行楷" panose="02010800040101010101" pitchFamily="2" charset="-122"/>
                <a:ea typeface="华文行楷" panose="02010800040101010101" pitchFamily="2" charset="-122"/>
              </a:rPr>
              <a:t>氨水</a:t>
            </a:r>
            <a:r>
              <a:rPr lang="zh-CN" altLang="zh-CN" sz="2800">
                <a:latin typeface="华文行楷" panose="02010800040101010101" pitchFamily="2" charset="-122"/>
                <a:ea typeface="华文行楷" panose="02010800040101010101" pitchFamily="2" charset="-122"/>
              </a:rPr>
              <a:t>电离平衡的影响，填写下表：</a:t>
            </a:r>
            <a:endParaRPr lang="zh-CN" altLang="zh-CN" sz="2800">
              <a:latin typeface="华文行楷" panose="02010800040101010101" pitchFamily="2" charset="-122"/>
              <a:ea typeface="华文行楷" panose="02010800040101010101" pitchFamily="2" charset="-122"/>
            </a:endParaRPr>
          </a:p>
        </p:txBody>
      </p:sp>
      <p:graphicFrame>
        <p:nvGraphicFramePr>
          <p:cNvPr id="5122" name="表格 5121"/>
          <p:cNvGraphicFramePr>
            <a:graphicFrameLocks noGrp="1"/>
          </p:cNvGraphicFramePr>
          <p:nvPr>
            <p:custDataLst>
              <p:tags r:id="rId3"/>
            </p:custDataLst>
          </p:nvPr>
        </p:nvGraphicFramePr>
        <p:xfrm>
          <a:off x="601663" y="960438"/>
          <a:ext cx="7856538" cy="4999038"/>
        </p:xfrm>
        <a:graphic>
          <a:graphicData uri="http://schemas.openxmlformats.org/drawingml/2006/table">
            <a:tbl>
              <a:tblPr/>
              <a:tblGrid>
                <a:gridCol w="2352675"/>
                <a:gridCol w="1584325"/>
                <a:gridCol w="806450"/>
                <a:gridCol w="891540"/>
                <a:gridCol w="1013460"/>
                <a:gridCol w="1208088"/>
              </a:tblGrid>
              <a:tr h="625475">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条件改变</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平衡移动方向</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i="1">
                          <a:solidFill>
                            <a:srgbClr val="000000"/>
                          </a:solidFill>
                          <a:latin typeface="Times New Roman" panose="02020603050405020304" pitchFamily="18" charset="0"/>
                          <a:ea typeface="黑体" panose="02010609060101010101" pitchFamily="49" charset="-122"/>
                        </a:rPr>
                        <a:t>c</a:t>
                      </a:r>
                      <a:r>
                        <a:rPr lang="en-US" altLang="zh-CN" sz="1800">
                          <a:solidFill>
                            <a:srgbClr val="000000"/>
                          </a:solidFill>
                          <a:latin typeface="Times New Roman" panose="02020603050405020304" pitchFamily="18" charset="0"/>
                          <a:ea typeface="黑体" panose="02010609060101010101" pitchFamily="49" charset="-122"/>
                        </a:rPr>
                        <a:t>(</a:t>
                      </a:r>
                      <a:r>
                        <a:rPr kumimoji="1" lang="en-US" altLang="zh-CN" sz="1800" noProof="0">
                          <a:effectLst>
                            <a:outerShdw blurRad="38100" dist="38100" dir="2700000" algn="tl">
                              <a:srgbClr val="C0C0C0"/>
                            </a:outerShdw>
                          </a:effectLst>
                          <a:ea typeface="楷体_GB2312" pitchFamily="49" charset="-122"/>
                          <a:cs typeface="Times New Roman" panose="02020603050405020304" pitchFamily="18" charset="0"/>
                          <a:sym typeface="+mn-ea"/>
                        </a:rPr>
                        <a:t>OH </a:t>
                      </a:r>
                      <a:r>
                        <a:rPr kumimoji="1" lang="en-US" altLang="zh-CN" sz="1800" baseline="30000" noProof="0">
                          <a:effectLst>
                            <a:outerShdw blurRad="38100" dist="38100" dir="2700000" algn="tl">
                              <a:srgbClr val="C0C0C0"/>
                            </a:outerShdw>
                          </a:effectLst>
                          <a:ea typeface="楷体_GB2312" pitchFamily="49" charset="-122"/>
                          <a:cs typeface="Times New Roman" panose="02020603050405020304" pitchFamily="18" charset="0"/>
                          <a:sym typeface="+mn-ea"/>
                        </a:rPr>
                        <a:t>-</a:t>
                      </a:r>
                      <a:r>
                        <a:rPr lang="en-US" altLang="zh-CN" sz="1800">
                          <a:solidFill>
                            <a:srgbClr val="000000"/>
                          </a:solidFill>
                          <a:latin typeface="Times New Roman" panose="02020603050405020304" pitchFamily="18" charset="0"/>
                          <a:ea typeface="黑体" panose="02010609060101010101" pitchFamily="49" charset="-122"/>
                        </a:rPr>
                        <a:t>)</a:t>
                      </a:r>
                      <a:endParaRPr lang="en-US" altLang="en-US" sz="1800" i="1">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i="1">
                          <a:solidFill>
                            <a:srgbClr val="000000"/>
                          </a:solidFill>
                          <a:latin typeface="Times New Roman" panose="02020603050405020304" pitchFamily="18" charset="0"/>
                          <a:ea typeface="黑体" panose="02010609060101010101" pitchFamily="49" charset="-122"/>
                        </a:rPr>
                        <a:t>n</a:t>
                      </a:r>
                      <a:r>
                        <a:rPr lang="en-US" altLang="zh-CN" sz="1800">
                          <a:solidFill>
                            <a:srgbClr val="000000"/>
                          </a:solidFill>
                          <a:latin typeface="Times New Roman" panose="02020603050405020304" pitchFamily="18" charset="0"/>
                          <a:ea typeface="黑体" panose="02010609060101010101" pitchFamily="49" charset="-122"/>
                        </a:rPr>
                        <a:t>(</a:t>
                      </a:r>
                      <a:r>
                        <a:rPr kumimoji="1" lang="en-US" altLang="zh-CN" sz="1800" noProof="0">
                          <a:effectLst>
                            <a:outerShdw blurRad="38100" dist="38100" dir="2700000" algn="tl">
                              <a:srgbClr val="C0C0C0"/>
                            </a:outerShdw>
                          </a:effectLst>
                          <a:ea typeface="楷体_GB2312" pitchFamily="49" charset="-122"/>
                          <a:cs typeface="Times New Roman" panose="02020603050405020304" pitchFamily="18" charset="0"/>
                          <a:sym typeface="+mn-ea"/>
                        </a:rPr>
                        <a:t>OH </a:t>
                      </a:r>
                      <a:r>
                        <a:rPr kumimoji="1" lang="en-US" altLang="zh-CN" sz="1800" baseline="30000" noProof="0">
                          <a:effectLst>
                            <a:outerShdw blurRad="38100" dist="38100" dir="2700000" algn="tl">
                              <a:srgbClr val="C0C0C0"/>
                            </a:outerShdw>
                          </a:effectLst>
                          <a:ea typeface="楷体_GB2312" pitchFamily="49" charset="-122"/>
                          <a:cs typeface="Times New Roman" panose="02020603050405020304" pitchFamily="18" charset="0"/>
                          <a:sym typeface="+mn-ea"/>
                        </a:rPr>
                        <a:t>-</a:t>
                      </a:r>
                      <a:r>
                        <a:rPr lang="en-US" altLang="zh-CN" sz="1800">
                          <a:solidFill>
                            <a:srgbClr val="000000"/>
                          </a:solidFill>
                          <a:latin typeface="Times New Roman" panose="02020603050405020304" pitchFamily="18" charset="0"/>
                          <a:ea typeface="黑体" panose="02010609060101010101" pitchFamily="49" charset="-122"/>
                        </a:rPr>
                        <a:t>)</a:t>
                      </a:r>
                      <a:endParaRPr lang="en-US" altLang="en-US" sz="1800" i="1">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电离程度</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导电能力</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3888">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升高温度</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5475">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加H</a:t>
                      </a:r>
                      <a:r>
                        <a:rPr lang="en-US" altLang="zh-CN" sz="1800" baseline="-25000">
                          <a:solidFill>
                            <a:srgbClr val="000000"/>
                          </a:solidFill>
                          <a:latin typeface="Times New Roman" panose="02020603050405020304" pitchFamily="18" charset="0"/>
                          <a:ea typeface="黑体" panose="02010609060101010101" pitchFamily="49" charset="-122"/>
                        </a:rPr>
                        <a:t>2</a:t>
                      </a:r>
                      <a:r>
                        <a:rPr lang="en-US" altLang="zh-CN" sz="1800">
                          <a:solidFill>
                            <a:srgbClr val="000000"/>
                          </a:solidFill>
                          <a:latin typeface="Times New Roman" panose="02020603050405020304" pitchFamily="18" charset="0"/>
                          <a:ea typeface="黑体" panose="02010609060101010101" pitchFamily="49" charset="-122"/>
                        </a:rPr>
                        <a:t>O</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3887">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通HCl</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5475">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加少量NaOH(s)</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5475">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加少量</a:t>
                      </a:r>
                      <a:r>
                        <a:rPr kumimoji="1" lang="en-US" altLang="zh-CN" sz="1800" noProof="0">
                          <a:ea typeface="楷体_GB2312" pitchFamily="49" charset="-122"/>
                          <a:cs typeface="Times New Roman" panose="02020603050405020304" pitchFamily="18" charset="0"/>
                          <a:sym typeface="+mn-ea"/>
                        </a:rPr>
                        <a:t>N</a:t>
                      </a:r>
                      <a:r>
                        <a:rPr kumimoji="1" lang="en-US" altLang="zh-CN" sz="1800" noProof="0">
                          <a:effectLst>
                            <a:outerShdw blurRad="38100" dist="38100" dir="2700000" algn="tl">
                              <a:srgbClr val="C0C0C0"/>
                            </a:outerShdw>
                          </a:effectLst>
                          <a:ea typeface="楷体_GB2312" pitchFamily="49" charset="-122"/>
                          <a:cs typeface="Times New Roman" panose="02020603050405020304" pitchFamily="18" charset="0"/>
                          <a:sym typeface="+mn-ea"/>
                        </a:rPr>
                        <a:t>H</a:t>
                      </a:r>
                      <a:r>
                        <a:rPr kumimoji="1" lang="en-US" altLang="zh-CN" sz="1800" baseline="-25000" noProof="0">
                          <a:effectLst>
                            <a:outerShdw blurRad="38100" dist="38100" dir="2700000" algn="tl">
                              <a:srgbClr val="C0C0C0"/>
                            </a:outerShdw>
                          </a:effectLst>
                          <a:ea typeface="楷体_GB2312" pitchFamily="49" charset="-122"/>
                          <a:cs typeface="Times New Roman" panose="02020603050405020304" pitchFamily="18" charset="0"/>
                          <a:sym typeface="+mn-ea"/>
                        </a:rPr>
                        <a:t>4</a:t>
                      </a:r>
                      <a:r>
                        <a:rPr lang="en-US" altLang="zh-CN" sz="1800">
                          <a:solidFill>
                            <a:srgbClr val="000000"/>
                          </a:solidFill>
                          <a:latin typeface="Times New Roman" panose="02020603050405020304" pitchFamily="18" charset="0"/>
                          <a:ea typeface="黑体" panose="02010609060101010101" pitchFamily="49" charset="-122"/>
                        </a:rPr>
                        <a:t>Cl (s)</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3888">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sym typeface="+mn-ea"/>
                        </a:rPr>
                        <a:t>通</a:t>
                      </a:r>
                      <a:r>
                        <a:rPr kumimoji="1" lang="en-US" altLang="zh-CN" sz="1800" noProof="0">
                          <a:ea typeface="楷体_GB2312" pitchFamily="49" charset="-122"/>
                          <a:cs typeface="Times New Roman" panose="02020603050405020304" pitchFamily="18" charset="0"/>
                          <a:sym typeface="+mn-ea"/>
                        </a:rPr>
                        <a:t>N</a:t>
                      </a:r>
                      <a:r>
                        <a:rPr kumimoji="1" lang="en-US" altLang="zh-CN" sz="1800" noProof="0">
                          <a:effectLst>
                            <a:outerShdw blurRad="38100" dist="38100" dir="2700000" algn="tl">
                              <a:srgbClr val="C0C0C0"/>
                            </a:outerShdw>
                          </a:effectLst>
                          <a:ea typeface="楷体_GB2312" pitchFamily="49" charset="-122"/>
                          <a:cs typeface="Times New Roman" panose="02020603050405020304" pitchFamily="18" charset="0"/>
                          <a:sym typeface="+mn-ea"/>
                        </a:rPr>
                        <a:t>H</a:t>
                      </a:r>
                      <a:r>
                        <a:rPr kumimoji="1" lang="en-US" altLang="zh-CN" sz="1800" baseline="-25000" noProof="0">
                          <a:effectLst>
                            <a:outerShdw blurRad="38100" dist="38100" dir="2700000" algn="tl">
                              <a:srgbClr val="C0C0C0"/>
                            </a:outerShdw>
                          </a:effectLst>
                          <a:ea typeface="楷体_GB2312" pitchFamily="49" charset="-122"/>
                          <a:cs typeface="Times New Roman" panose="02020603050405020304" pitchFamily="18" charset="0"/>
                          <a:sym typeface="+mn-ea"/>
                        </a:rPr>
                        <a:t>3</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5475">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r>
                        <a:rPr lang="en-US" altLang="zh-CN" sz="1800">
                          <a:solidFill>
                            <a:srgbClr val="000000"/>
                          </a:solidFill>
                          <a:latin typeface="Times New Roman" panose="02020603050405020304" pitchFamily="18" charset="0"/>
                          <a:ea typeface="黑体" panose="02010609060101010101" pitchFamily="49" charset="-122"/>
                        </a:rPr>
                        <a:t>加入</a:t>
                      </a:r>
                      <a:r>
                        <a:rPr kumimoji="1" lang="en-US" altLang="zh-CN" sz="1800" noProof="0">
                          <a:ea typeface="楷体_GB2312" pitchFamily="49" charset="-122"/>
                          <a:cs typeface="Times New Roman" panose="02020603050405020304" pitchFamily="18" charset="0"/>
                          <a:sym typeface="+mn-ea"/>
                        </a:rPr>
                        <a:t>Fe</a:t>
                      </a:r>
                      <a:r>
                        <a:rPr lang="en-US" altLang="zh-CN" sz="1800">
                          <a:solidFill>
                            <a:srgbClr val="000000"/>
                          </a:solidFill>
                          <a:sym typeface="+mn-ea"/>
                        </a:rPr>
                        <a:t>Cl</a:t>
                      </a:r>
                      <a:r>
                        <a:rPr lang="en-US" altLang="zh-CN" sz="1800" baseline="-25000">
                          <a:solidFill>
                            <a:srgbClr val="000000"/>
                          </a:solidFill>
                          <a:sym typeface="+mn-ea"/>
                        </a:rPr>
                        <a:t>3</a:t>
                      </a:r>
                      <a:r>
                        <a:rPr lang="en-US" altLang="zh-CN" sz="1800">
                          <a:solidFill>
                            <a:srgbClr val="000000"/>
                          </a:solidFill>
                          <a:sym typeface="+mn-ea"/>
                        </a:rPr>
                        <a:t> (s)</a:t>
                      </a:r>
                      <a:endParaRPr lang="en-US" altLang="en-US" sz="1800">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lvl1pPr marL="0" lvl="0" indent="0" algn="l" defTabSz="914400" rtl="0" eaLnBrk="1" fontAlgn="base" latinLnBrk="0" hangingPunct="1">
                        <a:lnSpc>
                          <a:spcPct val="100000"/>
                        </a:lnSpc>
                        <a:spcBef>
                          <a:spcPct val="0"/>
                        </a:spcBef>
                        <a:spcAft>
                          <a:spcPct val="0"/>
                        </a:spcAft>
                        <a:buNone/>
                        <a:defRPr sz="1800" b="1" i="0" u="none" kern="1200" baseline="0">
                          <a:solidFill>
                            <a:schemeClr val="tx1"/>
                          </a:solidFill>
                          <a:latin typeface="Times New Roman" panose="02020603050405020304" pitchFamily="18"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imes New Roman" panose="02020603050405020304" pitchFamily="18" charset="0"/>
                          <a:ea typeface="黑体" panose="02010609060101010101" pitchFamily="49" charset="-122"/>
                          <a:cs typeface="+mn-cs"/>
                        </a:defRPr>
                      </a:lvl5pPr>
                    </a:lstStyle>
                    <a:p>
                      <a:pPr lvl="0" algn="ctr">
                        <a:buNone/>
                      </a:pPr>
                      <a:endParaRPr lang="en-US" altLang="en-US" sz="1000" b="0" u="sng">
                        <a:solidFill>
                          <a:srgbClr val="000000"/>
                        </a:solidFill>
                        <a:latin typeface="Times New Roman" panose="02020603050405020304" pitchFamily="18" charset="0"/>
                        <a:ea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54645" name="Text Box 21"/>
          <p:cNvSpPr txBox="1">
            <a:spLocks noChangeArrowheads="1"/>
          </p:cNvSpPr>
          <p:nvPr/>
        </p:nvSpPr>
        <p:spPr bwMode="auto">
          <a:xfrm>
            <a:off x="1445260" y="6172835"/>
            <a:ext cx="6445250" cy="583565"/>
          </a:xfrm>
          <a:prstGeom prst="rect">
            <a:avLst/>
          </a:prstGeom>
          <a:noFill/>
          <a:ln w="9525">
            <a:noFill/>
            <a:miter lim="800000"/>
          </a:ln>
          <a:effectLst/>
        </p:spPr>
        <p:txBody>
          <a:bodyPr wrap="square">
            <a:spAutoFit/>
          </a:bodyPr>
          <a:lstStyle/>
          <a:p>
            <a:pPr marR="0" defTabSz="914400">
              <a:buClrTx/>
              <a:buSzTx/>
              <a:buFontTx/>
              <a:buNone/>
              <a:defRPr/>
            </a:pPr>
            <a:r>
              <a:rPr kumimoji="1" lang="en-US" altLang="zh-CN" sz="3200" kern="1200" cap="none" spc="0" normalizeH="0" baseline="0" noProof="0">
                <a:latin typeface="Times New Roman" panose="02020603050405020304" pitchFamily="18" charset="0"/>
                <a:ea typeface="楷体_GB2312" pitchFamily="49" charset="-122"/>
                <a:cs typeface="Times New Roman" panose="02020603050405020304" pitchFamily="18" charset="0"/>
              </a:rPr>
              <a:t>  N</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H</a:t>
            </a:r>
            <a:r>
              <a:rPr kumimoji="1" lang="en-US" altLang="zh-CN" sz="3200" kern="1200" cap="none" spc="0" normalizeH="0" baseline="-25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3</a:t>
            </a:r>
            <a:r>
              <a:rPr kumimoji="1" lang="en-US" altLang="zh-CN" sz="3200" kern="1200" cap="none" spc="0" normalizeH="0" noProof="0">
                <a:effectLst>
                  <a:outerShdw blurRad="38100" dist="38100" dir="2700000" algn="tl">
                    <a:srgbClr val="C0C0C0"/>
                  </a:outerShdw>
                </a:effectLst>
                <a:latin typeface="Arial" panose="020b0604020202020204" pitchFamily="34" charset="0"/>
                <a:ea typeface="楷体_GB2312" pitchFamily="49" charset="-122"/>
                <a:cs typeface="Arial" panose="020b0604020202020204" pitchFamily="34" charset="0"/>
              </a:rPr>
              <a:t>·H</a:t>
            </a:r>
            <a:r>
              <a:rPr kumimoji="1" lang="en-US" altLang="zh-CN" sz="3200" kern="1200" cap="none" spc="0" normalizeH="0" baseline="-25000" noProof="0">
                <a:effectLst>
                  <a:outerShdw blurRad="38100" dist="38100" dir="2700000" algn="tl">
                    <a:srgbClr val="C0C0C0"/>
                  </a:outerShdw>
                </a:effectLst>
                <a:latin typeface="Arial" panose="020b0604020202020204" pitchFamily="34" charset="0"/>
                <a:ea typeface="楷体_GB2312" pitchFamily="49" charset="-122"/>
                <a:cs typeface="Arial" panose="020b0604020202020204" pitchFamily="34" charset="0"/>
              </a:rPr>
              <a:t>2</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O          O</a:t>
            </a:r>
            <a:r>
              <a:rPr kumimoji="1" lang="en-US" altLang="zh-CN" sz="3200" noProof="0">
                <a:effectLst>
                  <a:outerShdw blurRad="38100" dist="38100" dir="2700000" algn="tl">
                    <a:srgbClr val="C0C0C0"/>
                  </a:outerShdw>
                </a:effectLst>
                <a:ea typeface="楷体_GB2312" pitchFamily="49" charset="-122"/>
                <a:cs typeface="Times New Roman" panose="02020603050405020304" pitchFamily="18" charset="0"/>
                <a:sym typeface="+mn-ea"/>
              </a:rPr>
              <a:t>H</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kern="1200" cap="none" spc="0" normalizeH="0" baseline="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 </a:t>
            </a:r>
            <a:r>
              <a:rPr kumimoji="1" lang="en-US" altLang="zh-CN" sz="3200" noProof="0">
                <a:ea typeface="楷体_GB2312" pitchFamily="49" charset="-122"/>
                <a:cs typeface="Times New Roman" panose="02020603050405020304" pitchFamily="18" charset="0"/>
                <a:sym typeface="+mn-ea"/>
              </a:rPr>
              <a:t>N</a:t>
            </a:r>
            <a:r>
              <a:rPr kumimoji="1" lang="en-US" altLang="zh-CN" sz="3200" noProof="0">
                <a:effectLst>
                  <a:outerShdw blurRad="38100" dist="38100" dir="2700000" algn="tl">
                    <a:srgbClr val="C0C0C0"/>
                  </a:outerShdw>
                </a:effectLst>
                <a:ea typeface="楷体_GB2312" pitchFamily="49" charset="-122"/>
                <a:cs typeface="Times New Roman" panose="02020603050405020304" pitchFamily="18" charset="0"/>
                <a:sym typeface="+mn-ea"/>
              </a:rPr>
              <a:t>H</a:t>
            </a:r>
            <a:r>
              <a:rPr kumimoji="1" lang="en-US" altLang="zh-CN" sz="3200" baseline="-25000" noProof="0">
                <a:effectLst>
                  <a:outerShdw blurRad="38100" dist="38100" dir="2700000" algn="tl">
                    <a:srgbClr val="C0C0C0"/>
                  </a:outerShdw>
                </a:effectLst>
                <a:ea typeface="楷体_GB2312" pitchFamily="49" charset="-122"/>
                <a:cs typeface="Times New Roman" panose="02020603050405020304" pitchFamily="18" charset="0"/>
                <a:sym typeface="+mn-ea"/>
              </a:rPr>
              <a:t>4</a:t>
            </a:r>
            <a:r>
              <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rPr>
              <a:t>+</a:t>
            </a:r>
            <a:endParaRPr kumimoji="1" lang="en-US" altLang="zh-CN" sz="3200" kern="1200" cap="none" spc="0" normalizeH="0" baseline="30000" noProof="0">
              <a:effectLst>
                <a:outerShdw blurRad="38100" dist="38100" dir="2700000" algn="tl">
                  <a:srgbClr val="C0C0C0"/>
                </a:outerShdw>
              </a:effectLst>
              <a:latin typeface="Times New Roman" panose="02020603050405020304" pitchFamily="18" charset="0"/>
              <a:ea typeface="楷体_GB2312" pitchFamily="49" charset="-122"/>
              <a:cs typeface="Times New Roman" panose="02020603050405020304" pitchFamily="18" charset="0"/>
            </a:endParaRPr>
          </a:p>
        </p:txBody>
      </p:sp>
      <p:pic>
        <p:nvPicPr>
          <p:cNvPr id="5188" name="Picture 6"/>
          <p:cNvPicPr>
            <a:picLocks noChangeAspect="1"/>
          </p:cNvPicPr>
          <p:nvPr/>
        </p:nvPicPr>
        <p:blipFill>
          <a:blip r:embed="rId4"/>
          <a:stretch>
            <a:fillRect/>
          </a:stretch>
        </p:blipFill>
        <p:spPr>
          <a:xfrm>
            <a:off x="3429000" y="6249035"/>
            <a:ext cx="914400" cy="434975"/>
          </a:xfrm>
          <a:prstGeom prst="rect">
            <a:avLst/>
          </a:prstGeom>
          <a:noFill/>
          <a:ln w="9525">
            <a:noFill/>
          </a:ln>
        </p:spPr>
      </p:pic>
      <p:sp>
        <p:nvSpPr>
          <p:cNvPr id="17411" name="Rectangle 4"/>
          <p:cNvSpPr/>
          <p:nvPr/>
        </p:nvSpPr>
        <p:spPr>
          <a:xfrm>
            <a:off x="2895600" y="1600200"/>
            <a:ext cx="1679575" cy="612775"/>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向右移动</a:t>
            </a: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FF0000"/>
              </a:solidFill>
              <a:latin typeface="隶书" panose="02010509060101010101" pitchFamily="49" charset="-122"/>
              <a:ea typeface="隶书" panose="02010509060101010101" pitchFamily="49" charset="-122"/>
            </a:endParaRPr>
          </a:p>
        </p:txBody>
      </p:sp>
      <p:sp>
        <p:nvSpPr>
          <p:cNvPr id="2" name="Rectangle 4"/>
          <p:cNvSpPr/>
          <p:nvPr/>
        </p:nvSpPr>
        <p:spPr>
          <a:xfrm>
            <a:off x="4495800" y="1600200"/>
            <a:ext cx="908050" cy="501650"/>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3" name="Rectangle 4"/>
          <p:cNvSpPr/>
          <p:nvPr/>
        </p:nvSpPr>
        <p:spPr>
          <a:xfrm>
            <a:off x="5300663" y="1592263"/>
            <a:ext cx="909637" cy="534987"/>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4" name="Rectangle 4"/>
          <p:cNvSpPr/>
          <p:nvPr/>
        </p:nvSpPr>
        <p:spPr>
          <a:xfrm>
            <a:off x="6210300" y="1592263"/>
            <a:ext cx="908050" cy="534988"/>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增大</a:t>
            </a: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fontAlgn="base">
              <a:spcBef>
                <a:spcPct val="20000"/>
              </a:spcBef>
            </a:pP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FF0000"/>
              </a:solidFill>
              <a:latin typeface="隶书" panose="02010509060101010101" pitchFamily="49" charset="-122"/>
              <a:ea typeface="隶书" panose="02010509060101010101" pitchFamily="49" charset="-122"/>
            </a:endParaRPr>
          </a:p>
        </p:txBody>
      </p:sp>
      <p:sp>
        <p:nvSpPr>
          <p:cNvPr id="5" name="Rectangle 4"/>
          <p:cNvSpPr/>
          <p:nvPr/>
        </p:nvSpPr>
        <p:spPr>
          <a:xfrm>
            <a:off x="7343775" y="1576388"/>
            <a:ext cx="908050" cy="525463"/>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增</a:t>
            </a:r>
            <a:r>
              <a:rPr lang="zh-CN" altLang="en-US" sz="2400" b="0" u="sng" strike="noStrike" noProof="1">
                <a:solidFill>
                  <a:srgbClr val="FF0000"/>
                </a:solidFill>
                <a:latin typeface="隶书" panose="02010509060101010101" pitchFamily="49" charset="-122"/>
                <a:ea typeface="隶书" panose="02010509060101010101" pitchFamily="49" charset="-122"/>
                <a:cs typeface="+mn-cs"/>
                <a:sym typeface="+mn-ea"/>
              </a:rPr>
              <a:t>强</a:t>
            </a: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fontAlgn="base">
              <a:spcBef>
                <a:spcPct val="20000"/>
              </a:spcBef>
            </a:pP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FF0000"/>
              </a:solidFill>
              <a:latin typeface="隶书" panose="02010509060101010101" pitchFamily="49" charset="-122"/>
              <a:ea typeface="隶书" panose="02010509060101010101" pitchFamily="49" charset="-122"/>
            </a:endParaRPr>
          </a:p>
        </p:txBody>
      </p:sp>
      <p:sp>
        <p:nvSpPr>
          <p:cNvPr id="6" name="Rectangle 4"/>
          <p:cNvSpPr/>
          <p:nvPr/>
        </p:nvSpPr>
        <p:spPr>
          <a:xfrm>
            <a:off x="2905125" y="2169795"/>
            <a:ext cx="1679575" cy="611188"/>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0000FF"/>
                </a:solidFill>
                <a:latin typeface="隶书" panose="02010509060101010101" pitchFamily="49" charset="-122"/>
                <a:ea typeface="隶书" panose="02010509060101010101" pitchFamily="49" charset="-122"/>
                <a:cs typeface="+mn-cs"/>
                <a:sym typeface="+mn-ea"/>
              </a:rPr>
              <a:t>向右移动</a:t>
            </a:r>
            <a:endParaRPr lang="en-US" altLang="en-US" sz="2400" b="0" u="sng" strike="noStrike" noProof="1">
              <a:solidFill>
                <a:srgbClr val="0000FF"/>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0000FF"/>
              </a:solidFill>
              <a:latin typeface="隶书" panose="02010509060101010101" pitchFamily="49" charset="-122"/>
              <a:ea typeface="隶书" panose="02010509060101010101" pitchFamily="49" charset="-122"/>
            </a:endParaRPr>
          </a:p>
        </p:txBody>
      </p:sp>
      <p:sp>
        <p:nvSpPr>
          <p:cNvPr id="7" name="Rectangle 4"/>
          <p:cNvSpPr/>
          <p:nvPr/>
        </p:nvSpPr>
        <p:spPr>
          <a:xfrm>
            <a:off x="4508500" y="2209483"/>
            <a:ext cx="904875"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8" name="Rectangle 4"/>
          <p:cNvSpPr/>
          <p:nvPr/>
        </p:nvSpPr>
        <p:spPr>
          <a:xfrm>
            <a:off x="5334000" y="2209483"/>
            <a:ext cx="908050" cy="534987"/>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9" name="Rectangle 4"/>
          <p:cNvSpPr/>
          <p:nvPr/>
        </p:nvSpPr>
        <p:spPr>
          <a:xfrm>
            <a:off x="6248400" y="2219325"/>
            <a:ext cx="908050" cy="534988"/>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10" name="Rectangle 4"/>
          <p:cNvSpPr/>
          <p:nvPr/>
        </p:nvSpPr>
        <p:spPr>
          <a:xfrm>
            <a:off x="7394575" y="2232025"/>
            <a:ext cx="908050" cy="527050"/>
          </a:xfrm>
          <a:prstGeom prst="rect">
            <a:avLst/>
          </a:prstGeom>
          <a:noFill/>
          <a:ln w="9525">
            <a:noFill/>
          </a:ln>
        </p:spPr>
        <p:txBody>
          <a:bodyPr lIns="91395" tIns="45697" rIns="91395" bIns="45697" anchor="t" anchorCtr="0"/>
          <a:lstStyle/>
          <a:p>
            <a:pPr fontAlgn="base">
              <a:spcBef>
                <a:spcPct val="20000"/>
              </a:spcBef>
            </a:pPr>
            <a:r>
              <a:rPr lang="zh-CN" altLang="en-US" sz="2400" b="0" u="sng" strike="noStrike" noProof="1">
                <a:solidFill>
                  <a:srgbClr val="0000FF"/>
                </a:solidFill>
                <a:latin typeface="隶书" panose="02010509060101010101" pitchFamily="49" charset="-122"/>
                <a:ea typeface="隶书" panose="02010509060101010101" pitchFamily="49" charset="-122"/>
                <a:cs typeface="+mn-cs"/>
              </a:rPr>
              <a:t>减弱</a:t>
            </a:r>
            <a:endParaRPr lang="en-US" altLang="en-US" sz="2400" b="0" u="sng" strike="noStrike" noProof="1">
              <a:solidFill>
                <a:srgbClr val="0000FF"/>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0000FF"/>
              </a:solidFill>
              <a:latin typeface="隶书" panose="02010509060101010101" pitchFamily="49" charset="-122"/>
              <a:ea typeface="隶书" panose="02010509060101010101" pitchFamily="49" charset="-122"/>
            </a:endParaRPr>
          </a:p>
        </p:txBody>
      </p:sp>
      <p:sp>
        <p:nvSpPr>
          <p:cNvPr id="11" name="Rectangle 4"/>
          <p:cNvSpPr/>
          <p:nvPr/>
        </p:nvSpPr>
        <p:spPr>
          <a:xfrm>
            <a:off x="4554855" y="2876550"/>
            <a:ext cx="908050" cy="767715"/>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12" name="Rectangle 4"/>
          <p:cNvSpPr/>
          <p:nvPr/>
        </p:nvSpPr>
        <p:spPr>
          <a:xfrm>
            <a:off x="5384800" y="2876550"/>
            <a:ext cx="909638" cy="536575"/>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13" name="Rectangle 4"/>
          <p:cNvSpPr/>
          <p:nvPr/>
        </p:nvSpPr>
        <p:spPr>
          <a:xfrm>
            <a:off x="6242050" y="2874963"/>
            <a:ext cx="904875" cy="533400"/>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14" name="Rectangle 4"/>
          <p:cNvSpPr/>
          <p:nvPr/>
        </p:nvSpPr>
        <p:spPr>
          <a:xfrm>
            <a:off x="2957513" y="2836863"/>
            <a:ext cx="1677988" cy="611188"/>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向</a:t>
            </a:r>
            <a:r>
              <a:rPr lang="en-US" altLang="zh-CN" sz="2400" b="0" u="sng">
                <a:solidFill>
                  <a:srgbClr val="FF0000"/>
                </a:solidFill>
                <a:latin typeface="隶书" panose="02010509060101010101" pitchFamily="49" charset="-122"/>
                <a:ea typeface="隶书" panose="02010509060101010101" pitchFamily="49" charset="-122"/>
                <a:sym typeface="+mn-ea"/>
              </a:rPr>
              <a:t>右</a:t>
            </a: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移动</a:t>
            </a: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FF0000"/>
              </a:solidFill>
              <a:latin typeface="隶书" panose="02010509060101010101" pitchFamily="49" charset="-122"/>
              <a:ea typeface="隶书" panose="02010509060101010101" pitchFamily="49" charset="-122"/>
            </a:endParaRPr>
          </a:p>
        </p:txBody>
      </p:sp>
      <p:sp>
        <p:nvSpPr>
          <p:cNvPr id="15" name="Rectangle 4"/>
          <p:cNvSpPr/>
          <p:nvPr/>
        </p:nvSpPr>
        <p:spPr>
          <a:xfrm>
            <a:off x="7394575" y="2836863"/>
            <a:ext cx="908050" cy="525462"/>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a:t>
            </a: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强</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16" name="Rectangle 4"/>
          <p:cNvSpPr/>
          <p:nvPr/>
        </p:nvSpPr>
        <p:spPr>
          <a:xfrm>
            <a:off x="5387975" y="3529013"/>
            <a:ext cx="903288" cy="533400"/>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17" name="Rectangle 4"/>
          <p:cNvSpPr/>
          <p:nvPr/>
        </p:nvSpPr>
        <p:spPr>
          <a:xfrm>
            <a:off x="4556125" y="3530600"/>
            <a:ext cx="903288" cy="533400"/>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18" name="Rectangle 4"/>
          <p:cNvSpPr/>
          <p:nvPr/>
        </p:nvSpPr>
        <p:spPr>
          <a:xfrm>
            <a:off x="2957513" y="3516313"/>
            <a:ext cx="1677988" cy="612775"/>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0000FF"/>
                </a:solidFill>
                <a:latin typeface="隶书" panose="02010509060101010101" pitchFamily="49" charset="-122"/>
                <a:ea typeface="隶书" panose="02010509060101010101" pitchFamily="49" charset="-122"/>
                <a:cs typeface="+mn-cs"/>
                <a:sym typeface="+mn-ea"/>
              </a:rPr>
              <a:t>向</a:t>
            </a:r>
            <a:r>
              <a:rPr lang="zh-CN" altLang="en-US" sz="2400" b="0" u="sng">
                <a:solidFill>
                  <a:srgbClr val="0000FF"/>
                </a:solidFill>
                <a:latin typeface="隶书" panose="02010509060101010101" pitchFamily="49" charset="-122"/>
                <a:ea typeface="隶书" panose="02010509060101010101" pitchFamily="49" charset="-122"/>
                <a:sym typeface="+mn-ea"/>
              </a:rPr>
              <a:t>左</a:t>
            </a:r>
            <a:r>
              <a:rPr lang="en-US" altLang="zh-CN" sz="2400" b="0" u="sng" strike="noStrike" noProof="1">
                <a:solidFill>
                  <a:srgbClr val="0000FF"/>
                </a:solidFill>
                <a:latin typeface="隶书" panose="02010509060101010101" pitchFamily="49" charset="-122"/>
                <a:ea typeface="隶书" panose="02010509060101010101" pitchFamily="49" charset="-122"/>
                <a:cs typeface="+mn-cs"/>
                <a:sym typeface="+mn-ea"/>
              </a:rPr>
              <a:t>移动</a:t>
            </a:r>
            <a:endParaRPr lang="en-US" altLang="en-US" sz="2400" b="0" u="sng" strike="noStrike" noProof="1">
              <a:solidFill>
                <a:srgbClr val="0000FF"/>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0000FF"/>
              </a:solidFill>
              <a:latin typeface="隶书" panose="02010509060101010101" pitchFamily="49" charset="-122"/>
              <a:ea typeface="隶书" panose="02010509060101010101" pitchFamily="49" charset="-122"/>
            </a:endParaRPr>
          </a:p>
        </p:txBody>
      </p:sp>
      <p:sp>
        <p:nvSpPr>
          <p:cNvPr id="19" name="Rectangle 4"/>
          <p:cNvSpPr/>
          <p:nvPr/>
        </p:nvSpPr>
        <p:spPr>
          <a:xfrm>
            <a:off x="6224588" y="3554413"/>
            <a:ext cx="908050" cy="534987"/>
          </a:xfrm>
          <a:prstGeom prst="rect">
            <a:avLst/>
          </a:prstGeom>
          <a:noFill/>
          <a:ln w="9525">
            <a:noFill/>
          </a:ln>
        </p:spPr>
        <p:txBody>
          <a:bodyPr lIns="91395" tIns="45697" rIns="91395" bIns="45697" anchor="t" anchorCtr="0"/>
          <a:lstStyle/>
          <a:p>
            <a:pPr>
              <a:spcBef>
                <a:spcPct val="20000"/>
              </a:spcBef>
            </a:pPr>
            <a:r>
              <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减小</a:t>
            </a:r>
            <a:endPar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endParaRPr>
          </a:p>
        </p:txBody>
      </p:sp>
      <p:sp>
        <p:nvSpPr>
          <p:cNvPr id="20" name="Rectangle 4"/>
          <p:cNvSpPr/>
          <p:nvPr/>
        </p:nvSpPr>
        <p:spPr>
          <a:xfrm>
            <a:off x="7370763" y="3568700"/>
            <a:ext cx="908050" cy="525463"/>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0000FF"/>
                </a:solidFill>
                <a:latin typeface="隶书" panose="02010509060101010101" pitchFamily="49" charset="-122"/>
                <a:ea typeface="隶书" panose="02010509060101010101" pitchFamily="49" charset="-122"/>
                <a:cs typeface="+mn-cs"/>
                <a:sym typeface="+mn-ea"/>
              </a:rPr>
              <a:t>增</a:t>
            </a:r>
            <a:r>
              <a:rPr lang="zh-CN" altLang="en-US" sz="2400" b="0" u="sng" strike="noStrike" noProof="1">
                <a:solidFill>
                  <a:srgbClr val="0000FF"/>
                </a:solidFill>
                <a:latin typeface="隶书" panose="02010509060101010101" pitchFamily="49" charset="-122"/>
                <a:ea typeface="隶书" panose="02010509060101010101" pitchFamily="49" charset="-122"/>
                <a:cs typeface="+mn-cs"/>
                <a:sym typeface="+mn-ea"/>
              </a:rPr>
              <a:t>强</a:t>
            </a:r>
            <a:endParaRPr lang="en-US" altLang="en-US" sz="2400" b="0" u="sng" strike="noStrike" noProof="1">
              <a:solidFill>
                <a:srgbClr val="0000FF"/>
              </a:solidFill>
              <a:latin typeface="隶书" panose="02010509060101010101" pitchFamily="49" charset="-122"/>
              <a:ea typeface="隶书" panose="02010509060101010101" pitchFamily="49" charset="-122"/>
            </a:endParaRPr>
          </a:p>
          <a:p>
            <a:pPr fontAlgn="base">
              <a:spcBef>
                <a:spcPct val="20000"/>
              </a:spcBef>
            </a:pPr>
            <a:endParaRPr lang="en-US" altLang="en-US" sz="2400" b="0" u="sng" strike="noStrike" noProof="1">
              <a:solidFill>
                <a:srgbClr val="0000FF"/>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0000FF"/>
              </a:solidFill>
              <a:latin typeface="隶书" panose="02010509060101010101" pitchFamily="49" charset="-122"/>
              <a:ea typeface="隶书" panose="02010509060101010101" pitchFamily="49" charset="-122"/>
            </a:endParaRPr>
          </a:p>
        </p:txBody>
      </p:sp>
      <p:sp>
        <p:nvSpPr>
          <p:cNvPr id="21" name="Rectangle 4"/>
          <p:cNvSpPr/>
          <p:nvPr/>
        </p:nvSpPr>
        <p:spPr>
          <a:xfrm>
            <a:off x="5364163" y="4184650"/>
            <a:ext cx="903287"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22" name="Rectangle 4"/>
          <p:cNvSpPr/>
          <p:nvPr/>
        </p:nvSpPr>
        <p:spPr>
          <a:xfrm>
            <a:off x="4532313" y="4184650"/>
            <a:ext cx="903287"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23" name="Rectangle 4"/>
          <p:cNvSpPr/>
          <p:nvPr/>
        </p:nvSpPr>
        <p:spPr>
          <a:xfrm>
            <a:off x="2933700" y="4097338"/>
            <a:ext cx="1677988" cy="611188"/>
          </a:xfrm>
          <a:prstGeom prst="rect">
            <a:avLst/>
          </a:prstGeom>
          <a:noFill/>
          <a:ln w="9525">
            <a:noFill/>
          </a:ln>
        </p:spPr>
        <p:txBody>
          <a:bodyPr lIns="91395" tIns="45697" rIns="91395" bIns="45697" anchor="t" anchorCtr="0"/>
          <a:lstStyle/>
          <a:p>
            <a:pPr fontAlgn="base">
              <a:spcBef>
                <a:spcPct val="20000"/>
              </a:spcBef>
            </a:pP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向</a:t>
            </a:r>
            <a:r>
              <a:rPr lang="zh-CN" altLang="en-US" sz="2400" b="0" u="sng" strike="noStrike" noProof="1">
                <a:solidFill>
                  <a:srgbClr val="FF0000"/>
                </a:solidFill>
                <a:latin typeface="隶书" panose="02010509060101010101" pitchFamily="49" charset="-122"/>
                <a:ea typeface="隶书" panose="02010509060101010101" pitchFamily="49" charset="-122"/>
                <a:cs typeface="+mn-cs"/>
                <a:sym typeface="+mn-ea"/>
              </a:rPr>
              <a:t>左</a:t>
            </a:r>
            <a:r>
              <a:rPr lang="en-US" altLang="zh-CN" sz="2400" b="0" u="sng" strike="noStrike" noProof="1">
                <a:solidFill>
                  <a:srgbClr val="FF0000"/>
                </a:solidFill>
                <a:latin typeface="隶书" panose="02010509060101010101" pitchFamily="49" charset="-122"/>
                <a:ea typeface="隶书" panose="02010509060101010101" pitchFamily="49" charset="-122"/>
                <a:cs typeface="+mn-cs"/>
                <a:sym typeface="+mn-ea"/>
              </a:rPr>
              <a:t>移动</a:t>
            </a:r>
            <a:endParaRPr lang="en-US" altLang="en-US" sz="2400" b="0" u="sng" strike="noStrike" noProof="1">
              <a:solidFill>
                <a:srgbClr val="FF0000"/>
              </a:solidFill>
              <a:latin typeface="隶书" panose="02010509060101010101" pitchFamily="49" charset="-122"/>
              <a:ea typeface="隶书" panose="02010509060101010101" pitchFamily="49" charset="-122"/>
            </a:endParaRPr>
          </a:p>
          <a:p>
            <a:pPr marL="342900" indent="-342900" fontAlgn="base">
              <a:spcBef>
                <a:spcPct val="20000"/>
              </a:spcBef>
              <a:buChar char="•"/>
            </a:pPr>
            <a:endParaRPr lang="en-US" altLang="en-US" sz="2400" b="0" u="sng" strike="noStrike" noProof="1">
              <a:solidFill>
                <a:srgbClr val="FF0000"/>
              </a:solidFill>
              <a:latin typeface="隶书" panose="02010509060101010101" pitchFamily="49" charset="-122"/>
              <a:ea typeface="隶书" panose="02010509060101010101" pitchFamily="49" charset="-122"/>
            </a:endParaRPr>
          </a:p>
        </p:txBody>
      </p:sp>
      <p:sp>
        <p:nvSpPr>
          <p:cNvPr id="24" name="Rectangle 4"/>
          <p:cNvSpPr/>
          <p:nvPr/>
        </p:nvSpPr>
        <p:spPr>
          <a:xfrm>
            <a:off x="6218238" y="4135438"/>
            <a:ext cx="903287"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25" name="Rectangle 4"/>
          <p:cNvSpPr/>
          <p:nvPr/>
        </p:nvSpPr>
        <p:spPr>
          <a:xfrm>
            <a:off x="7394575" y="4140200"/>
            <a:ext cx="908050" cy="525463"/>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a:t>
            </a: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强</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26" name="Rectangle 4"/>
          <p:cNvSpPr/>
          <p:nvPr/>
        </p:nvSpPr>
        <p:spPr>
          <a:xfrm>
            <a:off x="3008313" y="4776788"/>
            <a:ext cx="1679575" cy="612775"/>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向右移动</a:t>
            </a:r>
            <a:endPar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endParaRPr>
          </a:p>
        </p:txBody>
      </p:sp>
      <p:sp>
        <p:nvSpPr>
          <p:cNvPr id="27" name="Rectangle 4"/>
          <p:cNvSpPr/>
          <p:nvPr/>
        </p:nvSpPr>
        <p:spPr>
          <a:xfrm>
            <a:off x="4530725" y="4741863"/>
            <a:ext cx="908050" cy="534987"/>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28" name="Rectangle 4"/>
          <p:cNvSpPr/>
          <p:nvPr/>
        </p:nvSpPr>
        <p:spPr>
          <a:xfrm>
            <a:off x="5360988" y="4741863"/>
            <a:ext cx="909637" cy="534987"/>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29" name="Rectangle 4"/>
          <p:cNvSpPr/>
          <p:nvPr/>
        </p:nvSpPr>
        <p:spPr>
          <a:xfrm>
            <a:off x="6194425" y="4716463"/>
            <a:ext cx="903288" cy="531812"/>
          </a:xfrm>
          <a:prstGeom prst="rect">
            <a:avLst/>
          </a:prstGeom>
          <a:noFill/>
          <a:ln w="9525">
            <a:noFill/>
          </a:ln>
        </p:spPr>
        <p:txBody>
          <a:bodyPr lIns="91395" tIns="45697" rIns="91395" bIns="45697" anchor="t" anchorCtr="0"/>
          <a:lstStyle/>
          <a:p>
            <a:pPr>
              <a:spcBef>
                <a:spcPct val="20000"/>
              </a:spcBef>
            </a:pPr>
            <a:r>
              <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0000FF"/>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0000FF"/>
              </a:solidFill>
              <a:latin typeface="隶书" panose="02010509060101010101" pitchFamily="49" charset="-122"/>
              <a:ea typeface="隶书" panose="02010509060101010101" pitchFamily="49" charset="-122"/>
            </a:endParaRPr>
          </a:p>
        </p:txBody>
      </p:sp>
      <p:sp>
        <p:nvSpPr>
          <p:cNvPr id="30" name="Rectangle 4"/>
          <p:cNvSpPr/>
          <p:nvPr/>
        </p:nvSpPr>
        <p:spPr>
          <a:xfrm>
            <a:off x="7467600" y="4711700"/>
            <a:ext cx="908050" cy="525463"/>
          </a:xfrm>
          <a:prstGeom prst="rect">
            <a:avLst/>
          </a:prstGeom>
          <a:noFill/>
          <a:ln w="9525">
            <a:noFill/>
          </a:ln>
        </p:spPr>
        <p:txBody>
          <a:bodyPr lIns="91395" tIns="45697" rIns="91395" bIns="45697" anchor="t" anchorCtr="0"/>
          <a:lstStyle/>
          <a:p>
            <a:pPr>
              <a:spcBef>
                <a:spcPct val="20000"/>
              </a:spcBef>
            </a:pPr>
            <a:r>
              <a:rPr lang="en-US" altLang="zh-CN"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增</a:t>
            </a:r>
            <a:r>
              <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rPr>
              <a:t>强</a:t>
            </a:r>
            <a:endParaRPr lang="zh-CN" altLang="en-US" sz="2400" b="0" u="sng">
              <a:solidFill>
                <a:srgbClr val="0000FF"/>
              </a:solidFill>
              <a:latin typeface="隶书" panose="02010509060101010101" pitchFamily="49" charset="-122"/>
              <a:ea typeface="隶书" panose="02010509060101010101" pitchFamily="49" charset="-122"/>
              <a:sym typeface="宋体" panose="02010600030101010101" pitchFamily="2" charset="-122"/>
            </a:endParaRPr>
          </a:p>
        </p:txBody>
      </p:sp>
      <p:sp>
        <p:nvSpPr>
          <p:cNvPr id="31" name="Rectangle 4"/>
          <p:cNvSpPr/>
          <p:nvPr/>
        </p:nvSpPr>
        <p:spPr>
          <a:xfrm>
            <a:off x="5338763" y="5372100"/>
            <a:ext cx="903287"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32" name="Rectangle 4"/>
          <p:cNvSpPr/>
          <p:nvPr/>
        </p:nvSpPr>
        <p:spPr>
          <a:xfrm>
            <a:off x="4583113" y="5372100"/>
            <a:ext cx="903287" cy="533400"/>
          </a:xfrm>
          <a:prstGeom prst="rect">
            <a:avLst/>
          </a:prstGeom>
          <a:noFill/>
          <a:ln w="9525">
            <a:noFill/>
          </a:ln>
        </p:spPr>
        <p:txBody>
          <a:bodyPr lIns="91395" tIns="45697" rIns="91395" bIns="45697" anchor="t" anchorCtr="0"/>
          <a:lstStyle/>
          <a:p>
            <a:pPr>
              <a:spcBef>
                <a:spcPct val="20000"/>
              </a:spcBef>
            </a:pP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减小</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33" name="Rectangle 4"/>
          <p:cNvSpPr/>
          <p:nvPr/>
        </p:nvSpPr>
        <p:spPr>
          <a:xfrm>
            <a:off x="2984500" y="5357813"/>
            <a:ext cx="1679575" cy="611187"/>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向右移动</a:t>
            </a: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34" name="Rectangle 4"/>
          <p:cNvSpPr/>
          <p:nvPr/>
        </p:nvSpPr>
        <p:spPr>
          <a:xfrm>
            <a:off x="6224588" y="5368925"/>
            <a:ext cx="908050" cy="534988"/>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增大</a:t>
            </a:r>
            <a:endParaRPr lang="en-US" altLang="en-US" sz="2400" b="0" u="sng">
              <a:solidFill>
                <a:srgbClr val="FF0000"/>
              </a:solidFill>
              <a:latin typeface="隶书" panose="02010509060101010101" pitchFamily="49" charset="-122"/>
              <a:ea typeface="隶书" panose="02010509060101010101" pitchFamily="49" charset="-122"/>
            </a:endParaRPr>
          </a:p>
          <a:p>
            <a:pPr>
              <a:spcBef>
                <a:spcPct val="20000"/>
              </a:spcBef>
            </a:pPr>
            <a:endParaRPr lang="en-US" altLang="en-US" sz="2400" b="0" u="sng">
              <a:solidFill>
                <a:srgbClr val="FF0000"/>
              </a:solidFill>
              <a:latin typeface="隶书" panose="02010509060101010101" pitchFamily="49" charset="-122"/>
              <a:ea typeface="隶书" panose="02010509060101010101" pitchFamily="49" charset="-122"/>
            </a:endParaRPr>
          </a:p>
        </p:txBody>
      </p:sp>
      <p:sp>
        <p:nvSpPr>
          <p:cNvPr id="35" name="Rectangle 4"/>
          <p:cNvSpPr/>
          <p:nvPr/>
        </p:nvSpPr>
        <p:spPr>
          <a:xfrm>
            <a:off x="7443788" y="5367338"/>
            <a:ext cx="908050" cy="525462"/>
          </a:xfrm>
          <a:prstGeom prst="rect">
            <a:avLst/>
          </a:prstGeom>
          <a:noFill/>
          <a:ln w="9525">
            <a:noFill/>
          </a:ln>
        </p:spPr>
        <p:txBody>
          <a:bodyPr lIns="91395" tIns="45697" rIns="91395" bIns="45697" anchor="t" anchorCtr="0"/>
          <a:lstStyle/>
          <a:p>
            <a:pPr>
              <a:spcBef>
                <a:spcPct val="20000"/>
              </a:spcBef>
            </a:pPr>
            <a:r>
              <a:rPr lang="en-US" altLang="zh-CN"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增</a:t>
            </a:r>
            <a:r>
              <a:rPr lang="zh-CN" altLang="en-US" sz="2400" b="0" u="sng">
                <a:solidFill>
                  <a:srgbClr val="FF0000"/>
                </a:solidFill>
                <a:latin typeface="隶书" panose="02010509060101010101" pitchFamily="49" charset="-122"/>
                <a:ea typeface="隶书" panose="02010509060101010101" pitchFamily="49" charset="-122"/>
                <a:sym typeface="宋体" panose="02010600030101010101" pitchFamily="2" charset="-122"/>
              </a:rPr>
              <a:t>强</a:t>
            </a:r>
            <a:endParaRPr lang="en-US" altLang="en-US" sz="2400" b="0" u="sng">
              <a:solidFill>
                <a:srgbClr val="FF0000"/>
              </a:solidFill>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ppt_x</p:attrName>
                                        </p:attrNameLst>
                                      </p:cBhvr>
                                      <p:tavLst>
                                        <p:tav tm="0">
                                          <p:val>
                                            <p:strVal val="#ppt_x"/>
                                          </p:val>
                                        </p:tav>
                                        <p:tav tm="100000">
                                          <p:val>
                                            <p:strVal val="#ppt_x"/>
                                          </p:val>
                                        </p:tav>
                                      </p:tavLst>
                                    </p:anim>
                                    <p:anim calcmode="lin" valueType="num">
                                      <p:cBhvr>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100000">
                                          <p:val>
                                            <p:strVal val="#ppt_x"/>
                                          </p:val>
                                        </p:tav>
                                      </p:tavLst>
                                    </p:anim>
                                    <p:anim calcmode="lin" valueType="num">
                                      <p:cBhvr>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ppt_x</p:attrName>
                                        </p:attrNameLst>
                                      </p:cBhvr>
                                      <p:tavLst>
                                        <p:tav tm="0">
                                          <p:val>
                                            <p:strVal val="#ppt_x"/>
                                          </p:val>
                                        </p:tav>
                                        <p:tav tm="100000">
                                          <p:val>
                                            <p:strVal val="#ppt_x"/>
                                          </p:val>
                                        </p:tav>
                                      </p:tavLst>
                                    </p:anim>
                                    <p:anim calcmode="lin" valueType="num">
                                      <p:cBhvr>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ppt_x</p:attrName>
                                        </p:attrNameLst>
                                      </p:cBhvr>
                                      <p:tavLst>
                                        <p:tav tm="0">
                                          <p:val>
                                            <p:strVal val="#ppt_x"/>
                                          </p:val>
                                        </p:tav>
                                        <p:tav tm="100000">
                                          <p:val>
                                            <p:strVal val="#ppt_x"/>
                                          </p:val>
                                        </p:tav>
                                      </p:tavLst>
                                    </p:anim>
                                    <p:anim calcmode="lin" valueType="num">
                                      <p:cBhvr>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ppt_x</p:attrName>
                                        </p:attrNameLst>
                                      </p:cBhvr>
                                      <p:tavLst>
                                        <p:tav tm="0">
                                          <p:val>
                                            <p:strVal val="#ppt_x"/>
                                          </p:val>
                                        </p:tav>
                                        <p:tav tm="100000">
                                          <p:val>
                                            <p:strVal val="#ppt_x"/>
                                          </p:val>
                                        </p:tav>
                                      </p:tavLst>
                                    </p:anim>
                                    <p:anim calcmode="lin" valueType="num">
                                      <p:cBhvr>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after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ppt_x</p:attrName>
                                        </p:attrNameLst>
                                      </p:cBhvr>
                                      <p:tavLst>
                                        <p:tav tm="0">
                                          <p:val>
                                            <p:strVal val="#ppt_x"/>
                                          </p:val>
                                        </p:tav>
                                        <p:tav tm="100000">
                                          <p:val>
                                            <p:strVal val="#ppt_x"/>
                                          </p:val>
                                        </p:tav>
                                      </p:tavLst>
                                    </p:anim>
                                    <p:anim calcmode="lin" valueType="num">
                                      <p:cBhvr>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after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ppt_x</p:attrName>
                                        </p:attrNameLst>
                                      </p:cBhvr>
                                      <p:tavLst>
                                        <p:tav tm="0">
                                          <p:val>
                                            <p:strVal val="#ppt_x"/>
                                          </p:val>
                                        </p:tav>
                                        <p:tav tm="100000">
                                          <p:val>
                                            <p:strVal val="#ppt_x"/>
                                          </p:val>
                                        </p:tav>
                                      </p:tavLst>
                                    </p:anim>
                                    <p:anim calcmode="lin" valueType="num">
                                      <p:cBhvr>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after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ppt_x</p:attrName>
                                        </p:attrNameLst>
                                      </p:cBhvr>
                                      <p:tavLst>
                                        <p:tav tm="0">
                                          <p:val>
                                            <p:strVal val="#ppt_x"/>
                                          </p:val>
                                        </p:tav>
                                        <p:tav tm="100000">
                                          <p:val>
                                            <p:strVal val="#ppt_x"/>
                                          </p:val>
                                        </p:tav>
                                      </p:tavLst>
                                    </p:anim>
                                    <p:anim calcmode="lin" valueType="num">
                                      <p:cBhvr>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after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after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ppt_x</p:attrName>
                                        </p:attrNameLst>
                                      </p:cBhvr>
                                      <p:tavLst>
                                        <p:tav tm="0">
                                          <p:val>
                                            <p:strVal val="#ppt_x"/>
                                          </p:val>
                                        </p:tav>
                                        <p:tav tm="100000">
                                          <p:val>
                                            <p:strVal val="#ppt_x"/>
                                          </p:val>
                                        </p:tav>
                                      </p:tavLst>
                                    </p:anim>
                                    <p:anim calcmode="lin" valueType="num">
                                      <p:cBhvr>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ppt_x</p:attrName>
                                        </p:attrNameLst>
                                      </p:cBhvr>
                                      <p:tavLst>
                                        <p:tav tm="0">
                                          <p:val>
                                            <p:strVal val="#ppt_x"/>
                                          </p:val>
                                        </p:tav>
                                        <p:tav tm="100000">
                                          <p:val>
                                            <p:strVal val="#ppt_x"/>
                                          </p:val>
                                        </p:tav>
                                      </p:tavLst>
                                    </p:anim>
                                    <p:anim calcmode="lin" valueType="num">
                                      <p:cBhvr>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after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p:cTn id="103" dur="500" fill="hold"/>
                                        <p:tgtEl>
                                          <p:spTgt spid="17"/>
                                        </p:tgtEl>
                                        <p:attrNameLst>
                                          <p:attrName>ppt_x</p:attrName>
                                        </p:attrNameLst>
                                      </p:cBhvr>
                                      <p:tavLst>
                                        <p:tav tm="0">
                                          <p:val>
                                            <p:strVal val="#ppt_x"/>
                                          </p:val>
                                        </p:tav>
                                        <p:tav tm="100000">
                                          <p:val>
                                            <p:strVal val="#ppt_x"/>
                                          </p:val>
                                        </p:tav>
                                      </p:tavLst>
                                    </p:anim>
                                    <p:anim calcmode="lin" valueType="num">
                                      <p:cBhvr>
                                        <p:cTn id="10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after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p:cTn id="109" dur="500" fill="hold"/>
                                        <p:tgtEl>
                                          <p:spTgt spid="18"/>
                                        </p:tgtEl>
                                        <p:attrNameLst>
                                          <p:attrName>ppt_x</p:attrName>
                                        </p:attrNameLst>
                                      </p:cBhvr>
                                      <p:tavLst>
                                        <p:tav tm="0">
                                          <p:val>
                                            <p:strVal val="#ppt_x"/>
                                          </p:val>
                                        </p:tav>
                                        <p:tav tm="100000">
                                          <p:val>
                                            <p:strVal val="#ppt_x"/>
                                          </p:val>
                                        </p:tav>
                                      </p:tavLst>
                                    </p:anim>
                                    <p:anim calcmode="lin" valueType="num">
                                      <p:cBhvr>
                                        <p:cTn id="11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after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p:cTn id="115" dur="500" fill="hold"/>
                                        <p:tgtEl>
                                          <p:spTgt spid="19"/>
                                        </p:tgtEl>
                                        <p:attrNameLst>
                                          <p:attrName>ppt_x</p:attrName>
                                        </p:attrNameLst>
                                      </p:cBhvr>
                                      <p:tavLst>
                                        <p:tav tm="0">
                                          <p:val>
                                            <p:strVal val="#ppt_x"/>
                                          </p:val>
                                        </p:tav>
                                        <p:tav tm="100000">
                                          <p:val>
                                            <p:strVal val="#ppt_x"/>
                                          </p:val>
                                        </p:tav>
                                      </p:tavLst>
                                    </p:anim>
                                    <p:anim calcmode="lin" valueType="num">
                                      <p:cBhvr>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after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p:cTn id="121" dur="500" fill="hold"/>
                                        <p:tgtEl>
                                          <p:spTgt spid="20"/>
                                        </p:tgtEl>
                                        <p:attrNameLst>
                                          <p:attrName>ppt_x</p:attrName>
                                        </p:attrNameLst>
                                      </p:cBhvr>
                                      <p:tavLst>
                                        <p:tav tm="0">
                                          <p:val>
                                            <p:strVal val="#ppt_x"/>
                                          </p:val>
                                        </p:tav>
                                        <p:tav tm="100000">
                                          <p:val>
                                            <p:strVal val="#ppt_x"/>
                                          </p:val>
                                        </p:tav>
                                      </p:tavLst>
                                    </p:anim>
                                    <p:anim calcmode="lin" valueType="num">
                                      <p:cBhvr>
                                        <p:cTn id="1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after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500" fill="hold"/>
                                        <p:tgtEl>
                                          <p:spTgt spid="21"/>
                                        </p:tgtEl>
                                        <p:attrNameLst>
                                          <p:attrName>ppt_x</p:attrName>
                                        </p:attrNameLst>
                                      </p:cBhvr>
                                      <p:tavLst>
                                        <p:tav tm="0">
                                          <p:val>
                                            <p:strVal val="#ppt_x"/>
                                          </p:val>
                                        </p:tav>
                                        <p:tav tm="100000">
                                          <p:val>
                                            <p:strVal val="#ppt_x"/>
                                          </p:val>
                                        </p:tav>
                                      </p:tavLst>
                                    </p:anim>
                                    <p:anim calcmode="lin" valueType="num">
                                      <p:cBhvr>
                                        <p:cTn id="1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after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ppt_x</p:attrName>
                                        </p:attrNameLst>
                                      </p:cBhvr>
                                      <p:tavLst>
                                        <p:tav tm="0">
                                          <p:val>
                                            <p:strVal val="#ppt_x"/>
                                          </p:val>
                                        </p:tav>
                                        <p:tav tm="100000">
                                          <p:val>
                                            <p:strVal val="#ppt_x"/>
                                          </p:val>
                                        </p:tav>
                                      </p:tavLst>
                                    </p:anim>
                                    <p:anim calcmode="lin" valueType="num">
                                      <p:cBhvr>
                                        <p:cTn id="1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afterGroup">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3"/>
                                        </p:tgtEl>
                                        <p:attrNameLst>
                                          <p:attrName>style.visibility</p:attrName>
                                        </p:attrNameLst>
                                      </p:cBhvr>
                                      <p:to>
                                        <p:strVal val="visible"/>
                                      </p:to>
                                    </p:set>
                                    <p:anim calcmode="lin" valueType="num">
                                      <p:cBhvr>
                                        <p:cTn id="139" dur="500" fill="hold"/>
                                        <p:tgtEl>
                                          <p:spTgt spid="23"/>
                                        </p:tgtEl>
                                        <p:attrNameLst>
                                          <p:attrName>ppt_x</p:attrName>
                                        </p:attrNameLst>
                                      </p:cBhvr>
                                      <p:tavLst>
                                        <p:tav tm="0">
                                          <p:val>
                                            <p:strVal val="#ppt_x"/>
                                          </p:val>
                                        </p:tav>
                                        <p:tav tm="100000">
                                          <p:val>
                                            <p:strVal val="#ppt_x"/>
                                          </p:val>
                                        </p:tav>
                                      </p:tavLst>
                                    </p:anim>
                                    <p:anim calcmode="lin" valueType="num">
                                      <p:cBhvr>
                                        <p:cTn id="1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after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p:cTn id="145" dur="500" fill="hold"/>
                                        <p:tgtEl>
                                          <p:spTgt spid="24"/>
                                        </p:tgtEl>
                                        <p:attrNameLst>
                                          <p:attrName>ppt_x</p:attrName>
                                        </p:attrNameLst>
                                      </p:cBhvr>
                                      <p:tavLst>
                                        <p:tav tm="0">
                                          <p:val>
                                            <p:strVal val="#ppt_x"/>
                                          </p:val>
                                        </p:tav>
                                        <p:tav tm="100000">
                                          <p:val>
                                            <p:strVal val="#ppt_x"/>
                                          </p:val>
                                        </p:tav>
                                      </p:tavLst>
                                    </p:anim>
                                    <p:anim calcmode="lin" valueType="num">
                                      <p:cBhvr>
                                        <p:cTn id="1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afterGroup">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5"/>
                                        </p:tgtEl>
                                        <p:attrNameLst>
                                          <p:attrName>style.visibility</p:attrName>
                                        </p:attrNameLst>
                                      </p:cBhvr>
                                      <p:to>
                                        <p:strVal val="visible"/>
                                      </p:to>
                                    </p:set>
                                    <p:anim calcmode="lin" valueType="num">
                                      <p:cBhvr>
                                        <p:cTn id="151" dur="500" fill="hold"/>
                                        <p:tgtEl>
                                          <p:spTgt spid="25"/>
                                        </p:tgtEl>
                                        <p:attrNameLst>
                                          <p:attrName>ppt_x</p:attrName>
                                        </p:attrNameLst>
                                      </p:cBhvr>
                                      <p:tavLst>
                                        <p:tav tm="0">
                                          <p:val>
                                            <p:strVal val="#ppt_x"/>
                                          </p:val>
                                        </p:tav>
                                        <p:tav tm="100000">
                                          <p:val>
                                            <p:strVal val="#ppt_x"/>
                                          </p:val>
                                        </p:tav>
                                      </p:tavLst>
                                    </p:anim>
                                    <p:anim calcmode="lin" valueType="num">
                                      <p:cBhvr>
                                        <p:cTn id="1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afterGroup">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500" fill="hold"/>
                                        <p:tgtEl>
                                          <p:spTgt spid="26"/>
                                        </p:tgtEl>
                                        <p:attrNameLst>
                                          <p:attrName>ppt_x</p:attrName>
                                        </p:attrNameLst>
                                      </p:cBhvr>
                                      <p:tavLst>
                                        <p:tav tm="0">
                                          <p:val>
                                            <p:strVal val="#ppt_x"/>
                                          </p:val>
                                        </p:tav>
                                        <p:tav tm="100000">
                                          <p:val>
                                            <p:strVal val="#ppt_x"/>
                                          </p:val>
                                        </p:tav>
                                      </p:tavLst>
                                    </p:anim>
                                    <p:anim calcmode="lin" valueType="num">
                                      <p:cBhvr>
                                        <p:cTn id="1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9" fill="hold" nodeType="clickPar">
                      <p:stCondLst>
                        <p:cond delay="indefinite"/>
                      </p:stCondLst>
                      <p:childTnLst>
                        <p:par>
                          <p:cTn id="160" fill="hold" nodeType="afterGroup">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7"/>
                                        </p:tgtEl>
                                        <p:attrNameLst>
                                          <p:attrName>style.visibility</p:attrName>
                                        </p:attrNameLst>
                                      </p:cBhvr>
                                      <p:to>
                                        <p:strVal val="visible"/>
                                      </p:to>
                                    </p:set>
                                    <p:anim calcmode="lin" valueType="num">
                                      <p:cBhvr>
                                        <p:cTn id="163" dur="500" fill="hold"/>
                                        <p:tgtEl>
                                          <p:spTgt spid="27"/>
                                        </p:tgtEl>
                                        <p:attrNameLst>
                                          <p:attrName>ppt_x</p:attrName>
                                        </p:attrNameLst>
                                      </p:cBhvr>
                                      <p:tavLst>
                                        <p:tav tm="0">
                                          <p:val>
                                            <p:strVal val="#ppt_x"/>
                                          </p:val>
                                        </p:tav>
                                        <p:tav tm="100000">
                                          <p:val>
                                            <p:strVal val="#ppt_x"/>
                                          </p:val>
                                        </p:tav>
                                      </p:tavLst>
                                    </p:anim>
                                    <p:anim calcmode="lin" valueType="num">
                                      <p:cBhvr>
                                        <p:cTn id="1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afterGroup">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8"/>
                                        </p:tgtEl>
                                        <p:attrNameLst>
                                          <p:attrName>style.visibility</p:attrName>
                                        </p:attrNameLst>
                                      </p:cBhvr>
                                      <p:to>
                                        <p:strVal val="visible"/>
                                      </p:to>
                                    </p:set>
                                    <p:anim calcmode="lin" valueType="num">
                                      <p:cBhvr>
                                        <p:cTn id="169" dur="500" fill="hold"/>
                                        <p:tgtEl>
                                          <p:spTgt spid="28"/>
                                        </p:tgtEl>
                                        <p:attrNameLst>
                                          <p:attrName>ppt_x</p:attrName>
                                        </p:attrNameLst>
                                      </p:cBhvr>
                                      <p:tavLst>
                                        <p:tav tm="0">
                                          <p:val>
                                            <p:strVal val="#ppt_x"/>
                                          </p:val>
                                        </p:tav>
                                        <p:tav tm="100000">
                                          <p:val>
                                            <p:strVal val="#ppt_x"/>
                                          </p:val>
                                        </p:tav>
                                      </p:tavLst>
                                    </p:anim>
                                    <p:anim calcmode="lin" valueType="num">
                                      <p:cBhvr>
                                        <p:cTn id="17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1" fill="hold" nodeType="clickPar">
                      <p:stCondLst>
                        <p:cond delay="indefinite"/>
                      </p:stCondLst>
                      <p:childTnLst>
                        <p:par>
                          <p:cTn id="172" fill="hold" nodeType="afterGroup">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9"/>
                                        </p:tgtEl>
                                        <p:attrNameLst>
                                          <p:attrName>style.visibility</p:attrName>
                                        </p:attrNameLst>
                                      </p:cBhvr>
                                      <p:to>
                                        <p:strVal val="visible"/>
                                      </p:to>
                                    </p:set>
                                    <p:anim calcmode="lin" valueType="num">
                                      <p:cBhvr>
                                        <p:cTn id="175" dur="500" fill="hold"/>
                                        <p:tgtEl>
                                          <p:spTgt spid="29"/>
                                        </p:tgtEl>
                                        <p:attrNameLst>
                                          <p:attrName>ppt_x</p:attrName>
                                        </p:attrNameLst>
                                      </p:cBhvr>
                                      <p:tavLst>
                                        <p:tav tm="0">
                                          <p:val>
                                            <p:strVal val="#ppt_x"/>
                                          </p:val>
                                        </p:tav>
                                        <p:tav tm="100000">
                                          <p:val>
                                            <p:strVal val="#ppt_x"/>
                                          </p:val>
                                        </p:tav>
                                      </p:tavLst>
                                    </p:anim>
                                    <p:anim calcmode="lin" valueType="num">
                                      <p:cBhvr>
                                        <p:cTn id="1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7" fill="hold" nodeType="clickPar">
                      <p:stCondLst>
                        <p:cond delay="indefinite"/>
                      </p:stCondLst>
                      <p:childTnLst>
                        <p:par>
                          <p:cTn id="178" fill="hold" nodeType="afterGroup">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0"/>
                                        </p:tgtEl>
                                        <p:attrNameLst>
                                          <p:attrName>style.visibility</p:attrName>
                                        </p:attrNameLst>
                                      </p:cBhvr>
                                      <p:to>
                                        <p:strVal val="visible"/>
                                      </p:to>
                                    </p:set>
                                    <p:anim calcmode="lin" valueType="num">
                                      <p:cBhvr>
                                        <p:cTn id="181" dur="500" fill="hold"/>
                                        <p:tgtEl>
                                          <p:spTgt spid="30"/>
                                        </p:tgtEl>
                                        <p:attrNameLst>
                                          <p:attrName>ppt_x</p:attrName>
                                        </p:attrNameLst>
                                      </p:cBhvr>
                                      <p:tavLst>
                                        <p:tav tm="0">
                                          <p:val>
                                            <p:strVal val="#ppt_x"/>
                                          </p:val>
                                        </p:tav>
                                        <p:tav tm="100000">
                                          <p:val>
                                            <p:strVal val="#ppt_x"/>
                                          </p:val>
                                        </p:tav>
                                      </p:tavLst>
                                    </p:anim>
                                    <p:anim calcmode="lin" valueType="num">
                                      <p:cBhvr>
                                        <p:cTn id="18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3" fill="hold" nodeType="clickPar">
                      <p:stCondLst>
                        <p:cond delay="indefinite"/>
                      </p:stCondLst>
                      <p:childTnLst>
                        <p:par>
                          <p:cTn id="184" fill="hold" nodeType="afterGroup">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1"/>
                                        </p:tgtEl>
                                        <p:attrNameLst>
                                          <p:attrName>style.visibility</p:attrName>
                                        </p:attrNameLst>
                                      </p:cBhvr>
                                      <p:to>
                                        <p:strVal val="visible"/>
                                      </p:to>
                                    </p:set>
                                    <p:anim calcmode="lin" valueType="num">
                                      <p:cBhvr>
                                        <p:cTn id="187" dur="500" fill="hold"/>
                                        <p:tgtEl>
                                          <p:spTgt spid="31"/>
                                        </p:tgtEl>
                                        <p:attrNameLst>
                                          <p:attrName>ppt_x</p:attrName>
                                        </p:attrNameLst>
                                      </p:cBhvr>
                                      <p:tavLst>
                                        <p:tav tm="0">
                                          <p:val>
                                            <p:strVal val="#ppt_x"/>
                                          </p:val>
                                        </p:tav>
                                        <p:tav tm="100000">
                                          <p:val>
                                            <p:strVal val="#ppt_x"/>
                                          </p:val>
                                        </p:tav>
                                      </p:tavLst>
                                    </p:anim>
                                    <p:anim calcmode="lin" valueType="num">
                                      <p:cBhvr>
                                        <p:cTn id="18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89" fill="hold" nodeType="clickPar">
                      <p:stCondLst>
                        <p:cond delay="indefinite"/>
                      </p:stCondLst>
                      <p:childTnLst>
                        <p:par>
                          <p:cTn id="190" fill="hold" nodeType="afterGroup">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2"/>
                                        </p:tgtEl>
                                        <p:attrNameLst>
                                          <p:attrName>style.visibility</p:attrName>
                                        </p:attrNameLst>
                                      </p:cBhvr>
                                      <p:to>
                                        <p:strVal val="visible"/>
                                      </p:to>
                                    </p:set>
                                    <p:anim calcmode="lin" valueType="num">
                                      <p:cBhvr>
                                        <p:cTn id="193" dur="500" fill="hold"/>
                                        <p:tgtEl>
                                          <p:spTgt spid="32"/>
                                        </p:tgtEl>
                                        <p:attrNameLst>
                                          <p:attrName>ppt_x</p:attrName>
                                        </p:attrNameLst>
                                      </p:cBhvr>
                                      <p:tavLst>
                                        <p:tav tm="0">
                                          <p:val>
                                            <p:strVal val="#ppt_x"/>
                                          </p:val>
                                        </p:tav>
                                        <p:tav tm="100000">
                                          <p:val>
                                            <p:strVal val="#ppt_x"/>
                                          </p:val>
                                        </p:tav>
                                      </p:tavLst>
                                    </p:anim>
                                    <p:anim calcmode="lin" valueType="num">
                                      <p:cBhvr>
                                        <p:cTn id="19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95" fill="hold" nodeType="clickPar">
                      <p:stCondLst>
                        <p:cond delay="indefinite"/>
                      </p:stCondLst>
                      <p:childTnLst>
                        <p:par>
                          <p:cTn id="196" fill="hold" nodeType="afterGroup">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33"/>
                                        </p:tgtEl>
                                        <p:attrNameLst>
                                          <p:attrName>style.visibility</p:attrName>
                                        </p:attrNameLst>
                                      </p:cBhvr>
                                      <p:to>
                                        <p:strVal val="visible"/>
                                      </p:to>
                                    </p:set>
                                    <p:anim calcmode="lin" valueType="num">
                                      <p:cBhvr>
                                        <p:cTn id="199" dur="500" fill="hold"/>
                                        <p:tgtEl>
                                          <p:spTgt spid="33"/>
                                        </p:tgtEl>
                                        <p:attrNameLst>
                                          <p:attrName>ppt_x</p:attrName>
                                        </p:attrNameLst>
                                      </p:cBhvr>
                                      <p:tavLst>
                                        <p:tav tm="0">
                                          <p:val>
                                            <p:strVal val="#ppt_x"/>
                                          </p:val>
                                        </p:tav>
                                        <p:tav tm="100000">
                                          <p:val>
                                            <p:strVal val="#ppt_x"/>
                                          </p:val>
                                        </p:tav>
                                      </p:tavLst>
                                    </p:anim>
                                    <p:anim calcmode="lin" valueType="num">
                                      <p:cBhvr>
                                        <p:cTn id="20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01" fill="hold" nodeType="clickPar">
                      <p:stCondLst>
                        <p:cond delay="indefinite"/>
                      </p:stCondLst>
                      <p:childTnLst>
                        <p:par>
                          <p:cTn id="202" fill="hold" nodeType="afterGroup">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34"/>
                                        </p:tgtEl>
                                        <p:attrNameLst>
                                          <p:attrName>style.visibility</p:attrName>
                                        </p:attrNameLst>
                                      </p:cBhvr>
                                      <p:to>
                                        <p:strVal val="visible"/>
                                      </p:to>
                                    </p:set>
                                    <p:anim calcmode="lin" valueType="num">
                                      <p:cBhvr>
                                        <p:cTn id="205" dur="500" fill="hold"/>
                                        <p:tgtEl>
                                          <p:spTgt spid="34"/>
                                        </p:tgtEl>
                                        <p:attrNameLst>
                                          <p:attrName>ppt_x</p:attrName>
                                        </p:attrNameLst>
                                      </p:cBhvr>
                                      <p:tavLst>
                                        <p:tav tm="0">
                                          <p:val>
                                            <p:strVal val="#ppt_x"/>
                                          </p:val>
                                        </p:tav>
                                        <p:tav tm="100000">
                                          <p:val>
                                            <p:strVal val="#ppt_x"/>
                                          </p:val>
                                        </p:tav>
                                      </p:tavLst>
                                    </p:anim>
                                    <p:anim calcmode="lin" valueType="num">
                                      <p:cBhvr>
                                        <p:cTn id="20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07" fill="hold" nodeType="clickPar">
                      <p:stCondLst>
                        <p:cond delay="indefinite"/>
                      </p:stCondLst>
                      <p:childTnLst>
                        <p:par>
                          <p:cTn id="208" fill="hold" nodeType="afterGroup">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35"/>
                                        </p:tgtEl>
                                        <p:attrNameLst>
                                          <p:attrName>style.visibility</p:attrName>
                                        </p:attrNameLst>
                                      </p:cBhvr>
                                      <p:to>
                                        <p:strVal val="visible"/>
                                      </p:to>
                                    </p:set>
                                    <p:anim calcmode="lin" valueType="num">
                                      <p:cBhvr>
                                        <p:cTn id="211" dur="500" fill="hold"/>
                                        <p:tgtEl>
                                          <p:spTgt spid="35"/>
                                        </p:tgtEl>
                                        <p:attrNameLst>
                                          <p:attrName>ppt_x</p:attrName>
                                        </p:attrNameLst>
                                      </p:cBhvr>
                                      <p:tavLst>
                                        <p:tav tm="0">
                                          <p:val>
                                            <p:strVal val="#ppt_x"/>
                                          </p:val>
                                        </p:tav>
                                        <p:tav tm="100000">
                                          <p:val>
                                            <p:strVal val="#ppt_x"/>
                                          </p:val>
                                        </p:tav>
                                      </p:tavLst>
                                    </p:anim>
                                    <p:anim calcmode="lin" valueType="num">
                                      <p:cBhvr>
                                        <p:cTn id="2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2818" name="Picture 2"/>
          <p:cNvPicPr>
            <a:picLocks noChangeAspect="1"/>
          </p:cNvPicPr>
          <p:nvPr/>
        </p:nvPicPr>
        <p:blipFill>
          <a:blip r:embed="rId2"/>
          <a:stretch>
            <a:fillRect/>
          </a:stretch>
        </p:blipFill>
        <p:spPr>
          <a:xfrm>
            <a:off x="395288" y="3500438"/>
            <a:ext cx="3384550" cy="865187"/>
          </a:xfrm>
          <a:prstGeom prst="rect">
            <a:avLst/>
          </a:prstGeom>
          <a:noFill/>
          <a:ln w="9525">
            <a:noFill/>
          </a:ln>
        </p:spPr>
      </p:pic>
      <p:graphicFrame>
        <p:nvGraphicFramePr>
          <p:cNvPr id="162819" name="Group 3"/>
          <p:cNvGraphicFramePr>
            <a:graphicFrameLocks noGrp="1"/>
          </p:cNvGraphicFramePr>
          <p:nvPr>
            <p:ph idx="1"/>
          </p:nvPr>
        </p:nvGraphicFramePr>
        <p:xfrm>
          <a:off x="179388" y="1125538"/>
          <a:ext cx="8713787" cy="4175126"/>
        </p:xfrm>
        <a:graphic>
          <a:graphicData uri="http://schemas.openxmlformats.org/drawingml/2006/table">
            <a:tbl>
              <a:tblPr/>
              <a:tblGrid>
                <a:gridCol w="1844675"/>
                <a:gridCol w="2185987"/>
                <a:gridCol w="2447925"/>
                <a:gridCol w="2235200"/>
              </a:tblGrid>
              <a:tr h="647700">
                <a:tc gridSpan="2">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初始浓度</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/mol</a:t>
                      </a:r>
                      <a:r>
                        <a:rPr kumimoji="0" lang="en-US" altLang="zh-CN" sz="2400" b="1" i="0" u="none" strike="noStrike" cap="none" normalizeH="0" baseline="0" smtClean="0">
                          <a:ln>
                            <a:noFill/>
                          </a:ln>
                          <a:solidFill>
                            <a:schemeClr val="tx1"/>
                          </a:solidFill>
                          <a:effectLst/>
                          <a:latin typeface="Arial"/>
                          <a:ea typeface="宋体" panose="02010600030101010101" pitchFamily="2" charset="-122"/>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Ｌ</a:t>
                      </a:r>
                      <a:r>
                        <a:rPr kumimoji="0" lang="zh-CN" altLang="en-US" sz="24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－１</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vert="horz" wrap="square"/>
                    <a:lstStyle/>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1.00 </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0.100 </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rowSpan="3">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平衡浓度</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mol</a:t>
                      </a:r>
                      <a:r>
                        <a:rPr kumimoji="0" lang="en-US" altLang="zh-CN" sz="2400" b="1" i="0" u="none" strike="noStrike" cap="none" normalizeH="0" baseline="0" smtClean="0">
                          <a:ln>
                            <a:noFill/>
                          </a:ln>
                          <a:solidFill>
                            <a:schemeClr val="tx1"/>
                          </a:solidFill>
                          <a:effectLst/>
                          <a:latin typeface="Arial"/>
                          <a:ea typeface="宋体" panose="02010600030101010101" pitchFamily="2" charset="-122"/>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Ｌ</a:t>
                      </a:r>
                      <a:r>
                        <a:rPr kumimoji="0" lang="zh-CN" altLang="en-US" sz="24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－１</a:t>
                      </a: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CH</a:t>
                      </a:r>
                      <a:r>
                        <a:rPr kumimoji="0" lang="en-US" altLang="zh-CN" sz="24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3</a:t>
                      </a: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COOH</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vMerge="1">
                  <a:txBody>
                    <a:bodyPr vert="horz" wrap="square"/>
                    <a:lstStyle/>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CH</a:t>
                      </a:r>
                      <a:r>
                        <a:rPr kumimoji="0" lang="en-US" altLang="zh-CN" sz="2400" b="1" i="0" u="none" strike="noStrike" cap="none" normalizeH="0" baseline="-25000" smtClean="0">
                          <a:ln>
                            <a:noFill/>
                          </a:ln>
                          <a:solidFill>
                            <a:schemeClr val="tx1"/>
                          </a:solidFill>
                          <a:effectLst/>
                          <a:latin typeface="Arial" panose="020b0604020202020204" pitchFamily="34" charset="0"/>
                          <a:ea typeface="宋体" panose="02010600030101010101" pitchFamily="2" charset="-122"/>
                        </a:rPr>
                        <a:t>3</a:t>
                      </a: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COO</a:t>
                      </a:r>
                      <a:r>
                        <a:rPr kumimoji="0" lang="en-US" altLang="zh-CN" sz="24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a:t>
                      </a: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vMerge="1">
                  <a:txBody>
                    <a:bodyPr vert="horz" wrap="square"/>
                    <a:lstStyle/>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a:t>
                      </a:r>
                      <a:r>
                        <a:rPr kumimoji="0" lang="en-US" altLang="zh-CN" sz="24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4.21×10</a:t>
                      </a:r>
                      <a:r>
                        <a:rPr kumimoji="0" lang="en-US" altLang="zh-CN" sz="2400" b="1" i="0" u="none" strike="noStrike" cap="none" normalizeH="0" baseline="38000" smtClean="0">
                          <a:ln>
                            <a:noFill/>
                          </a:ln>
                          <a:solidFill>
                            <a:schemeClr val="tx1"/>
                          </a:solidFill>
                          <a:effectLst/>
                          <a:latin typeface="Arial" panose="020b0604020202020204" pitchFamily="34" charset="0"/>
                          <a:ea typeface="宋体" panose="02010600030101010101" pitchFamily="2" charset="-122"/>
                        </a:rPr>
                        <a:t>-3</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1.34×10</a:t>
                      </a:r>
                      <a:r>
                        <a:rPr kumimoji="0" lang="en-US" altLang="zh-CN" sz="24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-3</a:t>
                      </a:r>
                      <a:endParaRPr kumimoji="0" lang="en-US" altLang="zh-CN" sz="24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gridSpan="2">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1"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vert="horz" wrap="square"/>
                    <a:lstStyle/>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3800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3800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gridSpan="2">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vert="horz" wrap="square"/>
                    <a:lstStyle/>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38000" smtClean="0">
                        <a:ln>
                          <a:noFill/>
                        </a:ln>
                        <a:solidFill>
                          <a:srgbClr val="FF0000"/>
                        </a:solidFill>
                        <a:effectLst/>
                        <a:latin typeface="Times New Roman" panose="02020603050405020304" pitchFamily="18" charset="0"/>
                        <a:ea typeface="华文新魏" panose="0201080004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38000" smtClean="0">
                        <a:ln>
                          <a:noFill/>
                        </a:ln>
                        <a:solidFill>
                          <a:srgbClr val="FF0000"/>
                        </a:solidFill>
                        <a:effectLst/>
                        <a:latin typeface="Times New Roman" panose="02020603050405020304" pitchFamily="18" charset="0"/>
                        <a:ea typeface="宋体" panose="02010600030101010101"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2851" name="Rectangle 35"/>
          <p:cNvSpPr/>
          <p:nvPr/>
        </p:nvSpPr>
        <p:spPr>
          <a:xfrm>
            <a:off x="4500563" y="3716338"/>
            <a:ext cx="2016125" cy="519112"/>
          </a:xfrm>
          <a:prstGeom prst="rect">
            <a:avLst/>
          </a:prstGeom>
          <a:noFill/>
          <a:ln w="9525">
            <a:noFill/>
          </a:ln>
        </p:spPr>
        <p:txBody>
          <a:bodyPr anchor="t" anchorCtr="0">
            <a:spAutoFit/>
          </a:bodyPr>
          <a:lstStyle/>
          <a:p>
            <a:pPr>
              <a:spcBef>
                <a:spcPct val="20000"/>
              </a:spcBef>
            </a:pPr>
            <a:r>
              <a:rPr lang="en-US" altLang="zh-CN" sz="2800">
                <a:solidFill>
                  <a:srgbClr val="FF0000"/>
                </a:solidFill>
                <a:latin typeface="Arial" panose="020b0604020202020204" pitchFamily="34" charset="0"/>
                <a:ea typeface="宋体" panose="02010600030101010101" pitchFamily="2" charset="-122"/>
              </a:rPr>
              <a:t>1.78×10</a:t>
            </a:r>
            <a:r>
              <a:rPr lang="en-US" altLang="zh-CN" sz="2800" baseline="42000">
                <a:solidFill>
                  <a:srgbClr val="FF0000"/>
                </a:solidFill>
                <a:latin typeface="Arial" panose="020b0604020202020204" pitchFamily="34" charset="0"/>
                <a:ea typeface="宋体" panose="02010600030101010101" pitchFamily="2" charset="-122"/>
              </a:rPr>
              <a:t>-5</a:t>
            </a:r>
            <a:endParaRPr lang="en-US" altLang="zh-CN" sz="2800" baseline="42000">
              <a:solidFill>
                <a:srgbClr val="FF0000"/>
              </a:solidFill>
              <a:latin typeface="Arial" panose="020b0604020202020204" pitchFamily="34" charset="0"/>
              <a:ea typeface="宋体" panose="02010600030101010101" pitchFamily="2" charset="-122"/>
            </a:endParaRPr>
          </a:p>
        </p:txBody>
      </p:sp>
      <p:sp>
        <p:nvSpPr>
          <p:cNvPr id="162852" name="Rectangle 36"/>
          <p:cNvSpPr/>
          <p:nvPr/>
        </p:nvSpPr>
        <p:spPr>
          <a:xfrm>
            <a:off x="6804025" y="3716338"/>
            <a:ext cx="2016125" cy="519112"/>
          </a:xfrm>
          <a:prstGeom prst="rect">
            <a:avLst/>
          </a:prstGeom>
          <a:noFill/>
          <a:ln w="9525">
            <a:noFill/>
          </a:ln>
        </p:spPr>
        <p:txBody>
          <a:bodyPr anchor="t" anchorCtr="0">
            <a:spAutoFit/>
          </a:bodyPr>
          <a:lstStyle/>
          <a:p>
            <a:pPr>
              <a:spcBef>
                <a:spcPct val="20000"/>
              </a:spcBef>
            </a:pPr>
            <a:r>
              <a:rPr lang="en-US" altLang="zh-CN" sz="2800">
                <a:solidFill>
                  <a:srgbClr val="FF0000"/>
                </a:solidFill>
                <a:latin typeface="Arial" panose="020b0604020202020204" pitchFamily="34" charset="0"/>
                <a:ea typeface="宋体" panose="02010600030101010101" pitchFamily="2" charset="-122"/>
              </a:rPr>
              <a:t>1.82×10</a:t>
            </a:r>
            <a:r>
              <a:rPr lang="en-US" altLang="zh-CN" sz="2800" baseline="42000">
                <a:solidFill>
                  <a:srgbClr val="FF0000"/>
                </a:solidFill>
                <a:latin typeface="Arial" panose="020b0604020202020204" pitchFamily="34" charset="0"/>
                <a:ea typeface="宋体" panose="02010600030101010101" pitchFamily="2" charset="-122"/>
              </a:rPr>
              <a:t>-5</a:t>
            </a:r>
            <a:endParaRPr lang="en-US" altLang="zh-CN" sz="2800" baseline="42000">
              <a:solidFill>
                <a:srgbClr val="FF0000"/>
              </a:solidFill>
              <a:latin typeface="Arial" panose="020b0604020202020204" pitchFamily="34" charset="0"/>
              <a:ea typeface="宋体" panose="02010600030101010101" pitchFamily="2" charset="-122"/>
            </a:endParaRPr>
          </a:p>
        </p:txBody>
      </p:sp>
      <p:sp>
        <p:nvSpPr>
          <p:cNvPr id="162853" name="Rectangle 37"/>
          <p:cNvSpPr/>
          <p:nvPr/>
        </p:nvSpPr>
        <p:spPr>
          <a:xfrm>
            <a:off x="4859338" y="1844675"/>
            <a:ext cx="1076325" cy="519113"/>
          </a:xfrm>
          <a:prstGeom prst="rect">
            <a:avLst/>
          </a:prstGeom>
          <a:noFill/>
          <a:ln w="9525">
            <a:noFill/>
          </a:ln>
        </p:spPr>
        <p:txBody>
          <a:bodyPr wrap="none" anchor="t" anchorCtr="0">
            <a:spAutoFit/>
          </a:bodyPr>
          <a:lstStyle/>
          <a:p>
            <a:r>
              <a:rPr lang="en-US" altLang="zh-CN" sz="2800">
                <a:solidFill>
                  <a:srgbClr val="FF0000"/>
                </a:solidFill>
                <a:latin typeface="Arial" panose="020b0604020202020204" pitchFamily="34" charset="0"/>
                <a:ea typeface="宋体" panose="02010600030101010101" pitchFamily="2" charset="-122"/>
              </a:rPr>
              <a:t>0.996</a:t>
            </a:r>
            <a:endParaRPr lang="en-US" altLang="zh-CN" sz="2800">
              <a:solidFill>
                <a:srgbClr val="FF0000"/>
              </a:solidFill>
              <a:latin typeface="Arial" panose="020b0604020202020204" pitchFamily="34" charset="0"/>
              <a:ea typeface="宋体" panose="02010600030101010101" pitchFamily="2" charset="-122"/>
            </a:endParaRPr>
          </a:p>
        </p:txBody>
      </p:sp>
      <p:sp>
        <p:nvSpPr>
          <p:cNvPr id="162854" name="Rectangle 38"/>
          <p:cNvSpPr/>
          <p:nvPr/>
        </p:nvSpPr>
        <p:spPr>
          <a:xfrm>
            <a:off x="7092950" y="1844675"/>
            <a:ext cx="1274763" cy="519113"/>
          </a:xfrm>
          <a:prstGeom prst="rect">
            <a:avLst/>
          </a:prstGeom>
          <a:noFill/>
          <a:ln w="9525">
            <a:noFill/>
          </a:ln>
        </p:spPr>
        <p:txBody>
          <a:bodyPr wrap="none" anchor="t" anchorCtr="0">
            <a:spAutoFit/>
          </a:bodyPr>
          <a:lstStyle/>
          <a:p>
            <a:r>
              <a:rPr lang="en-US" altLang="zh-CN" sz="2800">
                <a:solidFill>
                  <a:srgbClr val="FF0000"/>
                </a:solidFill>
                <a:latin typeface="Arial" panose="020b0604020202020204" pitchFamily="34" charset="0"/>
                <a:ea typeface="宋体" panose="02010600030101010101" pitchFamily="2" charset="-122"/>
              </a:rPr>
              <a:t>0.0987</a:t>
            </a:r>
            <a:endParaRPr lang="en-US" altLang="zh-CN" sz="2800">
              <a:solidFill>
                <a:srgbClr val="FF0000"/>
              </a:solidFill>
              <a:latin typeface="Arial" panose="020b0604020202020204" pitchFamily="34" charset="0"/>
              <a:ea typeface="宋体" panose="02010600030101010101" pitchFamily="2" charset="-122"/>
            </a:endParaRPr>
          </a:p>
        </p:txBody>
      </p:sp>
      <p:sp>
        <p:nvSpPr>
          <p:cNvPr id="162855" name="Rectangle 39"/>
          <p:cNvSpPr/>
          <p:nvPr/>
        </p:nvSpPr>
        <p:spPr>
          <a:xfrm>
            <a:off x="4859338" y="4581525"/>
            <a:ext cx="1585912" cy="519113"/>
          </a:xfrm>
          <a:prstGeom prst="rect">
            <a:avLst/>
          </a:prstGeom>
          <a:noFill/>
          <a:ln w="9525">
            <a:noFill/>
          </a:ln>
        </p:spPr>
        <p:txBody>
          <a:bodyPr anchor="t" anchorCtr="0">
            <a:spAutoFit/>
          </a:bodyPr>
          <a:lstStyle/>
          <a:p>
            <a:r>
              <a:rPr lang="en-US" altLang="zh-CN" sz="2800">
                <a:solidFill>
                  <a:srgbClr val="FF0000"/>
                </a:solidFill>
                <a:latin typeface="Arial" panose="020b0604020202020204" pitchFamily="34" charset="0"/>
                <a:ea typeface="宋体" panose="02010600030101010101" pitchFamily="2" charset="-122"/>
              </a:rPr>
              <a:t>0.421%</a:t>
            </a:r>
            <a:endParaRPr lang="en-US" altLang="zh-CN" sz="2800" baseline="42000">
              <a:solidFill>
                <a:srgbClr val="FF0000"/>
              </a:solidFill>
              <a:latin typeface="Arial" panose="020b0604020202020204" pitchFamily="34" charset="0"/>
              <a:ea typeface="宋体" panose="02010600030101010101" pitchFamily="2" charset="-122"/>
            </a:endParaRPr>
          </a:p>
        </p:txBody>
      </p:sp>
      <p:sp>
        <p:nvSpPr>
          <p:cNvPr id="162856" name="Rectangle 40"/>
          <p:cNvSpPr/>
          <p:nvPr/>
        </p:nvSpPr>
        <p:spPr>
          <a:xfrm>
            <a:off x="7092950" y="4581525"/>
            <a:ext cx="1368425" cy="519113"/>
          </a:xfrm>
          <a:prstGeom prst="rect">
            <a:avLst/>
          </a:prstGeom>
          <a:noFill/>
          <a:ln w="9525">
            <a:noFill/>
          </a:ln>
        </p:spPr>
        <p:txBody>
          <a:bodyPr anchor="t" anchorCtr="0">
            <a:spAutoFit/>
          </a:bodyPr>
          <a:lstStyle/>
          <a:p>
            <a:pPr>
              <a:spcBef>
                <a:spcPct val="20000"/>
              </a:spcBef>
            </a:pPr>
            <a:r>
              <a:rPr lang="en-US" altLang="zh-CN" sz="2800">
                <a:solidFill>
                  <a:srgbClr val="FF0000"/>
                </a:solidFill>
                <a:latin typeface="Arial" panose="020b0604020202020204" pitchFamily="34" charset="0"/>
                <a:ea typeface="宋体" panose="02010600030101010101" pitchFamily="2" charset="-122"/>
              </a:rPr>
              <a:t>1.34%</a:t>
            </a:r>
            <a:endParaRPr lang="en-US" altLang="zh-CN" sz="2800" baseline="42000">
              <a:solidFill>
                <a:srgbClr val="FF0000"/>
              </a:solidFill>
              <a:latin typeface="Arial" panose="020b0604020202020204" pitchFamily="34" charset="0"/>
              <a:ea typeface="宋体" panose="02010600030101010101" pitchFamily="2" charset="-122"/>
            </a:endParaRPr>
          </a:p>
        </p:txBody>
      </p:sp>
      <p:sp>
        <p:nvSpPr>
          <p:cNvPr id="8232" name="Text Box 44"/>
          <p:cNvSpPr txBox="1"/>
          <p:nvPr/>
        </p:nvSpPr>
        <p:spPr>
          <a:xfrm>
            <a:off x="417513" y="188913"/>
            <a:ext cx="6459537" cy="584200"/>
          </a:xfrm>
          <a:prstGeom prst="rect">
            <a:avLst/>
          </a:prstGeom>
          <a:noFill/>
          <a:ln w="9525">
            <a:noFill/>
          </a:ln>
        </p:spPr>
        <p:txBody>
          <a:bodyPr wrap="square" anchor="t" anchorCtr="0">
            <a:spAutoFit/>
          </a:bodyPr>
          <a:lstStyle/>
          <a:p>
            <a:r>
              <a:rPr lang="zh-CN" altLang="en-US" sz="3200">
                <a:latin typeface="隶书" panose="02010509060101010101" pitchFamily="49" charset="-122"/>
                <a:ea typeface="隶书" panose="02010509060101010101" pitchFamily="49" charset="-122"/>
                <a:sym typeface="宋体" panose="02010600030101010101" pitchFamily="2" charset="-122"/>
              </a:rPr>
              <a:t>【交流讨论</a:t>
            </a:r>
            <a:r>
              <a:rPr lang="en-US" altLang="zh-CN" sz="3200">
                <a:latin typeface="隶书" panose="02010509060101010101" pitchFamily="49" charset="-122"/>
                <a:ea typeface="隶书" panose="02010509060101010101" pitchFamily="49" charset="-122"/>
                <a:sym typeface="宋体" panose="02010600030101010101" pitchFamily="2" charset="-122"/>
              </a:rPr>
              <a:t>】</a:t>
            </a:r>
            <a:r>
              <a:rPr lang="en-US" altLang="zh-CN" sz="3200">
                <a:latin typeface="隶书" panose="02010509060101010101" pitchFamily="49" charset="-122"/>
                <a:ea typeface="隶书" panose="02010509060101010101" pitchFamily="49" charset="-122"/>
              </a:rPr>
              <a:t>P84  </a:t>
            </a:r>
            <a:r>
              <a:rPr lang="zh-CN" altLang="en-US" sz="3200">
                <a:latin typeface="隶书" panose="02010509060101010101" pitchFamily="49" charset="-122"/>
                <a:ea typeface="隶书" panose="02010509060101010101" pitchFamily="49" charset="-122"/>
              </a:rPr>
              <a:t>表</a:t>
            </a:r>
            <a:r>
              <a:rPr lang="en-US" altLang="zh-CN" sz="3200">
                <a:latin typeface="隶书" panose="02010509060101010101" pitchFamily="49" charset="-122"/>
                <a:ea typeface="隶书" panose="02010509060101010101" pitchFamily="49" charset="-122"/>
              </a:rPr>
              <a:t>3-3</a:t>
            </a:r>
            <a:endParaRPr lang="en-US" altLang="zh-CN" sz="3200">
              <a:latin typeface="隶书" panose="02010509060101010101" pitchFamily="49" charset="-122"/>
              <a:ea typeface="隶书" panose="02010509060101010101" pitchFamily="49" charset="-122"/>
            </a:endParaRPr>
          </a:p>
        </p:txBody>
      </p:sp>
      <p:pic>
        <p:nvPicPr>
          <p:cNvPr id="162861" name="Picture 45"/>
          <p:cNvPicPr>
            <a:picLocks noChangeAspect="1"/>
          </p:cNvPicPr>
          <p:nvPr/>
        </p:nvPicPr>
        <p:blipFill>
          <a:blip r:embed="rId3"/>
          <a:stretch>
            <a:fillRect/>
          </a:stretch>
        </p:blipFill>
        <p:spPr>
          <a:xfrm>
            <a:off x="250825" y="4581525"/>
            <a:ext cx="3851275" cy="701675"/>
          </a:xfrm>
          <a:prstGeom prst="rect">
            <a:avLst/>
          </a:prstGeom>
          <a:noFill/>
          <a:ln w="9525">
            <a:noFill/>
          </a:ln>
        </p:spPr>
      </p:pic>
      <p:sp>
        <p:nvSpPr>
          <p:cNvPr id="2" name="Rectangle 37"/>
          <p:cNvSpPr/>
          <p:nvPr/>
        </p:nvSpPr>
        <p:spPr>
          <a:xfrm>
            <a:off x="4592638" y="2416175"/>
            <a:ext cx="1831975" cy="522288"/>
          </a:xfrm>
          <a:prstGeom prst="rect">
            <a:avLst/>
          </a:prstGeom>
          <a:noFill/>
          <a:ln w="9525">
            <a:noFill/>
          </a:ln>
        </p:spPr>
        <p:txBody>
          <a:bodyPr wrap="none" anchor="t" anchorCtr="0">
            <a:spAutoFit/>
          </a:bodyPr>
          <a:lstStyle/>
          <a:p>
            <a:r>
              <a:rPr lang="en-US" altLang="zh-CN" sz="2800">
                <a:solidFill>
                  <a:srgbClr val="FF0000"/>
                </a:solidFill>
                <a:latin typeface="Arial" panose="020b0604020202020204" pitchFamily="34" charset="0"/>
                <a:ea typeface="宋体" panose="02010600030101010101" pitchFamily="2" charset="-122"/>
                <a:sym typeface="宋体" panose="02010600030101010101" pitchFamily="2" charset="-122"/>
              </a:rPr>
              <a:t>4.21×10</a:t>
            </a:r>
            <a:r>
              <a:rPr lang="en-US" altLang="zh-CN" sz="2800" baseline="38000">
                <a:solidFill>
                  <a:srgbClr val="FF0000"/>
                </a:solidFill>
                <a:latin typeface="Arial" panose="020b0604020202020204" pitchFamily="34" charset="0"/>
                <a:ea typeface="宋体" panose="02010600030101010101" pitchFamily="2" charset="-122"/>
                <a:sym typeface="宋体" panose="02010600030101010101" pitchFamily="2" charset="-122"/>
              </a:rPr>
              <a:t>-3</a:t>
            </a:r>
            <a:endParaRPr lang="en-US" altLang="zh-CN" sz="2800" baseline="38000">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3" name="文本框 2"/>
          <p:cNvSpPr txBox="1"/>
          <p:nvPr/>
        </p:nvSpPr>
        <p:spPr>
          <a:xfrm>
            <a:off x="6811963" y="2416175"/>
            <a:ext cx="1930400" cy="522288"/>
          </a:xfrm>
          <a:prstGeom prst="rect">
            <a:avLst/>
          </a:prstGeom>
          <a:noFill/>
          <a:ln w="9525">
            <a:noFill/>
          </a:ln>
        </p:spPr>
        <p:txBody>
          <a:bodyPr wrap="none" anchor="t" anchorCtr="0">
            <a:spAutoFit/>
          </a:bodyPr>
          <a:lstStyle/>
          <a:p>
            <a:r>
              <a:rPr lang="en-US" altLang="zh-CN" sz="2800">
                <a:solidFill>
                  <a:srgbClr val="FF0000"/>
                </a:solidFill>
                <a:latin typeface="Arial" panose="020b0604020202020204" pitchFamily="34" charset="0"/>
                <a:ea typeface="宋体" panose="02010600030101010101" pitchFamily="2" charset="-122"/>
                <a:sym typeface="宋体" panose="02010600030101010101" pitchFamily="2" charset="-122"/>
              </a:rPr>
              <a:t>1.34×10</a:t>
            </a:r>
            <a:r>
              <a:rPr lang="en-US" altLang="zh-CN" sz="2800" baseline="30000">
                <a:solidFill>
                  <a:srgbClr val="FF0000"/>
                </a:solidFill>
                <a:latin typeface="Arial" panose="020b0604020202020204" pitchFamily="34" charset="0"/>
                <a:ea typeface="宋体" panose="02010600030101010101" pitchFamily="2" charset="-122"/>
                <a:sym typeface="宋体" panose="02010600030101010101" pitchFamily="2" charset="-122"/>
              </a:rPr>
              <a:t>-3</a:t>
            </a:r>
            <a:r>
              <a:rPr lang="en-US" altLang="zh-CN" sz="2800">
                <a:solidFill>
                  <a:srgbClr val="FF0000"/>
                </a:solidFill>
                <a:latin typeface="Arial" panose="020b0604020202020204" pitchFamily="34" charset="0"/>
                <a:ea typeface="宋体" panose="02010600030101010101" pitchFamily="2" charset="-122"/>
                <a:sym typeface="宋体" panose="02010600030101010101" pitchFamily="2" charset="-122"/>
              </a:rPr>
              <a:t> </a:t>
            </a:r>
            <a:endParaRPr lang="en-US" altLang="zh-CN" sz="2800">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162818"/>
                                        </p:tgtEl>
                                        <p:attrNameLst>
                                          <p:attrName>style.visibility</p:attrName>
                                        </p:attrNameLst>
                                      </p:cBhvr>
                                      <p:to>
                                        <p:strVal val="visible"/>
                                      </p:to>
                                    </p:set>
                                  </p:childTnLst>
                                </p:cTn>
                              </p:par>
                            </p:childTnLst>
                          </p:cTn>
                        </p:par>
                        <p:par>
                          <p:cTn id="7" fill="hold" nodeType="afterGroup">
                            <p:stCondLst>
                              <p:cond delay="1"/>
                            </p:stCondLst>
                            <p:childTnLst>
                              <p:par>
                                <p:cTn id="8" presetID="1" presetClass="entr" presetSubtype="0" fill="hold" nodeType="afterEffect">
                                  <p:stCondLst>
                                    <p:cond delay="0"/>
                                  </p:stCondLst>
                                  <p:childTnLst>
                                    <p:set>
                                      <p:cBhvr>
                                        <p:cTn id="9" dur="1" fill="hold">
                                          <p:stCondLst>
                                            <p:cond delay="0"/>
                                          </p:stCondLst>
                                        </p:cTn>
                                        <p:tgtEl>
                                          <p:spTgt spid="162861"/>
                                        </p:tgtEl>
                                        <p:attrNameLst>
                                          <p:attrName>style.visibility</p:attrName>
                                        </p:attrNameLst>
                                      </p:cBhvr>
                                      <p:to>
                                        <p:strVal val="visible"/>
                                      </p:to>
                                    </p:se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2853"/>
                                        </p:tgtEl>
                                        <p:attrNameLst>
                                          <p:attrName>style.visibility</p:attrName>
                                        </p:attrNameLst>
                                      </p:cBhvr>
                                      <p:to>
                                        <p:strVal val="visible"/>
                                      </p:to>
                                    </p:se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2851"/>
                                        </p:tgtEl>
                                        <p:attrNameLst>
                                          <p:attrName>style.visibility</p:attrName>
                                        </p:attrNameLst>
                                      </p:cBhvr>
                                      <p:to>
                                        <p:strVal val="visible"/>
                                      </p:to>
                                    </p:se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2855"/>
                                        </p:tgtEl>
                                        <p:attrNameLst>
                                          <p:attrName>style.visibility</p:attrName>
                                        </p:attrNameLst>
                                      </p:cBhvr>
                                      <p:to>
                                        <p:strVal val="visible"/>
                                      </p:to>
                                    </p:set>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cond evt="onBegin" delay="0">
                          <p:tn val="31"/>
                        </p:cond>
                      </p:stCondLst>
                      <p:childTnLst>
                        <p:par>
                          <p:cTn id="33" fill="hold" nodeType="after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2854"/>
                                        </p:tgtEl>
                                        <p:attrNameLst>
                                          <p:attrName>style.visibility</p:attrName>
                                        </p:attrNameLst>
                                      </p:cBhvr>
                                      <p:to>
                                        <p:strVal val="visible"/>
                                      </p:to>
                                    </p:se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2852"/>
                                        </p:tgtEl>
                                        <p:attrNameLst>
                                          <p:attrName>style.visibility</p:attrName>
                                        </p:attrNameLst>
                                      </p:cBhvr>
                                      <p:to>
                                        <p:strVal val="visible"/>
                                      </p:to>
                                    </p:set>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2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1" grpId="0"/>
      <p:bldP spid="162852" grpId="0"/>
      <p:bldP spid="162853" grpId="0"/>
      <p:bldP spid="162854" grpId="0"/>
      <p:bldP spid="162855" grpId="0"/>
      <p:bldP spid="162856" grpId="0"/>
      <p:bldP spid="2" grpId="0"/>
      <p:bldP spid="3" grpId="0"/>
    </p:bldLst>
  </p:timing>
</p:sld>
</file>

<file path=ppt/tags/tag1.xml><?xml version="1.0" encoding="utf-8"?>
<p:tagLst xmlns:p="http://schemas.openxmlformats.org/presentationml/2006/main">
  <p:tag name="KSO_WM_UNIT_PLACING_PICTURE_USER_VIEWPORT" val="{&quot;height&quot;:2447,&quot;width&quot;:3437}"/>
</p:tagLst>
</file>

<file path=ppt/tags/tag2.xml><?xml version="1.0" encoding="utf-8"?>
<p:tagLst xmlns:p="http://schemas.openxmlformats.org/presentationml/2006/main">
  <p:tag name="KSO_WM_UNIT_TABLE_BEAUTIFY" val="smartTable{960ea1cc-cdad-4bc2-88a8-f3c1153ddbe7}"/>
  <p:tag name="TABLE_ENDDRAG_ORIGIN_RECT" val="604*364"/>
  <p:tag name="TABLE_ENDDRAG_RECT" val="61*93*604*364"/>
</p:tagLst>
</file>

<file path=ppt/tags/tag3.xml><?xml version="1.0" encoding="utf-8"?>
<p:tagLst xmlns:p="http://schemas.openxmlformats.org/presentationml/2006/main">
  <p:tag name="KSO_WM_UNIT_TABLE_BEAUTIFY" val="smartTable{960ea1cc-cdad-4bc2-88a8-f3c1153ddbe7}"/>
  <p:tag name="TABLE_ENDDRAG_ORIGIN_RECT" val="604*364"/>
  <p:tag name="TABLE_ENDDRAG_RECT" val="61*93*604*364"/>
</p:tagLst>
</file>

<file path=ppt/tags/tag4.xml><?xml version="1.0" encoding="utf-8"?>
<p:tagLst xmlns:p="http://schemas.openxmlformats.org/presentationml/2006/main">
  <p:tag name="KSO_WM_UNIT_PLACING_PICTURE_USER_VIEWPORT" val="{&quot;height&quot;:3300,&quot;width&quot;:4290}"/>
</p:tagLst>
</file>

<file path=ppt/tags/tag5.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31" tIns="45715" rIns="91431" bIns="45715"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31" tIns="45715" rIns="91431" bIns="45715"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31" tIns="45715" rIns="91431" bIns="45715"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31" tIns="45715" rIns="91431" bIns="45715"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31" tIns="45715" rIns="91431" bIns="45715"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31" tIns="45715" rIns="91431" bIns="45715"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(4:3)</PresentationFormat>
  <Paragraphs>245</Paragraphs>
  <Slides>26</Slides>
  <Notes>6</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26</vt:i4>
      </vt:variant>
    </vt:vector>
  </HeadingPairs>
  <TitlesOfParts>
    <vt:vector baseType="lpstr" size="41">
      <vt:lpstr>Arial</vt:lpstr>
      <vt:lpstr>宋体</vt:lpstr>
      <vt:lpstr>Calibri</vt:lpstr>
      <vt:lpstr>黑体</vt:lpstr>
      <vt:lpstr>Times New Roman</vt:lpstr>
      <vt:lpstr>隶书</vt:lpstr>
      <vt:lpstr>楷体</vt:lpstr>
      <vt:lpstr>华文楷体</vt:lpstr>
      <vt:lpstr>楷体_GB2312</vt:lpstr>
      <vt:lpstr>Tahoma</vt:lpstr>
      <vt:lpstr>GulimChe</vt:lpstr>
      <vt:lpstr>华文行楷</vt:lpstr>
      <vt:lpstr>华文新魏</vt:lpstr>
      <vt:lpstr>Wingdings</vt:lpstr>
      <vt:lpstr>默认设计模板</vt:lpstr>
      <vt:lpstr>第一单元   弱电解质的电离平衡（2）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2021-11-05T15:57:37.120</cp:lastPrinted>
  <dcterms:created xsi:type="dcterms:W3CDTF">2021-11-05T15:57:37Z</dcterms:created>
  <dcterms:modified xsi:type="dcterms:W3CDTF">2021-11-05T07:57:37Z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