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fntdata" ContentType="application/x-fontdata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2"/>
  </p:sldMasterIdLst>
  <p:notesMasterIdLst>
    <p:notesMasterId r:id="rId3"/>
  </p:notesMasterIdLst>
  <p:sldIdLst>
    <p:sldId id="258" r:id="rId4"/>
    <p:sldId id="527" r:id="rId5"/>
    <p:sldId id="696" r:id="rId6"/>
    <p:sldId id="630" r:id="rId7"/>
    <p:sldId id="729" r:id="rId8"/>
    <p:sldId id="698" r:id="rId9"/>
    <p:sldId id="700" r:id="rId10"/>
    <p:sldId id="701" r:id="rId11"/>
    <p:sldId id="697" r:id="rId12"/>
    <p:sldId id="716" r:id="rId13"/>
    <p:sldId id="702" r:id="rId14"/>
    <p:sldId id="703" r:id="rId15"/>
    <p:sldId id="704" r:id="rId16"/>
    <p:sldId id="705" r:id="rId17"/>
    <p:sldId id="706" r:id="rId18"/>
    <p:sldId id="709" r:id="rId19"/>
    <p:sldId id="711" r:id="rId20"/>
    <p:sldId id="715" r:id="rId21"/>
    <p:sldId id="713" r:id="rId22"/>
    <p:sldId id="504" r:id="rId23"/>
    <p:sldId id="288" r:id="rId24"/>
    <p:sldId id="424" r:id="rId2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黑体" panose="02010609060101010101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0" name="新课标第一网" initials="" lastIdx="0" clrIdx="0"/>
  <p:cmAuthor id="1" name="陈 颖" initials="陈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6" autoAdjust="0"/>
  </p:normalViewPr>
  <p:slideViewPr>
    <p:cSldViewPr snapToGrid="0">
      <p:cViewPr varScale="1">
        <p:scale>
          <a:sx n="142" d="100"/>
          <a:sy n="142" d="100"/>
        </p:scale>
        <p:origin x="-96" y="-96"/>
      </p:cViewPr>
      <p:guideLst>
        <p:guide orient="horz" pos="1637"/>
        <p:guide pos="27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688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70.xml" /><Relationship Id="rId4" Type="http://schemas.openxmlformats.org/officeDocument/2006/relationships/tags" Target="../tags/tag671.xml" /><Relationship Id="rId5" Type="http://schemas.openxmlformats.org/officeDocument/2006/relationships/tags" Target="../tags/tag672.xml" /><Relationship Id="rId6" Type="http://schemas.openxmlformats.org/officeDocument/2006/relationships/tags" Target="../tags/tag67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0.xml" /><Relationship Id="rId4" Type="http://schemas.openxmlformats.org/officeDocument/2006/relationships/tags" Target="../tags/tag241.xml" /><Relationship Id="rId5" Type="http://schemas.openxmlformats.org/officeDocument/2006/relationships/tags" Target="../tags/tag242.xml" /><Relationship Id="rId6" Type="http://schemas.openxmlformats.org/officeDocument/2006/relationships/tags" Target="../tags/tag243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7.xml" /><Relationship Id="rId4" Type="http://schemas.openxmlformats.org/officeDocument/2006/relationships/tags" Target="../tags/tag398.xml" /><Relationship Id="rId5" Type="http://schemas.openxmlformats.org/officeDocument/2006/relationships/tags" Target="../tags/tag399.xml" /><Relationship Id="rId6" Type="http://schemas.openxmlformats.org/officeDocument/2006/relationships/tags" Target="../tags/tag400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70.xml" /><Relationship Id="rId4" Type="http://schemas.openxmlformats.org/officeDocument/2006/relationships/tags" Target="../tags/tag571.xml" /><Relationship Id="rId5" Type="http://schemas.openxmlformats.org/officeDocument/2006/relationships/tags" Target="../tags/tag572.xml" /><Relationship Id="rId6" Type="http://schemas.openxmlformats.org/officeDocument/2006/relationships/tags" Target="../tags/tag57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98.xml" /><Relationship Id="rId4" Type="http://schemas.openxmlformats.org/officeDocument/2006/relationships/tags" Target="../tags/tag599.xml" /><Relationship Id="rId5" Type="http://schemas.openxmlformats.org/officeDocument/2006/relationships/tags" Target="../tags/tag600.xml" /><Relationship Id="rId6" Type="http://schemas.openxmlformats.org/officeDocument/2006/relationships/tags" Target="../tags/tag60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31.xml" /><Relationship Id="rId4" Type="http://schemas.openxmlformats.org/officeDocument/2006/relationships/tags" Target="../tags/tag632.xml" /><Relationship Id="rId5" Type="http://schemas.openxmlformats.org/officeDocument/2006/relationships/tags" Target="../tags/tag633.xml" /><Relationship Id="rId6" Type="http://schemas.openxmlformats.org/officeDocument/2006/relationships/tags" Target="../tags/tag634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56.xml" /><Relationship Id="rId4" Type="http://schemas.openxmlformats.org/officeDocument/2006/relationships/tags" Target="../tags/tag657.xml" /><Relationship Id="rId5" Type="http://schemas.openxmlformats.org/officeDocument/2006/relationships/tags" Target="../tags/tag658.xml" /><Relationship Id="rId6" Type="http://schemas.openxmlformats.org/officeDocument/2006/relationships/tags" Target="../tags/tag65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mtClean="0"/>
              <a:t>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image" Target="../media/image1.jpeg" /><Relationship Id="rId4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image" Target="../media/image1.jpeg" /><Relationship Id="rId4" Type="http://schemas.openxmlformats.org/officeDocument/2006/relationships/tags" Target="../tags/tag76.xml" /><Relationship Id="rId5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7.xml" /><Relationship Id="rId2" Type="http://schemas.openxmlformats.org/officeDocument/2006/relationships/tags" Target="../tags/tag78.xml" /><Relationship Id="rId3" Type="http://schemas.openxmlformats.org/officeDocument/2006/relationships/image" Target="../media/image1.jpeg" /><Relationship Id="rId4" Type="http://schemas.openxmlformats.org/officeDocument/2006/relationships/tags" Target="../tags/tag79.xml" /><Relationship Id="rId5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0.xml" /><Relationship Id="rId2" Type="http://schemas.openxmlformats.org/officeDocument/2006/relationships/tags" Target="../tags/tag81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239" cy="5143738"/>
          </a:xfrm>
          <a:prstGeom prst="rect">
            <a:avLst/>
          </a:prstGeom>
          <a:blipFill dpi="0" rotWithShape="1">
            <a:blip r:embed="rId3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cover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239" cy="5143738"/>
          </a:xfrm>
          <a:prstGeom prst="rect">
            <a:avLst/>
          </a:prstGeom>
          <a:blipFill dpi="0" rotWithShape="1">
            <a:blip r:embed="rId3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2984138"/>
            <a:ext cx="9144239" cy="21596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239" cy="5143738"/>
          </a:xfrm>
          <a:prstGeom prst="rect">
            <a:avLst/>
          </a:prstGeom>
          <a:blipFill dpi="0" rotWithShape="1">
            <a:blip r:embed="rId3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3921769"/>
            <a:ext cx="9144239" cy="122196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0" name="任意多边形 19"/>
          <p:cNvSpPr/>
          <p:nvPr userDrawn="1">
            <p:custDataLst>
              <p:tags r:id="rId2"/>
            </p:custDataLst>
          </p:nvPr>
        </p:nvSpPr>
        <p:spPr>
          <a:xfrm rot="5400000" flipH="1" flipV="1">
            <a:off x="8843297" y="4846297"/>
            <a:ext cx="613883" cy="12475"/>
          </a:xfrm>
          <a:custGeom>
            <a:gdLst>
              <a:gd name="connsiteX0" fmla="*/ 818511 w 818511"/>
              <a:gd name="connsiteY0" fmla="*/ 0 h 16633"/>
              <a:gd name="connsiteX1" fmla="*/ 818511 w 818511"/>
              <a:gd name="connsiteY1" fmla="*/ 16633 h 16633"/>
              <a:gd name="connsiteX2" fmla="*/ 0 w 818511"/>
              <a:gd name="connsiteY2" fmla="*/ 16633 h 16633"/>
              <a:gd name="connsiteX3" fmla="*/ 0 w 818511"/>
              <a:gd name="connsiteY3" fmla="*/ 0 h 16633"/>
              <a:gd name="connsiteX4" fmla="*/ 818511 w 818511"/>
              <a:gd name="connsiteY4" fmla="*/ 0 h 16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16633">
                <a:moveTo>
                  <a:pt x="818511" y="0"/>
                </a:moveTo>
                <a:lnTo>
                  <a:pt x="818511" y="16633"/>
                </a:lnTo>
                <a:lnTo>
                  <a:pt x="0" y="16633"/>
                </a:lnTo>
                <a:lnTo>
                  <a:pt x="0" y="0"/>
                </a:lnTo>
                <a:lnTo>
                  <a:pt x="8185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 userDrawn="1">
            <p:custDataLst>
              <p:tags r:id="rId3"/>
            </p:custDataLst>
          </p:nvPr>
        </p:nvSpPr>
        <p:spPr>
          <a:xfrm rot="5400000" flipH="1" flipV="1">
            <a:off x="8558985" y="4574459"/>
            <a:ext cx="613884" cy="556149"/>
          </a:xfrm>
          <a:custGeom>
            <a:gdLst>
              <a:gd name="connsiteX0" fmla="*/ 818511 w 818511"/>
              <a:gd name="connsiteY0" fmla="*/ 522329 h 741531"/>
              <a:gd name="connsiteX1" fmla="*/ 818511 w 818511"/>
              <a:gd name="connsiteY1" fmla="*/ 741531 h 741531"/>
              <a:gd name="connsiteX2" fmla="*/ 0 w 818511"/>
              <a:gd name="connsiteY2" fmla="*/ 741531 h 741531"/>
              <a:gd name="connsiteX3" fmla="*/ 0 w 818511"/>
              <a:gd name="connsiteY3" fmla="*/ 0 h 741531"/>
              <a:gd name="connsiteX4" fmla="*/ 818511 w 818511"/>
              <a:gd name="connsiteY4" fmla="*/ 522329 h 7415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11" h="741531">
                <a:moveTo>
                  <a:pt x="818511" y="522329"/>
                </a:moveTo>
                <a:lnTo>
                  <a:pt x="818511" y="741531"/>
                </a:lnTo>
                <a:lnTo>
                  <a:pt x="0" y="741531"/>
                </a:lnTo>
                <a:lnTo>
                  <a:pt x="0" y="0"/>
                </a:lnTo>
                <a:lnTo>
                  <a:pt x="818511" y="5223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6" name="TextBox 15"/>
          <p:cNvSpPr txBox="1"/>
          <p:nvPr userDrawn="1">
            <p:custDataLst>
              <p:tags r:id="rId4"/>
            </p:custDataLst>
          </p:nvPr>
        </p:nvSpPr>
        <p:spPr>
          <a:xfrm>
            <a:off x="8784771" y="4816926"/>
            <a:ext cx="344585" cy="2135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/>
            <a:fld id="{2EEF1883-7A0E-4F66-9932-E581691AD397}" type="slidenum">
              <a:rPr lang="zh-CN" altLang="en-US" sz="105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fld>
            <a:r>
              <a:rPr lang="zh-CN" altLang="en-US" sz="105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050" b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5"/>
            </p:custDataLst>
          </p:nvPr>
        </p:nvSpPr>
        <p:spPr>
          <a:xfrm rot="5400000">
            <a:off x="43309" y="-125199"/>
            <a:ext cx="783422" cy="1033820"/>
          </a:xfrm>
          <a:custGeom>
            <a:gdLst>
              <a:gd name="connsiteX0" fmla="*/ 0 w 1044561"/>
              <a:gd name="connsiteY0" fmla="*/ 996287 h 1419369"/>
              <a:gd name="connsiteX1" fmla="*/ 0 w 1044561"/>
              <a:gd name="connsiteY1" fmla="*/ 0 h 1419369"/>
              <a:gd name="connsiteX2" fmla="*/ 1044561 w 1044561"/>
              <a:gd name="connsiteY2" fmla="*/ 686380 h 1419369"/>
              <a:gd name="connsiteX3" fmla="*/ 1044561 w 1044561"/>
              <a:gd name="connsiteY3" fmla="*/ 996287 h 1419369"/>
              <a:gd name="connsiteX4" fmla="*/ 0 w 1044561"/>
              <a:gd name="connsiteY4" fmla="*/ 1419369 h 1419369"/>
              <a:gd name="connsiteX5" fmla="*/ 0 w 1044561"/>
              <a:gd name="connsiteY5" fmla="*/ 996288 h 1419369"/>
              <a:gd name="connsiteX6" fmla="*/ 1044561 w 1044561"/>
              <a:gd name="connsiteY6" fmla="*/ 996288 h 1419369"/>
              <a:gd name="connsiteX7" fmla="*/ 1044561 w 1044561"/>
              <a:gd name="connsiteY7" fmla="*/ 1419369 h 14193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561" h="1419369">
                <a:moveTo>
                  <a:pt x="0" y="996287"/>
                </a:moveTo>
                <a:lnTo>
                  <a:pt x="0" y="0"/>
                </a:lnTo>
                <a:lnTo>
                  <a:pt x="1044561" y="686380"/>
                </a:lnTo>
                <a:lnTo>
                  <a:pt x="1044561" y="996287"/>
                </a:lnTo>
                <a:close/>
                <a:moveTo>
                  <a:pt x="0" y="1419369"/>
                </a:moveTo>
                <a:lnTo>
                  <a:pt x="0" y="996288"/>
                </a:lnTo>
                <a:lnTo>
                  <a:pt x="1044561" y="996288"/>
                </a:lnTo>
                <a:lnTo>
                  <a:pt x="1044561" y="14193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ags" Target="../tags/tag85.xml" /><Relationship Id="rId19" Type="http://schemas.openxmlformats.org/officeDocument/2006/relationships/tags" Target="../tags/tag86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7.xml" /><Relationship Id="rId21" Type="http://schemas.openxmlformats.org/officeDocument/2006/relationships/tags" Target="../tags/tag88.xml" /><Relationship Id="rId22" Type="http://schemas.openxmlformats.org/officeDocument/2006/relationships/tags" Target="../tags/tag89.xml" /><Relationship Id="rId23" Type="http://schemas.openxmlformats.org/officeDocument/2006/relationships/tags" Target="../tags/tag90.xml" /><Relationship Id="rId24" Type="http://schemas.openxmlformats.org/officeDocument/2006/relationships/image" Target="file:///D:\qq&#25991;&#20214;\712321467\Image\C2C\Image2\%7b75232B38-A165-1FB7-499C-2E1C792CACB5%7d.png" TargetMode="External" /><Relationship Id="rId25" Type="http://schemas.openxmlformats.org/officeDocument/2006/relationships/image" Target="../media/image2.png" /><Relationship Id="rId26" Type="http://schemas.openxmlformats.org/officeDocument/2006/relationships/tags" Target="../tags/tag91.xml" /><Relationship Id="rId27" Type="http://schemas.openxmlformats.org/officeDocument/2006/relationships/image" Target="../media/image3.jpeg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8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over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0.xml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13" Type="http://schemas.openxmlformats.org/officeDocument/2006/relationships/tags" Target="../tags/tag113.xml" /><Relationship Id="rId14" Type="http://schemas.openxmlformats.org/officeDocument/2006/relationships/tags" Target="../tags/tag114.xml" /><Relationship Id="rId15" Type="http://schemas.openxmlformats.org/officeDocument/2006/relationships/tags" Target="../tags/tag115.xml" /><Relationship Id="rId16" Type="http://schemas.openxmlformats.org/officeDocument/2006/relationships/tags" Target="../tags/tag116.xml" /><Relationship Id="rId17" Type="http://schemas.openxmlformats.org/officeDocument/2006/relationships/tags" Target="../tags/tag117.xml" /><Relationship Id="rId18" Type="http://schemas.openxmlformats.org/officeDocument/2006/relationships/tags" Target="../tags/tag118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0.xml" /><Relationship Id="rId11" Type="http://schemas.openxmlformats.org/officeDocument/2006/relationships/tags" Target="../tags/tag321.xml" /><Relationship Id="rId12" Type="http://schemas.openxmlformats.org/officeDocument/2006/relationships/tags" Target="../tags/tag322.xml" /><Relationship Id="rId13" Type="http://schemas.openxmlformats.org/officeDocument/2006/relationships/tags" Target="../tags/tag323.xml" /><Relationship Id="rId14" Type="http://schemas.openxmlformats.org/officeDocument/2006/relationships/tags" Target="../tags/tag324.xml" /><Relationship Id="rId15" Type="http://schemas.openxmlformats.org/officeDocument/2006/relationships/tags" Target="../tags/tag325.xml" /><Relationship Id="rId16" Type="http://schemas.openxmlformats.org/officeDocument/2006/relationships/tags" Target="../tags/tag326.xml" /><Relationship Id="rId17" Type="http://schemas.openxmlformats.org/officeDocument/2006/relationships/tags" Target="../tags/tag327.xml" /><Relationship Id="rId18" Type="http://schemas.openxmlformats.org/officeDocument/2006/relationships/tags" Target="../tags/tag328.xml" /><Relationship Id="rId19" Type="http://schemas.openxmlformats.org/officeDocument/2006/relationships/tags" Target="../tags/tag329.xml" /><Relationship Id="rId2" Type="http://schemas.openxmlformats.org/officeDocument/2006/relationships/tags" Target="../tags/tag312.xml" /><Relationship Id="rId20" Type="http://schemas.openxmlformats.org/officeDocument/2006/relationships/tags" Target="../tags/tag330.xml" /><Relationship Id="rId21" Type="http://schemas.openxmlformats.org/officeDocument/2006/relationships/tags" Target="../tags/tag331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tags" Target="../tags/tag317.xml" /><Relationship Id="rId8" Type="http://schemas.openxmlformats.org/officeDocument/2006/relationships/tags" Target="../tags/tag318.xml" /><Relationship Id="rId9" Type="http://schemas.openxmlformats.org/officeDocument/2006/relationships/tags" Target="../tags/tag31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8.xml" /><Relationship Id="rId11" Type="http://schemas.openxmlformats.org/officeDocument/2006/relationships/tags" Target="../tags/tag339.xml" /><Relationship Id="rId12" Type="http://schemas.openxmlformats.org/officeDocument/2006/relationships/tags" Target="../tags/tag340.xml" /><Relationship Id="rId13" Type="http://schemas.openxmlformats.org/officeDocument/2006/relationships/tags" Target="../tags/tag341.xml" /><Relationship Id="rId14" Type="http://schemas.openxmlformats.org/officeDocument/2006/relationships/tags" Target="../tags/tag342.xml" /><Relationship Id="rId15" Type="http://schemas.openxmlformats.org/officeDocument/2006/relationships/tags" Target="../tags/tag343.xml" /><Relationship Id="rId16" Type="http://schemas.openxmlformats.org/officeDocument/2006/relationships/tags" Target="../tags/tag344.xml" /><Relationship Id="rId17" Type="http://schemas.openxmlformats.org/officeDocument/2006/relationships/tags" Target="../tags/tag345.xml" /><Relationship Id="rId18" Type="http://schemas.openxmlformats.org/officeDocument/2006/relationships/vmlDrawing" Target="../drawings/vmlDrawing1.vml" /><Relationship Id="rId2" Type="http://schemas.openxmlformats.org/officeDocument/2006/relationships/tags" Target="../tags/tag332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package" Target="../embeddings/Document1.docx" TargetMode="Internal" /><Relationship Id="rId6" Type="http://schemas.openxmlformats.org/officeDocument/2006/relationships/image" Target="../media/image8.emf" /><Relationship Id="rId7" Type="http://schemas.openxmlformats.org/officeDocument/2006/relationships/tags" Target="../tags/tag335.xml" /><Relationship Id="rId8" Type="http://schemas.openxmlformats.org/officeDocument/2006/relationships/tags" Target="../tags/tag336.xml" /><Relationship Id="rId9" Type="http://schemas.openxmlformats.org/officeDocument/2006/relationships/tags" Target="../tags/tag33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52.xml" /><Relationship Id="rId11" Type="http://schemas.openxmlformats.org/officeDocument/2006/relationships/tags" Target="../tags/tag353.xml" /><Relationship Id="rId12" Type="http://schemas.openxmlformats.org/officeDocument/2006/relationships/tags" Target="../tags/tag354.xml" /><Relationship Id="rId13" Type="http://schemas.openxmlformats.org/officeDocument/2006/relationships/tags" Target="../tags/tag355.xml" /><Relationship Id="rId14" Type="http://schemas.openxmlformats.org/officeDocument/2006/relationships/tags" Target="../tags/tag356.xml" /><Relationship Id="rId15" Type="http://schemas.openxmlformats.org/officeDocument/2006/relationships/tags" Target="../tags/tag357.xml" /><Relationship Id="rId16" Type="http://schemas.openxmlformats.org/officeDocument/2006/relationships/tags" Target="../tags/tag358.xml" /><Relationship Id="rId17" Type="http://schemas.openxmlformats.org/officeDocument/2006/relationships/tags" Target="../tags/tag359.xml" /><Relationship Id="rId18" Type="http://schemas.openxmlformats.org/officeDocument/2006/relationships/tags" Target="../tags/tag360.xml" /><Relationship Id="rId19" Type="http://schemas.openxmlformats.org/officeDocument/2006/relationships/tags" Target="../tags/tag361.xml" /><Relationship Id="rId2" Type="http://schemas.openxmlformats.org/officeDocument/2006/relationships/tags" Target="../tags/tag346.xml" /><Relationship Id="rId20" Type="http://schemas.openxmlformats.org/officeDocument/2006/relationships/tags" Target="../tags/tag362.xml" /><Relationship Id="rId21" Type="http://schemas.openxmlformats.org/officeDocument/2006/relationships/tags" Target="../tags/tag363.xml" /><Relationship Id="rId22" Type="http://schemas.openxmlformats.org/officeDocument/2006/relationships/tags" Target="../tags/tag364.xml" /><Relationship Id="rId23" Type="http://schemas.openxmlformats.org/officeDocument/2006/relationships/tags" Target="../tags/tag365.xml" /><Relationship Id="rId24" Type="http://schemas.openxmlformats.org/officeDocument/2006/relationships/tags" Target="../tags/tag366.xml" /><Relationship Id="rId25" Type="http://schemas.openxmlformats.org/officeDocument/2006/relationships/tags" Target="../tags/tag367.xml" /><Relationship Id="rId26" Type="http://schemas.openxmlformats.org/officeDocument/2006/relationships/tags" Target="../tags/tag368.xml" /><Relationship Id="rId27" Type="http://schemas.openxmlformats.org/officeDocument/2006/relationships/tags" Target="../tags/tag369.xml" /><Relationship Id="rId28" Type="http://schemas.openxmlformats.org/officeDocument/2006/relationships/tags" Target="../tags/tag370.xml" /><Relationship Id="rId29" Type="http://schemas.openxmlformats.org/officeDocument/2006/relationships/tags" Target="../tags/tag371.xml" /><Relationship Id="rId3" Type="http://schemas.openxmlformats.org/officeDocument/2006/relationships/tags" Target="../tags/tag347.xml" /><Relationship Id="rId30" Type="http://schemas.openxmlformats.org/officeDocument/2006/relationships/tags" Target="../tags/tag372.xml" /><Relationship Id="rId31" Type="http://schemas.openxmlformats.org/officeDocument/2006/relationships/tags" Target="../tags/tag373.xml" /><Relationship Id="rId32" Type="http://schemas.openxmlformats.org/officeDocument/2006/relationships/tags" Target="../tags/tag374.xml" /><Relationship Id="rId33" Type="http://schemas.openxmlformats.org/officeDocument/2006/relationships/tags" Target="../tags/tag375.xml" /><Relationship Id="rId34" Type="http://schemas.openxmlformats.org/officeDocument/2006/relationships/tags" Target="../tags/tag376.xml" /><Relationship Id="rId35" Type="http://schemas.openxmlformats.org/officeDocument/2006/relationships/tags" Target="../tags/tag377.xml" /><Relationship Id="rId36" Type="http://schemas.openxmlformats.org/officeDocument/2006/relationships/tags" Target="../tags/tag378.xml" /><Relationship Id="rId37" Type="http://schemas.openxmlformats.org/officeDocument/2006/relationships/tags" Target="../tags/tag379.xml" /><Relationship Id="rId38" Type="http://schemas.openxmlformats.org/officeDocument/2006/relationships/tags" Target="../tags/tag380.xml" /><Relationship Id="rId39" Type="http://schemas.openxmlformats.org/officeDocument/2006/relationships/tags" Target="../tags/tag381.xml" /><Relationship Id="rId4" Type="http://schemas.openxmlformats.org/officeDocument/2006/relationships/tags" Target="../tags/tag348.xml" /><Relationship Id="rId40" Type="http://schemas.openxmlformats.org/officeDocument/2006/relationships/tags" Target="../tags/tag382.xml" /><Relationship Id="rId41" Type="http://schemas.openxmlformats.org/officeDocument/2006/relationships/tags" Target="../tags/tag383.xml" /><Relationship Id="rId42" Type="http://schemas.openxmlformats.org/officeDocument/2006/relationships/tags" Target="../tags/tag384.xml" /><Relationship Id="rId43" Type="http://schemas.openxmlformats.org/officeDocument/2006/relationships/tags" Target="../tags/tag385.xml" /><Relationship Id="rId44" Type="http://schemas.openxmlformats.org/officeDocument/2006/relationships/tags" Target="../tags/tag386.xml" /><Relationship Id="rId45" Type="http://schemas.openxmlformats.org/officeDocument/2006/relationships/tags" Target="../tags/tag387.xml" /><Relationship Id="rId46" Type="http://schemas.openxmlformats.org/officeDocument/2006/relationships/tags" Target="../tags/tag388.xml" /><Relationship Id="rId47" Type="http://schemas.openxmlformats.org/officeDocument/2006/relationships/tags" Target="../tags/tag389.xml" /><Relationship Id="rId48" Type="http://schemas.openxmlformats.org/officeDocument/2006/relationships/tags" Target="../tags/tag390.xml" /><Relationship Id="rId49" Type="http://schemas.openxmlformats.org/officeDocument/2006/relationships/tags" Target="../tags/tag391.xml" /><Relationship Id="rId5" Type="http://schemas.openxmlformats.org/officeDocument/2006/relationships/package" Target="../embeddings/Document2.docx" TargetMode="Internal" /><Relationship Id="rId50" Type="http://schemas.openxmlformats.org/officeDocument/2006/relationships/tags" Target="../tags/tag392.xml" /><Relationship Id="rId51" Type="http://schemas.openxmlformats.org/officeDocument/2006/relationships/tags" Target="../tags/tag393.xml" /><Relationship Id="rId52" Type="http://schemas.openxmlformats.org/officeDocument/2006/relationships/tags" Target="../tags/tag394.xml" /><Relationship Id="rId53" Type="http://schemas.openxmlformats.org/officeDocument/2006/relationships/tags" Target="../tags/tag395.xml" /><Relationship Id="rId54" Type="http://schemas.openxmlformats.org/officeDocument/2006/relationships/tags" Target="../tags/tag396.xml" /><Relationship Id="rId55" Type="http://schemas.openxmlformats.org/officeDocument/2006/relationships/vmlDrawing" Target="../drawings/vmlDrawing2.vml" /><Relationship Id="rId6" Type="http://schemas.openxmlformats.org/officeDocument/2006/relationships/image" Target="../media/image8.emf" /><Relationship Id="rId7" Type="http://schemas.openxmlformats.org/officeDocument/2006/relationships/tags" Target="../tags/tag349.xml" /><Relationship Id="rId8" Type="http://schemas.openxmlformats.org/officeDocument/2006/relationships/tags" Target="../tags/tag350.xml" /><Relationship Id="rId9" Type="http://schemas.openxmlformats.org/officeDocument/2006/relationships/tags" Target="../tags/tag35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8.xml" /><Relationship Id="rId11" Type="http://schemas.openxmlformats.org/officeDocument/2006/relationships/tags" Target="../tags/tag409.xml" /><Relationship Id="rId12" Type="http://schemas.openxmlformats.org/officeDocument/2006/relationships/tags" Target="../tags/tag410.xml" /><Relationship Id="rId13" Type="http://schemas.openxmlformats.org/officeDocument/2006/relationships/tags" Target="../tags/tag411.xml" /><Relationship Id="rId14" Type="http://schemas.openxmlformats.org/officeDocument/2006/relationships/tags" Target="../tags/tag412.xml" /><Relationship Id="rId15" Type="http://schemas.openxmlformats.org/officeDocument/2006/relationships/tags" Target="../tags/tag413.xml" /><Relationship Id="rId16" Type="http://schemas.openxmlformats.org/officeDocument/2006/relationships/tags" Target="../tags/tag414.xml" /><Relationship Id="rId17" Type="http://schemas.openxmlformats.org/officeDocument/2006/relationships/tags" Target="../tags/tag415.xml" /><Relationship Id="rId18" Type="http://schemas.openxmlformats.org/officeDocument/2006/relationships/tags" Target="../tags/tag416.xml" /><Relationship Id="rId19" Type="http://schemas.openxmlformats.org/officeDocument/2006/relationships/tags" Target="../tags/tag417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418.xml" /><Relationship Id="rId21" Type="http://schemas.openxmlformats.org/officeDocument/2006/relationships/tags" Target="../tags/tag419.xml" /><Relationship Id="rId22" Type="http://schemas.openxmlformats.org/officeDocument/2006/relationships/tags" Target="../tags/tag420.xml" /><Relationship Id="rId23" Type="http://schemas.openxmlformats.org/officeDocument/2006/relationships/tags" Target="../tags/tag421.xml" /><Relationship Id="rId24" Type="http://schemas.openxmlformats.org/officeDocument/2006/relationships/tags" Target="../tags/tag422.xml" /><Relationship Id="rId25" Type="http://schemas.openxmlformats.org/officeDocument/2006/relationships/tags" Target="../tags/tag423.xml" /><Relationship Id="rId26" Type="http://schemas.openxmlformats.org/officeDocument/2006/relationships/tags" Target="../tags/tag424.xml" /><Relationship Id="rId27" Type="http://schemas.openxmlformats.org/officeDocument/2006/relationships/tags" Target="../tags/tag425.xml" /><Relationship Id="rId3" Type="http://schemas.openxmlformats.org/officeDocument/2006/relationships/tags" Target="../tags/tag401.xml" /><Relationship Id="rId4" Type="http://schemas.openxmlformats.org/officeDocument/2006/relationships/tags" Target="../tags/tag402.xml" /><Relationship Id="rId5" Type="http://schemas.openxmlformats.org/officeDocument/2006/relationships/tags" Target="../tags/tag403.xml" /><Relationship Id="rId6" Type="http://schemas.openxmlformats.org/officeDocument/2006/relationships/tags" Target="../tags/tag404.xml" /><Relationship Id="rId7" Type="http://schemas.openxmlformats.org/officeDocument/2006/relationships/tags" Target="../tags/tag405.xml" /><Relationship Id="rId8" Type="http://schemas.openxmlformats.org/officeDocument/2006/relationships/tags" Target="../tags/tag406.xml" /><Relationship Id="rId9" Type="http://schemas.openxmlformats.org/officeDocument/2006/relationships/tags" Target="../tags/tag40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4.xml" /><Relationship Id="rId11" Type="http://schemas.openxmlformats.org/officeDocument/2006/relationships/tags" Target="../tags/tag435.xml" /><Relationship Id="rId12" Type="http://schemas.openxmlformats.org/officeDocument/2006/relationships/tags" Target="../tags/tag436.xml" /><Relationship Id="rId13" Type="http://schemas.openxmlformats.org/officeDocument/2006/relationships/tags" Target="../tags/tag437.xml" /><Relationship Id="rId14" Type="http://schemas.openxmlformats.org/officeDocument/2006/relationships/image" Target="../media/image9.jpeg" /><Relationship Id="rId15" Type="http://schemas.openxmlformats.org/officeDocument/2006/relationships/tags" Target="../tags/tag438.xml" /><Relationship Id="rId16" Type="http://schemas.openxmlformats.org/officeDocument/2006/relationships/tags" Target="../tags/tag439.xml" /><Relationship Id="rId17" Type="http://schemas.openxmlformats.org/officeDocument/2006/relationships/tags" Target="../tags/tag440.xml" /><Relationship Id="rId18" Type="http://schemas.openxmlformats.org/officeDocument/2006/relationships/tags" Target="../tags/tag441.xml" /><Relationship Id="rId19" Type="http://schemas.openxmlformats.org/officeDocument/2006/relationships/image" Target="../media/image10.png" /><Relationship Id="rId2" Type="http://schemas.openxmlformats.org/officeDocument/2006/relationships/tags" Target="../tags/tag426.xml" /><Relationship Id="rId20" Type="http://schemas.openxmlformats.org/officeDocument/2006/relationships/tags" Target="../tags/tag442.xml" /><Relationship Id="rId21" Type="http://schemas.openxmlformats.org/officeDocument/2006/relationships/image" Target="../media/image11.png" /><Relationship Id="rId22" Type="http://schemas.openxmlformats.org/officeDocument/2006/relationships/tags" Target="../tags/tag443.xml" /><Relationship Id="rId23" Type="http://schemas.openxmlformats.org/officeDocument/2006/relationships/tags" Target="../tags/tag444.xml" /><Relationship Id="rId24" Type="http://schemas.openxmlformats.org/officeDocument/2006/relationships/tags" Target="../tags/tag445.xml" /><Relationship Id="rId25" Type="http://schemas.openxmlformats.org/officeDocument/2006/relationships/tags" Target="../tags/tag446.xml" /><Relationship Id="rId26" Type="http://schemas.openxmlformats.org/officeDocument/2006/relationships/tags" Target="../tags/tag447.xml" /><Relationship Id="rId27" Type="http://schemas.openxmlformats.org/officeDocument/2006/relationships/tags" Target="../tags/tag448.xml" /><Relationship Id="rId28" Type="http://schemas.openxmlformats.org/officeDocument/2006/relationships/tags" Target="../tags/tag449.xml" /><Relationship Id="rId29" Type="http://schemas.openxmlformats.org/officeDocument/2006/relationships/tags" Target="../tags/tag450.xml" /><Relationship Id="rId3" Type="http://schemas.openxmlformats.org/officeDocument/2006/relationships/tags" Target="../tags/tag427.xml" /><Relationship Id="rId30" Type="http://schemas.openxmlformats.org/officeDocument/2006/relationships/tags" Target="../tags/tag451.xml" /><Relationship Id="rId31" Type="http://schemas.openxmlformats.org/officeDocument/2006/relationships/tags" Target="../tags/tag452.xml" /><Relationship Id="rId32" Type="http://schemas.openxmlformats.org/officeDocument/2006/relationships/tags" Target="../tags/tag453.xml" /><Relationship Id="rId33" Type="http://schemas.openxmlformats.org/officeDocument/2006/relationships/tags" Target="../tags/tag454.xml" /><Relationship Id="rId34" Type="http://schemas.openxmlformats.org/officeDocument/2006/relationships/tags" Target="../tags/tag455.xml" /><Relationship Id="rId35" Type="http://schemas.openxmlformats.org/officeDocument/2006/relationships/tags" Target="../tags/tag456.xml" /><Relationship Id="rId4" Type="http://schemas.openxmlformats.org/officeDocument/2006/relationships/tags" Target="../tags/tag428.xml" /><Relationship Id="rId5" Type="http://schemas.openxmlformats.org/officeDocument/2006/relationships/tags" Target="../tags/tag429.xml" /><Relationship Id="rId6" Type="http://schemas.openxmlformats.org/officeDocument/2006/relationships/tags" Target="../tags/tag430.xml" /><Relationship Id="rId7" Type="http://schemas.openxmlformats.org/officeDocument/2006/relationships/tags" Target="../tags/tag431.xml" /><Relationship Id="rId8" Type="http://schemas.openxmlformats.org/officeDocument/2006/relationships/tags" Target="../tags/tag432.xml" /><Relationship Id="rId9" Type="http://schemas.openxmlformats.org/officeDocument/2006/relationships/tags" Target="../tags/tag43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5.xml" /><Relationship Id="rId11" Type="http://schemas.openxmlformats.org/officeDocument/2006/relationships/tags" Target="../tags/tag466.xml" /><Relationship Id="rId12" Type="http://schemas.openxmlformats.org/officeDocument/2006/relationships/tags" Target="../tags/tag467.xml" /><Relationship Id="rId13" Type="http://schemas.openxmlformats.org/officeDocument/2006/relationships/tags" Target="../tags/tag468.xml" /><Relationship Id="rId14" Type="http://schemas.openxmlformats.org/officeDocument/2006/relationships/tags" Target="../tags/tag469.xml" /><Relationship Id="rId15" Type="http://schemas.openxmlformats.org/officeDocument/2006/relationships/tags" Target="../tags/tag470.xml" /><Relationship Id="rId16" Type="http://schemas.openxmlformats.org/officeDocument/2006/relationships/tags" Target="../tags/tag471.xml" /><Relationship Id="rId17" Type="http://schemas.openxmlformats.org/officeDocument/2006/relationships/tags" Target="../tags/tag472.xml" /><Relationship Id="rId18" Type="http://schemas.openxmlformats.org/officeDocument/2006/relationships/tags" Target="../tags/tag473.xml" /><Relationship Id="rId19" Type="http://schemas.openxmlformats.org/officeDocument/2006/relationships/tags" Target="../tags/tag474.xml" /><Relationship Id="rId2" Type="http://schemas.openxmlformats.org/officeDocument/2006/relationships/tags" Target="../tags/tag457.xml" /><Relationship Id="rId20" Type="http://schemas.openxmlformats.org/officeDocument/2006/relationships/tags" Target="../tags/tag475.xml" /><Relationship Id="rId21" Type="http://schemas.openxmlformats.org/officeDocument/2006/relationships/tags" Target="../tags/tag476.xml" /><Relationship Id="rId22" Type="http://schemas.openxmlformats.org/officeDocument/2006/relationships/tags" Target="../tags/tag477.xml" /><Relationship Id="rId23" Type="http://schemas.openxmlformats.org/officeDocument/2006/relationships/tags" Target="../tags/tag478.xml" /><Relationship Id="rId24" Type="http://schemas.openxmlformats.org/officeDocument/2006/relationships/tags" Target="../tags/tag479.xml" /><Relationship Id="rId25" Type="http://schemas.openxmlformats.org/officeDocument/2006/relationships/tags" Target="../tags/tag480.xml" /><Relationship Id="rId26" Type="http://schemas.openxmlformats.org/officeDocument/2006/relationships/tags" Target="../tags/tag481.xml" /><Relationship Id="rId27" Type="http://schemas.openxmlformats.org/officeDocument/2006/relationships/tags" Target="../tags/tag482.xml" /><Relationship Id="rId28" Type="http://schemas.openxmlformats.org/officeDocument/2006/relationships/tags" Target="../tags/tag483.xml" /><Relationship Id="rId29" Type="http://schemas.openxmlformats.org/officeDocument/2006/relationships/tags" Target="../tags/tag484.xml" /><Relationship Id="rId3" Type="http://schemas.openxmlformats.org/officeDocument/2006/relationships/tags" Target="../tags/tag458.xml" /><Relationship Id="rId30" Type="http://schemas.openxmlformats.org/officeDocument/2006/relationships/tags" Target="../tags/tag485.xml" /><Relationship Id="rId31" Type="http://schemas.openxmlformats.org/officeDocument/2006/relationships/tags" Target="../tags/tag486.xml" /><Relationship Id="rId32" Type="http://schemas.openxmlformats.org/officeDocument/2006/relationships/tags" Target="../tags/tag487.xml" /><Relationship Id="rId33" Type="http://schemas.openxmlformats.org/officeDocument/2006/relationships/tags" Target="../tags/tag488.xml" /><Relationship Id="rId34" Type="http://schemas.openxmlformats.org/officeDocument/2006/relationships/tags" Target="../tags/tag489.xml" /><Relationship Id="rId35" Type="http://schemas.openxmlformats.org/officeDocument/2006/relationships/tags" Target="../tags/tag490.xml" /><Relationship Id="rId36" Type="http://schemas.openxmlformats.org/officeDocument/2006/relationships/tags" Target="../tags/tag491.xml" /><Relationship Id="rId37" Type="http://schemas.openxmlformats.org/officeDocument/2006/relationships/tags" Target="../tags/tag492.xml" /><Relationship Id="rId38" Type="http://schemas.openxmlformats.org/officeDocument/2006/relationships/tags" Target="../tags/tag493.xml" /><Relationship Id="rId39" Type="http://schemas.openxmlformats.org/officeDocument/2006/relationships/tags" Target="../tags/tag494.xml" /><Relationship Id="rId4" Type="http://schemas.openxmlformats.org/officeDocument/2006/relationships/tags" Target="../tags/tag459.xml" /><Relationship Id="rId40" Type="http://schemas.openxmlformats.org/officeDocument/2006/relationships/tags" Target="../tags/tag495.xml" /><Relationship Id="rId41" Type="http://schemas.openxmlformats.org/officeDocument/2006/relationships/tags" Target="../tags/tag496.xml" /><Relationship Id="rId42" Type="http://schemas.openxmlformats.org/officeDocument/2006/relationships/tags" Target="../tags/tag497.xml" /><Relationship Id="rId43" Type="http://schemas.openxmlformats.org/officeDocument/2006/relationships/tags" Target="../tags/tag498.xml" /><Relationship Id="rId44" Type="http://schemas.openxmlformats.org/officeDocument/2006/relationships/tags" Target="../tags/tag499.xml" /><Relationship Id="rId45" Type="http://schemas.openxmlformats.org/officeDocument/2006/relationships/tags" Target="../tags/tag500.xml" /><Relationship Id="rId46" Type="http://schemas.openxmlformats.org/officeDocument/2006/relationships/tags" Target="../tags/tag501.xml" /><Relationship Id="rId47" Type="http://schemas.openxmlformats.org/officeDocument/2006/relationships/tags" Target="../tags/tag502.xml" /><Relationship Id="rId48" Type="http://schemas.openxmlformats.org/officeDocument/2006/relationships/tags" Target="../tags/tag503.xml" /><Relationship Id="rId49" Type="http://schemas.openxmlformats.org/officeDocument/2006/relationships/tags" Target="../tags/tag504.xml" /><Relationship Id="rId5" Type="http://schemas.openxmlformats.org/officeDocument/2006/relationships/tags" Target="../tags/tag460.xml" /><Relationship Id="rId50" Type="http://schemas.openxmlformats.org/officeDocument/2006/relationships/tags" Target="../tags/tag505.xml" /><Relationship Id="rId51" Type="http://schemas.openxmlformats.org/officeDocument/2006/relationships/tags" Target="../tags/tag506.xml" /><Relationship Id="rId52" Type="http://schemas.openxmlformats.org/officeDocument/2006/relationships/tags" Target="../tags/tag507.xml" /><Relationship Id="rId53" Type="http://schemas.openxmlformats.org/officeDocument/2006/relationships/tags" Target="../tags/tag508.xml" /><Relationship Id="rId54" Type="http://schemas.openxmlformats.org/officeDocument/2006/relationships/tags" Target="../tags/tag509.xml" /><Relationship Id="rId55" Type="http://schemas.openxmlformats.org/officeDocument/2006/relationships/tags" Target="../tags/tag510.xml" /><Relationship Id="rId56" Type="http://schemas.openxmlformats.org/officeDocument/2006/relationships/tags" Target="../tags/tag511.xml" /><Relationship Id="rId57" Type="http://schemas.openxmlformats.org/officeDocument/2006/relationships/tags" Target="../tags/tag512.xml" /><Relationship Id="rId58" Type="http://schemas.openxmlformats.org/officeDocument/2006/relationships/tags" Target="../tags/tag513.xml" /><Relationship Id="rId59" Type="http://schemas.openxmlformats.org/officeDocument/2006/relationships/tags" Target="../tags/tag514.xml" /><Relationship Id="rId6" Type="http://schemas.openxmlformats.org/officeDocument/2006/relationships/tags" Target="../tags/tag461.xml" /><Relationship Id="rId60" Type="http://schemas.openxmlformats.org/officeDocument/2006/relationships/tags" Target="../tags/tag515.xml" /><Relationship Id="rId61" Type="http://schemas.openxmlformats.org/officeDocument/2006/relationships/tags" Target="../tags/tag516.xml" /><Relationship Id="rId62" Type="http://schemas.openxmlformats.org/officeDocument/2006/relationships/tags" Target="../tags/tag517.xml" /><Relationship Id="rId63" Type="http://schemas.openxmlformats.org/officeDocument/2006/relationships/tags" Target="../tags/tag518.xml" /><Relationship Id="rId64" Type="http://schemas.openxmlformats.org/officeDocument/2006/relationships/tags" Target="../tags/tag519.xml" /><Relationship Id="rId65" Type="http://schemas.openxmlformats.org/officeDocument/2006/relationships/tags" Target="../tags/tag520.xml" /><Relationship Id="rId7" Type="http://schemas.openxmlformats.org/officeDocument/2006/relationships/tags" Target="../tags/tag462.xml" /><Relationship Id="rId8" Type="http://schemas.openxmlformats.org/officeDocument/2006/relationships/tags" Target="../tags/tag463.xml" /><Relationship Id="rId9" Type="http://schemas.openxmlformats.org/officeDocument/2006/relationships/tags" Target="../tags/tag46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29.xml" /><Relationship Id="rId11" Type="http://schemas.openxmlformats.org/officeDocument/2006/relationships/tags" Target="../tags/tag530.xml" /><Relationship Id="rId12" Type="http://schemas.openxmlformats.org/officeDocument/2006/relationships/tags" Target="../tags/tag531.xml" /><Relationship Id="rId13" Type="http://schemas.openxmlformats.org/officeDocument/2006/relationships/tags" Target="../tags/tag532.xml" /><Relationship Id="rId14" Type="http://schemas.openxmlformats.org/officeDocument/2006/relationships/tags" Target="../tags/tag533.xml" /><Relationship Id="rId15" Type="http://schemas.openxmlformats.org/officeDocument/2006/relationships/tags" Target="../tags/tag534.xml" /><Relationship Id="rId16" Type="http://schemas.openxmlformats.org/officeDocument/2006/relationships/tags" Target="../tags/tag535.xml" /><Relationship Id="rId17" Type="http://schemas.openxmlformats.org/officeDocument/2006/relationships/tags" Target="../tags/tag536.xml" /><Relationship Id="rId18" Type="http://schemas.openxmlformats.org/officeDocument/2006/relationships/tags" Target="../tags/tag537.xml" /><Relationship Id="rId19" Type="http://schemas.openxmlformats.org/officeDocument/2006/relationships/tags" Target="../tags/tag538.xml" /><Relationship Id="rId2" Type="http://schemas.openxmlformats.org/officeDocument/2006/relationships/tags" Target="../tags/tag521.xml" /><Relationship Id="rId20" Type="http://schemas.openxmlformats.org/officeDocument/2006/relationships/tags" Target="../tags/tag539.xml" /><Relationship Id="rId21" Type="http://schemas.openxmlformats.org/officeDocument/2006/relationships/tags" Target="../tags/tag540.xml" /><Relationship Id="rId22" Type="http://schemas.openxmlformats.org/officeDocument/2006/relationships/tags" Target="../tags/tag541.xml" /><Relationship Id="rId23" Type="http://schemas.openxmlformats.org/officeDocument/2006/relationships/tags" Target="../tags/tag542.xml" /><Relationship Id="rId24" Type="http://schemas.openxmlformats.org/officeDocument/2006/relationships/tags" Target="../tags/tag543.xml" /><Relationship Id="rId25" Type="http://schemas.openxmlformats.org/officeDocument/2006/relationships/tags" Target="../tags/tag544.xml" /><Relationship Id="rId26" Type="http://schemas.openxmlformats.org/officeDocument/2006/relationships/tags" Target="../tags/tag545.xml" /><Relationship Id="rId27" Type="http://schemas.openxmlformats.org/officeDocument/2006/relationships/image" Target="../media/image12.png" /><Relationship Id="rId3" Type="http://schemas.openxmlformats.org/officeDocument/2006/relationships/tags" Target="../tags/tag522.xml" /><Relationship Id="rId4" Type="http://schemas.openxmlformats.org/officeDocument/2006/relationships/tags" Target="../tags/tag523.xml" /><Relationship Id="rId5" Type="http://schemas.openxmlformats.org/officeDocument/2006/relationships/tags" Target="../tags/tag524.xml" /><Relationship Id="rId6" Type="http://schemas.openxmlformats.org/officeDocument/2006/relationships/tags" Target="../tags/tag525.xml" /><Relationship Id="rId7" Type="http://schemas.openxmlformats.org/officeDocument/2006/relationships/tags" Target="../tags/tag526.xml" /><Relationship Id="rId8" Type="http://schemas.openxmlformats.org/officeDocument/2006/relationships/tags" Target="../tags/tag527.xml" /><Relationship Id="rId9" Type="http://schemas.openxmlformats.org/officeDocument/2006/relationships/tags" Target="../tags/tag52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54.xml" /><Relationship Id="rId11" Type="http://schemas.openxmlformats.org/officeDocument/2006/relationships/tags" Target="../tags/tag555.xml" /><Relationship Id="rId12" Type="http://schemas.openxmlformats.org/officeDocument/2006/relationships/tags" Target="../tags/tag556.xml" /><Relationship Id="rId13" Type="http://schemas.openxmlformats.org/officeDocument/2006/relationships/tags" Target="../tags/tag557.xml" /><Relationship Id="rId14" Type="http://schemas.openxmlformats.org/officeDocument/2006/relationships/tags" Target="../tags/tag558.xml" /><Relationship Id="rId15" Type="http://schemas.openxmlformats.org/officeDocument/2006/relationships/tags" Target="../tags/tag559.xml" /><Relationship Id="rId16" Type="http://schemas.openxmlformats.org/officeDocument/2006/relationships/tags" Target="../tags/tag560.xml" /><Relationship Id="rId17" Type="http://schemas.openxmlformats.org/officeDocument/2006/relationships/tags" Target="../tags/tag561.xml" /><Relationship Id="rId18" Type="http://schemas.openxmlformats.org/officeDocument/2006/relationships/tags" Target="../tags/tag562.xml" /><Relationship Id="rId19" Type="http://schemas.openxmlformats.org/officeDocument/2006/relationships/tags" Target="../tags/tag563.xml" /><Relationship Id="rId2" Type="http://schemas.openxmlformats.org/officeDocument/2006/relationships/tags" Target="../tags/tag546.xml" /><Relationship Id="rId20" Type="http://schemas.openxmlformats.org/officeDocument/2006/relationships/tags" Target="../tags/tag564.xml" /><Relationship Id="rId21" Type="http://schemas.openxmlformats.org/officeDocument/2006/relationships/tags" Target="../tags/tag565.xml" /><Relationship Id="rId22" Type="http://schemas.openxmlformats.org/officeDocument/2006/relationships/tags" Target="../tags/tag566.xml" /><Relationship Id="rId23" Type="http://schemas.openxmlformats.org/officeDocument/2006/relationships/tags" Target="../tags/tag567.xml" /><Relationship Id="rId24" Type="http://schemas.openxmlformats.org/officeDocument/2006/relationships/tags" Target="../tags/tag568.xml" /><Relationship Id="rId25" Type="http://schemas.openxmlformats.org/officeDocument/2006/relationships/tags" Target="../tags/tag569.xml" /><Relationship Id="rId3" Type="http://schemas.openxmlformats.org/officeDocument/2006/relationships/tags" Target="../tags/tag547.xml" /><Relationship Id="rId4" Type="http://schemas.openxmlformats.org/officeDocument/2006/relationships/tags" Target="../tags/tag548.xml" /><Relationship Id="rId5" Type="http://schemas.openxmlformats.org/officeDocument/2006/relationships/tags" Target="../tags/tag549.xml" /><Relationship Id="rId6" Type="http://schemas.openxmlformats.org/officeDocument/2006/relationships/tags" Target="../tags/tag550.xml" /><Relationship Id="rId7" Type="http://schemas.openxmlformats.org/officeDocument/2006/relationships/tags" Target="../tags/tag551.xml" /><Relationship Id="rId8" Type="http://schemas.openxmlformats.org/officeDocument/2006/relationships/tags" Target="../tags/tag552.xml" /><Relationship Id="rId9" Type="http://schemas.openxmlformats.org/officeDocument/2006/relationships/tags" Target="../tags/tag55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81.xml" /><Relationship Id="rId11" Type="http://schemas.openxmlformats.org/officeDocument/2006/relationships/tags" Target="../tags/tag582.xml" /><Relationship Id="rId12" Type="http://schemas.openxmlformats.org/officeDocument/2006/relationships/tags" Target="../tags/tag583.xml" /><Relationship Id="rId13" Type="http://schemas.openxmlformats.org/officeDocument/2006/relationships/tags" Target="../tags/tag584.xml" /><Relationship Id="rId14" Type="http://schemas.openxmlformats.org/officeDocument/2006/relationships/tags" Target="../tags/tag585.xml" /><Relationship Id="rId15" Type="http://schemas.openxmlformats.org/officeDocument/2006/relationships/tags" Target="../tags/tag586.xml" /><Relationship Id="rId16" Type="http://schemas.openxmlformats.org/officeDocument/2006/relationships/tags" Target="../tags/tag587.xml" /><Relationship Id="rId17" Type="http://schemas.openxmlformats.org/officeDocument/2006/relationships/tags" Target="../tags/tag588.xml" /><Relationship Id="rId18" Type="http://schemas.openxmlformats.org/officeDocument/2006/relationships/tags" Target="../tags/tag589.xml" /><Relationship Id="rId19" Type="http://schemas.openxmlformats.org/officeDocument/2006/relationships/tags" Target="../tags/tag590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591.xml" /><Relationship Id="rId21" Type="http://schemas.openxmlformats.org/officeDocument/2006/relationships/tags" Target="../tags/tag592.xml" /><Relationship Id="rId22" Type="http://schemas.openxmlformats.org/officeDocument/2006/relationships/tags" Target="../tags/tag593.xml" /><Relationship Id="rId23" Type="http://schemas.openxmlformats.org/officeDocument/2006/relationships/tags" Target="../tags/tag594.xml" /><Relationship Id="rId24" Type="http://schemas.openxmlformats.org/officeDocument/2006/relationships/tags" Target="../tags/tag595.xml" /><Relationship Id="rId25" Type="http://schemas.openxmlformats.org/officeDocument/2006/relationships/tags" Target="../tags/tag596.xml" /><Relationship Id="rId26" Type="http://schemas.openxmlformats.org/officeDocument/2006/relationships/image" Target="../media/image13.png" /><Relationship Id="rId27" Type="http://schemas.openxmlformats.org/officeDocument/2006/relationships/tags" Target="../tags/tag597.xml" /><Relationship Id="rId3" Type="http://schemas.openxmlformats.org/officeDocument/2006/relationships/tags" Target="../tags/tag574.xml" /><Relationship Id="rId4" Type="http://schemas.openxmlformats.org/officeDocument/2006/relationships/tags" Target="../tags/tag575.xml" /><Relationship Id="rId5" Type="http://schemas.openxmlformats.org/officeDocument/2006/relationships/tags" Target="../tags/tag576.xml" /><Relationship Id="rId6" Type="http://schemas.openxmlformats.org/officeDocument/2006/relationships/tags" Target="../tags/tag577.xml" /><Relationship Id="rId7" Type="http://schemas.openxmlformats.org/officeDocument/2006/relationships/tags" Target="../tags/tag578.xml" /><Relationship Id="rId8" Type="http://schemas.openxmlformats.org/officeDocument/2006/relationships/tags" Target="../tags/tag579.xml" /><Relationship Id="rId9" Type="http://schemas.openxmlformats.org/officeDocument/2006/relationships/tags" Target="../tags/tag58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09.xml" /><Relationship Id="rId11" Type="http://schemas.openxmlformats.org/officeDocument/2006/relationships/tags" Target="../tags/tag610.xml" /><Relationship Id="rId12" Type="http://schemas.openxmlformats.org/officeDocument/2006/relationships/tags" Target="../tags/tag611.xml" /><Relationship Id="rId13" Type="http://schemas.openxmlformats.org/officeDocument/2006/relationships/tags" Target="../tags/tag612.xml" /><Relationship Id="rId14" Type="http://schemas.openxmlformats.org/officeDocument/2006/relationships/tags" Target="../tags/tag613.xml" /><Relationship Id="rId15" Type="http://schemas.openxmlformats.org/officeDocument/2006/relationships/tags" Target="../tags/tag614.xml" /><Relationship Id="rId16" Type="http://schemas.openxmlformats.org/officeDocument/2006/relationships/tags" Target="../tags/tag615.xml" /><Relationship Id="rId17" Type="http://schemas.openxmlformats.org/officeDocument/2006/relationships/tags" Target="../tags/tag616.xml" /><Relationship Id="rId18" Type="http://schemas.openxmlformats.org/officeDocument/2006/relationships/tags" Target="../tags/tag617.xml" /><Relationship Id="rId19" Type="http://schemas.openxmlformats.org/officeDocument/2006/relationships/tags" Target="../tags/tag618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619.xml" /><Relationship Id="rId21" Type="http://schemas.openxmlformats.org/officeDocument/2006/relationships/tags" Target="../tags/tag620.xml" /><Relationship Id="rId22" Type="http://schemas.openxmlformats.org/officeDocument/2006/relationships/tags" Target="../tags/tag621.xml" /><Relationship Id="rId23" Type="http://schemas.openxmlformats.org/officeDocument/2006/relationships/tags" Target="../tags/tag622.xml" /><Relationship Id="rId24" Type="http://schemas.openxmlformats.org/officeDocument/2006/relationships/tags" Target="../tags/tag623.xml" /><Relationship Id="rId25" Type="http://schemas.openxmlformats.org/officeDocument/2006/relationships/tags" Target="../tags/tag624.xml" /><Relationship Id="rId26" Type="http://schemas.openxmlformats.org/officeDocument/2006/relationships/tags" Target="../tags/tag625.xml" /><Relationship Id="rId27" Type="http://schemas.openxmlformats.org/officeDocument/2006/relationships/tags" Target="../tags/tag626.xml" /><Relationship Id="rId28" Type="http://schemas.openxmlformats.org/officeDocument/2006/relationships/tags" Target="../tags/tag627.xml" /><Relationship Id="rId29" Type="http://schemas.openxmlformats.org/officeDocument/2006/relationships/tags" Target="../tags/tag628.xml" /><Relationship Id="rId3" Type="http://schemas.openxmlformats.org/officeDocument/2006/relationships/tags" Target="../tags/tag602.xml" /><Relationship Id="rId30" Type="http://schemas.openxmlformats.org/officeDocument/2006/relationships/tags" Target="../tags/tag629.xml" /><Relationship Id="rId31" Type="http://schemas.openxmlformats.org/officeDocument/2006/relationships/tags" Target="../tags/tag630.xml" /><Relationship Id="rId4" Type="http://schemas.openxmlformats.org/officeDocument/2006/relationships/tags" Target="../tags/tag603.xml" /><Relationship Id="rId5" Type="http://schemas.openxmlformats.org/officeDocument/2006/relationships/tags" Target="../tags/tag604.xml" /><Relationship Id="rId6" Type="http://schemas.openxmlformats.org/officeDocument/2006/relationships/tags" Target="../tags/tag605.xml" /><Relationship Id="rId7" Type="http://schemas.openxmlformats.org/officeDocument/2006/relationships/tags" Target="../tags/tag606.xml" /><Relationship Id="rId8" Type="http://schemas.openxmlformats.org/officeDocument/2006/relationships/tags" Target="../tags/tag607.xml" /><Relationship Id="rId9" Type="http://schemas.openxmlformats.org/officeDocument/2006/relationships/tags" Target="../tags/tag60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19.xml" /><Relationship Id="rId3" Type="http://schemas.openxmlformats.org/officeDocument/2006/relationships/image" Target="../media/image4.jpeg" /><Relationship Id="rId4" Type="http://schemas.openxmlformats.org/officeDocument/2006/relationships/tags" Target="../tags/tag120.xml" /><Relationship Id="rId5" Type="http://schemas.openxmlformats.org/officeDocument/2006/relationships/image" Target="../media/image5.jpeg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42.xml" /><Relationship Id="rId11" Type="http://schemas.openxmlformats.org/officeDocument/2006/relationships/tags" Target="../tags/tag643.xml" /><Relationship Id="rId12" Type="http://schemas.openxmlformats.org/officeDocument/2006/relationships/tags" Target="../tags/tag644.xml" /><Relationship Id="rId13" Type="http://schemas.openxmlformats.org/officeDocument/2006/relationships/tags" Target="../tags/tag645.xml" /><Relationship Id="rId14" Type="http://schemas.openxmlformats.org/officeDocument/2006/relationships/tags" Target="../tags/tag646.xml" /><Relationship Id="rId15" Type="http://schemas.openxmlformats.org/officeDocument/2006/relationships/tags" Target="../tags/tag647.xml" /><Relationship Id="rId16" Type="http://schemas.openxmlformats.org/officeDocument/2006/relationships/tags" Target="../tags/tag648.xml" /><Relationship Id="rId17" Type="http://schemas.openxmlformats.org/officeDocument/2006/relationships/tags" Target="../tags/tag649.xml" /><Relationship Id="rId18" Type="http://schemas.openxmlformats.org/officeDocument/2006/relationships/tags" Target="../tags/tag650.xml" /><Relationship Id="rId19" Type="http://schemas.openxmlformats.org/officeDocument/2006/relationships/tags" Target="../tags/tag651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652.xml" /><Relationship Id="rId21" Type="http://schemas.openxmlformats.org/officeDocument/2006/relationships/tags" Target="../tags/tag653.xml" /><Relationship Id="rId22" Type="http://schemas.openxmlformats.org/officeDocument/2006/relationships/tags" Target="../tags/tag654.xml" /><Relationship Id="rId23" Type="http://schemas.openxmlformats.org/officeDocument/2006/relationships/tags" Target="../tags/tag655.xml" /><Relationship Id="rId3" Type="http://schemas.openxmlformats.org/officeDocument/2006/relationships/tags" Target="../tags/tag635.xml" /><Relationship Id="rId4" Type="http://schemas.openxmlformats.org/officeDocument/2006/relationships/tags" Target="../tags/tag636.xml" /><Relationship Id="rId5" Type="http://schemas.openxmlformats.org/officeDocument/2006/relationships/tags" Target="../tags/tag637.xml" /><Relationship Id="rId6" Type="http://schemas.openxmlformats.org/officeDocument/2006/relationships/tags" Target="../tags/tag638.xml" /><Relationship Id="rId7" Type="http://schemas.openxmlformats.org/officeDocument/2006/relationships/tags" Target="../tags/tag639.xml" /><Relationship Id="rId8" Type="http://schemas.openxmlformats.org/officeDocument/2006/relationships/tags" Target="../tags/tag640.xml" /><Relationship Id="rId9" Type="http://schemas.openxmlformats.org/officeDocument/2006/relationships/tags" Target="../tags/tag64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67.xml" /><Relationship Id="rId11" Type="http://schemas.openxmlformats.org/officeDocument/2006/relationships/tags" Target="../tags/tag668.xml" /><Relationship Id="rId12" Type="http://schemas.openxmlformats.org/officeDocument/2006/relationships/tags" Target="../tags/tag669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660.xml" /><Relationship Id="rId4" Type="http://schemas.openxmlformats.org/officeDocument/2006/relationships/tags" Target="../tags/tag661.xml" /><Relationship Id="rId5" Type="http://schemas.openxmlformats.org/officeDocument/2006/relationships/tags" Target="../tags/tag662.xml" /><Relationship Id="rId6" Type="http://schemas.openxmlformats.org/officeDocument/2006/relationships/tags" Target="../tags/tag663.xml" /><Relationship Id="rId7" Type="http://schemas.openxmlformats.org/officeDocument/2006/relationships/tags" Target="../tags/tag664.xml" /><Relationship Id="rId8" Type="http://schemas.openxmlformats.org/officeDocument/2006/relationships/tags" Target="../tags/tag665.xml" /><Relationship Id="rId9" Type="http://schemas.openxmlformats.org/officeDocument/2006/relationships/tags" Target="../tags/tag66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81.xml" /><Relationship Id="rId11" Type="http://schemas.openxmlformats.org/officeDocument/2006/relationships/tags" Target="../tags/tag682.xml" /><Relationship Id="rId12" Type="http://schemas.openxmlformats.org/officeDocument/2006/relationships/tags" Target="../tags/tag683.xml" /><Relationship Id="rId13" Type="http://schemas.openxmlformats.org/officeDocument/2006/relationships/tags" Target="../tags/tag684.xml" /><Relationship Id="rId14" Type="http://schemas.openxmlformats.org/officeDocument/2006/relationships/tags" Target="../tags/tag685.xml" /><Relationship Id="rId15" Type="http://schemas.openxmlformats.org/officeDocument/2006/relationships/tags" Target="../tags/tag686.xml" /><Relationship Id="rId16" Type="http://schemas.openxmlformats.org/officeDocument/2006/relationships/image" Target="../media/image14.png" /><Relationship Id="rId17" Type="http://schemas.openxmlformats.org/officeDocument/2006/relationships/tags" Target="../tags/tag68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674.xml" /><Relationship Id="rId4" Type="http://schemas.openxmlformats.org/officeDocument/2006/relationships/tags" Target="../tags/tag675.xml" /><Relationship Id="rId5" Type="http://schemas.openxmlformats.org/officeDocument/2006/relationships/tags" Target="../tags/tag676.xml" /><Relationship Id="rId6" Type="http://schemas.openxmlformats.org/officeDocument/2006/relationships/tags" Target="../tags/tag677.xml" /><Relationship Id="rId7" Type="http://schemas.openxmlformats.org/officeDocument/2006/relationships/tags" Target="../tags/tag678.xml" /><Relationship Id="rId8" Type="http://schemas.openxmlformats.org/officeDocument/2006/relationships/tags" Target="../tags/tag679.xml" /><Relationship Id="rId9" Type="http://schemas.openxmlformats.org/officeDocument/2006/relationships/tags" Target="../tags/tag68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131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image" Target="../media/image6.jpeg" /><Relationship Id="rId8" Type="http://schemas.openxmlformats.org/officeDocument/2006/relationships/tags" Target="../tags/tag130.xml" /><Relationship Id="rId9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3.xml" /><Relationship Id="rId11" Type="http://schemas.openxmlformats.org/officeDocument/2006/relationships/tags" Target="../tags/tag144.xml" /><Relationship Id="rId12" Type="http://schemas.openxmlformats.org/officeDocument/2006/relationships/tags" Target="../tags/tag145.xml" /><Relationship Id="rId13" Type="http://schemas.openxmlformats.org/officeDocument/2006/relationships/tags" Target="../tags/tag146.xml" /><Relationship Id="rId14" Type="http://schemas.openxmlformats.org/officeDocument/2006/relationships/tags" Target="../tags/tag147.xml" /><Relationship Id="rId15" Type="http://schemas.openxmlformats.org/officeDocument/2006/relationships/tags" Target="../tags/tag148.xml" /><Relationship Id="rId16" Type="http://schemas.openxmlformats.org/officeDocument/2006/relationships/tags" Target="../tags/tag149.xml" /><Relationship Id="rId17" Type="http://schemas.openxmlformats.org/officeDocument/2006/relationships/tags" Target="../tags/tag150.xml" /><Relationship Id="rId18" Type="http://schemas.openxmlformats.org/officeDocument/2006/relationships/tags" Target="../tags/tag151.xml" /><Relationship Id="rId19" Type="http://schemas.openxmlformats.org/officeDocument/2006/relationships/tags" Target="../tags/tag152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153.xml" /><Relationship Id="rId21" Type="http://schemas.openxmlformats.org/officeDocument/2006/relationships/tags" Target="../tags/tag154.xml" /><Relationship Id="rId22" Type="http://schemas.openxmlformats.org/officeDocument/2006/relationships/tags" Target="../tags/tag155.xml" /><Relationship Id="rId23" Type="http://schemas.openxmlformats.org/officeDocument/2006/relationships/tags" Target="../tags/tag156.xml" /><Relationship Id="rId24" Type="http://schemas.openxmlformats.org/officeDocument/2006/relationships/tags" Target="../tags/tag157.xml" /><Relationship Id="rId25" Type="http://schemas.openxmlformats.org/officeDocument/2006/relationships/tags" Target="../tags/tag158.xml" /><Relationship Id="rId26" Type="http://schemas.openxmlformats.org/officeDocument/2006/relationships/tags" Target="../tags/tag159.xml" /><Relationship Id="rId27" Type="http://schemas.openxmlformats.org/officeDocument/2006/relationships/tags" Target="../tags/tag160.xml" /><Relationship Id="rId28" Type="http://schemas.openxmlformats.org/officeDocument/2006/relationships/tags" Target="../tags/tag161.xml" /><Relationship Id="rId29" Type="http://schemas.openxmlformats.org/officeDocument/2006/relationships/tags" Target="../tags/tag162.xml" /><Relationship Id="rId3" Type="http://schemas.openxmlformats.org/officeDocument/2006/relationships/tags" Target="../tags/tag136.xml" /><Relationship Id="rId30" Type="http://schemas.openxmlformats.org/officeDocument/2006/relationships/tags" Target="../tags/tag163.xml" /><Relationship Id="rId31" Type="http://schemas.openxmlformats.org/officeDocument/2006/relationships/tags" Target="../tags/tag164.xml" /><Relationship Id="rId32" Type="http://schemas.openxmlformats.org/officeDocument/2006/relationships/tags" Target="../tags/tag165.xml" /><Relationship Id="rId33" Type="http://schemas.openxmlformats.org/officeDocument/2006/relationships/tags" Target="../tags/tag166.xml" /><Relationship Id="rId34" Type="http://schemas.openxmlformats.org/officeDocument/2006/relationships/tags" Target="../tags/tag167.xml" /><Relationship Id="rId35" Type="http://schemas.openxmlformats.org/officeDocument/2006/relationships/tags" Target="../tags/tag168.xml" /><Relationship Id="rId36" Type="http://schemas.openxmlformats.org/officeDocument/2006/relationships/tags" Target="../tags/tag169.xml" /><Relationship Id="rId37" Type="http://schemas.openxmlformats.org/officeDocument/2006/relationships/tags" Target="../tags/tag170.xml" /><Relationship Id="rId38" Type="http://schemas.openxmlformats.org/officeDocument/2006/relationships/tags" Target="../tags/tag171.xml" /><Relationship Id="rId39" Type="http://schemas.openxmlformats.org/officeDocument/2006/relationships/tags" Target="../tags/tag172.xml" /><Relationship Id="rId4" Type="http://schemas.openxmlformats.org/officeDocument/2006/relationships/tags" Target="../tags/tag137.xml" /><Relationship Id="rId40" Type="http://schemas.openxmlformats.org/officeDocument/2006/relationships/tags" Target="../tags/tag173.xml" /><Relationship Id="rId41" Type="http://schemas.openxmlformats.org/officeDocument/2006/relationships/tags" Target="../tags/tag174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tags" Target="../tags/tag141.xml" /><Relationship Id="rId9" Type="http://schemas.openxmlformats.org/officeDocument/2006/relationships/tags" Target="../tags/tag14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3.xml" /><Relationship Id="rId11" Type="http://schemas.openxmlformats.org/officeDocument/2006/relationships/tags" Target="../tags/tag184.xml" /><Relationship Id="rId12" Type="http://schemas.openxmlformats.org/officeDocument/2006/relationships/tags" Target="../tags/tag185.xml" /><Relationship Id="rId13" Type="http://schemas.openxmlformats.org/officeDocument/2006/relationships/tags" Target="../tags/tag186.xml" /><Relationship Id="rId2" Type="http://schemas.openxmlformats.org/officeDocument/2006/relationships/tags" Target="../tags/tag175.xml" /><Relationship Id="rId3" Type="http://schemas.openxmlformats.org/officeDocument/2006/relationships/tags" Target="../tags/tag176.xml" /><Relationship Id="rId4" Type="http://schemas.openxmlformats.org/officeDocument/2006/relationships/tags" Target="../tags/tag177.xml" /><Relationship Id="rId5" Type="http://schemas.openxmlformats.org/officeDocument/2006/relationships/tags" Target="../tags/tag178.xml" /><Relationship Id="rId6" Type="http://schemas.openxmlformats.org/officeDocument/2006/relationships/tags" Target="../tags/tag179.xml" /><Relationship Id="rId7" Type="http://schemas.openxmlformats.org/officeDocument/2006/relationships/tags" Target="../tags/tag180.xml" /><Relationship Id="rId8" Type="http://schemas.openxmlformats.org/officeDocument/2006/relationships/tags" Target="../tags/tag181.xml" /><Relationship Id="rId9" Type="http://schemas.openxmlformats.org/officeDocument/2006/relationships/tags" Target="../tags/tag18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8.xml" /><Relationship Id="rId11" Type="http://schemas.openxmlformats.org/officeDocument/2006/relationships/tags" Target="../tags/tag199.xml" /><Relationship Id="rId12" Type="http://schemas.openxmlformats.org/officeDocument/2006/relationships/tags" Target="../tags/tag200.xml" /><Relationship Id="rId13" Type="http://schemas.openxmlformats.org/officeDocument/2006/relationships/tags" Target="../tags/tag201.xml" /><Relationship Id="rId14" Type="http://schemas.openxmlformats.org/officeDocument/2006/relationships/tags" Target="../tags/tag202.xml" /><Relationship Id="rId15" Type="http://schemas.openxmlformats.org/officeDocument/2006/relationships/tags" Target="../tags/tag203.xml" /><Relationship Id="rId16" Type="http://schemas.openxmlformats.org/officeDocument/2006/relationships/tags" Target="../tags/tag204.xml" /><Relationship Id="rId17" Type="http://schemas.openxmlformats.org/officeDocument/2006/relationships/tags" Target="../tags/tag205.xml" /><Relationship Id="rId18" Type="http://schemas.openxmlformats.org/officeDocument/2006/relationships/tags" Target="../tags/tag206.xml" /><Relationship Id="rId19" Type="http://schemas.openxmlformats.org/officeDocument/2006/relationships/tags" Target="../tags/tag207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208.xml" /><Relationship Id="rId21" Type="http://schemas.openxmlformats.org/officeDocument/2006/relationships/tags" Target="../tags/tag209.xml" /><Relationship Id="rId22" Type="http://schemas.openxmlformats.org/officeDocument/2006/relationships/tags" Target="../tags/tag210.xml" /><Relationship Id="rId23" Type="http://schemas.openxmlformats.org/officeDocument/2006/relationships/tags" Target="../tags/tag211.xml" /><Relationship Id="rId24" Type="http://schemas.openxmlformats.org/officeDocument/2006/relationships/tags" Target="../tags/tag212.xml" /><Relationship Id="rId25" Type="http://schemas.openxmlformats.org/officeDocument/2006/relationships/tags" Target="../tags/tag213.xml" /><Relationship Id="rId26" Type="http://schemas.openxmlformats.org/officeDocument/2006/relationships/tags" Target="../tags/tag214.xml" /><Relationship Id="rId27" Type="http://schemas.openxmlformats.org/officeDocument/2006/relationships/tags" Target="../tags/tag215.xml" /><Relationship Id="rId28" Type="http://schemas.openxmlformats.org/officeDocument/2006/relationships/tags" Target="../tags/tag216.xml" /><Relationship Id="rId29" Type="http://schemas.openxmlformats.org/officeDocument/2006/relationships/tags" Target="../tags/tag217.xml" /><Relationship Id="rId3" Type="http://schemas.openxmlformats.org/officeDocument/2006/relationships/tags" Target="../tags/tag191.xml" /><Relationship Id="rId30" Type="http://schemas.openxmlformats.org/officeDocument/2006/relationships/tags" Target="../tags/tag218.xml" /><Relationship Id="rId31" Type="http://schemas.openxmlformats.org/officeDocument/2006/relationships/tags" Target="../tags/tag219.xml" /><Relationship Id="rId32" Type="http://schemas.openxmlformats.org/officeDocument/2006/relationships/tags" Target="../tags/tag220.xml" /><Relationship Id="rId33" Type="http://schemas.openxmlformats.org/officeDocument/2006/relationships/tags" Target="../tags/tag221.xml" /><Relationship Id="rId34" Type="http://schemas.openxmlformats.org/officeDocument/2006/relationships/tags" Target="../tags/tag222.xml" /><Relationship Id="rId35" Type="http://schemas.openxmlformats.org/officeDocument/2006/relationships/tags" Target="../tags/tag223.xml" /><Relationship Id="rId36" Type="http://schemas.openxmlformats.org/officeDocument/2006/relationships/tags" Target="../tags/tag224.xml" /><Relationship Id="rId37" Type="http://schemas.openxmlformats.org/officeDocument/2006/relationships/tags" Target="../tags/tag225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tags" Target="../tags/tag194.xml" /><Relationship Id="rId7" Type="http://schemas.openxmlformats.org/officeDocument/2006/relationships/tags" Target="../tags/tag195.xml" /><Relationship Id="rId8" Type="http://schemas.openxmlformats.org/officeDocument/2006/relationships/tags" Target="../tags/tag196.xml" /><Relationship Id="rId9" Type="http://schemas.openxmlformats.org/officeDocument/2006/relationships/tags" Target="../tags/tag19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4.xml" /><Relationship Id="rId11" Type="http://schemas.openxmlformats.org/officeDocument/2006/relationships/tags" Target="../tags/tag235.xml" /><Relationship Id="rId12" Type="http://schemas.openxmlformats.org/officeDocument/2006/relationships/tags" Target="../tags/tag236.xml" /><Relationship Id="rId13" Type="http://schemas.openxmlformats.org/officeDocument/2006/relationships/tags" Target="../tags/tag237.xml" /><Relationship Id="rId14" Type="http://schemas.openxmlformats.org/officeDocument/2006/relationships/tags" Target="../tags/tag238.xml" /><Relationship Id="rId15" Type="http://schemas.openxmlformats.org/officeDocument/2006/relationships/tags" Target="../tags/tag239.x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tags" Target="../tags/tag229.xml" /><Relationship Id="rId6" Type="http://schemas.openxmlformats.org/officeDocument/2006/relationships/tags" Target="../tags/tag230.xml" /><Relationship Id="rId7" Type="http://schemas.openxmlformats.org/officeDocument/2006/relationships/tags" Target="../tags/tag231.xml" /><Relationship Id="rId8" Type="http://schemas.openxmlformats.org/officeDocument/2006/relationships/tags" Target="../tags/tag232.xml" /><Relationship Id="rId9" Type="http://schemas.openxmlformats.org/officeDocument/2006/relationships/tags" Target="../tags/tag23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1.xml" /><Relationship Id="rId11" Type="http://schemas.openxmlformats.org/officeDocument/2006/relationships/tags" Target="../tags/tag252.xml" /><Relationship Id="rId12" Type="http://schemas.openxmlformats.org/officeDocument/2006/relationships/tags" Target="../tags/tag253.xml" /><Relationship Id="rId13" Type="http://schemas.openxmlformats.org/officeDocument/2006/relationships/tags" Target="../tags/tag254.xml" /><Relationship Id="rId14" Type="http://schemas.openxmlformats.org/officeDocument/2006/relationships/tags" Target="../tags/tag255.xml" /><Relationship Id="rId15" Type="http://schemas.openxmlformats.org/officeDocument/2006/relationships/tags" Target="../tags/tag256.xml" /><Relationship Id="rId16" Type="http://schemas.openxmlformats.org/officeDocument/2006/relationships/tags" Target="../tags/tag257.xml" /><Relationship Id="rId17" Type="http://schemas.openxmlformats.org/officeDocument/2006/relationships/tags" Target="../tags/tag258.xml" /><Relationship Id="rId18" Type="http://schemas.openxmlformats.org/officeDocument/2006/relationships/tags" Target="../tags/tag259.xml" /><Relationship Id="rId19" Type="http://schemas.openxmlformats.org/officeDocument/2006/relationships/tags" Target="../tags/tag260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261.xml" /><Relationship Id="rId21" Type="http://schemas.openxmlformats.org/officeDocument/2006/relationships/tags" Target="../tags/tag262.xml" /><Relationship Id="rId22" Type="http://schemas.openxmlformats.org/officeDocument/2006/relationships/tags" Target="../tags/tag263.xml" /><Relationship Id="rId23" Type="http://schemas.openxmlformats.org/officeDocument/2006/relationships/tags" Target="../tags/tag264.xml" /><Relationship Id="rId24" Type="http://schemas.openxmlformats.org/officeDocument/2006/relationships/tags" Target="../tags/tag265.xml" /><Relationship Id="rId25" Type="http://schemas.openxmlformats.org/officeDocument/2006/relationships/tags" Target="../tags/tag266.xml" /><Relationship Id="rId26" Type="http://schemas.openxmlformats.org/officeDocument/2006/relationships/tags" Target="../tags/tag267.xml" /><Relationship Id="rId27" Type="http://schemas.openxmlformats.org/officeDocument/2006/relationships/tags" Target="../tags/tag268.xml" /><Relationship Id="rId28" Type="http://schemas.openxmlformats.org/officeDocument/2006/relationships/tags" Target="../tags/tag269.xml" /><Relationship Id="rId29" Type="http://schemas.openxmlformats.org/officeDocument/2006/relationships/tags" Target="../tags/tag270.xml" /><Relationship Id="rId3" Type="http://schemas.openxmlformats.org/officeDocument/2006/relationships/tags" Target="../tags/tag244.xml" /><Relationship Id="rId30" Type="http://schemas.openxmlformats.org/officeDocument/2006/relationships/tags" Target="../tags/tag271.xml" /><Relationship Id="rId31" Type="http://schemas.openxmlformats.org/officeDocument/2006/relationships/tags" Target="../tags/tag272.xml" /><Relationship Id="rId32" Type="http://schemas.openxmlformats.org/officeDocument/2006/relationships/tags" Target="../tags/tag273.xml" /><Relationship Id="rId33" Type="http://schemas.openxmlformats.org/officeDocument/2006/relationships/tags" Target="../tags/tag274.xml" /><Relationship Id="rId34" Type="http://schemas.openxmlformats.org/officeDocument/2006/relationships/tags" Target="../tags/tag275.xml" /><Relationship Id="rId35" Type="http://schemas.openxmlformats.org/officeDocument/2006/relationships/tags" Target="../tags/tag276.xml" /><Relationship Id="rId36" Type="http://schemas.openxmlformats.org/officeDocument/2006/relationships/tags" Target="../tags/tag277.xml" /><Relationship Id="rId37" Type="http://schemas.openxmlformats.org/officeDocument/2006/relationships/tags" Target="../tags/tag278.xml" /><Relationship Id="rId38" Type="http://schemas.openxmlformats.org/officeDocument/2006/relationships/tags" Target="../tags/tag279.xml" /><Relationship Id="rId39" Type="http://schemas.openxmlformats.org/officeDocument/2006/relationships/tags" Target="../tags/tag280.xml" /><Relationship Id="rId4" Type="http://schemas.openxmlformats.org/officeDocument/2006/relationships/tags" Target="../tags/tag245.xml" /><Relationship Id="rId40" Type="http://schemas.openxmlformats.org/officeDocument/2006/relationships/tags" Target="../tags/tag281.xml" /><Relationship Id="rId41" Type="http://schemas.openxmlformats.org/officeDocument/2006/relationships/tags" Target="../tags/tag282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tags" Target="../tags/tag249.xml" /><Relationship Id="rId9" Type="http://schemas.openxmlformats.org/officeDocument/2006/relationships/tags" Target="../tags/tag25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1.xml" /><Relationship Id="rId11" Type="http://schemas.openxmlformats.org/officeDocument/2006/relationships/tags" Target="../tags/tag292.xml" /><Relationship Id="rId12" Type="http://schemas.openxmlformats.org/officeDocument/2006/relationships/tags" Target="../tags/tag293.xml" /><Relationship Id="rId13" Type="http://schemas.openxmlformats.org/officeDocument/2006/relationships/tags" Target="../tags/tag294.xml" /><Relationship Id="rId14" Type="http://schemas.openxmlformats.org/officeDocument/2006/relationships/tags" Target="../tags/tag295.xml" /><Relationship Id="rId15" Type="http://schemas.openxmlformats.org/officeDocument/2006/relationships/tags" Target="../tags/tag296.xml" /><Relationship Id="rId16" Type="http://schemas.openxmlformats.org/officeDocument/2006/relationships/tags" Target="../tags/tag297.xml" /><Relationship Id="rId17" Type="http://schemas.openxmlformats.org/officeDocument/2006/relationships/tags" Target="../tags/tag298.xml" /><Relationship Id="rId18" Type="http://schemas.openxmlformats.org/officeDocument/2006/relationships/tags" Target="../tags/tag299.xml" /><Relationship Id="rId19" Type="http://schemas.openxmlformats.org/officeDocument/2006/relationships/tags" Target="../tags/tag300.xml" /><Relationship Id="rId2" Type="http://schemas.openxmlformats.org/officeDocument/2006/relationships/tags" Target="../tags/tag283.xml" /><Relationship Id="rId20" Type="http://schemas.openxmlformats.org/officeDocument/2006/relationships/tags" Target="../tags/tag301.xml" /><Relationship Id="rId21" Type="http://schemas.openxmlformats.org/officeDocument/2006/relationships/tags" Target="../tags/tag302.xml" /><Relationship Id="rId22" Type="http://schemas.openxmlformats.org/officeDocument/2006/relationships/tags" Target="../tags/tag303.xml" /><Relationship Id="rId23" Type="http://schemas.openxmlformats.org/officeDocument/2006/relationships/tags" Target="../tags/tag304.xml" /><Relationship Id="rId24" Type="http://schemas.openxmlformats.org/officeDocument/2006/relationships/tags" Target="../tags/tag305.xml" /><Relationship Id="rId25" Type="http://schemas.openxmlformats.org/officeDocument/2006/relationships/tags" Target="../tags/tag306.xml" /><Relationship Id="rId26" Type="http://schemas.openxmlformats.org/officeDocument/2006/relationships/tags" Target="../tags/tag307.xml" /><Relationship Id="rId27" Type="http://schemas.openxmlformats.org/officeDocument/2006/relationships/tags" Target="../tags/tag308.xml" /><Relationship Id="rId28" Type="http://schemas.openxmlformats.org/officeDocument/2006/relationships/tags" Target="../tags/tag309.xml" /><Relationship Id="rId29" Type="http://schemas.openxmlformats.org/officeDocument/2006/relationships/tags" Target="../tags/tag310.xml" /><Relationship Id="rId3" Type="http://schemas.openxmlformats.org/officeDocument/2006/relationships/tags" Target="../tags/tag284.xml" /><Relationship Id="rId30" Type="http://schemas.openxmlformats.org/officeDocument/2006/relationships/tags" Target="../tags/tag311.xml" /><Relationship Id="rId4" Type="http://schemas.openxmlformats.org/officeDocument/2006/relationships/tags" Target="../tags/tag285.xml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tags" Target="../tags/tag288.xml" /><Relationship Id="rId8" Type="http://schemas.openxmlformats.org/officeDocument/2006/relationships/tags" Target="../tags/tag289.xml" /><Relationship Id="rId9" Type="http://schemas.openxmlformats.org/officeDocument/2006/relationships/tags" Target="../tags/tag29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1449070" y="257175"/>
            <a:ext cx="5884545" cy="1847850"/>
            <a:chOff x="1278794" y="3334906"/>
            <a:chExt cx="914014" cy="914014"/>
          </a:xfrm>
        </p:grpSpPr>
        <p:grpSp>
          <p:nvGrpSpPr>
            <p:cNvPr id="16" name="组合 15"/>
            <p:cNvGrpSpPr/>
            <p:nvPr>
              <p:custDataLst>
                <p:tags r:id="rId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圆角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圆角矩形 1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2112" y="760412"/>
                <a:ext cx="3825874" cy="382587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TextBox 61"/>
            <p:cNvSpPr txBox="1"/>
            <p:nvPr>
              <p:custDataLst>
                <p:tags r:id="rId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20" name="TextBox 56"/>
          <p:cNvSpPr txBox="1"/>
          <p:nvPr>
            <p:custDataLst>
              <p:tags r:id="rId9"/>
            </p:custDataLst>
          </p:nvPr>
        </p:nvSpPr>
        <p:spPr>
          <a:xfrm>
            <a:off x="1557020" y="458470"/>
            <a:ext cx="5640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专题二第一单元</a:t>
            </a:r>
            <a:endParaRPr lang="zh-CN" altLang="en-US" sz="4400" b="1" spc="3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spc="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化学反应速率</a:t>
            </a:r>
            <a:endParaRPr lang="zh-CN" altLang="en-US" sz="4400" b="1" spc="30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>
            <a:off x="0" y="2477385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>
            <p:custDataLst>
              <p:tags r:id="rId11"/>
            </p:custDataLst>
          </p:nvPr>
        </p:nvGrpSpPr>
        <p:grpSpPr>
          <a:xfrm>
            <a:off x="4013445" y="2065200"/>
            <a:ext cx="824370" cy="824370"/>
            <a:chOff x="1278794" y="3334906"/>
            <a:chExt cx="914014" cy="914014"/>
          </a:xfrm>
        </p:grpSpPr>
        <p:grpSp>
          <p:nvGrpSpPr>
            <p:cNvPr id="23" name="组合 22"/>
            <p:cNvGrpSpPr/>
            <p:nvPr>
              <p:custDataLst>
                <p:tags r:id="rId12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>
                <p:custDataLst>
                  <p:tags r:id="rId13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椭圆 25"/>
              <p:cNvSpPr/>
              <p:nvPr>
                <p:custDataLst>
                  <p:tags r:id="rId14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TextBox 61"/>
            <p:cNvSpPr txBox="1"/>
            <p:nvPr>
              <p:custDataLst>
                <p:tags r:id="rId15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4094040" y="2123441"/>
            <a:ext cx="7617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C00000"/>
                </a:solidFill>
              </a:rPr>
              <a:t>01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52" name="文本框 51"/>
          <p:cNvSpPr txBox="1"/>
          <p:nvPr>
            <p:custDataLst>
              <p:tags r:id="rId17"/>
            </p:custDataLst>
          </p:nvPr>
        </p:nvSpPr>
        <p:spPr>
          <a:xfrm>
            <a:off x="1505362" y="3049914"/>
            <a:ext cx="577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化学反应速率的表示方法</a:t>
            </a:r>
            <a:endParaRPr lang="zh-CN" altLang="en-US" sz="40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3"/>
          <p:cNvGrpSpPr/>
          <p:nvPr>
            <p:custDataLst>
              <p:tags r:id="rId10"/>
            </p:custDataLst>
          </p:nvPr>
        </p:nvGrpSpPr>
        <p:grpSpPr>
          <a:xfrm>
            <a:off x="623432" y="930909"/>
            <a:ext cx="2759158" cy="398780"/>
            <a:chExt cx="3240360" cy="398879"/>
          </a:xfrm>
        </p:grpSpPr>
        <p:sp>
          <p:nvSpPr>
            <p:cNvPr id="20" name="矩形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20955"/>
              <a:ext cx="3240360" cy="326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1" name="文本框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6138" y="0"/>
              <a:ext cx="1350544" cy="39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1    </a:t>
              </a:r>
              <a:r>
                <a:rPr 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一看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2" name="矩形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9915" y="1311910"/>
            <a:ext cx="7534275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/>
          <a:p>
            <a:pPr algn="l">
              <a:lnSpc>
                <a:spcPct val="114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看化学反应速率的单位是否一致，若不一致，需转化为同一单位。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3" name="组合 18"/>
          <p:cNvGrpSpPr/>
          <p:nvPr>
            <p:custDataLst>
              <p:tags r:id="rId14"/>
            </p:custDataLst>
          </p:nvPr>
        </p:nvGrpSpPr>
        <p:grpSpPr>
          <a:xfrm>
            <a:off x="623432" y="2225425"/>
            <a:ext cx="2759158" cy="398780"/>
            <a:chExt cx="3240360" cy="398879"/>
          </a:xfrm>
        </p:grpSpPr>
        <p:sp>
          <p:nvSpPr>
            <p:cNvPr id="24" name="矩形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30483"/>
              <a:ext cx="3240360" cy="326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文本框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6137" y="0"/>
              <a:ext cx="1350544" cy="39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    </a:t>
              </a: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二化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6" name="矩形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915" y="2617470"/>
            <a:ext cx="812546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/>
          <a:p>
            <a:pPr algn="l">
              <a:lnSpc>
                <a:spcPct val="114000"/>
              </a:lnSpc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将不同物质的化学反应速率转化成同一物质的化学反应速率，或分别除以相应物质的化学计量数，所得数值大的速率大。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7" name="组合 22"/>
          <p:cNvGrpSpPr/>
          <p:nvPr>
            <p:custDataLst>
              <p:tags r:id="rId18"/>
            </p:custDataLst>
          </p:nvPr>
        </p:nvGrpSpPr>
        <p:grpSpPr>
          <a:xfrm>
            <a:off x="623432" y="3607906"/>
            <a:ext cx="2759158" cy="398780"/>
            <a:chExt cx="3240360" cy="398879"/>
          </a:xfrm>
        </p:grpSpPr>
        <p:sp>
          <p:nvSpPr>
            <p:cNvPr id="28" name="矩形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20955"/>
              <a:ext cx="3240360" cy="326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文本框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6138" y="0"/>
              <a:ext cx="1648842" cy="39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3    </a:t>
              </a: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三比较</a:t>
              </a:r>
              <a:endParaRPr lang="zh-CN" altLang="en-US" sz="17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0" name="矩形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9915" y="3989070"/>
            <a:ext cx="788225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/>
          <a:p>
            <a:pPr indent="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标准统一后比较数值大小，数值越大，反应速率越大。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36906" y="826560"/>
            <a:ext cx="793900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已知反应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4CO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2NO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            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4CO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在不同条件下的化学反应速率如下：</a:t>
            </a:r>
            <a:endParaRPr lang="zh-CN" altLang="zh-CN" sz="2000" b="1" kern="100" spc="-107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(CO)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1.5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(NO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0.01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·s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(N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0.4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(CO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1.1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请比较上述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种情况反应的快慢：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_________(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由大到小的顺序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178270" y="781397"/>
          <a:ext cx="834510" cy="46166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5" imgW="1433830" imgH="793750" progId="Word.Document.12">
                  <p:embed/>
                </p:oleObj>
              </mc:Choice>
              <mc:Fallback>
                <p:oleObj name="文档" r:id="rId5" imgW="1433830" imgH="79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8270" y="781397"/>
                        <a:ext cx="834510" cy="46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581942" y="2077982"/>
            <a:ext cx="1605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③①②④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: 圆角 9"/>
          <p:cNvSpPr/>
          <p:nvPr>
            <p:custDataLst>
              <p:tags r:id="rId8"/>
            </p:custDataLst>
          </p:nvPr>
        </p:nvSpPr>
        <p:spPr>
          <a:xfrm>
            <a:off x="2935820" y="1501685"/>
            <a:ext cx="2153923" cy="3686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9"/>
            </p:custDataLst>
          </p:nvPr>
        </p:nvSpPr>
        <p:spPr>
          <a:xfrm>
            <a:off x="1179424" y="1093212"/>
            <a:ext cx="967740" cy="15542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12926" y="2821135"/>
            <a:ext cx="7257119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经转化可表示为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(CO)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(NO</a:t>
            </a:r>
            <a:r>
              <a:rPr lang="en-US" altLang="zh-CN" sz="24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400" b="1" kern="1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0.01 mol·L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·s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400" b="1" kern="1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60 s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1.2 mol·L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·min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(CO)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(N</a:t>
            </a:r>
            <a:r>
              <a:rPr lang="en-US" altLang="zh-CN" sz="24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1.6 mol·L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·min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(CO)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i="1" kern="100">
                <a:solidFill>
                  <a:srgbClr val="C00000"/>
                </a:solidFill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(CO</a:t>
            </a:r>
            <a:r>
              <a:rPr lang="en-US" altLang="zh-CN" sz="24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1.1 mol·L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·min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1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9" name="组合 8"/>
            <p:cNvGrpSpPr/>
            <p:nvPr>
              <p:custDataLst>
                <p:tags r:id="rId1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>
                <p:custDataLst>
                  <p:tags r:id="rId1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1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36906" y="826560"/>
            <a:ext cx="793900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已知反应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4CO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2NO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            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4CO</a:t>
            </a:r>
            <a:r>
              <a:rPr lang="en-US" altLang="zh-CN" sz="2000" b="1" kern="100" spc="-107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spc="-107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在不同条件下的化学反应速率如下：</a:t>
            </a:r>
            <a:endParaRPr lang="zh-CN" altLang="zh-CN" sz="2000" b="1" kern="100" spc="-107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(CO)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1.5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(NO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0.01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·s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(N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0.4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0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000" b="1" i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(CO</a:t>
            </a:r>
            <a:r>
              <a:rPr lang="en-US" altLang="zh-CN" sz="2000" b="1" kern="100" baseline="-25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1.1 mol·L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请比较上述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种情况反应的快慢：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_________(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由大到小的顺序</a:t>
            </a:r>
            <a:r>
              <a:rPr lang="en-US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174365" y="760095"/>
          <a:ext cx="828040" cy="4578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5" imgW="1433830" imgH="793750" progId="Word.Document.12">
                  <p:embed/>
                </p:oleObj>
              </mc:Choice>
              <mc:Fallback>
                <p:oleObj name="文档" r:id="rId5" imgW="1433830" imgH="79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4365" y="760095"/>
                        <a:ext cx="828040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64445" y="2047393"/>
            <a:ext cx="1605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③①②④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498777" y="2759840"/>
            <a:ext cx="926115" cy="787375"/>
            <a:chOff x="6446314" y="68798"/>
            <a:chExt cx="926115" cy="787375"/>
          </a:xfrm>
        </p:grpSpPr>
        <p:sp>
          <p:nvSpPr>
            <p:cNvPr id="14" name="Text Box 15"/>
            <p:cNvSpPr/>
            <p:nvPr>
              <p:custDataLst>
                <p:tags r:id="rId9"/>
              </p:custDataLst>
            </p:nvPr>
          </p:nvSpPr>
          <p:spPr>
            <a:xfrm>
              <a:off x="6446314" y="68798"/>
              <a:ext cx="874395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i="1" kern="1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CO</a:t>
              </a:r>
              <a:r>
                <a:rPr lang="en-US" altLang="zh-CN" sz="24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4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6"/>
            <p:cNvSpPr/>
            <p:nvPr>
              <p:custDataLst>
                <p:tags r:id="rId10"/>
              </p:custDataLst>
            </p:nvPr>
          </p:nvSpPr>
          <p:spPr>
            <a:xfrm>
              <a:off x="6679255" y="395798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16" name="Line 12"/>
            <p:cNvCxnSpPr/>
            <p:nvPr>
              <p:custDataLst>
                <p:tags r:id="rId11"/>
              </p:custDataLst>
            </p:nvPr>
          </p:nvCxnSpPr>
          <p:spPr>
            <a:xfrm>
              <a:off x="6553200" y="495845"/>
              <a:ext cx="81922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43270" y="2973898"/>
            <a:ext cx="35550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endParaRPr lang="zh-CN" altLang="en-US" sz="2000" b="1" kern="100">
              <a:solidFill>
                <a:srgbClr val="C00000"/>
              </a:solidFill>
              <a:latin typeface="宋体" panose="02010600030101010101" pitchFamily="2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4193090" y="3026323"/>
            <a:ext cx="33855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endParaRPr lang="zh-CN" altLang="en-US" sz="2000"/>
          </a:p>
        </p:txBody>
      </p: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4531646" y="2787386"/>
            <a:ext cx="936625" cy="746125"/>
            <a:chOff x="6446314" y="68798"/>
            <a:chExt cx="936624" cy="746125"/>
          </a:xfrm>
        </p:grpSpPr>
        <p:sp>
          <p:nvSpPr>
            <p:cNvPr id="20" name="Text Box 15"/>
            <p:cNvSpPr/>
            <p:nvPr>
              <p:custDataLst>
                <p:tags r:id="rId15"/>
              </p:custDataLst>
            </p:nvPr>
          </p:nvSpPr>
          <p:spPr>
            <a:xfrm>
              <a:off x="6446314" y="68798"/>
              <a:ext cx="936624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i="1" kern="1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NO</a:t>
              </a:r>
              <a:r>
                <a:rPr lang="en-US" altLang="zh-CN" sz="2000" b="1" i="1" kern="100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sp>
          <p:nvSpPr>
            <p:cNvPr id="21" name="Text Box 16"/>
            <p:cNvSpPr/>
            <p:nvPr>
              <p:custDataLst>
                <p:tags r:id="rId16"/>
              </p:custDataLst>
            </p:nvPr>
          </p:nvSpPr>
          <p:spPr>
            <a:xfrm>
              <a:off x="6638005" y="354548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22" name="Line 12"/>
            <p:cNvCxnSpPr/>
            <p:nvPr>
              <p:custDataLst>
                <p:tags r:id="rId17"/>
              </p:custDataLst>
            </p:nvPr>
          </p:nvCxnSpPr>
          <p:spPr>
            <a:xfrm>
              <a:off x="6505075" y="475220"/>
              <a:ext cx="81922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24" name="文本框 23"/>
          <p:cNvSpPr txBox="1"/>
          <p:nvPr>
            <p:custDataLst>
              <p:tags r:id="rId18"/>
            </p:custDataLst>
          </p:nvPr>
        </p:nvSpPr>
        <p:spPr>
          <a:xfrm>
            <a:off x="157551" y="3695587"/>
            <a:ext cx="39306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endParaRPr lang="zh-CN" altLang="en-US" sz="2000" b="1" kern="100">
              <a:solidFill>
                <a:srgbClr val="C00000"/>
              </a:solidFill>
              <a:latin typeface="宋体" panose="02010600030101010101" pitchFamily="2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>
            <p:custDataLst>
              <p:tags r:id="rId19"/>
            </p:custDataLst>
          </p:nvPr>
        </p:nvGrpSpPr>
        <p:grpSpPr>
          <a:xfrm>
            <a:off x="477505" y="3602188"/>
            <a:ext cx="926115" cy="746125"/>
            <a:chOff x="6446314" y="68798"/>
            <a:chExt cx="926115" cy="746125"/>
          </a:xfrm>
        </p:grpSpPr>
        <p:sp>
          <p:nvSpPr>
            <p:cNvPr id="26" name="Text Box 15"/>
            <p:cNvSpPr/>
            <p:nvPr>
              <p:custDataLst>
                <p:tags r:id="rId20"/>
              </p:custDataLst>
            </p:nvPr>
          </p:nvSpPr>
          <p:spPr>
            <a:xfrm>
              <a:off x="6446314" y="68798"/>
              <a:ext cx="730885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v(</a:t>
              </a:r>
              <a:r>
                <a:rPr lang="en-US" altLang="zh-CN" sz="2000" b="1" i="1" kern="1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N</a:t>
              </a:r>
              <a:r>
                <a:rPr lang="en-US" altLang="zh-CN" sz="2000" b="1" i="1" kern="100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sp>
          <p:nvSpPr>
            <p:cNvPr id="27" name="Text Box 16"/>
            <p:cNvSpPr/>
            <p:nvPr>
              <p:custDataLst>
                <p:tags r:id="rId21"/>
              </p:custDataLst>
            </p:nvPr>
          </p:nvSpPr>
          <p:spPr>
            <a:xfrm>
              <a:off x="6638005" y="354548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28" name="Line 12"/>
            <p:cNvCxnSpPr/>
            <p:nvPr>
              <p:custDataLst>
                <p:tags r:id="rId22"/>
              </p:custDataLst>
            </p:nvPr>
          </p:nvCxnSpPr>
          <p:spPr>
            <a:xfrm>
              <a:off x="6553200" y="495845"/>
              <a:ext cx="81922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grpSp>
        <p:nvGrpSpPr>
          <p:cNvPr id="30" name="组合 29"/>
          <p:cNvGrpSpPr/>
          <p:nvPr>
            <p:custDataLst>
              <p:tags r:id="rId23"/>
            </p:custDataLst>
          </p:nvPr>
        </p:nvGrpSpPr>
        <p:grpSpPr>
          <a:xfrm>
            <a:off x="4519411" y="3617279"/>
            <a:ext cx="926115" cy="746125"/>
            <a:chOff x="6446314" y="68798"/>
            <a:chExt cx="926115" cy="746125"/>
          </a:xfrm>
        </p:grpSpPr>
        <p:sp>
          <p:nvSpPr>
            <p:cNvPr id="31" name="Text Box 15"/>
            <p:cNvSpPr/>
            <p:nvPr>
              <p:custDataLst>
                <p:tags r:id="rId24"/>
              </p:custDataLst>
            </p:nvPr>
          </p:nvSpPr>
          <p:spPr>
            <a:xfrm>
              <a:off x="6446314" y="68798"/>
              <a:ext cx="900430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v(</a:t>
              </a:r>
              <a:r>
                <a:rPr lang="en-US" altLang="zh-CN" sz="2000" b="1" i="1" kern="1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CO</a:t>
              </a:r>
              <a:r>
                <a:rPr lang="en-US" altLang="zh-CN" sz="2000" b="1" i="1" kern="100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lang="en-US" altLang="zh-CN" sz="2000" b="1" i="1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sp>
          <p:nvSpPr>
            <p:cNvPr id="32" name="Text Box 16"/>
            <p:cNvSpPr/>
            <p:nvPr>
              <p:custDataLst>
                <p:tags r:id="rId25"/>
              </p:custDataLst>
            </p:nvPr>
          </p:nvSpPr>
          <p:spPr>
            <a:xfrm>
              <a:off x="6638005" y="354548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33" name="Line 12"/>
            <p:cNvCxnSpPr/>
            <p:nvPr>
              <p:custDataLst>
                <p:tags r:id="rId26"/>
              </p:custDataLst>
            </p:nvPr>
          </p:nvCxnSpPr>
          <p:spPr>
            <a:xfrm>
              <a:off x="6553200" y="495845"/>
              <a:ext cx="81922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1417315" y="2998701"/>
            <a:ext cx="3821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>
            <p:custDataLst>
              <p:tags r:id="rId28"/>
            </p:custDataLst>
          </p:nvPr>
        </p:nvGrpSpPr>
        <p:grpSpPr>
          <a:xfrm>
            <a:off x="1638924" y="2779076"/>
            <a:ext cx="2731770" cy="818500"/>
            <a:chOff x="6446314" y="68798"/>
            <a:chExt cx="2731770" cy="818499"/>
          </a:xfrm>
        </p:grpSpPr>
        <p:sp>
          <p:nvSpPr>
            <p:cNvPr id="37" name="Text Box 15"/>
            <p:cNvSpPr/>
            <p:nvPr>
              <p:custDataLst>
                <p:tags r:id="rId29"/>
              </p:custDataLst>
            </p:nvPr>
          </p:nvSpPr>
          <p:spPr>
            <a:xfrm>
              <a:off x="6446314" y="68798"/>
              <a:ext cx="2731770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1.5mol·L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·min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000" b="1" kern="1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en-US" altLang="zh-CN" sz="20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6"/>
            <p:cNvSpPr/>
            <p:nvPr>
              <p:custDataLst>
                <p:tags r:id="rId30"/>
              </p:custDataLst>
            </p:nvPr>
          </p:nvSpPr>
          <p:spPr>
            <a:xfrm>
              <a:off x="7236393" y="426922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39" name="Line 12"/>
            <p:cNvCxnSpPr/>
            <p:nvPr>
              <p:custDataLst>
                <p:tags r:id="rId31"/>
              </p:custDataLst>
            </p:nvPr>
          </p:nvCxnSpPr>
          <p:spPr>
            <a:xfrm flipV="1">
              <a:off x="6553200" y="468908"/>
              <a:ext cx="2288058" cy="2693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42" name="文本框 41"/>
          <p:cNvSpPr txBox="1"/>
          <p:nvPr>
            <p:custDataLst>
              <p:tags r:id="rId32"/>
            </p:custDataLst>
          </p:nvPr>
        </p:nvSpPr>
        <p:spPr>
          <a:xfrm>
            <a:off x="5393504" y="3037210"/>
            <a:ext cx="3821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>
            <p:custDataLst>
              <p:tags r:id="rId33"/>
            </p:custDataLst>
          </p:nvPr>
        </p:nvGrpSpPr>
        <p:grpSpPr>
          <a:xfrm>
            <a:off x="5615115" y="2817584"/>
            <a:ext cx="3500120" cy="818500"/>
            <a:chOff x="6446314" y="68798"/>
            <a:chExt cx="3500120" cy="818499"/>
          </a:xfrm>
        </p:grpSpPr>
        <p:sp>
          <p:nvSpPr>
            <p:cNvPr id="44" name="Text Box 15"/>
            <p:cNvSpPr/>
            <p:nvPr>
              <p:custDataLst>
                <p:tags r:id="rId34"/>
              </p:custDataLst>
            </p:nvPr>
          </p:nvSpPr>
          <p:spPr>
            <a:xfrm>
              <a:off x="6446314" y="68798"/>
              <a:ext cx="3500120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60</a:t>
              </a:r>
              <a:r>
                <a:rPr lang="en-US" altLang="zh-CN" sz="2000" b="1" kern="100">
                  <a:solidFill>
                    <a:srgbClr val="C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0.01 mol·L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· s 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000" b="1" kern="1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en-US" altLang="zh-CN" sz="20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6"/>
            <p:cNvSpPr/>
            <p:nvPr>
              <p:custDataLst>
                <p:tags r:id="rId35"/>
              </p:custDataLst>
            </p:nvPr>
          </p:nvSpPr>
          <p:spPr>
            <a:xfrm>
              <a:off x="7236393" y="426922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2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46" name="Line 12"/>
            <p:cNvCxnSpPr/>
            <p:nvPr>
              <p:custDataLst>
                <p:tags r:id="rId36"/>
              </p:custDataLst>
            </p:nvPr>
          </p:nvCxnSpPr>
          <p:spPr>
            <a:xfrm flipV="1">
              <a:off x="6553200" y="457336"/>
              <a:ext cx="2923224" cy="3851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49" name="文本框 48"/>
          <p:cNvSpPr txBox="1"/>
          <p:nvPr>
            <p:custDataLst>
              <p:tags r:id="rId37"/>
            </p:custDataLst>
          </p:nvPr>
        </p:nvSpPr>
        <p:spPr>
          <a:xfrm>
            <a:off x="1329578" y="3808705"/>
            <a:ext cx="3821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>
            <p:custDataLst>
              <p:tags r:id="rId38"/>
            </p:custDataLst>
          </p:nvPr>
        </p:nvGrpSpPr>
        <p:grpSpPr>
          <a:xfrm>
            <a:off x="1551189" y="3589079"/>
            <a:ext cx="2860040" cy="818500"/>
            <a:chOff x="6446314" y="68798"/>
            <a:chExt cx="2860040" cy="818499"/>
          </a:xfrm>
        </p:grpSpPr>
        <p:sp>
          <p:nvSpPr>
            <p:cNvPr id="51" name="Text Box 15"/>
            <p:cNvSpPr/>
            <p:nvPr>
              <p:custDataLst>
                <p:tags r:id="rId39"/>
              </p:custDataLst>
            </p:nvPr>
          </p:nvSpPr>
          <p:spPr>
            <a:xfrm>
              <a:off x="6446314" y="68798"/>
              <a:ext cx="2860040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0.4 mol·L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·min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000" b="1" kern="1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en-US" altLang="zh-CN" sz="20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6"/>
            <p:cNvSpPr/>
            <p:nvPr>
              <p:custDataLst>
                <p:tags r:id="rId40"/>
              </p:custDataLst>
            </p:nvPr>
          </p:nvSpPr>
          <p:spPr>
            <a:xfrm>
              <a:off x="7236393" y="426922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53" name="Line 12"/>
            <p:cNvCxnSpPr/>
            <p:nvPr>
              <p:custDataLst>
                <p:tags r:id="rId41"/>
              </p:custDataLst>
            </p:nvPr>
          </p:nvCxnSpPr>
          <p:spPr>
            <a:xfrm flipV="1">
              <a:off x="6553200" y="468908"/>
              <a:ext cx="2288058" cy="2693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sp>
        <p:nvSpPr>
          <p:cNvPr id="55" name="文本框 54"/>
          <p:cNvSpPr txBox="1"/>
          <p:nvPr>
            <p:custDataLst>
              <p:tags r:id="rId42"/>
            </p:custDataLst>
          </p:nvPr>
        </p:nvSpPr>
        <p:spPr>
          <a:xfrm>
            <a:off x="4193090" y="3703762"/>
            <a:ext cx="62293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endParaRPr lang="zh-CN" altLang="zh-CN" sz="2000" b="1" kern="100">
              <a:solidFill>
                <a:srgbClr val="C00000"/>
              </a:solidFill>
              <a:latin typeface="宋体" panose="02010600030101010101" pitchFamily="2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43"/>
            </p:custDataLst>
          </p:nvPr>
        </p:nvSpPr>
        <p:spPr>
          <a:xfrm>
            <a:off x="5308106" y="3856999"/>
            <a:ext cx="3821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>
            <p:custDataLst>
              <p:tags r:id="rId44"/>
            </p:custDataLst>
          </p:nvPr>
        </p:nvGrpSpPr>
        <p:grpSpPr>
          <a:xfrm>
            <a:off x="5529715" y="3637373"/>
            <a:ext cx="2860040" cy="818500"/>
            <a:chOff x="6446314" y="68798"/>
            <a:chExt cx="2860040" cy="818499"/>
          </a:xfrm>
        </p:grpSpPr>
        <p:sp>
          <p:nvSpPr>
            <p:cNvPr id="59" name="Text Box 15"/>
            <p:cNvSpPr/>
            <p:nvPr>
              <p:custDataLst>
                <p:tags r:id="rId45"/>
              </p:custDataLst>
            </p:nvPr>
          </p:nvSpPr>
          <p:spPr>
            <a:xfrm>
              <a:off x="6446314" y="68798"/>
              <a:ext cx="2860040" cy="3987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1.1 mol·L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000" b="1" kern="100">
                  <a:latin typeface="宋体" panose="02010600030101010101" pitchFamily="2" charset="-122"/>
                  <a:cs typeface="Courier New" panose="02070309020205020404" pitchFamily="49" charset="0"/>
                </a:rPr>
                <a:t>·min</a:t>
              </a:r>
              <a:r>
                <a:rPr lang="zh-CN" altLang="zh-CN" sz="2000" b="1" kern="100" baseline="3000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latin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000" b="1" kern="1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en-US" altLang="zh-CN" sz="20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16"/>
            <p:cNvSpPr/>
            <p:nvPr>
              <p:custDataLst>
                <p:tags r:id="rId46"/>
              </p:custDataLst>
            </p:nvPr>
          </p:nvSpPr>
          <p:spPr>
            <a:xfrm>
              <a:off x="7236393" y="426922"/>
              <a:ext cx="335280" cy="4603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kern="1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  <p:cxnSp>
          <p:nvCxnSpPr>
            <p:cNvPr id="61" name="Line 12"/>
            <p:cNvCxnSpPr/>
            <p:nvPr>
              <p:custDataLst>
                <p:tags r:id="rId47"/>
              </p:custDataLst>
            </p:nvPr>
          </p:nvCxnSpPr>
          <p:spPr>
            <a:xfrm flipV="1">
              <a:off x="6553200" y="468908"/>
              <a:ext cx="2288058" cy="2693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</p:spPr>
        </p:cxnSp>
      </p:grpSp>
      <p:cxnSp>
        <p:nvCxnSpPr>
          <p:cNvPr id="2" name="直接连接符 1"/>
          <p:cNvCxnSpPr/>
          <p:nvPr>
            <p:custDataLst>
              <p:tags r:id="rId48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49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9" name="组合 8"/>
            <p:cNvGrpSpPr/>
            <p:nvPr>
              <p:custDataLst>
                <p:tags r:id="rId50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>
                <p:custDataLst>
                  <p:tags r:id="rId5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52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61"/>
            <p:cNvSpPr txBox="1"/>
            <p:nvPr>
              <p:custDataLst>
                <p:tags r:id="rId53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54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4" grpId="0"/>
      <p:bldP spid="35" grpId="0"/>
      <p:bldP spid="42" grpId="0"/>
      <p:bldP spid="49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8"/>
          <p:cNvSpPr txBox="1"/>
          <p:nvPr>
            <p:custDataLst>
              <p:tags r:id="rId4"/>
            </p:custDataLst>
          </p:nvPr>
        </p:nvSpPr>
        <p:spPr>
          <a:xfrm>
            <a:off x="1070769" y="1423523"/>
            <a:ext cx="5277272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764030" y="3094990"/>
            <a:ext cx="7456170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zh-CN" sz="2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与化学反应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物质的浓度相关的物理量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2576830" y="3828415"/>
            <a:ext cx="5829935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找与该物理量化学变化对应的时间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3469005" y="1622427"/>
            <a:ext cx="1385570" cy="1536489"/>
            <a:chOff x="6780984" y="3822556"/>
            <a:chExt cx="882997" cy="2048294"/>
          </a:xfrm>
        </p:grpSpPr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6780984" y="4128950"/>
              <a:ext cx="562636" cy="613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zh-CN" sz="2400" b="1" i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υ</a:t>
              </a:r>
              <a:r>
                <a:rPr lang="zh-CN" altLang="en-US" sz="2400" b="1" i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</a:t>
              </a:r>
              <a:endParaRPr lang="zh-CN" altLang="en-US" sz="2400" b="1" i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7199263" y="3822556"/>
              <a:ext cx="464718" cy="1106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zh-CN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en-US" altLang="zh-CN" sz="2400" b="1" i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7181122" y="4272622"/>
              <a:ext cx="439332" cy="1598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b="1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400" b="1" i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400" b="1" i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zh-CN" altLang="en-US" sz="2400" b="1" i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11"/>
              </p:custDataLst>
            </p:nvPr>
          </p:nvCxnSpPr>
          <p:spPr>
            <a:xfrm flipV="1">
              <a:off x="7235630" y="4364068"/>
              <a:ext cx="39651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2101850" y="1878330"/>
            <a:ext cx="1795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实验原理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1726248" y="768668"/>
            <a:ext cx="5940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如何测定化学反应速率？</a:t>
            </a:r>
            <a:endParaRPr lang="zh-CN" altLang="en-US" sz="28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" name="直接连接符 1"/>
          <p:cNvCxnSpPr/>
          <p:nvPr>
            <p:custDataLst>
              <p:tags r:id="rId1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1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9" name="组合 8"/>
            <p:cNvGrpSpPr/>
            <p:nvPr>
              <p:custDataLst>
                <p:tags r:id="rId1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3"/>
              <p:cNvSpPr/>
              <p:nvPr>
                <p:custDataLst>
                  <p:tags r:id="rId1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61"/>
            <p:cNvSpPr txBox="1"/>
            <p:nvPr>
              <p:custDataLst>
                <p:tags r:id="rId1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19" name="组合 218"/>
          <p:cNvGrpSpPr/>
          <p:nvPr>
            <p:custDataLst>
              <p:tags r:id="rId21"/>
            </p:custDataLst>
          </p:nvPr>
        </p:nvGrpSpPr>
        <p:grpSpPr>
          <a:xfrm>
            <a:off x="1070523" y="744361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23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24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25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33375" y="1200150"/>
            <a:ext cx="8353425" cy="3115310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2867025" y="341630"/>
            <a:ext cx="2886710" cy="2661920"/>
            <a:chOff x="7883" y="5470"/>
            <a:chExt cx="4546" cy="4192"/>
          </a:xfrm>
        </p:grpSpPr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8085" y="6276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气体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7883" y="8937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离子浓度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9948" y="547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体积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9938" y="6164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压强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9938" y="693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颜色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10701" y="7923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电导率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4712970" y="2299970"/>
            <a:ext cx="570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pH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336479" y="1530120"/>
            <a:ext cx="2485580" cy="82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选择可观测、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易操作的变量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7465060" y="4450715"/>
            <a:ext cx="8915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pH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计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230" y="241935"/>
            <a:ext cx="1639570" cy="140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1604645" y="3788410"/>
            <a:ext cx="4239895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测量化学反应速率的常见方法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量气法      2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比色法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电导法      4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激光技术法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4656455" y="280606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颜色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4656455" y="323596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浑浊度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499225" y="3292475"/>
            <a:ext cx="955040" cy="16948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00800" y="1649730"/>
            <a:ext cx="1492250" cy="1492250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43669" y="1242820"/>
            <a:ext cx="223697" cy="1398090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AutoShap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56594" y="2074670"/>
            <a:ext cx="223697" cy="1398090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AutoShape 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25900" y="598170"/>
            <a:ext cx="180000" cy="828000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26"/>
            </p:custDataLst>
          </p:nvPr>
        </p:nvSpPr>
        <p:spPr>
          <a:xfrm>
            <a:off x="7782560" y="2074545"/>
            <a:ext cx="5740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浊</a:t>
            </a:r>
            <a:endParaRPr 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</a:t>
            </a:r>
            <a:endParaRPr 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仪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27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>
            <p:custDataLst>
              <p:tags r:id="rId28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27" name="组合 26"/>
            <p:cNvGrpSpPr/>
            <p:nvPr>
              <p:custDataLst>
                <p:tags r:id="rId29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>
                <p:custDataLst>
                  <p:tags r:id="rId30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31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32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33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34"/>
            </p:custDataLst>
          </p:nvPr>
        </p:nvSpPr>
        <p:spPr>
          <a:xfrm>
            <a:off x="1985010" y="5607685"/>
            <a:ext cx="49022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2000" b="1" smtClean="0"/>
          </a:p>
        </p:txBody>
      </p:sp>
      <p:sp>
        <p:nvSpPr>
          <p:cNvPr id="30" name="文本框 29"/>
          <p:cNvSpPr txBox="1"/>
          <p:nvPr>
            <p:custDataLst>
              <p:tags r:id="rId35"/>
            </p:custDataLst>
          </p:nvPr>
        </p:nvSpPr>
        <p:spPr>
          <a:xfrm>
            <a:off x="1985010" y="5982335"/>
            <a:ext cx="49022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2000" b="1" smtClean="0"/>
          </a:p>
        </p:txBody>
      </p:sp>
    </p:spTree>
  </p:cSld>
  <p:clrMapOvr>
    <a:masterClrMapping/>
  </p:clrMapOvr>
  <p:transition spd="slow">
    <p:cover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89280" y="654685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实验室测定化学反应速率常用的方法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7" name="Group 113"/>
          <p:cNvGrpSpPr/>
          <p:nvPr>
            <p:custDataLst>
              <p:tags r:id="rId4"/>
            </p:custDataLst>
          </p:nvPr>
        </p:nvGrpSpPr>
        <p:grpSpPr>
          <a:xfrm>
            <a:off x="-2540" y="1419860"/>
            <a:ext cx="628650" cy="518160"/>
            <a:chOff x="0" y="1419612"/>
            <a:chExt cx="1597483" cy="518462"/>
          </a:xfrm>
        </p:grpSpPr>
        <p:sp>
          <p:nvSpPr>
            <p:cNvPr id="38" name="Rectangle 38"/>
            <p:cNvSpPr/>
            <p:nvPr>
              <p:custDataLst>
                <p:tags r:id="rId5"/>
              </p:custDataLst>
            </p:nvPr>
          </p:nvSpPr>
          <p:spPr>
            <a:xfrm>
              <a:off x="0" y="1419612"/>
              <a:ext cx="1597483" cy="518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327803" y="1540332"/>
              <a:ext cx="732990" cy="2770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Group 114"/>
          <p:cNvGrpSpPr/>
          <p:nvPr>
            <p:custDataLst>
              <p:tags r:id="rId7"/>
            </p:custDataLst>
          </p:nvPr>
        </p:nvGrpSpPr>
        <p:grpSpPr>
          <a:xfrm>
            <a:off x="0" y="2245360"/>
            <a:ext cx="626110" cy="518160"/>
            <a:chOff x="0" y="2226109"/>
            <a:chExt cx="1597483" cy="518462"/>
          </a:xfrm>
          <a:solidFill>
            <a:schemeClr val="bg2"/>
          </a:solidFill>
        </p:grpSpPr>
        <p:sp>
          <p:nvSpPr>
            <p:cNvPr id="41" name="Rectangle 40"/>
            <p:cNvSpPr/>
            <p:nvPr>
              <p:custDataLst>
                <p:tags r:id="rId8"/>
              </p:custDataLst>
            </p:nvPr>
          </p:nvSpPr>
          <p:spPr>
            <a:xfrm>
              <a:off x="0" y="2226109"/>
              <a:ext cx="1597483" cy="5184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283442" y="2346829"/>
              <a:ext cx="747126" cy="2770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Group 115"/>
          <p:cNvGrpSpPr/>
          <p:nvPr>
            <p:custDataLst>
              <p:tags r:id="rId10"/>
            </p:custDataLst>
          </p:nvPr>
        </p:nvGrpSpPr>
        <p:grpSpPr>
          <a:xfrm>
            <a:off x="-2540" y="3071495"/>
            <a:ext cx="629285" cy="518160"/>
            <a:chOff x="0" y="3090216"/>
            <a:chExt cx="1597483" cy="518462"/>
          </a:xfrm>
        </p:grpSpPr>
        <p:sp>
          <p:nvSpPr>
            <p:cNvPr id="46" name="Rectangle 43"/>
            <p:cNvSpPr/>
            <p:nvPr>
              <p:custDataLst>
                <p:tags r:id="rId11"/>
              </p:custDataLst>
            </p:nvPr>
          </p:nvSpPr>
          <p:spPr>
            <a:xfrm>
              <a:off x="0" y="3090216"/>
              <a:ext cx="1597483" cy="518462"/>
            </a:xfrm>
            <a:prstGeom prst="rect">
              <a:avLst/>
            </a:prstGeom>
            <a:solidFill>
              <a:srgbClr val="3F4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Placeholder 3"/>
            <p:cNvSpPr txBox="1"/>
            <p:nvPr>
              <p:custDataLst>
                <p:tags r:id="rId12"/>
              </p:custDataLst>
            </p:nvPr>
          </p:nvSpPr>
          <p:spPr>
            <a:xfrm>
              <a:off x="284912" y="3210936"/>
              <a:ext cx="747126" cy="2770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Group 116"/>
          <p:cNvGrpSpPr/>
          <p:nvPr>
            <p:custDataLst>
              <p:tags r:id="rId13"/>
            </p:custDataLst>
          </p:nvPr>
        </p:nvGrpSpPr>
        <p:grpSpPr>
          <a:xfrm>
            <a:off x="0" y="3896995"/>
            <a:ext cx="626745" cy="518160"/>
            <a:chOff x="0" y="3896714"/>
            <a:chExt cx="1597483" cy="518462"/>
          </a:xfrm>
          <a:solidFill>
            <a:srgbClr val="42C398"/>
          </a:solidFill>
        </p:grpSpPr>
        <p:sp>
          <p:nvSpPr>
            <p:cNvPr id="49" name="Rectangle 46"/>
            <p:cNvSpPr/>
            <p:nvPr>
              <p:custDataLst>
                <p:tags r:id="rId14"/>
              </p:custDataLst>
            </p:nvPr>
          </p:nvSpPr>
          <p:spPr>
            <a:xfrm>
              <a:off x="0" y="3896714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 Placeholder 3"/>
            <p:cNvSpPr txBox="1"/>
            <p:nvPr>
              <p:custDataLst>
                <p:tags r:id="rId15"/>
              </p:custDataLst>
            </p:nvPr>
          </p:nvSpPr>
          <p:spPr>
            <a:xfrm>
              <a:off x="371141" y="4017434"/>
              <a:ext cx="747125" cy="27702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2" name="Freeform 37"/>
          <p:cNvSpPr/>
          <p:nvPr>
            <p:custDataLst>
              <p:tags r:id="rId16"/>
            </p:custDataLst>
          </p:nvPr>
        </p:nvSpPr>
        <p:spPr>
          <a:xfrm rot="16200000">
            <a:off x="250982" y="1484075"/>
            <a:ext cx="633677" cy="274323"/>
          </a:xfrm>
          <a:custGeom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83" name="Freeform 41"/>
          <p:cNvSpPr/>
          <p:nvPr>
            <p:custDataLst>
              <p:tags r:id="rId17"/>
            </p:custDataLst>
          </p:nvPr>
        </p:nvSpPr>
        <p:spPr>
          <a:xfrm rot="16200000">
            <a:off x="250982" y="2309774"/>
            <a:ext cx="633677" cy="274323"/>
          </a:xfrm>
          <a:custGeom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84" name="Freeform 44"/>
          <p:cNvSpPr/>
          <p:nvPr>
            <p:custDataLst>
              <p:tags r:id="rId18"/>
            </p:custDataLst>
          </p:nvPr>
        </p:nvSpPr>
        <p:spPr>
          <a:xfrm rot="16200000">
            <a:off x="250982" y="3135475"/>
            <a:ext cx="633677" cy="274323"/>
          </a:xfrm>
          <a:custGeom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85" name="Freeform 47"/>
          <p:cNvSpPr/>
          <p:nvPr>
            <p:custDataLst>
              <p:tags r:id="rId19"/>
            </p:custDataLst>
          </p:nvPr>
        </p:nvSpPr>
        <p:spPr>
          <a:xfrm rot="16200000">
            <a:off x="250982" y="3961177"/>
            <a:ext cx="633677" cy="274323"/>
          </a:xfrm>
          <a:custGeom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rgbClr val="2A8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92" name="Pentagon 39"/>
          <p:cNvSpPr/>
          <p:nvPr>
            <p:custDataLst>
              <p:tags r:id="rId20"/>
            </p:custDataLst>
          </p:nvPr>
        </p:nvSpPr>
        <p:spPr>
          <a:xfrm>
            <a:off x="430659" y="1304396"/>
            <a:ext cx="3249802" cy="51846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95" name="Pentagon 42"/>
          <p:cNvSpPr/>
          <p:nvPr>
            <p:custDataLst>
              <p:tags r:id="rId21"/>
            </p:custDataLst>
          </p:nvPr>
        </p:nvSpPr>
        <p:spPr>
          <a:xfrm>
            <a:off x="430659" y="2130096"/>
            <a:ext cx="2731339" cy="51846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98" name="Pentagon 45"/>
          <p:cNvSpPr/>
          <p:nvPr>
            <p:custDataLst>
              <p:tags r:id="rId22"/>
            </p:custDataLst>
          </p:nvPr>
        </p:nvSpPr>
        <p:spPr>
          <a:xfrm>
            <a:off x="430660" y="2955796"/>
            <a:ext cx="2210298" cy="518462"/>
          </a:xfrm>
          <a:prstGeom prst="homePlate">
            <a:avLst/>
          </a:prstGeom>
          <a:solidFill>
            <a:srgbClr val="54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101" name="Pentagon 48"/>
          <p:cNvSpPr/>
          <p:nvPr>
            <p:custDataLst>
              <p:tags r:id="rId23"/>
            </p:custDataLst>
          </p:nvPr>
        </p:nvSpPr>
        <p:spPr>
          <a:xfrm>
            <a:off x="430530" y="3781425"/>
            <a:ext cx="1866900" cy="5181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50" name="TextBox 5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04850" y="1373188"/>
            <a:ext cx="2635885" cy="37465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有气体生成</a:t>
            </a:r>
            <a:endParaRPr lang="zh-CN" altLang="ko-KR" sz="2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5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93260" y="1254125"/>
            <a:ext cx="454850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可测定相同时间内收集气体的体积或收集等量气体所用的时间。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Text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726633" y="2182933"/>
            <a:ext cx="1796494" cy="37465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有固体参加</a:t>
            </a:r>
            <a:endParaRPr lang="zh-CN" altLang="ko-KR" sz="2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704850" y="3003550"/>
            <a:ext cx="1593215" cy="37465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有酸碱参与</a:t>
            </a:r>
            <a:endParaRPr lang="zh-CN" altLang="ko-KR" sz="2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TextBox 5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21948" y="3867316"/>
            <a:ext cx="1796494" cy="37465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有颜色变化</a:t>
            </a:r>
            <a:endParaRPr lang="zh-CN" altLang="ko-KR" sz="2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29"/>
            </p:custDataLst>
          </p:nvPr>
        </p:nvGrpSpPr>
        <p:grpSpPr>
          <a:xfrm>
            <a:off x="3299581" y="2085882"/>
            <a:ext cx="594273" cy="594274"/>
            <a:chOff x="5556077" y="2781175"/>
            <a:chExt cx="792364" cy="792365"/>
          </a:xfrm>
        </p:grpSpPr>
        <p:sp>
          <p:nvSpPr>
            <p:cNvPr id="87" name="Oval 50"/>
            <p:cNvSpPr/>
            <p:nvPr>
              <p:custDataLst>
                <p:tags r:id="rId30"/>
              </p:custDataLst>
            </p:nvPr>
          </p:nvSpPr>
          <p:spPr>
            <a:xfrm>
              <a:off x="5556077" y="2781175"/>
              <a:ext cx="792364" cy="792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5805695" y="2930428"/>
              <a:ext cx="293129" cy="493858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15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982613" y="4660429"/>
                <a:ext cx="292099" cy="492124"/>
              </a:xfrm>
              <a:custGeom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006425" y="4706468"/>
                <a:ext cx="244476" cy="400050"/>
              </a:xfrm>
              <a:custGeom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7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046112" y="4827118"/>
                <a:ext cx="165100" cy="279400"/>
              </a:xfrm>
              <a:custGeom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35"/>
            </p:custDataLst>
          </p:nvPr>
        </p:nvGrpSpPr>
        <p:grpSpPr>
          <a:xfrm>
            <a:off x="2416235" y="3756099"/>
            <a:ext cx="594273" cy="594274"/>
            <a:chOff x="4070275" y="5008132"/>
            <a:chExt cx="792364" cy="792365"/>
          </a:xfrm>
        </p:grpSpPr>
        <p:sp>
          <p:nvSpPr>
            <p:cNvPr id="89" name="Oval 57"/>
            <p:cNvSpPr/>
            <p:nvPr>
              <p:custDataLst>
                <p:tags r:id="rId36"/>
              </p:custDataLst>
            </p:nvPr>
          </p:nvSpPr>
          <p:spPr>
            <a:xfrm>
              <a:off x="4070275" y="5008132"/>
              <a:ext cx="792364" cy="792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Freeform 12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4313127" y="5192460"/>
              <a:ext cx="303041" cy="428348"/>
            </a:xfrm>
            <a:custGeom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38"/>
            </p:custDataLst>
          </p:nvPr>
        </p:nvGrpSpPr>
        <p:grpSpPr>
          <a:xfrm>
            <a:off x="3815008" y="1268028"/>
            <a:ext cx="594273" cy="594274"/>
            <a:chOff x="6275397" y="1688395"/>
            <a:chExt cx="792364" cy="792365"/>
          </a:xfrm>
        </p:grpSpPr>
        <p:sp>
          <p:nvSpPr>
            <p:cNvPr id="86" name="Oval 49"/>
            <p:cNvSpPr/>
            <p:nvPr>
              <p:custDataLst>
                <p:tags r:id="rId39"/>
              </p:custDataLst>
            </p:nvPr>
          </p:nvSpPr>
          <p:spPr>
            <a:xfrm>
              <a:off x="6275397" y="1688395"/>
              <a:ext cx="792364" cy="792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6" name="组合 65"/>
            <p:cNvGrpSpPr/>
            <p:nvPr>
              <p:custDataLst>
                <p:tags r:id="rId40"/>
              </p:custDataLst>
            </p:nvPr>
          </p:nvGrpSpPr>
          <p:grpSpPr>
            <a:xfrm>
              <a:off x="6414717" y="1849486"/>
              <a:ext cx="513724" cy="470183"/>
              <a:chOff x="2158354" y="2417495"/>
              <a:chExt cx="550987" cy="504288"/>
            </a:xfrm>
          </p:grpSpPr>
          <p:sp>
            <p:nvSpPr>
              <p:cNvPr id="67" name="Freeform 26"/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158354" y="2417495"/>
                <a:ext cx="357759" cy="359114"/>
              </a:xfrm>
              <a:custGeom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0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27"/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454892" y="2665819"/>
                <a:ext cx="254449" cy="255964"/>
              </a:xfrm>
              <a:custGeom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0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43"/>
            </p:custDataLst>
          </p:nvPr>
        </p:nvGrpSpPr>
        <p:grpSpPr>
          <a:xfrm>
            <a:off x="2773445" y="2937288"/>
            <a:ext cx="594273" cy="594274"/>
            <a:chOff x="4899179" y="3916384"/>
            <a:chExt cx="792364" cy="792365"/>
          </a:xfrm>
        </p:grpSpPr>
        <p:sp>
          <p:nvSpPr>
            <p:cNvPr id="88" name="Oval 56"/>
            <p:cNvSpPr/>
            <p:nvPr>
              <p:custDataLst>
                <p:tags r:id="rId44"/>
              </p:custDataLst>
            </p:nvPr>
          </p:nvSpPr>
          <p:spPr>
            <a:xfrm>
              <a:off x="4899179" y="3916384"/>
              <a:ext cx="792364" cy="792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Freeform 41"/>
            <p:cNvSpPr>
              <a:spLocks noChangeAspect="1"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5072106" y="4133218"/>
              <a:ext cx="446510" cy="358697"/>
            </a:xfrm>
            <a:custGeom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矩形 7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971925" y="2098675"/>
            <a:ext cx="4946650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可测定一段时间内消耗固体质量的多少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4" name="矩形 7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50590" y="2948940"/>
            <a:ext cx="53695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可测定一段时间内溶液中氢离子或氢氧根离子浓度的变化。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5" name="矩形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62578" y="3797823"/>
            <a:ext cx="3036822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可测定溶液变色所需时间。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9" name="Group 116"/>
          <p:cNvGrpSpPr/>
          <p:nvPr>
            <p:custDataLst>
              <p:tags r:id="rId49"/>
            </p:custDataLst>
          </p:nvPr>
        </p:nvGrpSpPr>
        <p:grpSpPr>
          <a:xfrm>
            <a:off x="12700" y="4595495"/>
            <a:ext cx="613410" cy="518160"/>
            <a:chOff x="0" y="3896714"/>
            <a:chExt cx="1597483" cy="51846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Rectangle 46"/>
            <p:cNvSpPr/>
            <p:nvPr>
              <p:custDataLst>
                <p:tags r:id="rId50"/>
              </p:custDataLst>
            </p:nvPr>
          </p:nvSpPr>
          <p:spPr>
            <a:xfrm>
              <a:off x="0" y="3896714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Placeholder 3"/>
            <p:cNvSpPr txBox="1"/>
            <p:nvPr>
              <p:custDataLst>
                <p:tags r:id="rId51"/>
              </p:custDataLst>
            </p:nvPr>
          </p:nvSpPr>
          <p:spPr>
            <a:xfrm>
              <a:off x="396470" y="4017434"/>
              <a:ext cx="747125" cy="27702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Freeform 47"/>
          <p:cNvSpPr/>
          <p:nvPr>
            <p:custDataLst>
              <p:tags r:id="rId52"/>
            </p:custDataLst>
          </p:nvPr>
        </p:nvSpPr>
        <p:spPr>
          <a:xfrm rot="16200000">
            <a:off x="263682" y="4659677"/>
            <a:ext cx="633677" cy="274323"/>
          </a:xfrm>
          <a:custGeom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A846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13" name="Pentagon 48"/>
          <p:cNvSpPr/>
          <p:nvPr>
            <p:custDataLst>
              <p:tags r:id="rId53"/>
            </p:custDataLst>
          </p:nvPr>
        </p:nvSpPr>
        <p:spPr>
          <a:xfrm>
            <a:off x="443360" y="4479996"/>
            <a:ext cx="1676761" cy="51846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/>
          </a:p>
        </p:txBody>
      </p:sp>
      <p:sp>
        <p:nvSpPr>
          <p:cNvPr id="14" name="Text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flipH="1">
            <a:off x="523218" y="4565816"/>
            <a:ext cx="1796494" cy="37465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有沉淀生成</a:t>
            </a:r>
            <a:endParaRPr lang="zh-CN" altLang="ko-KR" sz="2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Oval 57"/>
          <p:cNvSpPr/>
          <p:nvPr>
            <p:custDataLst>
              <p:tags r:id="rId55"/>
            </p:custDataLst>
          </p:nvPr>
        </p:nvSpPr>
        <p:spPr>
          <a:xfrm>
            <a:off x="2245995" y="4454525"/>
            <a:ext cx="594360" cy="594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矩形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941955" y="4491990"/>
            <a:ext cx="5123180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可测定溶液变浑浊所需的时间。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7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>
            <p:custDataLst>
              <p:tags r:id="rId58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27" name="组合 26"/>
            <p:cNvGrpSpPr/>
            <p:nvPr>
              <p:custDataLst>
                <p:tags r:id="rId59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>
                <p:custDataLst>
                  <p:tags r:id="rId60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61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62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63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Freeform 40"/>
          <p:cNvSpPr>
            <a:spLocks noEditPoints="1"/>
          </p:cNvSpPr>
          <p:nvPr>
            <p:custDataLst>
              <p:tags r:id="rId64"/>
            </p:custDataLst>
          </p:nvPr>
        </p:nvSpPr>
        <p:spPr bwMode="auto">
          <a:xfrm>
            <a:off x="2442789" y="4550139"/>
            <a:ext cx="198630" cy="392994"/>
          </a:xfrm>
          <a:custGeom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65"/>
            </p:custDataLst>
          </p:nvPr>
        </p:nvSpPr>
        <p:spPr>
          <a:xfrm>
            <a:off x="2018665" y="5641340"/>
            <a:ext cx="49022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2000" b="1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2" grpId="0"/>
      <p:bldP spid="50" grpId="0"/>
      <p:bldP spid="51" grpId="0"/>
      <p:bldP spid="83" grpId="0"/>
      <p:bldP spid="95" grpId="0"/>
      <p:bldP spid="52" grpId="0"/>
      <p:bldP spid="73" grpId="0"/>
      <p:bldP spid="84" grpId="0"/>
      <p:bldP spid="98" grpId="0"/>
      <p:bldP spid="53" grpId="0"/>
      <p:bldP spid="74" grpId="0"/>
      <p:bldP spid="85" grpId="0"/>
      <p:bldP spid="101" grpId="0"/>
      <p:bldP spid="54" grpId="0"/>
      <p:bldP spid="75" grpId="0"/>
      <p:bldP spid="12" grpId="0"/>
      <p:bldP spid="13" grpId="0"/>
      <p:bldP spid="14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27" name="组合 26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5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9292" y="1455124"/>
            <a:ext cx="6960766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defTabSz="914400" hangingPunct="1">
              <a:lnSpc>
                <a:spcPct val="150000"/>
              </a:lnSpc>
            </a:pPr>
            <a:r>
              <a:rPr lang="zh-CN" altLang="zh-CN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有</a:t>
            </a:r>
            <a:r>
              <a:rPr lang="zh-CN" altLang="en-US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哪些</a:t>
            </a:r>
            <a:r>
              <a:rPr lang="zh-CN" altLang="zh-CN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方法</a:t>
            </a:r>
            <a:r>
              <a:rPr lang="zh-CN" altLang="en-US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比较锌粒和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 mol/L H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溶液、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 mol/L H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溶液化学</a:t>
            </a:r>
            <a:r>
              <a:rPr lang="zh-CN" altLang="zh-CN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反应速率</a:t>
            </a:r>
            <a:r>
              <a:rPr lang="zh-CN" altLang="en-US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的大小</a:t>
            </a:r>
            <a:r>
              <a:rPr lang="zh-CN" altLang="zh-CN" sz="2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zh-CN" sz="28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803275" y="986790"/>
            <a:ext cx="792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如何用实验法比较化学反应速率大小？</a:t>
            </a:r>
            <a:endParaRPr lang="zh-CN" altLang="en-US" sz="28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19" name="组合 218"/>
          <p:cNvGrpSpPr/>
          <p:nvPr>
            <p:custDataLst>
              <p:tags r:id="rId13"/>
            </p:custDataLst>
          </p:nvPr>
        </p:nvGrpSpPr>
        <p:grpSpPr>
          <a:xfrm>
            <a:off x="643168" y="982486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15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16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17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937260" y="3025775"/>
            <a:ext cx="143891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i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定量测定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oefler Text"/>
            </a:endParaRPr>
          </a:p>
        </p:txBody>
      </p:sp>
      <p:sp>
        <p:nvSpPr>
          <p:cNvPr id="35" name="矩形 34"/>
          <p:cNvSpPr/>
          <p:nvPr>
            <p:custDataLst>
              <p:tags r:id="rId21"/>
            </p:custDataLst>
          </p:nvPr>
        </p:nvSpPr>
        <p:spPr>
          <a:xfrm>
            <a:off x="2517140" y="3159125"/>
            <a:ext cx="6096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</a:t>
            </a:r>
            <a:r>
              <a:rPr lang="zh-CN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i="0" kern="1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800" i="0" kern="1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        </a:t>
            </a:r>
            <a:r>
              <a:rPr lang="en-US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ZnSO</a:t>
            </a:r>
            <a:r>
              <a:rPr lang="en-US" altLang="zh-CN" sz="2800" i="0" kern="1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i="0" kern="1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↑</a:t>
            </a:r>
            <a:endParaRPr lang="en-US" altLang="zh-CN" sz="2800" i="0" kern="1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>
            <p:custDataLst>
              <p:tags r:id="rId22"/>
            </p:custDataLst>
          </p:nvPr>
        </p:nvGrpSpPr>
        <p:grpSpPr>
          <a:xfrm>
            <a:off x="4380358" y="3372356"/>
            <a:ext cx="382779" cy="66657"/>
            <a:chOff x="6137274" y="2281383"/>
            <a:chExt cx="590400" cy="71438"/>
          </a:xfrm>
        </p:grpSpPr>
        <p:cxnSp>
          <p:nvCxnSpPr>
            <p:cNvPr id="37" name="直接连接符 36"/>
            <p:cNvCxnSpPr/>
            <p:nvPr>
              <p:custDataLst>
                <p:tags r:id="rId23"/>
              </p:custDataLst>
            </p:nvPr>
          </p:nvCxnSpPr>
          <p:spPr>
            <a:xfrm>
              <a:off x="6137274" y="2281383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38" name="直接连接符 37"/>
            <p:cNvCxnSpPr/>
            <p:nvPr>
              <p:custDataLst>
                <p:tags r:id="rId24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39" name="文本框 38"/>
          <p:cNvSpPr txBox="1"/>
          <p:nvPr>
            <p:custDataLst>
              <p:tags r:id="rId25"/>
            </p:custDataLst>
          </p:nvPr>
        </p:nvSpPr>
        <p:spPr>
          <a:xfrm>
            <a:off x="1116848" y="4000964"/>
            <a:ext cx="3263154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altLang="zh-CN" sz="2800" b="1" i="1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c</a:t>
            </a: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(H</a:t>
            </a:r>
            <a:r>
              <a:rPr kumimoji="0" lang="en-US" altLang="zh-CN" sz="2800" b="1" i="0" u="none" strike="noStrike" cap="none" spc="0" normalizeH="0" baseline="300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)</a:t>
            </a: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、</a:t>
            </a:r>
            <a:r>
              <a:rPr lang="en-US" altLang="zh-CN" sz="2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(Zn</a:t>
            </a:r>
            <a:r>
              <a:rPr lang="en-US" altLang="zh-CN" sz="2800" b="1" i="0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2+</a:t>
            </a:r>
            <a:r>
              <a:rPr lang="en-US" altLang="zh-CN" sz="28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40" name="内容占位符 2"/>
          <p:cNvSpPr txBox="1"/>
          <p:nvPr>
            <p:custDataLst>
              <p:tags r:id="rId26"/>
            </p:custDataLst>
          </p:nvPr>
        </p:nvSpPr>
        <p:spPr>
          <a:xfrm>
            <a:off x="3511247" y="3917211"/>
            <a:ext cx="3392693" cy="69963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>
            <a:lvl1pPr marL="0" marR="0" indent="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Hoefler Text"/>
                <a:sym typeface="Hoefler Text"/>
              </a:defRPr>
            </a:lvl1pPr>
            <a:lvl2pPr marL="6731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27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2pPr>
            <a:lvl3pPr marL="673100" marR="0" indent="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3pPr>
            <a:lvl4pPr marL="1009650" marR="0" indent="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4pPr>
            <a:lvl5pPr marL="1346200" marR="0" indent="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5pPr>
            <a:lvl6pPr marL="20193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27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6pPr>
            <a:lvl7pPr marL="23558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27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7pPr>
            <a:lvl8pPr marL="26924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27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8pPr>
            <a:lvl9pPr marL="30289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27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8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(Zn)</a:t>
            </a:r>
            <a:endParaRPr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27" name="组合 26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547264" y="771589"/>
            <a:ext cx="103091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设计方案</a:t>
            </a:r>
            <a:endParaRPr lang="zh-CN" altLang="zh-CN" sz="2400" b="1" kern="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CN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变量：</a:t>
            </a:r>
            <a:endParaRPr lang="zh-CN" altLang="zh-CN"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just">
              <a:lnSpc>
                <a:spcPct val="150000"/>
              </a:lnSpc>
              <a:spcAft>
                <a:spcPct val="0"/>
              </a:spcAft>
              <a:buFont typeface="+mj-lt"/>
              <a:buNone/>
            </a:pP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just">
              <a:lnSpc>
                <a:spcPct val="150000"/>
              </a:lnSpc>
              <a:spcAft>
                <a:spcPct val="0"/>
              </a:spcAft>
              <a:buFont typeface="+mj-lt"/>
              <a:buNone/>
            </a:pP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控制变量：</a:t>
            </a:r>
            <a:endParaRPr lang="zh-CN" altLang="zh-CN"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781241" y="1444431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硫酸的浓度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3"/>
            </p:custDataLst>
          </p:nvPr>
        </p:nvGrpSpPr>
        <p:grpSpPr>
          <a:xfrm>
            <a:off x="4240777" y="1905000"/>
            <a:ext cx="4114713" cy="1821180"/>
            <a:chOff x="6633" y="5440"/>
            <a:chExt cx="6157" cy="2868"/>
          </a:xfrm>
        </p:grpSpPr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10102" y="6533"/>
              <a:ext cx="268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锌粒的质量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6633" y="6490"/>
              <a:ext cx="31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锌粒的表面积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6676" y="5440"/>
              <a:ext cx="268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溶液的体积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7"/>
              </p:custDataLst>
            </p:nvPr>
          </p:nvSpPr>
          <p:spPr>
            <a:xfrm>
              <a:off x="6867" y="7491"/>
              <a:ext cx="12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温度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10102" y="7583"/>
              <a:ext cx="12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压强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AutoShap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2365" y="2171700"/>
            <a:ext cx="223520" cy="1290320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0"/>
            </p:custDataLst>
          </p:nvPr>
        </p:nvSpPr>
        <p:spPr>
          <a:xfrm>
            <a:off x="2740660" y="2021840"/>
            <a:ext cx="1647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反应体系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1"/>
            </p:custDataLst>
          </p:nvPr>
        </p:nvSpPr>
        <p:spPr>
          <a:xfrm>
            <a:off x="2825750" y="259905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反应物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2"/>
            </p:custDataLst>
          </p:nvPr>
        </p:nvSpPr>
        <p:spPr>
          <a:xfrm>
            <a:off x="2740660" y="3176270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反应条件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3"/>
            </p:custDataLst>
          </p:nvPr>
        </p:nvSpPr>
        <p:spPr>
          <a:xfrm>
            <a:off x="457200" y="3753485"/>
            <a:ext cx="2952750" cy="64516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测定数据：</a:t>
            </a:r>
            <a:endParaRPr lang="zh-CN" altLang="en-US" sz="2000" b="1" smtClean="0"/>
          </a:p>
        </p:txBody>
      </p:sp>
      <p:sp>
        <p:nvSpPr>
          <p:cNvPr id="17" name="文本框 16"/>
          <p:cNvSpPr txBox="1"/>
          <p:nvPr>
            <p:custDataLst>
              <p:tags r:id="rId24"/>
            </p:custDataLst>
          </p:nvPr>
        </p:nvSpPr>
        <p:spPr>
          <a:xfrm>
            <a:off x="2509520" y="3919855"/>
            <a:ext cx="356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固定体积，测时间？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5"/>
            </p:custDataLst>
          </p:nvPr>
        </p:nvSpPr>
        <p:spPr>
          <a:xfrm>
            <a:off x="2509520" y="4447540"/>
            <a:ext cx="3291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固定时间，测体积？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  <p:bldP spid="6" grpId="0"/>
      <p:bldP spid="7" grpId="0"/>
      <p:bldP spid="8" grpId="0"/>
      <p:bldP spid="11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03275" y="2755265"/>
          <a:ext cx="7840980" cy="2025015"/>
        </p:xfrm>
        <a:graphic>
          <a:graphicData uri="http://schemas.openxmlformats.org/drawingml/2006/table">
            <a:tbl>
              <a:tblPr/>
              <a:tblGrid>
                <a:gridCol w="1282065"/>
                <a:gridCol w="1082675"/>
                <a:gridCol w="1759585"/>
                <a:gridCol w="3716655"/>
              </a:tblGrid>
              <a:tr h="66865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加入</a:t>
                      </a:r>
                      <a:endParaRPr kumimoji="0" lang="en-US" altLang="zh-CN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试剂</a:t>
                      </a:r>
                      <a:endParaRPr kumimoji="0" lang="en-US" altLang="zh-CN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反应</a:t>
                      </a: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spc="0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时间</a:t>
                      </a:r>
                      <a:r>
                        <a:rPr kumimoji="0" lang="en-US" altLang="zh-CN" sz="15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/</a:t>
                      </a:r>
                      <a:r>
                        <a:rPr lang="en-US" altLang="zh-CN" sz="150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s</a:t>
                      </a:r>
                      <a:endParaRPr kumimoji="0" lang="en-US" altLang="zh-CN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化学</a:t>
                      </a:r>
                      <a:r>
                        <a:rPr kumimoji="0" lang="en-US" altLang="zh-CN" sz="1500" b="0" i="0" u="none" strike="noStrike" cap="none" spc="0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反应速率/( mL·s</a:t>
                      </a:r>
                      <a:r>
                        <a:rPr kumimoji="0" lang="en-US" altLang="zh-CN" sz="1500" b="0" i="0" u="none" strike="noStrike" cap="none" spc="0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-1</a:t>
                      </a:r>
                      <a:r>
                        <a:rPr kumimoji="0" lang="en-US" altLang="zh-CN" sz="15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)</a:t>
                      </a:r>
                      <a:endParaRPr kumimoji="0" lang="en-US" altLang="zh-CN" sz="15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5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结论</a:t>
                      </a: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57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1 mol/L H</a:t>
                      </a:r>
                      <a:r>
                        <a:rPr kumimoji="0" lang="en-US" sz="2000" b="0" i="0" u="none" strike="noStrike" cap="none" spc="0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SO</a:t>
                      </a:r>
                      <a:r>
                        <a:rPr kumimoji="0" lang="en-US" sz="2000" b="0" i="0" u="none" strike="noStrike" cap="none" spc="0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4</a:t>
                      </a:r>
                      <a:endParaRPr kumimoji="0" lang="en-US" sz="2000" b="0" i="0" u="none" strike="noStrike" cap="none" spc="0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其他条件相同，</a:t>
                      </a:r>
                      <a:r>
                        <a:rPr lang="zh-CN" altLang="en-US" sz="20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4 mol/L  H</a:t>
                      </a:r>
                      <a:r>
                        <a:rPr lang="zh-CN" altLang="en-US" sz="2000" b="0" cap="none" spc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2</a:t>
                      </a:r>
                      <a:r>
                        <a:rPr lang="zh-CN" altLang="en-US" sz="20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SO</a:t>
                      </a:r>
                      <a:r>
                        <a:rPr lang="zh-CN" altLang="en-US" sz="2000" b="0" cap="none" spc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4 </a:t>
                      </a:r>
                      <a:r>
                        <a:rPr lang="zh-CN" altLang="en-US" sz="2000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硫酸溶液</a:t>
                      </a:r>
                      <a:r>
                        <a:rPr kumimoji="0" lang="zh-CN" altLang="en-US" sz="2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比 </a:t>
                      </a:r>
                      <a:r>
                        <a:rPr lang="zh-CN" altLang="en-US" sz="20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1 mol/L H</a:t>
                      </a:r>
                      <a:r>
                        <a:rPr lang="zh-CN" altLang="en-US" sz="2000" b="0" cap="none" spc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2</a:t>
                      </a:r>
                      <a:r>
                        <a:rPr lang="zh-CN" altLang="en-US" sz="20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SO</a:t>
                      </a:r>
                      <a:r>
                        <a:rPr lang="zh-CN" altLang="en-US" sz="2000" b="0" cap="none" spc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4 </a:t>
                      </a:r>
                      <a:r>
                        <a:rPr lang="zh-CN" altLang="en-US" sz="2000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硫酸溶液</a:t>
                      </a:r>
                      <a:r>
                        <a:rPr lang="zh-CN" altLang="en-US" sz="20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化学</a:t>
                      </a:r>
                      <a:r>
                        <a:rPr kumimoji="0" lang="zh-CN" altLang="en-US" sz="2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lt"/>
                        </a:rPr>
                        <a:t>反应速率大</a:t>
                      </a:r>
                      <a:endParaRPr kumimoji="0" lang="zh-CN" altLang="en-US" sz="2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151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4 mol/L H</a:t>
                      </a:r>
                      <a:r>
                        <a:rPr kumimoji="0" lang="en-US" sz="2000" b="0" i="0" u="none" strike="noStrike" cap="none" spc="0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SO</a:t>
                      </a:r>
                      <a:r>
                        <a:rPr kumimoji="0" lang="en-US" sz="2000" b="0" i="0" u="none" strike="noStrike" cap="none" spc="0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  <a:sym typeface="+mn-lt"/>
                        </a:rPr>
                        <a:t>4</a:t>
                      </a:r>
                      <a:endParaRPr kumimoji="0" lang="en-US" sz="2000" b="0" i="0" u="none" strike="noStrike" cap="none" spc="0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1920760" y="3375660"/>
            <a:ext cx="1418273" cy="1275398"/>
            <a:chOff x="4619" y="7351"/>
            <a:chExt cx="2978" cy="2678"/>
          </a:xfrm>
        </p:grpSpPr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4941" y="7351"/>
              <a:ext cx="2280" cy="1548"/>
            </a:xfrm>
            <a:prstGeom prst="rect">
              <a:avLst/>
            </a:prstGeom>
            <a:noFill/>
            <a:ln w="114300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19 </a:t>
              </a:r>
              <a:endPara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4619" y="8481"/>
              <a:ext cx="2978" cy="1548"/>
            </a:xfrm>
            <a:prstGeom prst="rect">
              <a:avLst/>
            </a:prstGeom>
            <a:noFill/>
            <a:ln w="114300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10.1 </a:t>
              </a:r>
              <a:endPara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45863" y="951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实验结果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3502686" y="3190506"/>
            <a:ext cx="954878" cy="944199"/>
            <a:chOff x="1929" y="5491"/>
            <a:chExt cx="1043" cy="1317"/>
          </a:xfrm>
        </p:grpSpPr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2012" y="6115"/>
              <a:ext cx="41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>
              <p:custDataLst>
                <p:tags r:id="rId11"/>
              </p:custDataLst>
            </p:nvPr>
          </p:nvGrpSpPr>
          <p:grpSpPr>
            <a:xfrm>
              <a:off x="1929" y="5491"/>
              <a:ext cx="1043" cy="1317"/>
              <a:chOff x="-23" y="5679"/>
              <a:chExt cx="1043" cy="1317"/>
            </a:xfrm>
          </p:grpSpPr>
          <p:sp>
            <p:nvSpPr>
              <p:cNvPr id="7" name="矩形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-23" y="5679"/>
                <a:ext cx="902" cy="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effectLst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10</a:t>
                </a:r>
                <a:endParaRPr lang="en-US" sz="2800" b="1" i="0">
                  <a:solidFill>
                    <a:srgbClr val="FF0000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13"/>
                </p:custDataLst>
              </p:nvPr>
            </p:nvSpPr>
            <p:spPr>
              <a:xfrm>
                <a:off x="-7" y="6268"/>
                <a:ext cx="1027" cy="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effectLst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19</a:t>
                </a:r>
                <a:endParaRPr lang="en-US" sz="2800" b="1" i="0">
                  <a:solidFill>
                    <a:srgbClr val="FF0000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3503121" y="3960366"/>
            <a:ext cx="989668" cy="879676"/>
            <a:chOff x="1943" y="5771"/>
            <a:chExt cx="1081" cy="1227"/>
          </a:xfrm>
        </p:grpSpPr>
        <p:cxnSp>
          <p:nvCxnSpPr>
            <p:cNvPr id="11" name="直接连接符 10"/>
            <p:cNvCxnSpPr/>
            <p:nvPr>
              <p:custDataLst>
                <p:tags r:id="rId15"/>
              </p:custDataLst>
            </p:nvPr>
          </p:nvCxnSpPr>
          <p:spPr>
            <a:xfrm>
              <a:off x="2097" y="6354"/>
              <a:ext cx="9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16"/>
              </p:custDataLst>
            </p:nvPr>
          </p:nvGrpSpPr>
          <p:grpSpPr>
            <a:xfrm>
              <a:off x="1943" y="5771"/>
              <a:ext cx="1068" cy="1227"/>
              <a:chOff x="-9" y="5959"/>
              <a:chExt cx="1068" cy="1227"/>
            </a:xfrm>
          </p:grpSpPr>
          <p:sp>
            <p:nvSpPr>
              <p:cNvPr id="15" name="矩形 1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7" y="5959"/>
                <a:ext cx="902" cy="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effectLst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10</a:t>
                </a:r>
                <a:endParaRPr lang="en-US" sz="2800" b="1" i="0">
                  <a:solidFill>
                    <a:srgbClr val="FF0000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18"/>
                </p:custDataLst>
              </p:nvPr>
            </p:nvSpPr>
            <p:spPr>
              <a:xfrm>
                <a:off x="-9" y="6458"/>
                <a:ext cx="1027" cy="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effectLst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10.1</a:t>
                </a:r>
                <a:endParaRPr lang="en-US" sz="2800" b="1" i="0">
                  <a:solidFill>
                    <a:srgbClr val="FF0000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9" name="直接连接符 18"/>
          <p:cNvCxnSpPr/>
          <p:nvPr>
            <p:custDataLst>
              <p:tags r:id="rId19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>
            <p:custDataLst>
              <p:tags r:id="rId20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27" name="组合 26"/>
            <p:cNvGrpSpPr/>
            <p:nvPr>
              <p:custDataLst>
                <p:tags r:id="rId21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>
                <p:custDataLst>
                  <p:tags r:id="rId22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23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24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25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840865" y="685165"/>
            <a:ext cx="6748145" cy="19691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3988118" y="2306479"/>
            <a:ext cx="3591878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</a:t>
            </a: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择可观测、易操作的变量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1489710" y="2941796"/>
            <a:ext cx="1979771" cy="32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15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193006" y="1739741"/>
            <a:ext cx="197977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明确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046321" y="2470309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寻找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2746058" y="1709009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探究问题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9"/>
            </p:custDataLst>
          </p:nvPr>
        </p:nvSpPr>
        <p:spPr>
          <a:xfrm>
            <a:off x="3988118" y="1873091"/>
            <a:ext cx="3868579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测定某条件下的化学反应速率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8" name="直接箭头连接符 37"/>
          <p:cNvCxnSpPr/>
          <p:nvPr>
            <p:custDataLst>
              <p:tags r:id="rId10"/>
            </p:custDataLst>
          </p:nvPr>
        </p:nvCxnSpPr>
        <p:spPr>
          <a:xfrm flipV="1">
            <a:off x="2730818" y="2066449"/>
            <a:ext cx="1254443" cy="11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1026319" y="3208020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992981" y="3976211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13"/>
            </p:custDataLst>
          </p:nvPr>
        </p:nvCxnSpPr>
        <p:spPr>
          <a:xfrm flipV="1">
            <a:off x="2730818" y="4279583"/>
            <a:ext cx="1254443" cy="11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14"/>
            </p:custDataLst>
          </p:nvPr>
        </p:nvCxnSpPr>
        <p:spPr>
          <a:xfrm flipV="1">
            <a:off x="2730818" y="3497580"/>
            <a:ext cx="1254443" cy="11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5"/>
            </p:custDataLst>
          </p:nvPr>
        </p:nvCxnSpPr>
        <p:spPr>
          <a:xfrm flipV="1">
            <a:off x="2730818" y="2787015"/>
            <a:ext cx="1254443" cy="11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2746058" y="2450783"/>
            <a:ext cx="2758916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关联时间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2746058" y="3167296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其他因素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2746058" y="3934301"/>
            <a:ext cx="22860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研究因素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3988118" y="2972753"/>
            <a:ext cx="3066574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控制相关变量相同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3988117" y="4017169"/>
            <a:ext cx="3643601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测量</a:t>
            </a:r>
            <a:r>
              <a:rPr lang="en-US" altLang="zh-CN" b="1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与反应物浓度相关的物理量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下箭头 22"/>
          <p:cNvSpPr/>
          <p:nvPr>
            <p:custDataLst>
              <p:tags r:id="rId21"/>
            </p:custDataLst>
          </p:nvPr>
        </p:nvSpPr>
        <p:spPr>
          <a:xfrm>
            <a:off x="2001679" y="2126933"/>
            <a:ext cx="314801" cy="346234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下箭头 23"/>
          <p:cNvSpPr/>
          <p:nvPr>
            <p:custDataLst>
              <p:tags r:id="rId22"/>
            </p:custDataLst>
          </p:nvPr>
        </p:nvSpPr>
        <p:spPr>
          <a:xfrm>
            <a:off x="2001679" y="2787015"/>
            <a:ext cx="314801" cy="346234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下箭头 25"/>
          <p:cNvSpPr/>
          <p:nvPr>
            <p:custDataLst>
              <p:tags r:id="rId23"/>
            </p:custDataLst>
          </p:nvPr>
        </p:nvSpPr>
        <p:spPr>
          <a:xfrm>
            <a:off x="1992630" y="3571399"/>
            <a:ext cx="314801" cy="346234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4"/>
            </p:custDataLst>
          </p:nvPr>
        </p:nvSpPr>
        <p:spPr>
          <a:xfrm>
            <a:off x="1691640" y="1227194"/>
            <a:ext cx="594026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5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基于变量控制法测定化学反应速率的思路</a:t>
            </a:r>
            <a:endParaRPr lang="zh-CN" altLang="en-US" sz="225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25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26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3" name="组合 2"/>
            <p:cNvGrpSpPr/>
            <p:nvPr>
              <p:custDataLst>
                <p:tags r:id="rId27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3"/>
              <p:cNvSpPr/>
              <p:nvPr>
                <p:custDataLst>
                  <p:tags r:id="rId2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61"/>
            <p:cNvSpPr txBox="1"/>
            <p:nvPr>
              <p:custDataLst>
                <p:tags r:id="rId30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5145" y="918845"/>
            <a:ext cx="4034155" cy="3395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5"/>
          <a:srcRect b="4261"/>
          <a:stretch>
            <a:fillRect/>
          </a:stretch>
        </p:blipFill>
        <p:spPr>
          <a:xfrm>
            <a:off x="4559300" y="918845"/>
            <a:ext cx="4167505" cy="3395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16865" y="37909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有些化学反应人们希望能快一些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27100" y="4383405"/>
            <a:ext cx="10972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合成氨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242685" y="4394200"/>
            <a:ext cx="14020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工业炼铁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3258532" y="-577418"/>
            <a:ext cx="2386369" cy="2386369"/>
            <a:chOff x="1278794" y="3334906"/>
            <a:chExt cx="914014" cy="914014"/>
          </a:xfrm>
        </p:grpSpPr>
        <p:grpSp>
          <p:nvGrpSpPr>
            <p:cNvPr id="58" name="组合 57"/>
            <p:cNvGrpSpPr/>
            <p:nvPr>
              <p:custDataLst>
                <p:tags r:id="rId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>
                <p:custDataLst>
                  <p:tags r:id="rId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7"/>
                </p:custDataLst>
              </p:nvPr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TextBox 61"/>
            <p:cNvSpPr txBox="1"/>
            <p:nvPr>
              <p:custDataLst>
                <p:tags r:id="rId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延时符</a:t>
            </a:r>
            <a:endParaRPr lang="zh-CN" altLang="en-US"/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3346473" y="427348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3600" b="1" spc="30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4"/>
          <p:cNvSpPr txBox="1"/>
          <p:nvPr>
            <p:custDataLst>
              <p:tags r:id="rId11"/>
            </p:custDataLst>
          </p:nvPr>
        </p:nvSpPr>
        <p:spPr>
          <a:xfrm>
            <a:off x="2934653" y="1933099"/>
            <a:ext cx="5335429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定性描述</a:t>
            </a:r>
            <a:r>
              <a:rPr lang="zh-CN" altLang="en-US" sz="2000" b="1" i="0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：化学反应特征</a:t>
            </a:r>
            <a:r>
              <a: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现象出现的快、慢</a:t>
            </a:r>
            <a:endParaRPr lang="zh-CN" altLang="en-US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5"/>
          <p:cNvSpPr txBox="1"/>
          <p:nvPr>
            <p:custDataLst>
              <p:tags r:id="rId12"/>
            </p:custDataLst>
          </p:nvPr>
        </p:nvSpPr>
        <p:spPr>
          <a:xfrm>
            <a:off x="2874124" y="2865627"/>
            <a:ext cx="2825353" cy="70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定量描述：</a:t>
            </a:r>
            <a:endParaRPr lang="en-US" altLang="zh-CN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 fontAlgn="auto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6"/>
          <p:cNvSpPr txBox="1"/>
          <p:nvPr>
            <p:custDataLst>
              <p:tags r:id="rId13"/>
            </p:custDataLst>
          </p:nvPr>
        </p:nvSpPr>
        <p:spPr>
          <a:xfrm>
            <a:off x="2910364" y="4108609"/>
            <a:ext cx="5001578" cy="70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实验测定：控制单一变量，找与浓度相关，</a:t>
            </a:r>
            <a:endParaRPr lang="zh-CN" altLang="en-US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可测量、易操作变量</a:t>
            </a:r>
            <a:endParaRPr lang="zh-CN" altLang="en-US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箭头: 上下 20"/>
          <p:cNvSpPr/>
          <p:nvPr>
            <p:custDataLst>
              <p:tags r:id="rId14"/>
            </p:custDataLst>
          </p:nvPr>
        </p:nvSpPr>
        <p:spPr>
          <a:xfrm>
            <a:off x="4496924" y="2364105"/>
            <a:ext cx="179279" cy="304938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箭头: 上下 20"/>
          <p:cNvSpPr/>
          <p:nvPr>
            <p:custDataLst>
              <p:tags r:id="rId15"/>
            </p:custDataLst>
          </p:nvPr>
        </p:nvSpPr>
        <p:spPr>
          <a:xfrm>
            <a:off x="4572998" y="3550820"/>
            <a:ext cx="179279" cy="304938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i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16"/>
            </p:custDataLst>
          </p:nvPr>
        </p:nvGrpSpPr>
        <p:grpSpPr>
          <a:xfrm>
            <a:off x="4065224" y="2649944"/>
            <a:ext cx="1032627" cy="1355631"/>
            <a:chOff x="6740170" y="3896827"/>
            <a:chExt cx="842494" cy="1807509"/>
          </a:xfrm>
        </p:grpSpPr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>
              <a:off x="6740170" y="4120209"/>
              <a:ext cx="510827" cy="531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0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 </a:t>
              </a:r>
              <a:r>
                <a:rPr lang="zh-CN" altLang="en-US" sz="2000" b="1" i="0"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lang="zh-CN" altLang="en-US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>
              <a:off x="7112602" y="3896827"/>
              <a:ext cx="462128" cy="942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000" b="1" smtClea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000" b="1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0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en-US" altLang="zh-CN" sz="2000" b="1" i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>
              <a:off x="7120536" y="4351362"/>
              <a:ext cx="462128" cy="1352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000" b="1" i="1" smtClea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000" b="1" i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000" b="1" i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000" b="1" i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45895" y="2865596"/>
            <a:ext cx="1901666" cy="7067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 sz="2000" b="1" i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字魂59号-创粗黑"/>
              </a:rPr>
              <a:t>化学</a:t>
            </a:r>
            <a:endParaRPr lang="zh-CN" altLang="en-US" sz="2000" b="1" i="0"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字魂59号-创粗黑"/>
            </a:endParaRPr>
          </a:p>
          <a:p>
            <a:pPr algn="l">
              <a:buClrTx/>
              <a:buSzTx/>
              <a:buFontTx/>
            </a:pPr>
            <a:r>
              <a:rPr lang="zh-CN" altLang="en-US" sz="2000" b="1" i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字魂59号-创粗黑"/>
              </a:rPr>
              <a:t>反应速率</a:t>
            </a:r>
            <a:endParaRPr lang="zh-CN" altLang="en-US" sz="2000" b="1" i="0">
              <a:solidFill>
                <a:prstClr val="black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字魂59号-创粗黑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21"/>
            </p:custDataLst>
          </p:nvPr>
        </p:nvCxnSpPr>
        <p:spPr>
          <a:xfrm>
            <a:off x="4535018" y="2989367"/>
            <a:ext cx="622005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77112" y="2116073"/>
            <a:ext cx="297000" cy="2241000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10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715010" y="3345815"/>
            <a:ext cx="421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>
            <p:custDataLst>
              <p:tags r:id="rId12"/>
            </p:custDataLst>
          </p:nvPr>
        </p:nvSpPr>
        <p:spPr>
          <a:xfrm>
            <a:off x="132715" y="522605"/>
            <a:ext cx="90112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已知某反应的各物质浓度数据如下：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aA(g)＋bB(g)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⇌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2C(g)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起始浓度/mol·L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3.0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1.0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s末浓度/mol·L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1.8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0.6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0.8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据此可推算出上述反应化学方程式中，各物质的化学计量数之比是(　　)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A．9∶3∶4  	B．3∶1∶2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C．2∶1∶3  	D．3∶2∶1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10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>
            <p:custDataLst>
              <p:tags r:id="rId11"/>
            </p:custDataLst>
          </p:nvPr>
        </p:nvSpPr>
        <p:spPr>
          <a:xfrm>
            <a:off x="106680" y="624205"/>
            <a:ext cx="86194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在容积为2 L的密闭容器中进行如下反应：A(g)＋2B(g)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⇌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3C(g)＋nD(g)，开始时A为4 mol，B为6 mol；5 min末时测得C为3 mol，用D表示的化学反应速率v(D)为0.2 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·min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试回答下列问题：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(1)5 min末A的物质的量浓度为________。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(2)5 min内用B表示的化学反应速率v(B)为________。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(3)化学方程式中n为________。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(4)此反应在四种不同情况下的反应速率如下：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①v(A)＝5 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·min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②v(B)＝6 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·min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③v(C)＝4.5 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·min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r>
              <a:rPr 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④v(D)＝8 mol·L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·min</a:t>
            </a:r>
            <a:r>
              <a:rPr sz="24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endParaRPr sz="2400" b="1" baseline="30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其中反应速率最快的是________(填序号)。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4304665" y="1972310"/>
            <a:ext cx="1734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1.5 mol·L</a:t>
            </a:r>
            <a:r>
              <a:rPr sz="24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5666105" y="2432685"/>
            <a:ext cx="26422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0.2 mol·L</a:t>
            </a:r>
            <a:r>
              <a:rPr sz="24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·min</a:t>
            </a:r>
            <a:r>
              <a:rPr sz="24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－1</a:t>
            </a:r>
            <a:endParaRPr lang="zh-CN" altLang="en-US" sz="2400" b="1" baseline="30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3272790" y="281686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3716655" y="4260215"/>
            <a:ext cx="588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4" name="New picture"/>
          <p:cNvPicPr/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252200" y="10172700"/>
            <a:ext cx="368300" cy="2667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65325" y="4558030"/>
            <a:ext cx="5393055" cy="460375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调控化学反应速率具有重要的意义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40665" y="41529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有些化学反应人们希望其越慢越好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27100" y="4097655"/>
            <a:ext cx="14020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塑料老化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242685" y="4097655"/>
            <a:ext cx="14020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钢铁生锈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59300" y="1000760"/>
            <a:ext cx="447802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9420" y="1000760"/>
            <a:ext cx="412051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899160" y="670656"/>
            <a:ext cx="7345680" cy="1395596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2"/>
          <p:cNvSpPr txBox="1"/>
          <p:nvPr>
            <p:custDataLst>
              <p:tags r:id="rId6"/>
            </p:custDataLst>
          </p:nvPr>
        </p:nvSpPr>
        <p:spPr>
          <a:xfrm>
            <a:off x="996288" y="766543"/>
            <a:ext cx="7248552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概念：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化学反应速率是用来衡量</a:t>
            </a:r>
            <a:r>
              <a:rPr lang="zh-CN" altLang="zh-CN" sz="2000" u="sng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化学反应过程进行快慢程度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的物理量。</a:t>
            </a:r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表示方法：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可用</a:t>
            </a:r>
            <a:r>
              <a:rPr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单位时间内</a:t>
            </a:r>
            <a:r>
              <a:rPr lang="en-US" altLang="zh-CN" sz="2000" u="sng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均取正值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来表示。</a:t>
            </a:r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93"/>
          <p:cNvSpPr/>
          <p:nvPr>
            <p:custDataLst>
              <p:tags r:id="rId7"/>
            </p:custDataLst>
          </p:nvPr>
        </p:nvSpPr>
        <p:spPr>
          <a:xfrm>
            <a:off x="861492" y="626092"/>
            <a:ext cx="288032" cy="288032"/>
          </a:xfrm>
          <a:custGeom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93"/>
          <p:cNvSpPr/>
          <p:nvPr>
            <p:custDataLst>
              <p:tags r:id="rId8"/>
            </p:custDataLst>
          </p:nvPr>
        </p:nvSpPr>
        <p:spPr>
          <a:xfrm rot="10800000">
            <a:off x="7996471" y="1822596"/>
            <a:ext cx="288032" cy="288032"/>
          </a:xfrm>
          <a:custGeom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4302105" y="1298107"/>
            <a:ext cx="241801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反应物浓度的减少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1352533" y="1623053"/>
            <a:ext cx="241801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生成物</a:t>
            </a:r>
            <a:r>
              <a:rPr lang="zh-CN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"/>
          <p:cNvSpPr/>
          <p:nvPr>
            <p:custDataLst>
              <p:tags r:id="rId11"/>
            </p:custDataLst>
          </p:nvPr>
        </p:nvSpPr>
        <p:spPr>
          <a:xfrm>
            <a:off x="1242771" y="2532920"/>
            <a:ext cx="2978944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表达式：  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6"/>
          <p:cNvSpPr/>
          <p:nvPr>
            <p:custDataLst>
              <p:tags r:id="rId12"/>
            </p:custDataLst>
          </p:nvPr>
        </p:nvSpPr>
        <p:spPr>
          <a:xfrm>
            <a:off x="2641160" y="2437181"/>
            <a:ext cx="1604963" cy="5530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3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＝ 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" name="组合 7"/>
          <p:cNvGrpSpPr/>
          <p:nvPr>
            <p:custDataLst>
              <p:tags r:id="rId13"/>
            </p:custDataLst>
          </p:nvPr>
        </p:nvGrpSpPr>
        <p:grpSpPr>
          <a:xfrm>
            <a:off x="3941326" y="2220490"/>
            <a:ext cx="1163241" cy="1062038"/>
            <a:chOff x="3258" y="1888"/>
            <a:chExt cx="977" cy="892"/>
          </a:xfrm>
        </p:grpSpPr>
        <p:sp>
          <p:nvSpPr>
            <p:cNvPr id="34" name="矩形 49161"/>
            <p:cNvSpPr/>
            <p:nvPr>
              <p:custDataLst>
                <p:tags r:id="rId14"/>
              </p:custDataLst>
            </p:nvPr>
          </p:nvSpPr>
          <p:spPr>
            <a:xfrm>
              <a:off x="3258" y="1888"/>
              <a:ext cx="883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Δc</a:t>
              </a:r>
              <a:r>
                <a:rPr lang="zh-CN" altLang="en-US" sz="21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（</a:t>
              </a:r>
              <a:r>
                <a: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zh-CN" altLang="en-US" sz="21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）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5" name="直接连接符 49162"/>
            <p:cNvCxnSpPr/>
            <p:nvPr>
              <p:custDataLst>
                <p:tags r:id="rId15"/>
              </p:custDataLst>
            </p:nvPr>
          </p:nvCxnSpPr>
          <p:spPr>
            <a:xfrm>
              <a:off x="3379" y="2344"/>
              <a:ext cx="5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sp>
          <p:nvSpPr>
            <p:cNvPr id="36" name="矩形 49163"/>
            <p:cNvSpPr/>
            <p:nvPr>
              <p:custDataLst>
                <p:tags r:id="rId16"/>
              </p:custDataLst>
            </p:nvPr>
          </p:nvSpPr>
          <p:spPr>
            <a:xfrm>
              <a:off x="3438" y="2315"/>
              <a:ext cx="797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Δt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矩形 49164"/>
            <p:cNvSpPr/>
            <p:nvPr>
              <p:custDataLst>
                <p:tags r:id="rId17"/>
              </p:custDataLst>
            </p:nvPr>
          </p:nvSpPr>
          <p:spPr>
            <a:xfrm>
              <a:off x="3515" y="2159"/>
              <a:ext cx="260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" name="矩形 14"/>
          <p:cNvSpPr/>
          <p:nvPr>
            <p:custDataLst>
              <p:tags r:id="rId18"/>
            </p:custDataLst>
          </p:nvPr>
        </p:nvSpPr>
        <p:spPr>
          <a:xfrm>
            <a:off x="4874774" y="2449245"/>
            <a:ext cx="582215" cy="5530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＝ 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" name="组合 18"/>
          <p:cNvGrpSpPr/>
          <p:nvPr>
            <p:custDataLst>
              <p:tags r:id="rId19"/>
            </p:custDataLst>
          </p:nvPr>
        </p:nvGrpSpPr>
        <p:grpSpPr>
          <a:xfrm>
            <a:off x="5613517" y="2347090"/>
            <a:ext cx="1175147" cy="1008459"/>
            <a:chOff x="3379" y="1933"/>
            <a:chExt cx="987" cy="847"/>
          </a:xfrm>
        </p:grpSpPr>
        <p:sp>
          <p:nvSpPr>
            <p:cNvPr id="40" name="矩形 49161"/>
            <p:cNvSpPr/>
            <p:nvPr>
              <p:custDataLst>
                <p:tags r:id="rId20"/>
              </p:custDataLst>
            </p:nvPr>
          </p:nvSpPr>
          <p:spPr>
            <a:xfrm>
              <a:off x="3483" y="1933"/>
              <a:ext cx="883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1" name="直接连接符 49162"/>
            <p:cNvCxnSpPr/>
            <p:nvPr>
              <p:custDataLst>
                <p:tags r:id="rId21"/>
              </p:custDataLst>
            </p:nvPr>
          </p:nvCxnSpPr>
          <p:spPr>
            <a:xfrm>
              <a:off x="3379" y="2344"/>
              <a:ext cx="5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sp>
          <p:nvSpPr>
            <p:cNvPr id="46" name="矩形 49163"/>
            <p:cNvSpPr/>
            <p:nvPr>
              <p:custDataLst>
                <p:tags r:id="rId22"/>
              </p:custDataLst>
            </p:nvPr>
          </p:nvSpPr>
          <p:spPr>
            <a:xfrm>
              <a:off x="3438" y="2315"/>
              <a:ext cx="797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Δt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矩形 49164"/>
            <p:cNvSpPr/>
            <p:nvPr>
              <p:custDataLst>
                <p:tags r:id="rId23"/>
              </p:custDataLst>
            </p:nvPr>
          </p:nvSpPr>
          <p:spPr>
            <a:xfrm>
              <a:off x="3515" y="2159"/>
              <a:ext cx="260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" name="矩形 49161"/>
          <p:cNvSpPr/>
          <p:nvPr>
            <p:custDataLst>
              <p:tags r:id="rId24"/>
            </p:custDataLst>
          </p:nvPr>
        </p:nvSpPr>
        <p:spPr>
          <a:xfrm>
            <a:off x="5542714" y="1916876"/>
            <a:ext cx="1051322" cy="5530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Δn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9" name="直接连接符 49162"/>
          <p:cNvCxnSpPr/>
          <p:nvPr>
            <p:custDataLst>
              <p:tags r:id="rId25"/>
            </p:custDataLst>
          </p:nvPr>
        </p:nvCxnSpPr>
        <p:spPr>
          <a:xfrm>
            <a:off x="5677115" y="2437180"/>
            <a:ext cx="6822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</p:cxnSp>
      <p:sp>
        <p:nvSpPr>
          <p:cNvPr id="51" name="文本框 4"/>
          <p:cNvSpPr/>
          <p:nvPr>
            <p:custDataLst>
              <p:tags r:id="rId26"/>
            </p:custDataLst>
          </p:nvPr>
        </p:nvSpPr>
        <p:spPr>
          <a:xfrm>
            <a:off x="2017823" y="3377900"/>
            <a:ext cx="24574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常用单位：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33547" y="3614108"/>
            <a:ext cx="42321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·min</a:t>
            </a:r>
            <a:r>
              <a:rPr lang="en-US" altLang="zh-CN" sz="2400" b="1" baseline="30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·s</a:t>
            </a:r>
            <a:r>
              <a:rPr lang="en-US" altLang="zh-CN" sz="2400" b="1" baseline="30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endParaRPr lang="en-US" altLang="zh-CN" sz="2400" b="1" baseline="30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矩形 16"/>
          <p:cNvSpPr/>
          <p:nvPr>
            <p:custDataLst>
              <p:tags r:id="rId28"/>
            </p:custDataLst>
          </p:nvPr>
        </p:nvSpPr>
        <p:spPr>
          <a:xfrm>
            <a:off x="3821494" y="3256603"/>
            <a:ext cx="4220636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mol/(L·min)</a:t>
            </a:r>
            <a:r>
              <a:rPr lang="en-US" altLang="zh-CN" sz="2400" b="1" baseline="30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mol/(L·s)</a:t>
            </a:r>
            <a:endParaRPr lang="en-US" altLang="zh-CN" sz="2400"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4" name="组合 53"/>
          <p:cNvGrpSpPr/>
          <p:nvPr>
            <p:custDataLst>
              <p:tags r:id="rId29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55" name="组合 54"/>
            <p:cNvGrpSpPr/>
            <p:nvPr>
              <p:custDataLst>
                <p:tags r:id="rId30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>
                <p:custDataLst>
                  <p:tags r:id="rId3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>
                <p:custDataLst>
                  <p:tags r:id="rId32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33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34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59"/>
          <p:cNvSpPr txBox="1"/>
          <p:nvPr>
            <p:custDataLst>
              <p:tags r:id="rId35"/>
            </p:custDataLst>
          </p:nvPr>
        </p:nvSpPr>
        <p:spPr>
          <a:xfrm>
            <a:off x="451485" y="3714433"/>
            <a:ext cx="8180705" cy="11836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 b="1" i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注意</a:t>
            </a:r>
            <a:r>
              <a:rPr lang="zh-CN" altLang="en-US" sz="2400" b="1" i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endParaRPr lang="zh-CN" altLang="en-US" sz="2400" b="1" i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b="1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用浓度变化表示化学反应速率适用于气体和溶液中</a:t>
            </a:r>
            <a:r>
              <a:rPr lang="zh-CN" altLang="en-US" sz="2400" b="1" i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的溶质</a:t>
            </a:r>
            <a:r>
              <a:rPr lang="zh-CN" altLang="en-US" sz="2400" b="1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i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不适用于固体和纯液体</a:t>
            </a:r>
            <a:r>
              <a:rPr lang="zh-CN" altLang="en-US" sz="2400" b="1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1" name="矩形 14"/>
          <p:cNvSpPr/>
          <p:nvPr>
            <p:custDataLst>
              <p:tags r:id="rId36"/>
            </p:custDataLst>
          </p:nvPr>
        </p:nvSpPr>
        <p:spPr>
          <a:xfrm>
            <a:off x="6632454" y="2466390"/>
            <a:ext cx="582215" cy="5530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＝ 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" name="组合 18"/>
          <p:cNvGrpSpPr/>
          <p:nvPr>
            <p:custDataLst>
              <p:tags r:id="rId37"/>
            </p:custDataLst>
          </p:nvPr>
        </p:nvGrpSpPr>
        <p:grpSpPr>
          <a:xfrm>
            <a:off x="7146407" y="2776509"/>
            <a:ext cx="1269206" cy="570309"/>
            <a:chOff x="3339" y="2315"/>
            <a:chExt cx="1066" cy="479"/>
          </a:xfrm>
        </p:grpSpPr>
        <p:sp>
          <p:nvSpPr>
            <p:cNvPr id="63" name="矩形 49161"/>
            <p:cNvSpPr/>
            <p:nvPr>
              <p:custDataLst>
                <p:tags r:id="rId38"/>
              </p:custDataLst>
            </p:nvPr>
          </p:nvSpPr>
          <p:spPr>
            <a:xfrm>
              <a:off x="3339" y="2329"/>
              <a:ext cx="894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64" name="直接连接符 49162"/>
            <p:cNvCxnSpPr/>
            <p:nvPr>
              <p:custDataLst>
                <p:tags r:id="rId39"/>
              </p:custDataLst>
            </p:nvPr>
          </p:nvCxnSpPr>
          <p:spPr>
            <a:xfrm>
              <a:off x="3379" y="2344"/>
              <a:ext cx="5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sp>
          <p:nvSpPr>
            <p:cNvPr id="65" name="矩形 49163"/>
            <p:cNvSpPr/>
            <p:nvPr>
              <p:custDataLst>
                <p:tags r:id="rId40"/>
              </p:custDataLst>
            </p:nvPr>
          </p:nvSpPr>
          <p:spPr>
            <a:xfrm>
              <a:off x="3608" y="2315"/>
              <a:ext cx="797" cy="4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Δt</a:t>
              </a: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7" name="矩形 49161"/>
          <p:cNvSpPr/>
          <p:nvPr>
            <p:custDataLst>
              <p:tags r:id="rId41"/>
            </p:custDataLst>
          </p:nvPr>
        </p:nvSpPr>
        <p:spPr>
          <a:xfrm>
            <a:off x="7123229" y="2257236"/>
            <a:ext cx="1051322" cy="5530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Δn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  <p:cond evt="onBegin" delay="0">
                          <p:tn val="84"/>
                        </p:cond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  <p:cond evt="onBegin" delay="0">
                          <p:tn val="89"/>
                        </p:cond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  <p:cond evt="onBegin" delay="0">
                          <p:tn val="94"/>
                        </p:cond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  <p:cond evt="onBegin" delay="0">
                          <p:tn val="99"/>
                        </p:cond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38" grpId="0"/>
      <p:bldP spid="48" grpId="0"/>
      <p:bldP spid="51" grpId="0"/>
      <p:bldP spid="52" grpId="0"/>
      <p:bldP spid="53" grpId="0"/>
      <p:bldP spid="60" grpId="0"/>
      <p:bldP spid="61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55" name="组合 54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10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11"/>
            </p:custDataLst>
          </p:nvPr>
        </p:nvSpPr>
        <p:spPr>
          <a:xfrm>
            <a:off x="708025" y="870585"/>
            <a:ext cx="72859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A(g)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B(g)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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⇌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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C(g)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D(g)</a:t>
            </a:r>
            <a:endParaRPr lang="en-US" sz="2400" b="1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始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/mol·L</a:t>
            </a:r>
            <a:r>
              <a:rPr 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/mol·L</a:t>
            </a:r>
            <a:r>
              <a:rPr 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qxc</a:t>
            </a:r>
            <a:r>
              <a:rPr lang="en-US" sz="2800" b="1" i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/mol·L</a:t>
            </a:r>
            <a:r>
              <a:rPr 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px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qx
</a:t>
            </a:r>
            <a:endParaRPr lang="en-US" altLang="en-US" sz="2800" b="1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334010" y="80137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三段思维法</a:t>
            </a:r>
            <a:endParaRPr lang="zh-CN" altLang="en-US" sz="2400" b="1" i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733425" y="3557270"/>
            <a:ext cx="72605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对反应物：</a:t>
            </a:r>
            <a:r>
              <a:rPr lang="en-US" sz="2400" b="1" i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转化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400" b="1" i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起始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sz="2400" b="1" i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某时刻</a:t>
            </a: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对生成物：</a:t>
            </a:r>
            <a:r>
              <a:rPr lang="en-US" sz="2400" b="1" i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转化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400" b="1" i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某时刻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sz="2400" b="1" i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起始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
</a:t>
            </a:r>
            <a:endParaRPr lang="en-US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079784" y="684848"/>
            <a:ext cx="3572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 ＋ </a:t>
            </a:r>
            <a:r>
              <a:rPr lang="zh-CN" altLang="en-US" sz="2400" b="1" i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    </a:t>
            </a:r>
            <a:r>
              <a:rPr lang="en-US" altLang="zh-CN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i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＋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22613" y="1304968"/>
            <a:ext cx="8346388" cy="4451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zh-CN" altLang="en-US" sz="2400" b="1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分别用一种物质的浓度随时间变化来表示化学反应速率：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626856" y="1909376"/>
            <a:ext cx="2100849" cy="1497405"/>
            <a:chOff x="6450698" y="3865077"/>
            <a:chExt cx="1714029" cy="1996540"/>
          </a:xfrm>
        </p:grpSpPr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6450698" y="4010325"/>
              <a:ext cx="866230" cy="613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</a:t>
              </a:r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zh-CN" altLang="en-US" sz="2400" b="1" i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en-US" altLang="zh-CN" sz="2400" b="1" i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403667" y="3865077"/>
              <a:ext cx="761060" cy="110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en-US" altLang="zh-CN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9"/>
              </p:custDataLst>
            </p:nvPr>
          </p:nvSpPr>
          <p:spPr>
            <a:xfrm>
              <a:off x="7491619" y="4263110"/>
              <a:ext cx="374054" cy="1598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0"/>
            </p:custDataLst>
          </p:nvPr>
        </p:nvGrpSpPr>
        <p:grpSpPr>
          <a:xfrm>
            <a:off x="2990647" y="1909375"/>
            <a:ext cx="1986373" cy="1489430"/>
            <a:chOff x="6539811" y="3865077"/>
            <a:chExt cx="1620631" cy="1985907"/>
          </a:xfrm>
        </p:grpSpPr>
        <p:sp>
          <p:nvSpPr>
            <p:cNvPr id="3" name="矩形 2"/>
            <p:cNvSpPr/>
            <p:nvPr>
              <p:custDataLst>
                <p:tags r:id="rId11"/>
              </p:custDataLst>
            </p:nvPr>
          </p:nvSpPr>
          <p:spPr>
            <a:xfrm>
              <a:off x="6539811" y="4083517"/>
              <a:ext cx="1068800" cy="613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</a:t>
              </a:r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zh-CN" altLang="en-US" sz="2400" b="1" i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en-US" altLang="zh-CN" sz="2400" b="1" i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12"/>
              </p:custDataLst>
            </p:nvPr>
          </p:nvSpPr>
          <p:spPr>
            <a:xfrm>
              <a:off x="7413370" y="3865077"/>
              <a:ext cx="747072" cy="110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en-US" altLang="zh-CN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497828" y="4252477"/>
              <a:ext cx="374054" cy="1598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741023" y="2661851"/>
            <a:ext cx="1980018" cy="1498236"/>
            <a:chOff x="6571814" y="3865077"/>
            <a:chExt cx="1615445" cy="1997648"/>
          </a:xfrm>
        </p:grpSpPr>
        <p:sp>
          <p:nvSpPr>
            <p:cNvPr id="10" name="矩形 9"/>
            <p:cNvSpPr/>
            <p:nvPr>
              <p:custDataLst>
                <p:tags r:id="rId15"/>
              </p:custDataLst>
            </p:nvPr>
          </p:nvSpPr>
          <p:spPr>
            <a:xfrm>
              <a:off x="6571814" y="4107852"/>
              <a:ext cx="866230" cy="613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(C</a:t>
              </a:r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zh-CN" altLang="en-US" sz="2400" b="1" i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6"/>
              </p:custDataLst>
            </p:nvPr>
          </p:nvSpPr>
          <p:spPr>
            <a:xfrm>
              <a:off x="7426200" y="3865077"/>
              <a:ext cx="761059" cy="110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(C)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en-US" altLang="zh-CN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7"/>
              </p:custDataLst>
            </p:nvPr>
          </p:nvSpPr>
          <p:spPr>
            <a:xfrm>
              <a:off x="7502110" y="4264218"/>
              <a:ext cx="374054" cy="1598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8"/>
            </p:custDataLst>
          </p:nvPr>
        </p:nvGrpSpPr>
        <p:grpSpPr>
          <a:xfrm>
            <a:off x="2959215" y="2661851"/>
            <a:ext cx="1978760" cy="1498358"/>
            <a:chOff x="6530486" y="3874602"/>
            <a:chExt cx="1614420" cy="1997810"/>
          </a:xfrm>
        </p:grpSpPr>
        <p:sp>
          <p:nvSpPr>
            <p:cNvPr id="15" name="矩形 14"/>
            <p:cNvSpPr/>
            <p:nvPr>
              <p:custDataLst>
                <p:tags r:id="rId19"/>
              </p:custDataLst>
            </p:nvPr>
          </p:nvSpPr>
          <p:spPr>
            <a:xfrm>
              <a:off x="6530486" y="4095495"/>
              <a:ext cx="928400" cy="613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i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l-GR" altLang="zh-CN" sz="2400" b="1" i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(D</a:t>
              </a:r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zh-CN" altLang="en-US" sz="2400" b="1" i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0"/>
              </p:custDataLst>
            </p:nvPr>
          </p:nvSpPr>
          <p:spPr>
            <a:xfrm>
              <a:off x="7383846" y="3874602"/>
              <a:ext cx="761060" cy="110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(D)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en-US" altLang="zh-CN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21"/>
              </p:custDataLst>
            </p:nvPr>
          </p:nvSpPr>
          <p:spPr>
            <a:xfrm>
              <a:off x="7451212" y="4273905"/>
              <a:ext cx="374054" cy="1598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t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/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22"/>
            </p:custDataLst>
          </p:nvPr>
        </p:nvGrpSpPr>
        <p:grpSpPr>
          <a:xfrm>
            <a:off x="3647754" y="870273"/>
            <a:ext cx="287084" cy="49993"/>
            <a:chOff x="6137274" y="2281383"/>
            <a:chExt cx="590400" cy="71438"/>
          </a:xfrm>
        </p:grpSpPr>
        <p:cxnSp>
          <p:nvCxnSpPr>
            <p:cNvPr id="29" name="直接连接符 28"/>
            <p:cNvCxnSpPr/>
            <p:nvPr>
              <p:custDataLst>
                <p:tags r:id="rId23"/>
              </p:custDataLst>
            </p:nvPr>
          </p:nvCxnSpPr>
          <p:spPr>
            <a:xfrm>
              <a:off x="6137274" y="2281383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30" name="直接连接符 29"/>
            <p:cNvCxnSpPr/>
            <p:nvPr>
              <p:custDataLst>
                <p:tags r:id="rId24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cxnSp>
        <p:nvCxnSpPr>
          <p:cNvPr id="37" name="直接连接符 36"/>
          <p:cNvCxnSpPr/>
          <p:nvPr>
            <p:custDataLst>
              <p:tags r:id="rId25"/>
            </p:custDataLst>
          </p:nvPr>
        </p:nvCxnSpPr>
        <p:spPr>
          <a:xfrm>
            <a:off x="4148539" y="2300842"/>
            <a:ext cx="648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6"/>
            </p:custDataLst>
          </p:nvPr>
        </p:nvCxnSpPr>
        <p:spPr>
          <a:xfrm>
            <a:off x="4085951" y="3003920"/>
            <a:ext cx="648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27"/>
            </p:custDataLst>
          </p:nvPr>
        </p:nvCxnSpPr>
        <p:spPr>
          <a:xfrm>
            <a:off x="1867911" y="2299214"/>
            <a:ext cx="648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28"/>
            </p:custDataLst>
          </p:nvPr>
        </p:nvCxnSpPr>
        <p:spPr>
          <a:xfrm>
            <a:off x="1853601" y="3011894"/>
            <a:ext cx="648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29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>
            <p:custDataLst>
              <p:tags r:id="rId30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55" name="组合 54"/>
            <p:cNvGrpSpPr/>
            <p:nvPr>
              <p:custDataLst>
                <p:tags r:id="rId31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>
                <p:custDataLst>
                  <p:tags r:id="rId32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>
                <p:custDataLst>
                  <p:tags r:id="rId33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34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35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" name="文本框 103"/>
          <p:cNvSpPr txBox="1"/>
          <p:nvPr>
            <p:custDataLst>
              <p:tags r:id="rId36"/>
            </p:custDataLst>
          </p:nvPr>
        </p:nvSpPr>
        <p:spPr>
          <a:xfrm>
            <a:off x="421005" y="3582035"/>
            <a:ext cx="84201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在同一个化学反应中，用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不同物质表示的化学反应速率</a:t>
            </a:r>
            <a:r>
              <a:rPr 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，其数值大小不一定相同，但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表示的速率相同</a:t>
            </a:r>
            <a:r>
              <a:rPr 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，即一种物质的速率就代表了整个化学反应的速率。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接连接符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51485" y="3503295"/>
            <a:ext cx="8333105" cy="127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8589" tIns="34295" rIns="68589" bIns="34295"/>
          <a:lstStyle/>
          <a:p>
            <a:endParaRPr lang="zh-CN" altLang="en-US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702310" y="3472180"/>
            <a:ext cx="8165465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zh-CN" sz="2400" b="1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用不同反应物表示化学反应速率时，</a:t>
            </a:r>
            <a:endParaRPr lang="zh-CN" altLang="zh-CN" sz="2400" b="1" kern="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400" b="1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化学反应速率之比＝物质的量浓度变化量之比</a:t>
            </a:r>
            <a:endParaRPr lang="zh-CN" altLang="zh-CN" sz="2400" b="1" kern="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400" b="1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＝物质的量变化量之比＝化学计量数之比。</a:t>
            </a:r>
            <a:endParaRPr lang="zh-CN" altLang="zh-CN" sz="2400" b="1" kern="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8"/>
          <p:cNvSpPr/>
          <p:nvPr>
            <p:custDataLst>
              <p:tags r:id="rId4"/>
            </p:custDataLst>
          </p:nvPr>
        </p:nvSpPr>
        <p:spPr>
          <a:xfrm>
            <a:off x="1295400" y="2188210"/>
            <a:ext cx="537654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zh-CN" sz="32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(A)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(B)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(C)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(D)</a:t>
            </a:r>
            <a:r>
              <a:rPr lang="zh-CN" altLang="en-US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zh-CN" altLang="en-US" sz="2800" b="1" baseline="-25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9"/>
          <p:cNvSpPr/>
          <p:nvPr>
            <p:custDataLst>
              <p:tags r:id="rId5"/>
            </p:custDataLst>
          </p:nvPr>
        </p:nvSpPr>
        <p:spPr>
          <a:xfrm>
            <a:off x="1310640" y="2731770"/>
            <a:ext cx="556196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zh-CN" sz="32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(A)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(B)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(C)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：∆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(D)</a:t>
            </a:r>
            <a:r>
              <a:rPr lang="zh-CN" altLang="en-US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zh-CN" altLang="en-US" sz="2800" b="1" baseline="-25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矩形 12"/>
          <p:cNvSpPr/>
          <p:nvPr>
            <p:custDataLst>
              <p:tags r:id="rId6"/>
            </p:custDataLst>
          </p:nvPr>
        </p:nvSpPr>
        <p:spPr>
          <a:xfrm>
            <a:off x="1047750" y="673100"/>
            <a:ext cx="704850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m</a:t>
            </a:r>
            <a:r>
              <a:rPr lang="en-US" altLang="zh-CN" sz="3200" b="1">
                <a:latin typeface="Times New Roman" panose="02020603050405020304" pitchFamily="18" charset="0"/>
                <a:ea typeface="隶书" pitchFamily="49" charset="-122"/>
              </a:rPr>
              <a:t>A(</a:t>
            </a:r>
            <a:r>
              <a:rPr lang="en-US" altLang="zh-CN" sz="3200" b="1">
                <a:latin typeface="Times New Roman" panose="02020603050405020304" pitchFamily="18" charset="0"/>
                <a:ea typeface="隶书" pitchFamily="49" charset="-122"/>
                <a:sym typeface="宋体" panose="02010600030101010101" pitchFamily="2" charset="-122"/>
              </a:rPr>
              <a:t>g) </a:t>
            </a:r>
            <a:r>
              <a:rPr lang="en-US" altLang="zh-CN" sz="3200" b="1">
                <a:latin typeface="Times New Roman" panose="02020603050405020304" pitchFamily="18" charset="0"/>
                <a:ea typeface="隶书" pitchFamily="49" charset="-122"/>
              </a:rPr>
              <a:t>+ </a:t>
            </a:r>
            <a:r>
              <a:rPr lang="en-US" altLang="zh-CN" sz="3200" b="1" i="1" err="1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n</a:t>
            </a:r>
            <a:r>
              <a:rPr lang="en-US" altLang="zh-CN" sz="3200" b="1" err="1">
                <a:latin typeface="Times New Roman" panose="02020603050405020304" pitchFamily="18" charset="0"/>
                <a:ea typeface="隶书" pitchFamily="49" charset="-122"/>
              </a:rPr>
              <a:t>B</a:t>
            </a:r>
            <a:r>
              <a:rPr lang="en-US" altLang="zh-CN" sz="3200" b="1">
                <a:latin typeface="Times New Roman" panose="02020603050405020304" pitchFamily="18" charset="0"/>
                <a:ea typeface="隶书" pitchFamily="49" charset="-122"/>
                <a:sym typeface="宋体" panose="02010600030101010101" pitchFamily="2" charset="-122"/>
              </a:rPr>
              <a:t>(g)</a:t>
            </a:r>
            <a:r>
              <a:rPr lang="en-US" altLang="zh-CN" sz="3200" b="1" baseline="-25000">
                <a:latin typeface="Times New Roman" panose="02020603050405020304" pitchFamily="18" charset="0"/>
                <a:ea typeface="隶书" pitchFamily="49" charset="-122"/>
              </a:rPr>
              <a:t>    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MS PMincho" pitchFamily="18" charset="-128"/>
              </a:rPr>
              <a:t>⇌ </a:t>
            </a:r>
            <a:r>
              <a:rPr lang="en-US" altLang="zh-CN" sz="3200" b="1" baseline="-2500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kern="1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3200" b="1" kern="100" err="1">
                <a:latin typeface="Times New Roman" panose="02020603050405020304" pitchFamily="18" charset="0"/>
                <a:cs typeface="Times New Roman" panose="02020603050405020304" pitchFamily="18" charset="0"/>
              </a:rPr>
              <a:t>C(g)</a:t>
            </a:r>
            <a:r>
              <a:rPr lang="zh-CN" altLang="zh-CN" sz="32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3200" b="1" i="1" kern="1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="1" kern="100" err="1">
                <a:latin typeface="Times New Roman" panose="02020603050405020304" pitchFamily="18" charset="0"/>
                <a:cs typeface="Times New Roman" panose="02020603050405020304" pitchFamily="18" charset="0"/>
              </a:rPr>
              <a:t>D(g)</a:t>
            </a:r>
            <a:r>
              <a:rPr lang="en-US" altLang="zh-CN" sz="3200" b="1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982345" y="1256665"/>
            <a:ext cx="757364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8305" algn="l">
              <a:lnSpc>
                <a:spcPct val="100000"/>
              </a:lnSpc>
              <a:tabLst>
                <a:tab pos="3504565"/>
                <a:tab pos="6400165"/>
                <a:tab pos="13105765"/>
              </a:tabLst>
            </a:pPr>
            <a:r>
              <a:rPr lang="en-US" altLang="zh-CN" sz="28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(A)∶</a:t>
            </a:r>
            <a:r>
              <a:rPr lang="en-US" altLang="zh-CN" sz="28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(B)∶</a:t>
            </a:r>
            <a:r>
              <a:rPr lang="en-US" altLang="zh-CN" sz="28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(C)∶</a:t>
            </a:r>
            <a:r>
              <a:rPr lang="en-US" altLang="zh-CN" sz="2800" b="1" i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(D)</a:t>
            </a:r>
            <a:endParaRPr lang="en-US" altLang="zh-CN" sz="2800" b="1" kern="1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8305" algn="l">
              <a:lnSpc>
                <a:spcPct val="100000"/>
              </a:lnSpc>
              <a:tabLst>
                <a:tab pos="3504565"/>
                <a:tab pos="6400165"/>
                <a:tab pos="13105765"/>
              </a:tabLst>
            </a:pPr>
            <a:r>
              <a:rPr lang="zh-CN" altLang="zh-CN" sz="28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  </a:t>
            </a:r>
            <a:r>
              <a:rPr lang="en-US" altLang="zh-CN" sz="32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   </a:t>
            </a:r>
            <a:r>
              <a:rPr lang="en-US" altLang="zh-CN" sz="32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    </a:t>
            </a:r>
            <a:r>
              <a:rPr lang="en-US" altLang="zh-CN" sz="32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endParaRPr lang="en-US" altLang="zh-CN" sz="3200" b="1" i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>
            <p:custDataLst>
              <p:tags r:id="rId9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55" name="组合 54"/>
            <p:cNvGrpSpPr/>
            <p:nvPr>
              <p:custDataLst>
                <p:tags r:id="rId10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13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14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直接连接符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51485" y="3393440"/>
            <a:ext cx="8333105" cy="127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8589" tIns="34295" rIns="68589" bIns="34295"/>
          <a:lstStyle/>
          <a:p>
            <a:endParaRPr lang="zh-CN" altLang="en-US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1066800" y="2383790"/>
            <a:ext cx="965962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97280">
              <a:lnSpc>
                <a:spcPct val="150000"/>
              </a:lnSpc>
              <a:defRPr/>
            </a:pPr>
            <a:endParaRPr lang="en-US" altLang="zh-CN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1097280">
              <a:lnSpc>
                <a:spcPct val="150000"/>
              </a:lnSpc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l-GR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(A)︰</a:t>
            </a:r>
            <a:r>
              <a:rPr lang="el-GR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(B)︰</a:t>
            </a:r>
            <a:r>
              <a:rPr lang="el-GR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(C)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el-GR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(D)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 </a:t>
            </a:r>
            <a:r>
              <a:rPr lang="zh-CN" altLang="en-US" sz="2400" b="1" i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="1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400" b="1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</a:t>
            </a:r>
            <a:endParaRPr lang="en-US" altLang="zh-CN" sz="2400" b="1" i="1" err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531620" y="951865"/>
            <a:ext cx="58661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同一化学反应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 ＋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 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 ＋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13"/>
            </p:custDataLst>
          </p:nvPr>
        </p:nvGrpSpPr>
        <p:grpSpPr>
          <a:xfrm>
            <a:off x="1868170" y="3751580"/>
            <a:ext cx="6032306" cy="845185"/>
            <a:chOff x="3832" y="5910"/>
            <a:chExt cx="8073" cy="1331"/>
          </a:xfrm>
        </p:grpSpPr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3832" y="5910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m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5797" y="5934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6"/>
              </p:custDataLst>
            </p:nvPr>
          </p:nvSpPr>
          <p:spPr>
            <a:xfrm>
              <a:off x="7548" y="5912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(C)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p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7"/>
              </p:custDataLst>
            </p:nvPr>
          </p:nvSpPr>
          <p:spPr>
            <a:xfrm>
              <a:off x="9410" y="5912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(D)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q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8"/>
              </p:custDataLst>
            </p:nvPr>
          </p:nvSpPr>
          <p:spPr>
            <a:xfrm>
              <a:off x="5852" y="6271"/>
              <a:ext cx="76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＝</a:t>
              </a:r>
              <a:endParaRPr lang="zh-CN" altLang="en-US" sz="2400" b="1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9"/>
              </p:custDataLst>
            </p:nvPr>
          </p:nvSpPr>
          <p:spPr>
            <a:xfrm>
              <a:off x="7717" y="6263"/>
              <a:ext cx="76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＝</a:t>
              </a:r>
              <a:endParaRPr lang="zh-CN" altLang="en-US" sz="2400" b="1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0"/>
              </p:custDataLst>
            </p:nvPr>
          </p:nvSpPr>
          <p:spPr>
            <a:xfrm>
              <a:off x="9614" y="6240"/>
              <a:ext cx="76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＝</a:t>
              </a:r>
              <a:endParaRPr lang="zh-CN" altLang="en-US" sz="2400" b="1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2" name="文本框 31"/>
          <p:cNvSpPr txBox="1"/>
          <p:nvPr>
            <p:custDataLst>
              <p:tags r:id="rId21"/>
            </p:custDataLst>
          </p:nvPr>
        </p:nvSpPr>
        <p:spPr>
          <a:xfrm>
            <a:off x="666750" y="396303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也可表达为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3" name="组合 32"/>
          <p:cNvGrpSpPr/>
          <p:nvPr>
            <p:custDataLst>
              <p:tags r:id="rId22"/>
            </p:custDataLst>
          </p:nvPr>
        </p:nvGrpSpPr>
        <p:grpSpPr>
          <a:xfrm>
            <a:off x="1163320" y="1821815"/>
            <a:ext cx="2785745" cy="889635"/>
            <a:chOff x="2628" y="5372"/>
            <a:chExt cx="4387" cy="1401"/>
          </a:xfrm>
        </p:grpSpPr>
        <p:sp>
          <p:nvSpPr>
            <p:cNvPr id="35" name="文本框 34"/>
            <p:cNvSpPr txBox="1"/>
            <p:nvPr>
              <p:custDataLst>
                <p:tags r:id="rId23"/>
              </p:custDataLst>
            </p:nvPr>
          </p:nvSpPr>
          <p:spPr>
            <a:xfrm>
              <a:off x="4520" y="5372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m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n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24"/>
              </p:custDataLst>
            </p:nvPr>
          </p:nvSpPr>
          <p:spPr>
            <a:xfrm>
              <a:off x="2628" y="5466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(B) 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25"/>
              </p:custDataLst>
            </p:nvPr>
          </p:nvSpPr>
          <p:spPr>
            <a:xfrm>
              <a:off x="4509" y="5748"/>
              <a:ext cx="890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 i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26"/>
            </p:custDataLst>
          </p:nvPr>
        </p:nvGrpSpPr>
        <p:grpSpPr>
          <a:xfrm>
            <a:off x="4565015" y="1786890"/>
            <a:ext cx="2864485" cy="846455"/>
            <a:chOff x="2504" y="5480"/>
            <a:chExt cx="4511" cy="1333"/>
          </a:xfrm>
        </p:grpSpPr>
        <p:sp>
          <p:nvSpPr>
            <p:cNvPr id="44" name="文本框 43"/>
            <p:cNvSpPr txBox="1"/>
            <p:nvPr>
              <p:custDataLst>
                <p:tags r:id="rId27"/>
              </p:custDataLst>
            </p:nvPr>
          </p:nvSpPr>
          <p:spPr>
            <a:xfrm>
              <a:off x="4520" y="5480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n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8"/>
              </p:custDataLst>
            </p:nvPr>
          </p:nvSpPr>
          <p:spPr>
            <a:xfrm>
              <a:off x="2504" y="5506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m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9"/>
              </p:custDataLst>
            </p:nvPr>
          </p:nvSpPr>
          <p:spPr>
            <a:xfrm>
              <a:off x="4376" y="5844"/>
              <a:ext cx="890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 i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右箭头 13"/>
          <p:cNvSpPr/>
          <p:nvPr>
            <p:custDataLst>
              <p:tags r:id="rId30"/>
            </p:custDataLst>
          </p:nvPr>
        </p:nvSpPr>
        <p:spPr>
          <a:xfrm rot="10800000" flipH="1">
            <a:off x="4144010" y="2122170"/>
            <a:ext cx="532130" cy="30099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i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31"/>
            </p:custDataLst>
          </p:nvPr>
        </p:nvCxnSpPr>
        <p:spPr>
          <a:xfrm flipV="1">
            <a:off x="1799366" y="2272266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直接连接符 51"/>
          <p:cNvCxnSpPr/>
          <p:nvPr>
            <p:custDataLst>
              <p:tags r:id="rId32"/>
            </p:custDataLst>
          </p:nvPr>
        </p:nvCxnSpPr>
        <p:spPr>
          <a:xfrm flipV="1">
            <a:off x="3028534" y="2288348"/>
            <a:ext cx="576000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直接连接符 61"/>
          <p:cNvCxnSpPr/>
          <p:nvPr>
            <p:custDataLst>
              <p:tags r:id="rId33"/>
            </p:custDataLst>
          </p:nvPr>
        </p:nvCxnSpPr>
        <p:spPr>
          <a:xfrm flipV="1">
            <a:off x="5199081" y="2242274"/>
            <a:ext cx="684000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直接连接符 62"/>
          <p:cNvCxnSpPr/>
          <p:nvPr>
            <p:custDataLst>
              <p:tags r:id="rId34"/>
            </p:custDataLst>
          </p:nvPr>
        </p:nvCxnSpPr>
        <p:spPr>
          <a:xfrm flipV="1">
            <a:off x="6514861" y="2231641"/>
            <a:ext cx="612000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直接连接符 63"/>
          <p:cNvCxnSpPr/>
          <p:nvPr>
            <p:custDataLst>
              <p:tags r:id="rId35"/>
            </p:custDataLst>
          </p:nvPr>
        </p:nvCxnSpPr>
        <p:spPr>
          <a:xfrm flipV="1">
            <a:off x="2511969" y="4219929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直接连接符 64"/>
          <p:cNvCxnSpPr/>
          <p:nvPr>
            <p:custDataLst>
              <p:tags r:id="rId36"/>
            </p:custDataLst>
          </p:nvPr>
        </p:nvCxnSpPr>
        <p:spPr>
          <a:xfrm flipV="1">
            <a:off x="3922378" y="4219929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直接连接符 65"/>
          <p:cNvCxnSpPr/>
          <p:nvPr>
            <p:custDataLst>
              <p:tags r:id="rId37"/>
            </p:custDataLst>
          </p:nvPr>
        </p:nvCxnSpPr>
        <p:spPr>
          <a:xfrm flipV="1">
            <a:off x="5347406" y="4184842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7" name="组合 66"/>
          <p:cNvGrpSpPr/>
          <p:nvPr>
            <p:custDataLst>
              <p:tags r:id="rId38"/>
            </p:custDataLst>
          </p:nvPr>
        </p:nvGrpSpPr>
        <p:grpSpPr>
          <a:xfrm>
            <a:off x="5231110" y="1154893"/>
            <a:ext cx="382779" cy="66657"/>
            <a:chOff x="6137274" y="2281383"/>
            <a:chExt cx="590400" cy="71438"/>
          </a:xfrm>
        </p:grpSpPr>
        <p:cxnSp>
          <p:nvCxnSpPr>
            <p:cNvPr id="68" name="直接连接符 67"/>
            <p:cNvCxnSpPr/>
            <p:nvPr>
              <p:custDataLst>
                <p:tags r:id="rId39"/>
              </p:custDataLst>
            </p:nvPr>
          </p:nvCxnSpPr>
          <p:spPr>
            <a:xfrm>
              <a:off x="6137274" y="2281383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9" name="直接连接符 68"/>
            <p:cNvCxnSpPr/>
            <p:nvPr>
              <p:custDataLst>
                <p:tags r:id="rId40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cxnSp>
        <p:nvCxnSpPr>
          <p:cNvPr id="70" name="直接连接符 69"/>
          <p:cNvCxnSpPr/>
          <p:nvPr>
            <p:custDataLst>
              <p:tags r:id="rId41"/>
            </p:custDataLst>
          </p:nvPr>
        </p:nvCxnSpPr>
        <p:spPr>
          <a:xfrm flipV="1">
            <a:off x="6743919" y="4196834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359410" y="781050"/>
            <a:ext cx="792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如何比较化学反应速率的大小？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45490" y="1424940"/>
            <a:ext cx="61620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（1）换算成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同一物质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同一单位表示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（2）比较化学反应速率与化学计量数的比值</a:t>
            </a:r>
            <a:endParaRPr lang="en-US" altLang="zh-CN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99690" y="3162948"/>
            <a:ext cx="56375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不同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条件下：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 ＋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i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＋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>
            <a:off x="2080765" y="3655993"/>
            <a:ext cx="2755265" cy="854710"/>
            <a:chOff x="2628" y="5510"/>
            <a:chExt cx="4339" cy="1346"/>
          </a:xfrm>
        </p:grpSpPr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4472" y="5549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(B)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n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2628" y="5510"/>
              <a:ext cx="24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l-GR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(A) 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l-GR" altLang="zh-CN" sz="24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m</a:t>
              </a:r>
              <a:endParaRPr lang="zh-CN" altLang="en-US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>
              <a:off x="4529" y="5861"/>
              <a:ext cx="890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＞</a:t>
              </a:r>
              <a:endParaRPr lang="en-US" altLang="zh-CN" sz="24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711830" y="3878878"/>
            <a:ext cx="552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若  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5424805" y="3905885"/>
            <a:ext cx="279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则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l-GR" altLang="zh-CN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(A) 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4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l-GR" altLang="zh-CN" sz="24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(B)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12"/>
            </p:custDataLst>
          </p:nvPr>
        </p:nvGrpSpPr>
        <p:grpSpPr>
          <a:xfrm>
            <a:off x="4746566" y="3368258"/>
            <a:ext cx="382779" cy="66657"/>
            <a:chOff x="6137274" y="2281383"/>
            <a:chExt cx="590400" cy="71438"/>
          </a:xfrm>
        </p:grpSpPr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>
              <a:off x="6137274" y="2281383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20" name="直接连接符 19"/>
            <p:cNvCxnSpPr/>
            <p:nvPr>
              <p:custDataLst>
                <p:tags r:id="rId14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 flipV="1">
            <a:off x="2714216" y="4137104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 flipV="1">
            <a:off x="3937327" y="4130014"/>
            <a:ext cx="710124" cy="821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直接连接符 1"/>
          <p:cNvCxnSpPr/>
          <p:nvPr>
            <p:custDataLst>
              <p:tags r:id="rId17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3" name="组合 2"/>
            <p:cNvGrpSpPr/>
            <p:nvPr>
              <p:custDataLst>
                <p:tags r:id="rId19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>
                <p:custDataLst>
                  <p:tags r:id="rId20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21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61"/>
            <p:cNvSpPr txBox="1"/>
            <p:nvPr>
              <p:custDataLst>
                <p:tags r:id="rId22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23"/>
            </p:custDataLst>
          </p:nvPr>
        </p:nvSpPr>
        <p:spPr>
          <a:xfrm>
            <a:off x="813847" y="9589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化学反应速率</a:t>
            </a:r>
            <a:endParaRPr lang="zh-CN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19" name="组合 218"/>
          <p:cNvGrpSpPr/>
          <p:nvPr>
            <p:custDataLst>
              <p:tags r:id="rId24"/>
            </p:custDataLst>
          </p:nvPr>
        </p:nvGrpSpPr>
        <p:grpSpPr>
          <a:xfrm>
            <a:off x="1070523" y="744361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26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27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28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AS_UNIQUEID" val="489"/>
</p:tagLst>
</file>

<file path=ppt/tags/tag10.xml><?xml version="1.0" encoding="utf-8"?>
<p:tagLst xmlns:p="http://schemas.openxmlformats.org/presentationml/2006/main">
  <p:tag name="AS_UNIQUEID" val="498"/>
</p:tagLst>
</file>

<file path=ppt/tags/tag100.xml><?xml version="1.0" encoding="utf-8"?>
<p:tagLst xmlns:p="http://schemas.openxmlformats.org/presentationml/2006/main">
  <p:tag name="AS_UNIQUEID" val="588"/>
</p:tagLst>
</file>

<file path=ppt/tags/tag101.xml><?xml version="1.0" encoding="utf-8"?>
<p:tagLst xmlns:p="http://schemas.openxmlformats.org/presentationml/2006/main">
  <p:tag name="AS_UNIQUEID" val="589"/>
</p:tagLst>
</file>

<file path=ppt/tags/tag102.xml><?xml version="1.0" encoding="utf-8"?>
<p:tagLst xmlns:p="http://schemas.openxmlformats.org/presentationml/2006/main">
  <p:tag name="AS_UNIQUEID" val="590"/>
</p:tagLst>
</file>

<file path=ppt/tags/tag103.xml><?xml version="1.0" encoding="utf-8"?>
<p:tagLst xmlns:p="http://schemas.openxmlformats.org/presentationml/2006/main">
  <p:tag name="AS_UNIQUEID" val="591"/>
</p:tagLst>
</file>

<file path=ppt/tags/tag104.xml><?xml version="1.0" encoding="utf-8"?>
<p:tagLst xmlns:p="http://schemas.openxmlformats.org/presentationml/2006/main">
  <p:tag name="AS_UNIQUEID" val="592"/>
</p:tagLst>
</file>

<file path=ppt/tags/tag105.xml><?xml version="1.0" encoding="utf-8"?>
<p:tagLst xmlns:p="http://schemas.openxmlformats.org/presentationml/2006/main">
  <p:tag name="AS_UNIQUEID" val="593"/>
</p:tagLst>
</file>

<file path=ppt/tags/tag106.xml><?xml version="1.0" encoding="utf-8"?>
<p:tagLst xmlns:p="http://schemas.openxmlformats.org/presentationml/2006/main">
  <p:tag name="AS_UNIQUEID" val="594"/>
</p:tagLst>
</file>

<file path=ppt/tags/tag107.xml><?xml version="1.0" encoding="utf-8"?>
<p:tagLst xmlns:p="http://schemas.openxmlformats.org/presentationml/2006/main">
  <p:tag name="AS_UNIQUEID" val="595"/>
</p:tagLst>
</file>

<file path=ppt/tags/tag108.xml><?xml version="1.0" encoding="utf-8"?>
<p:tagLst xmlns:p="http://schemas.openxmlformats.org/presentationml/2006/main">
  <p:tag name="AS_UNIQUEID" val="596"/>
</p:tagLst>
</file>

<file path=ppt/tags/tag109.xml><?xml version="1.0" encoding="utf-8"?>
<p:tagLst xmlns:p="http://schemas.openxmlformats.org/presentationml/2006/main">
  <p:tag name="AS_UNIQUEID" val="597"/>
</p:tagLst>
</file>

<file path=ppt/tags/tag11.xml><?xml version="1.0" encoding="utf-8"?>
<p:tagLst xmlns:p="http://schemas.openxmlformats.org/presentationml/2006/main">
  <p:tag name="AS_UNIQUEID" val="499"/>
</p:tagLst>
</file>

<file path=ppt/tags/tag110.xml><?xml version="1.0" encoding="utf-8"?>
<p:tagLst xmlns:p="http://schemas.openxmlformats.org/presentationml/2006/main">
  <p:tag name="AS_UNIQUEID" val="598"/>
</p:tagLst>
</file>

<file path=ppt/tags/tag111.xml><?xml version="1.0" encoding="utf-8"?>
<p:tagLst xmlns:p="http://schemas.openxmlformats.org/presentationml/2006/main">
  <p:tag name="AS_UNIQUEID" val="599"/>
</p:tagLst>
</file>

<file path=ppt/tags/tag112.xml><?xml version="1.0" encoding="utf-8"?>
<p:tagLst xmlns:p="http://schemas.openxmlformats.org/presentationml/2006/main">
  <p:tag name="AS_UNIQUEID" val="600"/>
</p:tagLst>
</file>

<file path=ppt/tags/tag113.xml><?xml version="1.0" encoding="utf-8"?>
<p:tagLst xmlns:p="http://schemas.openxmlformats.org/presentationml/2006/main">
  <p:tag name="AS_UNIQUEID" val="601"/>
</p:tagLst>
</file>

<file path=ppt/tags/tag114.xml><?xml version="1.0" encoding="utf-8"?>
<p:tagLst xmlns:p="http://schemas.openxmlformats.org/presentationml/2006/main">
  <p:tag name="AS_UNIQUEID" val="602"/>
</p:tagLst>
</file>

<file path=ppt/tags/tag115.xml><?xml version="1.0" encoding="utf-8"?>
<p:tagLst xmlns:p="http://schemas.openxmlformats.org/presentationml/2006/main">
  <p:tag name="AS_UNIQUEID" val="603"/>
</p:tagLst>
</file>

<file path=ppt/tags/tag116.xml><?xml version="1.0" encoding="utf-8"?>
<p:tagLst xmlns:p="http://schemas.openxmlformats.org/presentationml/2006/main">
  <p:tag name="AS_UNIQUEID" val="604"/>
</p:tagLst>
</file>

<file path=ppt/tags/tag117.xml><?xml version="1.0" encoding="utf-8"?>
<p:tagLst xmlns:p="http://schemas.openxmlformats.org/presentationml/2006/main">
  <p:tag name="AS_UNIQUEID" val="605"/>
</p:tagLst>
</file>

<file path=ppt/tags/tag118.xml><?xml version="1.0" encoding="utf-8"?>
<p:tagLst xmlns:p="http://schemas.openxmlformats.org/presentationml/2006/main">
  <p:tag name="SELECTED" val="True"/>
</p:tagLst>
</file>

<file path=ppt/tags/tag119.xml><?xml version="1.0" encoding="utf-8"?>
<p:tagLst xmlns:p="http://schemas.openxmlformats.org/presentationml/2006/main">
  <p:tag name="AS_UNIQUEID" val="606"/>
</p:tagLst>
</file>

<file path=ppt/tags/tag12.xml><?xml version="1.0" encoding="utf-8"?>
<p:tagLst xmlns:p="http://schemas.openxmlformats.org/presentationml/2006/main">
  <p:tag name="AS_UNIQUEID" val="500"/>
</p:tagLst>
</file>

<file path=ppt/tags/tag120.xml><?xml version="1.0" encoding="utf-8"?>
<p:tagLst xmlns:p="http://schemas.openxmlformats.org/presentationml/2006/main">
  <p:tag name="AS_UNIQUEID" val="607"/>
</p:tagLst>
</file>

<file path=ppt/tags/tag121.xml><?xml version="1.0" encoding="utf-8"?>
<p:tagLst xmlns:p="http://schemas.openxmlformats.org/presentationml/2006/main">
  <p:tag name="AS_UNIQUEID" val="608"/>
</p:tagLst>
</file>

<file path=ppt/tags/tag122.xml><?xml version="1.0" encoding="utf-8"?>
<p:tagLst xmlns:p="http://schemas.openxmlformats.org/presentationml/2006/main">
  <p:tag name="AS_UNIQUEID" val="609"/>
</p:tagLst>
</file>

<file path=ppt/tags/tag123.xml><?xml version="1.0" encoding="utf-8"?>
<p:tagLst xmlns:p="http://schemas.openxmlformats.org/presentationml/2006/main">
  <p:tag name="AS_UNIQUEID" val="610"/>
</p:tagLst>
</file>

<file path=ppt/tags/tag124.xml><?xml version="1.0" encoding="utf-8"?>
<p:tagLst xmlns:p="http://schemas.openxmlformats.org/presentationml/2006/main">
  <p:tag name="AS_UNIQUEID" val="611"/>
</p:tagLst>
</file>

<file path=ppt/tags/tag125.xml><?xml version="1.0" encoding="utf-8"?>
<p:tagLst xmlns:p="http://schemas.openxmlformats.org/presentationml/2006/main">
  <p:tag name="AS_UNIQUEID" val="612"/>
</p:tagLst>
</file>

<file path=ppt/tags/tag126.xml><?xml version="1.0" encoding="utf-8"?>
<p:tagLst xmlns:p="http://schemas.openxmlformats.org/presentationml/2006/main">
  <p:tag name="AS_UNIQUEID" val="613"/>
</p:tagLst>
</file>

<file path=ppt/tags/tag127.xml><?xml version="1.0" encoding="utf-8"?>
<p:tagLst xmlns:p="http://schemas.openxmlformats.org/presentationml/2006/main">
  <p:tag name="AS_UNIQUEID" val="614"/>
</p:tagLst>
</file>

<file path=ppt/tags/tag128.xml><?xml version="1.0" encoding="utf-8"?>
<p:tagLst xmlns:p="http://schemas.openxmlformats.org/presentationml/2006/main">
  <p:tag name="AS_UNIQUEID" val="615"/>
</p:tagLst>
</file>

<file path=ppt/tags/tag129.xml><?xml version="1.0" encoding="utf-8"?>
<p:tagLst xmlns:p="http://schemas.openxmlformats.org/presentationml/2006/main">
  <p:tag name="AS_UNIQUEID" val="616"/>
</p:tagLst>
</file>

<file path=ppt/tags/tag13.xml><?xml version="1.0" encoding="utf-8"?>
<p:tagLst xmlns:p="http://schemas.openxmlformats.org/presentationml/2006/main">
  <p:tag name="AS_UNIQUEID" val="501"/>
</p:tagLst>
</file>

<file path=ppt/tags/tag130.xml><?xml version="1.0" encoding="utf-8"?>
<p:tagLst xmlns:p="http://schemas.openxmlformats.org/presentationml/2006/main">
  <p:tag name="AS_UNIQUEID" val="617"/>
</p:tagLst>
</file>

<file path=ppt/tags/tag131.xml><?xml version="1.0" encoding="utf-8"?>
<p:tagLst xmlns:p="http://schemas.openxmlformats.org/presentationml/2006/main">
  <p:tag name="AS_UNIQUEID" val="618"/>
</p:tagLst>
</file>

<file path=ppt/tags/tag132.xml><?xml version="1.0" encoding="utf-8"?>
<p:tagLst xmlns:p="http://schemas.openxmlformats.org/presentationml/2006/main">
  <p:tag name="AS_UNIQUEID" val="619"/>
</p:tagLst>
</file>

<file path=ppt/tags/tag133.xml><?xml version="1.0" encoding="utf-8"?>
<p:tagLst xmlns:p="http://schemas.openxmlformats.org/presentationml/2006/main">
  <p:tag name="AS_UNIQUEID" val="620"/>
</p:tagLst>
</file>

<file path=ppt/tags/tag134.xml><?xml version="1.0" encoding="utf-8"?>
<p:tagLst xmlns:p="http://schemas.openxmlformats.org/presentationml/2006/main">
  <p:tag name="AS_UNIQUEID" val="621"/>
</p:tagLst>
</file>

<file path=ppt/tags/tag135.xml><?xml version="1.0" encoding="utf-8"?>
<p:tagLst xmlns:p="http://schemas.openxmlformats.org/presentationml/2006/main">
  <p:tag name="AS_UNIQUEID" val="622"/>
</p:tagLst>
</file>

<file path=ppt/tags/tag136.xml><?xml version="1.0" encoding="utf-8"?>
<p:tagLst xmlns:p="http://schemas.openxmlformats.org/presentationml/2006/main">
  <p:tag name="AS_UNIQUEID" val="623"/>
</p:tagLst>
</file>

<file path=ppt/tags/tag137.xml><?xml version="1.0" encoding="utf-8"?>
<p:tagLst xmlns:p="http://schemas.openxmlformats.org/presentationml/2006/main">
  <p:tag name="AS_UNIQUEID" val="624"/>
</p:tagLst>
</file>

<file path=ppt/tags/tag138.xml><?xml version="1.0" encoding="utf-8"?>
<p:tagLst xmlns:p="http://schemas.openxmlformats.org/presentationml/2006/main">
  <p:tag name="AS_UNIQUEID" val="625"/>
</p:tagLst>
</file>

<file path=ppt/tags/tag139.xml><?xml version="1.0" encoding="utf-8"?>
<p:tagLst xmlns:p="http://schemas.openxmlformats.org/presentationml/2006/main">
  <p:tag name="AS_UNIQUEID" val="626"/>
</p:tagLst>
</file>

<file path=ppt/tags/tag14.xml><?xml version="1.0" encoding="utf-8"?>
<p:tagLst xmlns:p="http://schemas.openxmlformats.org/presentationml/2006/main">
  <p:tag name="AS_UNIQUEID" val="502"/>
</p:tagLst>
</file>

<file path=ppt/tags/tag140.xml><?xml version="1.0" encoding="utf-8"?>
<p:tagLst xmlns:p="http://schemas.openxmlformats.org/presentationml/2006/main">
  <p:tag name="AS_UNIQUEID" val="627"/>
</p:tagLst>
</file>

<file path=ppt/tags/tag141.xml><?xml version="1.0" encoding="utf-8"?>
<p:tagLst xmlns:p="http://schemas.openxmlformats.org/presentationml/2006/main">
  <p:tag name="AS_UNIQUEID" val="628"/>
</p:tagLst>
</file>

<file path=ppt/tags/tag142.xml><?xml version="1.0" encoding="utf-8"?>
<p:tagLst xmlns:p="http://schemas.openxmlformats.org/presentationml/2006/main">
  <p:tag name="AS_UNIQUEID" val="629"/>
</p:tagLst>
</file>

<file path=ppt/tags/tag143.xml><?xml version="1.0" encoding="utf-8"?>
<p:tagLst xmlns:p="http://schemas.openxmlformats.org/presentationml/2006/main">
  <p:tag name="AS_UNIQUEID" val="630"/>
</p:tagLst>
</file>

<file path=ppt/tags/tag144.xml><?xml version="1.0" encoding="utf-8"?>
<p:tagLst xmlns:p="http://schemas.openxmlformats.org/presentationml/2006/main">
  <p:tag name="AS_UNIQUEID" val="631"/>
</p:tagLst>
</file>

<file path=ppt/tags/tag145.xml><?xml version="1.0" encoding="utf-8"?>
<p:tagLst xmlns:p="http://schemas.openxmlformats.org/presentationml/2006/main">
  <p:tag name="AS_UNIQUEID" val="632"/>
</p:tagLst>
</file>

<file path=ppt/tags/tag146.xml><?xml version="1.0" encoding="utf-8"?>
<p:tagLst xmlns:p="http://schemas.openxmlformats.org/presentationml/2006/main">
  <p:tag name="AS_UNIQUEID" val="633"/>
</p:tagLst>
</file>

<file path=ppt/tags/tag147.xml><?xml version="1.0" encoding="utf-8"?>
<p:tagLst xmlns:p="http://schemas.openxmlformats.org/presentationml/2006/main">
  <p:tag name="AS_UNIQUEID" val="634"/>
</p:tagLst>
</file>

<file path=ppt/tags/tag148.xml><?xml version="1.0" encoding="utf-8"?>
<p:tagLst xmlns:p="http://schemas.openxmlformats.org/presentationml/2006/main">
  <p:tag name="AS_UNIQUEID" val="635"/>
</p:tagLst>
</file>

<file path=ppt/tags/tag149.xml><?xml version="1.0" encoding="utf-8"?>
<p:tagLst xmlns:p="http://schemas.openxmlformats.org/presentationml/2006/main">
  <p:tag name="AS_UNIQUEID" val="636"/>
</p:tagLst>
</file>

<file path=ppt/tags/tag15.xml><?xml version="1.0" encoding="utf-8"?>
<p:tagLst xmlns:p="http://schemas.openxmlformats.org/presentationml/2006/main">
  <p:tag name="AS_UNIQUEID" val="503"/>
</p:tagLst>
</file>

<file path=ppt/tags/tag150.xml><?xml version="1.0" encoding="utf-8"?>
<p:tagLst xmlns:p="http://schemas.openxmlformats.org/presentationml/2006/main">
  <p:tag name="AS_UNIQUEID" val="637"/>
</p:tagLst>
</file>

<file path=ppt/tags/tag151.xml><?xml version="1.0" encoding="utf-8"?>
<p:tagLst xmlns:p="http://schemas.openxmlformats.org/presentationml/2006/main">
  <p:tag name="AS_UNIQUEID" val="638"/>
</p:tagLst>
</file>

<file path=ppt/tags/tag152.xml><?xml version="1.0" encoding="utf-8"?>
<p:tagLst xmlns:p="http://schemas.openxmlformats.org/presentationml/2006/main">
  <p:tag name="AS_UNIQUEID" val="639"/>
</p:tagLst>
</file>

<file path=ppt/tags/tag153.xml><?xml version="1.0" encoding="utf-8"?>
<p:tagLst xmlns:p="http://schemas.openxmlformats.org/presentationml/2006/main">
  <p:tag name="AS_UNIQUEID" val="640"/>
</p:tagLst>
</file>

<file path=ppt/tags/tag154.xml><?xml version="1.0" encoding="utf-8"?>
<p:tagLst xmlns:p="http://schemas.openxmlformats.org/presentationml/2006/main">
  <p:tag name="AS_UNIQUEID" val="641"/>
</p:tagLst>
</file>

<file path=ppt/tags/tag155.xml><?xml version="1.0" encoding="utf-8"?>
<p:tagLst xmlns:p="http://schemas.openxmlformats.org/presentationml/2006/main">
  <p:tag name="AS_UNIQUEID" val="642"/>
</p:tagLst>
</file>

<file path=ppt/tags/tag156.xml><?xml version="1.0" encoding="utf-8"?>
<p:tagLst xmlns:p="http://schemas.openxmlformats.org/presentationml/2006/main">
  <p:tag name="AS_UNIQUEID" val="643"/>
</p:tagLst>
</file>

<file path=ppt/tags/tag157.xml><?xml version="1.0" encoding="utf-8"?>
<p:tagLst xmlns:p="http://schemas.openxmlformats.org/presentationml/2006/main">
  <p:tag name="AS_UNIQUEID" val="644"/>
</p:tagLst>
</file>

<file path=ppt/tags/tag158.xml><?xml version="1.0" encoding="utf-8"?>
<p:tagLst xmlns:p="http://schemas.openxmlformats.org/presentationml/2006/main">
  <p:tag name="AS_UNIQUEID" val="645"/>
</p:tagLst>
</file>

<file path=ppt/tags/tag159.xml><?xml version="1.0" encoding="utf-8"?>
<p:tagLst xmlns:p="http://schemas.openxmlformats.org/presentationml/2006/main">
  <p:tag name="AS_UNIQUEID" val="646"/>
</p:tagLst>
</file>

<file path=ppt/tags/tag16.xml><?xml version="1.0" encoding="utf-8"?>
<p:tagLst xmlns:p="http://schemas.openxmlformats.org/presentationml/2006/main">
  <p:tag name="AS_UNIQUEID" val="504"/>
</p:tagLst>
</file>

<file path=ppt/tags/tag160.xml><?xml version="1.0" encoding="utf-8"?>
<p:tagLst xmlns:p="http://schemas.openxmlformats.org/presentationml/2006/main">
  <p:tag name="AS_UNIQUEID" val="647"/>
</p:tagLst>
</file>

<file path=ppt/tags/tag161.xml><?xml version="1.0" encoding="utf-8"?>
<p:tagLst xmlns:p="http://schemas.openxmlformats.org/presentationml/2006/main">
  <p:tag name="AS_UNIQUEID" val="648"/>
</p:tagLst>
</file>

<file path=ppt/tags/tag162.xml><?xml version="1.0" encoding="utf-8"?>
<p:tagLst xmlns:p="http://schemas.openxmlformats.org/presentationml/2006/main">
  <p:tag name="AS_UNIQUEID" val="649"/>
</p:tagLst>
</file>

<file path=ppt/tags/tag163.xml><?xml version="1.0" encoding="utf-8"?>
<p:tagLst xmlns:p="http://schemas.openxmlformats.org/presentationml/2006/main">
  <p:tag name="AS_UNIQUEID" val="650"/>
</p:tagLst>
</file>

<file path=ppt/tags/tag164.xml><?xml version="1.0" encoding="utf-8"?>
<p:tagLst xmlns:p="http://schemas.openxmlformats.org/presentationml/2006/main">
  <p:tag name="AS_UNIQUEID" val="651"/>
</p:tagLst>
</file>

<file path=ppt/tags/tag165.xml><?xml version="1.0" encoding="utf-8"?>
<p:tagLst xmlns:p="http://schemas.openxmlformats.org/presentationml/2006/main">
  <p:tag name="AS_UNIQUEID" val="652"/>
</p:tagLst>
</file>

<file path=ppt/tags/tag166.xml><?xml version="1.0" encoding="utf-8"?>
<p:tagLst xmlns:p="http://schemas.openxmlformats.org/presentationml/2006/main">
  <p:tag name="AS_UNIQUEID" val="653"/>
</p:tagLst>
</file>

<file path=ppt/tags/tag167.xml><?xml version="1.0" encoding="utf-8"?>
<p:tagLst xmlns:p="http://schemas.openxmlformats.org/presentationml/2006/main">
  <p:tag name="AS_UNIQUEID" val="654"/>
</p:tagLst>
</file>

<file path=ppt/tags/tag168.xml><?xml version="1.0" encoding="utf-8"?>
<p:tagLst xmlns:p="http://schemas.openxmlformats.org/presentationml/2006/main">
  <p:tag name="AS_UNIQUEID" val="655"/>
</p:tagLst>
</file>

<file path=ppt/tags/tag169.xml><?xml version="1.0" encoding="utf-8"?>
<p:tagLst xmlns:p="http://schemas.openxmlformats.org/presentationml/2006/main">
  <p:tag name="AS_UNIQUEID" val="656"/>
</p:tagLst>
</file>

<file path=ppt/tags/tag17.xml><?xml version="1.0" encoding="utf-8"?>
<p:tagLst xmlns:p="http://schemas.openxmlformats.org/presentationml/2006/main">
  <p:tag name="AS_UNIQUEID" val="505"/>
</p:tagLst>
</file>

<file path=ppt/tags/tag170.xml><?xml version="1.0" encoding="utf-8"?>
<p:tagLst xmlns:p="http://schemas.openxmlformats.org/presentationml/2006/main">
  <p:tag name="AS_UNIQUEID" val="657"/>
</p:tagLst>
</file>

<file path=ppt/tags/tag171.xml><?xml version="1.0" encoding="utf-8"?>
<p:tagLst xmlns:p="http://schemas.openxmlformats.org/presentationml/2006/main">
  <p:tag name="AS_UNIQUEID" val="658"/>
</p:tagLst>
</file>

<file path=ppt/tags/tag172.xml><?xml version="1.0" encoding="utf-8"?>
<p:tagLst xmlns:p="http://schemas.openxmlformats.org/presentationml/2006/main">
  <p:tag name="AS_UNIQUEID" val="659"/>
</p:tagLst>
</file>

<file path=ppt/tags/tag173.xml><?xml version="1.0" encoding="utf-8"?>
<p:tagLst xmlns:p="http://schemas.openxmlformats.org/presentationml/2006/main">
  <p:tag name="AS_UNIQUEID" val="660"/>
</p:tagLst>
</file>

<file path=ppt/tags/tag174.xml><?xml version="1.0" encoding="utf-8"?>
<p:tagLst xmlns:p="http://schemas.openxmlformats.org/presentationml/2006/main">
  <p:tag name="AS_UNIQUEID" val="661"/>
</p:tagLst>
</file>

<file path=ppt/tags/tag175.xml><?xml version="1.0" encoding="utf-8"?>
<p:tagLst xmlns:p="http://schemas.openxmlformats.org/presentationml/2006/main">
  <p:tag name="AS_UNIQUEID" val="662"/>
</p:tagLst>
</file>

<file path=ppt/tags/tag176.xml><?xml version="1.0" encoding="utf-8"?>
<p:tagLst xmlns:p="http://schemas.openxmlformats.org/presentationml/2006/main">
  <p:tag name="AS_UNIQUEID" val="663"/>
</p:tagLst>
</file>

<file path=ppt/tags/tag177.xml><?xml version="1.0" encoding="utf-8"?>
<p:tagLst xmlns:p="http://schemas.openxmlformats.org/presentationml/2006/main">
  <p:tag name="AS_UNIQUEID" val="664"/>
</p:tagLst>
</file>

<file path=ppt/tags/tag178.xml><?xml version="1.0" encoding="utf-8"?>
<p:tagLst xmlns:p="http://schemas.openxmlformats.org/presentationml/2006/main">
  <p:tag name="AS_UNIQUEID" val="665"/>
</p:tagLst>
</file>

<file path=ppt/tags/tag179.xml><?xml version="1.0" encoding="utf-8"?>
<p:tagLst xmlns:p="http://schemas.openxmlformats.org/presentationml/2006/main">
  <p:tag name="AS_UNIQUEID" val="666"/>
</p:tagLst>
</file>

<file path=ppt/tags/tag18.xml><?xml version="1.0" encoding="utf-8"?>
<p:tagLst xmlns:p="http://schemas.openxmlformats.org/presentationml/2006/main">
  <p:tag name="AS_UNIQUEID" val="506"/>
</p:tagLst>
</file>

<file path=ppt/tags/tag180.xml><?xml version="1.0" encoding="utf-8"?>
<p:tagLst xmlns:p="http://schemas.openxmlformats.org/presentationml/2006/main">
  <p:tag name="AS_UNIQUEID" val="667"/>
</p:tagLst>
</file>

<file path=ppt/tags/tag181.xml><?xml version="1.0" encoding="utf-8"?>
<p:tagLst xmlns:p="http://schemas.openxmlformats.org/presentationml/2006/main">
  <p:tag name="AS_UNIQUEID" val="668"/>
</p:tagLst>
</file>

<file path=ppt/tags/tag182.xml><?xml version="1.0" encoding="utf-8"?>
<p:tagLst xmlns:p="http://schemas.openxmlformats.org/presentationml/2006/main">
  <p:tag name="AS_UNIQUEID" val="669"/>
</p:tagLst>
</file>

<file path=ppt/tags/tag183.xml><?xml version="1.0" encoding="utf-8"?>
<p:tagLst xmlns:p="http://schemas.openxmlformats.org/presentationml/2006/main">
  <p:tag name="AS_UNIQUEID" val="670"/>
</p:tagLst>
</file>

<file path=ppt/tags/tag184.xml><?xml version="1.0" encoding="utf-8"?>
<p:tagLst xmlns:p="http://schemas.openxmlformats.org/presentationml/2006/main">
  <p:tag name="AS_UNIQUEID" val="671"/>
</p:tagLst>
</file>

<file path=ppt/tags/tag185.xml><?xml version="1.0" encoding="utf-8"?>
<p:tagLst xmlns:p="http://schemas.openxmlformats.org/presentationml/2006/main">
  <p:tag name="AS_UNIQUEID" val="672"/>
</p:tagLst>
</file>

<file path=ppt/tags/tag186.xml><?xml version="1.0" encoding="utf-8"?>
<p:tagLst xmlns:p="http://schemas.openxmlformats.org/presentationml/2006/main">
  <p:tag name="AS_UNIQUEID" val="673"/>
</p:tagLst>
</file>

<file path=ppt/tags/tag187.xml><?xml version="1.0" encoding="utf-8"?>
<p:tagLst xmlns:p="http://schemas.openxmlformats.org/presentationml/2006/main">
  <p:tag name="AS_UNIQUEID" val="674"/>
</p:tagLst>
</file>

<file path=ppt/tags/tag188.xml><?xml version="1.0" encoding="utf-8"?>
<p:tagLst xmlns:p="http://schemas.openxmlformats.org/presentationml/2006/main">
  <p:tag name="AS_UNIQUEID" val="675"/>
</p:tagLst>
</file>

<file path=ppt/tags/tag189.xml><?xml version="1.0" encoding="utf-8"?>
<p:tagLst xmlns:p="http://schemas.openxmlformats.org/presentationml/2006/main">
  <p:tag name="AS_UNIQUEID" val="676"/>
</p:tagLst>
</file>

<file path=ppt/tags/tag19.xml><?xml version="1.0" encoding="utf-8"?>
<p:tagLst xmlns:p="http://schemas.openxmlformats.org/presentationml/2006/main">
  <p:tag name="AS_UNIQUEID" val="507"/>
</p:tagLst>
</file>

<file path=ppt/tags/tag190.xml><?xml version="1.0" encoding="utf-8"?>
<p:tagLst xmlns:p="http://schemas.openxmlformats.org/presentationml/2006/main">
  <p:tag name="AS_UNIQUEID" val="677"/>
</p:tagLst>
</file>

<file path=ppt/tags/tag191.xml><?xml version="1.0" encoding="utf-8"?>
<p:tagLst xmlns:p="http://schemas.openxmlformats.org/presentationml/2006/main">
  <p:tag name="AS_UNIQUEID" val="678"/>
</p:tagLst>
</file>

<file path=ppt/tags/tag192.xml><?xml version="1.0" encoding="utf-8"?>
<p:tagLst xmlns:p="http://schemas.openxmlformats.org/presentationml/2006/main">
  <p:tag name="AS_UNIQUEID" val="679"/>
</p:tagLst>
</file>

<file path=ppt/tags/tag193.xml><?xml version="1.0" encoding="utf-8"?>
<p:tagLst xmlns:p="http://schemas.openxmlformats.org/presentationml/2006/main">
  <p:tag name="AS_UNIQUEID" val="680"/>
</p:tagLst>
</file>

<file path=ppt/tags/tag194.xml><?xml version="1.0" encoding="utf-8"?>
<p:tagLst xmlns:p="http://schemas.openxmlformats.org/presentationml/2006/main">
  <p:tag name="AS_UNIQUEID" val="681"/>
</p:tagLst>
</file>

<file path=ppt/tags/tag195.xml><?xml version="1.0" encoding="utf-8"?>
<p:tagLst xmlns:p="http://schemas.openxmlformats.org/presentationml/2006/main">
  <p:tag name="AS_UNIQUEID" val="682"/>
</p:tagLst>
</file>

<file path=ppt/tags/tag196.xml><?xml version="1.0" encoding="utf-8"?>
<p:tagLst xmlns:p="http://schemas.openxmlformats.org/presentationml/2006/main">
  <p:tag name="AS_UNIQUEID" val="683"/>
</p:tagLst>
</file>

<file path=ppt/tags/tag197.xml><?xml version="1.0" encoding="utf-8"?>
<p:tagLst xmlns:p="http://schemas.openxmlformats.org/presentationml/2006/main">
  <p:tag name="AS_UNIQUEID" val="684"/>
</p:tagLst>
</file>

<file path=ppt/tags/tag198.xml><?xml version="1.0" encoding="utf-8"?>
<p:tagLst xmlns:p="http://schemas.openxmlformats.org/presentationml/2006/main">
  <p:tag name="AS_UNIQUEID" val="685"/>
</p:tagLst>
</file>

<file path=ppt/tags/tag199.xml><?xml version="1.0" encoding="utf-8"?>
<p:tagLst xmlns:p="http://schemas.openxmlformats.org/presentationml/2006/main">
  <p:tag name="AS_UNIQUEID" val="686"/>
</p:tagLst>
</file>

<file path=ppt/tags/tag2.xml><?xml version="1.0" encoding="utf-8"?>
<p:tagLst xmlns:p="http://schemas.openxmlformats.org/presentationml/2006/main">
  <p:tag name="AS_UNIQUEID" val="490"/>
</p:tagLst>
</file>

<file path=ppt/tags/tag20.xml><?xml version="1.0" encoding="utf-8"?>
<p:tagLst xmlns:p="http://schemas.openxmlformats.org/presentationml/2006/main">
  <p:tag name="AS_UNIQUEID" val="508"/>
</p:tagLst>
</file>

<file path=ppt/tags/tag200.xml><?xml version="1.0" encoding="utf-8"?>
<p:tagLst xmlns:p="http://schemas.openxmlformats.org/presentationml/2006/main">
  <p:tag name="AS_UNIQUEID" val="687"/>
</p:tagLst>
</file>

<file path=ppt/tags/tag201.xml><?xml version="1.0" encoding="utf-8"?>
<p:tagLst xmlns:p="http://schemas.openxmlformats.org/presentationml/2006/main">
  <p:tag name="AS_UNIQUEID" val="688"/>
</p:tagLst>
</file>

<file path=ppt/tags/tag202.xml><?xml version="1.0" encoding="utf-8"?>
<p:tagLst xmlns:p="http://schemas.openxmlformats.org/presentationml/2006/main">
  <p:tag name="AS_UNIQUEID" val="689"/>
</p:tagLst>
</file>

<file path=ppt/tags/tag203.xml><?xml version="1.0" encoding="utf-8"?>
<p:tagLst xmlns:p="http://schemas.openxmlformats.org/presentationml/2006/main">
  <p:tag name="AS_UNIQUEID" val="690"/>
</p:tagLst>
</file>

<file path=ppt/tags/tag204.xml><?xml version="1.0" encoding="utf-8"?>
<p:tagLst xmlns:p="http://schemas.openxmlformats.org/presentationml/2006/main">
  <p:tag name="AS_UNIQUEID" val="691"/>
</p:tagLst>
</file>

<file path=ppt/tags/tag205.xml><?xml version="1.0" encoding="utf-8"?>
<p:tagLst xmlns:p="http://schemas.openxmlformats.org/presentationml/2006/main">
  <p:tag name="AS_UNIQUEID" val="692"/>
</p:tagLst>
</file>

<file path=ppt/tags/tag206.xml><?xml version="1.0" encoding="utf-8"?>
<p:tagLst xmlns:p="http://schemas.openxmlformats.org/presentationml/2006/main">
  <p:tag name="AS_UNIQUEID" val="693"/>
</p:tagLst>
</file>

<file path=ppt/tags/tag207.xml><?xml version="1.0" encoding="utf-8"?>
<p:tagLst xmlns:p="http://schemas.openxmlformats.org/presentationml/2006/main">
  <p:tag name="AS_UNIQUEID" val="694"/>
</p:tagLst>
</file>

<file path=ppt/tags/tag208.xml><?xml version="1.0" encoding="utf-8"?>
<p:tagLst xmlns:p="http://schemas.openxmlformats.org/presentationml/2006/main">
  <p:tag name="AS_UNIQUEID" val="695"/>
</p:tagLst>
</file>

<file path=ppt/tags/tag209.xml><?xml version="1.0" encoding="utf-8"?>
<p:tagLst xmlns:p="http://schemas.openxmlformats.org/presentationml/2006/main">
  <p:tag name="AS_UNIQUEID" val="696"/>
</p:tagLst>
</file>

<file path=ppt/tags/tag21.xml><?xml version="1.0" encoding="utf-8"?>
<p:tagLst xmlns:p="http://schemas.openxmlformats.org/presentationml/2006/main">
  <p:tag name="AS_UNIQUEID" val="509"/>
</p:tagLst>
</file>

<file path=ppt/tags/tag210.xml><?xml version="1.0" encoding="utf-8"?>
<p:tagLst xmlns:p="http://schemas.openxmlformats.org/presentationml/2006/main">
  <p:tag name="AS_UNIQUEID" val="697"/>
</p:tagLst>
</file>

<file path=ppt/tags/tag211.xml><?xml version="1.0" encoding="utf-8"?>
<p:tagLst xmlns:p="http://schemas.openxmlformats.org/presentationml/2006/main">
  <p:tag name="AS_UNIQUEID" val="698"/>
</p:tagLst>
</file>

<file path=ppt/tags/tag212.xml><?xml version="1.0" encoding="utf-8"?>
<p:tagLst xmlns:p="http://schemas.openxmlformats.org/presentationml/2006/main">
  <p:tag name="AS_UNIQUEID" val="699"/>
</p:tagLst>
</file>

<file path=ppt/tags/tag213.xml><?xml version="1.0" encoding="utf-8"?>
<p:tagLst xmlns:p="http://schemas.openxmlformats.org/presentationml/2006/main">
  <p:tag name="AS_UNIQUEID" val="700"/>
</p:tagLst>
</file>

<file path=ppt/tags/tag214.xml><?xml version="1.0" encoding="utf-8"?>
<p:tagLst xmlns:p="http://schemas.openxmlformats.org/presentationml/2006/main">
  <p:tag name="AS_UNIQUEID" val="701"/>
</p:tagLst>
</file>

<file path=ppt/tags/tag215.xml><?xml version="1.0" encoding="utf-8"?>
<p:tagLst xmlns:p="http://schemas.openxmlformats.org/presentationml/2006/main">
  <p:tag name="AS_UNIQUEID" val="702"/>
</p:tagLst>
</file>

<file path=ppt/tags/tag216.xml><?xml version="1.0" encoding="utf-8"?>
<p:tagLst xmlns:p="http://schemas.openxmlformats.org/presentationml/2006/main">
  <p:tag name="AS_UNIQUEID" val="703"/>
</p:tagLst>
</file>

<file path=ppt/tags/tag217.xml><?xml version="1.0" encoding="utf-8"?>
<p:tagLst xmlns:p="http://schemas.openxmlformats.org/presentationml/2006/main">
  <p:tag name="AS_UNIQUEID" val="704"/>
</p:tagLst>
</file>

<file path=ppt/tags/tag218.xml><?xml version="1.0" encoding="utf-8"?>
<p:tagLst xmlns:p="http://schemas.openxmlformats.org/presentationml/2006/main">
  <p:tag name="AS_UNIQUEID" val="705"/>
</p:tagLst>
</file>

<file path=ppt/tags/tag219.xml><?xml version="1.0" encoding="utf-8"?>
<p:tagLst xmlns:p="http://schemas.openxmlformats.org/presentationml/2006/main">
  <p:tag name="AS_UNIQUEID" val="706"/>
</p:tagLst>
</file>

<file path=ppt/tags/tag22.xml><?xml version="1.0" encoding="utf-8"?>
<p:tagLst xmlns:p="http://schemas.openxmlformats.org/presentationml/2006/main">
  <p:tag name="AS_UNIQUEID" val="510"/>
</p:tagLst>
</file>

<file path=ppt/tags/tag220.xml><?xml version="1.0" encoding="utf-8"?>
<p:tagLst xmlns:p="http://schemas.openxmlformats.org/presentationml/2006/main">
  <p:tag name="AS_UNIQUEID" val="707"/>
</p:tagLst>
</file>

<file path=ppt/tags/tag221.xml><?xml version="1.0" encoding="utf-8"?>
<p:tagLst xmlns:p="http://schemas.openxmlformats.org/presentationml/2006/main">
  <p:tag name="AS_UNIQUEID" val="708"/>
</p:tagLst>
</file>

<file path=ppt/tags/tag222.xml><?xml version="1.0" encoding="utf-8"?>
<p:tagLst xmlns:p="http://schemas.openxmlformats.org/presentationml/2006/main">
  <p:tag name="AS_UNIQUEID" val="709"/>
</p:tagLst>
</file>

<file path=ppt/tags/tag223.xml><?xml version="1.0" encoding="utf-8"?>
<p:tagLst xmlns:p="http://schemas.openxmlformats.org/presentationml/2006/main">
  <p:tag name="AS_UNIQUEID" val="710"/>
</p:tagLst>
</file>

<file path=ppt/tags/tag224.xml><?xml version="1.0" encoding="utf-8"?>
<p:tagLst xmlns:p="http://schemas.openxmlformats.org/presentationml/2006/main">
  <p:tag name="AS_UNIQUEID" val="711"/>
</p:tagLst>
</file>

<file path=ppt/tags/tag225.xml><?xml version="1.0" encoding="utf-8"?>
<p:tagLst xmlns:p="http://schemas.openxmlformats.org/presentationml/2006/main">
  <p:tag name="AS_UNIQUEID" val="712"/>
</p:tagLst>
</file>

<file path=ppt/tags/tag226.xml><?xml version="1.0" encoding="utf-8"?>
<p:tagLst xmlns:p="http://schemas.openxmlformats.org/presentationml/2006/main">
  <p:tag name="AS_UNIQUEID" val="713"/>
</p:tagLst>
</file>

<file path=ppt/tags/tag227.xml><?xml version="1.0" encoding="utf-8"?>
<p:tagLst xmlns:p="http://schemas.openxmlformats.org/presentationml/2006/main">
  <p:tag name="AS_UNIQUEID" val="714"/>
</p:tagLst>
</file>

<file path=ppt/tags/tag228.xml><?xml version="1.0" encoding="utf-8"?>
<p:tagLst xmlns:p="http://schemas.openxmlformats.org/presentationml/2006/main">
  <p:tag name="AS_UNIQUEID" val="715"/>
</p:tagLst>
</file>

<file path=ppt/tags/tag229.xml><?xml version="1.0" encoding="utf-8"?>
<p:tagLst xmlns:p="http://schemas.openxmlformats.org/presentationml/2006/main">
  <p:tag name="AS_UNIQUEID" val="716"/>
</p:tagLst>
</file>

<file path=ppt/tags/tag23.xml><?xml version="1.0" encoding="utf-8"?>
<p:tagLst xmlns:p="http://schemas.openxmlformats.org/presentationml/2006/main">
  <p:tag name="AS_UNIQUEID" val="511"/>
</p:tagLst>
</file>

<file path=ppt/tags/tag230.xml><?xml version="1.0" encoding="utf-8"?>
<p:tagLst xmlns:p="http://schemas.openxmlformats.org/presentationml/2006/main">
  <p:tag name="AS_UNIQUEID" val="717"/>
</p:tagLst>
</file>

<file path=ppt/tags/tag231.xml><?xml version="1.0" encoding="utf-8"?>
<p:tagLst xmlns:p="http://schemas.openxmlformats.org/presentationml/2006/main">
  <p:tag name="AS_UNIQUEID" val="718"/>
</p:tagLst>
</file>

<file path=ppt/tags/tag232.xml><?xml version="1.0" encoding="utf-8"?>
<p:tagLst xmlns:p="http://schemas.openxmlformats.org/presentationml/2006/main">
  <p:tag name="AS_UNIQUEID" val="719"/>
</p:tagLst>
</file>

<file path=ppt/tags/tag233.xml><?xml version="1.0" encoding="utf-8"?>
<p:tagLst xmlns:p="http://schemas.openxmlformats.org/presentationml/2006/main">
  <p:tag name="AS_UNIQUEID" val="720"/>
</p:tagLst>
</file>

<file path=ppt/tags/tag234.xml><?xml version="1.0" encoding="utf-8"?>
<p:tagLst xmlns:p="http://schemas.openxmlformats.org/presentationml/2006/main">
  <p:tag name="AS_UNIQUEID" val="721"/>
</p:tagLst>
</file>

<file path=ppt/tags/tag235.xml><?xml version="1.0" encoding="utf-8"?>
<p:tagLst xmlns:p="http://schemas.openxmlformats.org/presentationml/2006/main">
  <p:tag name="AS_UNIQUEID" val="722"/>
</p:tagLst>
</file>

<file path=ppt/tags/tag236.xml><?xml version="1.0" encoding="utf-8"?>
<p:tagLst xmlns:p="http://schemas.openxmlformats.org/presentationml/2006/main">
  <p:tag name="AS_UNIQUEID" val="723"/>
</p:tagLst>
</file>

<file path=ppt/tags/tag237.xml><?xml version="1.0" encoding="utf-8"?>
<p:tagLst xmlns:p="http://schemas.openxmlformats.org/presentationml/2006/main">
  <p:tag name="AS_UNIQUEID" val="724"/>
</p:tagLst>
</file>

<file path=ppt/tags/tag238.xml><?xml version="1.0" encoding="utf-8"?>
<p:tagLst xmlns:p="http://schemas.openxmlformats.org/presentationml/2006/main">
  <p:tag name="AS_UNIQUEID" val="725"/>
</p:tagLst>
</file>

<file path=ppt/tags/tag239.xml><?xml version="1.0" encoding="utf-8"?>
<p:tagLst xmlns:p="http://schemas.openxmlformats.org/presentationml/2006/main">
  <p:tag name="AS_UNIQUEID" val="726"/>
</p:tagLst>
</file>

<file path=ppt/tags/tag24.xml><?xml version="1.0" encoding="utf-8"?>
<p:tagLst xmlns:p="http://schemas.openxmlformats.org/presentationml/2006/main">
  <p:tag name="AS_UNIQUEID" val="512"/>
</p:tagLst>
</file>

<file path=ppt/tags/tag240.xml><?xml version="1.0" encoding="utf-8"?>
<p:tagLst xmlns:p="http://schemas.openxmlformats.org/presentationml/2006/main">
  <p:tag name="AS_UNIQUEID" val="727"/>
</p:tagLst>
</file>

<file path=ppt/tags/tag241.xml><?xml version="1.0" encoding="utf-8"?>
<p:tagLst xmlns:p="http://schemas.openxmlformats.org/presentationml/2006/main">
  <p:tag name="AS_UNIQUEID" val="728"/>
</p:tagLst>
</file>

<file path=ppt/tags/tag242.xml><?xml version="1.0" encoding="utf-8"?>
<p:tagLst xmlns:p="http://schemas.openxmlformats.org/presentationml/2006/main">
  <p:tag name="AS_UNIQUEID" val="729"/>
</p:tagLst>
</file>

<file path=ppt/tags/tag243.xml><?xml version="1.0" encoding="utf-8"?>
<p:tagLst xmlns:p="http://schemas.openxmlformats.org/presentationml/2006/main">
  <p:tag name="AS_UNIQUEID" val="730"/>
</p:tagLst>
</file>

<file path=ppt/tags/tag244.xml><?xml version="1.0" encoding="utf-8"?>
<p:tagLst xmlns:p="http://schemas.openxmlformats.org/presentationml/2006/main">
  <p:tag name="AS_UNIQUEID" val="731"/>
</p:tagLst>
</file>

<file path=ppt/tags/tag245.xml><?xml version="1.0" encoding="utf-8"?>
<p:tagLst xmlns:p="http://schemas.openxmlformats.org/presentationml/2006/main">
  <p:tag name="AS_UNIQUEID" val="732"/>
</p:tagLst>
</file>

<file path=ppt/tags/tag246.xml><?xml version="1.0" encoding="utf-8"?>
<p:tagLst xmlns:p="http://schemas.openxmlformats.org/presentationml/2006/main">
  <p:tag name="AS_UNIQUEID" val="733"/>
</p:tagLst>
</file>

<file path=ppt/tags/tag247.xml><?xml version="1.0" encoding="utf-8"?>
<p:tagLst xmlns:p="http://schemas.openxmlformats.org/presentationml/2006/main">
  <p:tag name="AS_UNIQUEID" val="734"/>
</p:tagLst>
</file>

<file path=ppt/tags/tag248.xml><?xml version="1.0" encoding="utf-8"?>
<p:tagLst xmlns:p="http://schemas.openxmlformats.org/presentationml/2006/main">
  <p:tag name="AS_UNIQUEID" val="735"/>
</p:tagLst>
</file>

<file path=ppt/tags/tag249.xml><?xml version="1.0" encoding="utf-8"?>
<p:tagLst xmlns:p="http://schemas.openxmlformats.org/presentationml/2006/main">
  <p:tag name="AS_UNIQUEID" val="736"/>
</p:tagLst>
</file>

<file path=ppt/tags/tag25.xml><?xml version="1.0" encoding="utf-8"?>
<p:tagLst xmlns:p="http://schemas.openxmlformats.org/presentationml/2006/main">
  <p:tag name="AS_UNIQUEID" val="513"/>
</p:tagLst>
</file>

<file path=ppt/tags/tag250.xml><?xml version="1.0" encoding="utf-8"?>
<p:tagLst xmlns:p="http://schemas.openxmlformats.org/presentationml/2006/main">
  <p:tag name="AS_UNIQUEID" val="737"/>
</p:tagLst>
</file>

<file path=ppt/tags/tag251.xml><?xml version="1.0" encoding="utf-8"?>
<p:tagLst xmlns:p="http://schemas.openxmlformats.org/presentationml/2006/main">
  <p:tag name="AS_UNIQUEID" val="738"/>
</p:tagLst>
</file>

<file path=ppt/tags/tag252.xml><?xml version="1.0" encoding="utf-8"?>
<p:tagLst xmlns:p="http://schemas.openxmlformats.org/presentationml/2006/main">
  <p:tag name="AS_UNIQUEID" val="739"/>
</p:tagLst>
</file>

<file path=ppt/tags/tag253.xml><?xml version="1.0" encoding="utf-8"?>
<p:tagLst xmlns:p="http://schemas.openxmlformats.org/presentationml/2006/main">
  <p:tag name="AS_UNIQUEID" val="740"/>
</p:tagLst>
</file>

<file path=ppt/tags/tag254.xml><?xml version="1.0" encoding="utf-8"?>
<p:tagLst xmlns:p="http://schemas.openxmlformats.org/presentationml/2006/main">
  <p:tag name="AS_UNIQUEID" val="741"/>
</p:tagLst>
</file>

<file path=ppt/tags/tag255.xml><?xml version="1.0" encoding="utf-8"?>
<p:tagLst xmlns:p="http://schemas.openxmlformats.org/presentationml/2006/main">
  <p:tag name="AS_UNIQUEID" val="742"/>
</p:tagLst>
</file>

<file path=ppt/tags/tag256.xml><?xml version="1.0" encoding="utf-8"?>
<p:tagLst xmlns:p="http://schemas.openxmlformats.org/presentationml/2006/main">
  <p:tag name="AS_UNIQUEID" val="743"/>
</p:tagLst>
</file>

<file path=ppt/tags/tag257.xml><?xml version="1.0" encoding="utf-8"?>
<p:tagLst xmlns:p="http://schemas.openxmlformats.org/presentationml/2006/main">
  <p:tag name="AS_UNIQUEID" val="744"/>
</p:tagLst>
</file>

<file path=ppt/tags/tag258.xml><?xml version="1.0" encoding="utf-8"?>
<p:tagLst xmlns:p="http://schemas.openxmlformats.org/presentationml/2006/main">
  <p:tag name="AS_UNIQUEID" val="745"/>
</p:tagLst>
</file>

<file path=ppt/tags/tag259.xml><?xml version="1.0" encoding="utf-8"?>
<p:tagLst xmlns:p="http://schemas.openxmlformats.org/presentationml/2006/main">
  <p:tag name="AS_UNIQUEID" val="746"/>
</p:tagLst>
</file>

<file path=ppt/tags/tag26.xml><?xml version="1.0" encoding="utf-8"?>
<p:tagLst xmlns:p="http://schemas.openxmlformats.org/presentationml/2006/main">
  <p:tag name="AS_UNIQUEID" val="514"/>
</p:tagLst>
</file>

<file path=ppt/tags/tag260.xml><?xml version="1.0" encoding="utf-8"?>
<p:tagLst xmlns:p="http://schemas.openxmlformats.org/presentationml/2006/main">
  <p:tag name="AS_UNIQUEID" val="747"/>
</p:tagLst>
</file>

<file path=ppt/tags/tag261.xml><?xml version="1.0" encoding="utf-8"?>
<p:tagLst xmlns:p="http://schemas.openxmlformats.org/presentationml/2006/main">
  <p:tag name="AS_UNIQUEID" val="748"/>
</p:tagLst>
</file>

<file path=ppt/tags/tag262.xml><?xml version="1.0" encoding="utf-8"?>
<p:tagLst xmlns:p="http://schemas.openxmlformats.org/presentationml/2006/main">
  <p:tag name="AS_UNIQUEID" val="749"/>
</p:tagLst>
</file>

<file path=ppt/tags/tag263.xml><?xml version="1.0" encoding="utf-8"?>
<p:tagLst xmlns:p="http://schemas.openxmlformats.org/presentationml/2006/main">
  <p:tag name="AS_UNIQUEID" val="750"/>
</p:tagLst>
</file>

<file path=ppt/tags/tag264.xml><?xml version="1.0" encoding="utf-8"?>
<p:tagLst xmlns:p="http://schemas.openxmlformats.org/presentationml/2006/main">
  <p:tag name="AS_UNIQUEID" val="751"/>
</p:tagLst>
</file>

<file path=ppt/tags/tag265.xml><?xml version="1.0" encoding="utf-8"?>
<p:tagLst xmlns:p="http://schemas.openxmlformats.org/presentationml/2006/main">
  <p:tag name="AS_UNIQUEID" val="752"/>
</p:tagLst>
</file>

<file path=ppt/tags/tag266.xml><?xml version="1.0" encoding="utf-8"?>
<p:tagLst xmlns:p="http://schemas.openxmlformats.org/presentationml/2006/main">
  <p:tag name="AS_UNIQUEID" val="753"/>
</p:tagLst>
</file>

<file path=ppt/tags/tag267.xml><?xml version="1.0" encoding="utf-8"?>
<p:tagLst xmlns:p="http://schemas.openxmlformats.org/presentationml/2006/main">
  <p:tag name="AS_UNIQUEID" val="754"/>
</p:tagLst>
</file>

<file path=ppt/tags/tag268.xml><?xml version="1.0" encoding="utf-8"?>
<p:tagLst xmlns:p="http://schemas.openxmlformats.org/presentationml/2006/main">
  <p:tag name="AS_UNIQUEID" val="755"/>
</p:tagLst>
</file>

<file path=ppt/tags/tag269.xml><?xml version="1.0" encoding="utf-8"?>
<p:tagLst xmlns:p="http://schemas.openxmlformats.org/presentationml/2006/main">
  <p:tag name="AS_UNIQUEID" val="756"/>
</p:tagLst>
</file>

<file path=ppt/tags/tag27.xml><?xml version="1.0" encoding="utf-8"?>
<p:tagLst xmlns:p="http://schemas.openxmlformats.org/presentationml/2006/main">
  <p:tag name="AS_UNIQUEID" val="515"/>
</p:tagLst>
</file>

<file path=ppt/tags/tag270.xml><?xml version="1.0" encoding="utf-8"?>
<p:tagLst xmlns:p="http://schemas.openxmlformats.org/presentationml/2006/main">
  <p:tag name="AS_UNIQUEID" val="757"/>
</p:tagLst>
</file>

<file path=ppt/tags/tag271.xml><?xml version="1.0" encoding="utf-8"?>
<p:tagLst xmlns:p="http://schemas.openxmlformats.org/presentationml/2006/main">
  <p:tag name="AS_UNIQUEID" val="758"/>
</p:tagLst>
</file>

<file path=ppt/tags/tag272.xml><?xml version="1.0" encoding="utf-8"?>
<p:tagLst xmlns:p="http://schemas.openxmlformats.org/presentationml/2006/main">
  <p:tag name="AS_UNIQUEID" val="759"/>
</p:tagLst>
</file>

<file path=ppt/tags/tag273.xml><?xml version="1.0" encoding="utf-8"?>
<p:tagLst xmlns:p="http://schemas.openxmlformats.org/presentationml/2006/main">
  <p:tag name="AS_UNIQUEID" val="760"/>
</p:tagLst>
</file>

<file path=ppt/tags/tag274.xml><?xml version="1.0" encoding="utf-8"?>
<p:tagLst xmlns:p="http://schemas.openxmlformats.org/presentationml/2006/main">
  <p:tag name="AS_UNIQUEID" val="761"/>
</p:tagLst>
</file>

<file path=ppt/tags/tag275.xml><?xml version="1.0" encoding="utf-8"?>
<p:tagLst xmlns:p="http://schemas.openxmlformats.org/presentationml/2006/main">
  <p:tag name="AS_UNIQUEID" val="762"/>
</p:tagLst>
</file>

<file path=ppt/tags/tag276.xml><?xml version="1.0" encoding="utf-8"?>
<p:tagLst xmlns:p="http://schemas.openxmlformats.org/presentationml/2006/main">
  <p:tag name="AS_UNIQUEID" val="763"/>
</p:tagLst>
</file>

<file path=ppt/tags/tag277.xml><?xml version="1.0" encoding="utf-8"?>
<p:tagLst xmlns:p="http://schemas.openxmlformats.org/presentationml/2006/main">
  <p:tag name="AS_UNIQUEID" val="764"/>
</p:tagLst>
</file>

<file path=ppt/tags/tag278.xml><?xml version="1.0" encoding="utf-8"?>
<p:tagLst xmlns:p="http://schemas.openxmlformats.org/presentationml/2006/main">
  <p:tag name="AS_UNIQUEID" val="765"/>
</p:tagLst>
</file>

<file path=ppt/tags/tag279.xml><?xml version="1.0" encoding="utf-8"?>
<p:tagLst xmlns:p="http://schemas.openxmlformats.org/presentationml/2006/main">
  <p:tag name="AS_UNIQUEID" val="766"/>
</p:tagLst>
</file>

<file path=ppt/tags/tag28.xml><?xml version="1.0" encoding="utf-8"?>
<p:tagLst xmlns:p="http://schemas.openxmlformats.org/presentationml/2006/main">
  <p:tag name="AS_UNIQUEID" val="516"/>
</p:tagLst>
</file>

<file path=ppt/tags/tag280.xml><?xml version="1.0" encoding="utf-8"?>
<p:tagLst xmlns:p="http://schemas.openxmlformats.org/presentationml/2006/main">
  <p:tag name="AS_UNIQUEID" val="767"/>
</p:tagLst>
</file>

<file path=ppt/tags/tag281.xml><?xml version="1.0" encoding="utf-8"?>
<p:tagLst xmlns:p="http://schemas.openxmlformats.org/presentationml/2006/main">
  <p:tag name="AS_UNIQUEID" val="768"/>
</p:tagLst>
</file>

<file path=ppt/tags/tag282.xml><?xml version="1.0" encoding="utf-8"?>
<p:tagLst xmlns:p="http://schemas.openxmlformats.org/presentationml/2006/main">
  <p:tag name="AS_UNIQUEID" val="769"/>
</p:tagLst>
</file>

<file path=ppt/tags/tag283.xml><?xml version="1.0" encoding="utf-8"?>
<p:tagLst xmlns:p="http://schemas.openxmlformats.org/presentationml/2006/main">
  <p:tag name="AS_UNIQUEID" val="770"/>
</p:tagLst>
</file>

<file path=ppt/tags/tag284.xml><?xml version="1.0" encoding="utf-8"?>
<p:tagLst xmlns:p="http://schemas.openxmlformats.org/presentationml/2006/main">
  <p:tag name="AS_UNIQUEID" val="771"/>
</p:tagLst>
</file>

<file path=ppt/tags/tag285.xml><?xml version="1.0" encoding="utf-8"?>
<p:tagLst xmlns:p="http://schemas.openxmlformats.org/presentationml/2006/main">
  <p:tag name="AS_UNIQUEID" val="772"/>
</p:tagLst>
</file>

<file path=ppt/tags/tag286.xml><?xml version="1.0" encoding="utf-8"?>
<p:tagLst xmlns:p="http://schemas.openxmlformats.org/presentationml/2006/main">
  <p:tag name="AS_UNIQUEID" val="773"/>
</p:tagLst>
</file>

<file path=ppt/tags/tag287.xml><?xml version="1.0" encoding="utf-8"?>
<p:tagLst xmlns:p="http://schemas.openxmlformats.org/presentationml/2006/main">
  <p:tag name="AS_UNIQUEID" val="774"/>
</p:tagLst>
</file>

<file path=ppt/tags/tag288.xml><?xml version="1.0" encoding="utf-8"?>
<p:tagLst xmlns:p="http://schemas.openxmlformats.org/presentationml/2006/main">
  <p:tag name="AS_UNIQUEID" val="775"/>
</p:tagLst>
</file>

<file path=ppt/tags/tag289.xml><?xml version="1.0" encoding="utf-8"?>
<p:tagLst xmlns:p="http://schemas.openxmlformats.org/presentationml/2006/main">
  <p:tag name="AS_UNIQUEID" val="776"/>
</p:tagLst>
</file>

<file path=ppt/tags/tag29.xml><?xml version="1.0" encoding="utf-8"?>
<p:tagLst xmlns:p="http://schemas.openxmlformats.org/presentationml/2006/main">
  <p:tag name="AS_UNIQUEID" val="517"/>
</p:tagLst>
</file>

<file path=ppt/tags/tag290.xml><?xml version="1.0" encoding="utf-8"?>
<p:tagLst xmlns:p="http://schemas.openxmlformats.org/presentationml/2006/main">
  <p:tag name="AS_UNIQUEID" val="777"/>
</p:tagLst>
</file>

<file path=ppt/tags/tag291.xml><?xml version="1.0" encoding="utf-8"?>
<p:tagLst xmlns:p="http://schemas.openxmlformats.org/presentationml/2006/main">
  <p:tag name="AS_UNIQUEID" val="778"/>
</p:tagLst>
</file>

<file path=ppt/tags/tag292.xml><?xml version="1.0" encoding="utf-8"?>
<p:tagLst xmlns:p="http://schemas.openxmlformats.org/presentationml/2006/main">
  <p:tag name="AS_UNIQUEID" val="779"/>
</p:tagLst>
</file>

<file path=ppt/tags/tag293.xml><?xml version="1.0" encoding="utf-8"?>
<p:tagLst xmlns:p="http://schemas.openxmlformats.org/presentationml/2006/main">
  <p:tag name="AS_UNIQUEID" val="780"/>
</p:tagLst>
</file>

<file path=ppt/tags/tag294.xml><?xml version="1.0" encoding="utf-8"?>
<p:tagLst xmlns:p="http://schemas.openxmlformats.org/presentationml/2006/main">
  <p:tag name="AS_UNIQUEID" val="781"/>
</p:tagLst>
</file>

<file path=ppt/tags/tag295.xml><?xml version="1.0" encoding="utf-8"?>
<p:tagLst xmlns:p="http://schemas.openxmlformats.org/presentationml/2006/main">
  <p:tag name="AS_UNIQUEID" val="782"/>
</p:tagLst>
</file>

<file path=ppt/tags/tag296.xml><?xml version="1.0" encoding="utf-8"?>
<p:tagLst xmlns:p="http://schemas.openxmlformats.org/presentationml/2006/main">
  <p:tag name="AS_UNIQUEID" val="783"/>
</p:tagLst>
</file>

<file path=ppt/tags/tag297.xml><?xml version="1.0" encoding="utf-8"?>
<p:tagLst xmlns:p="http://schemas.openxmlformats.org/presentationml/2006/main">
  <p:tag name="AS_UNIQUEID" val="784"/>
</p:tagLst>
</file>

<file path=ppt/tags/tag298.xml><?xml version="1.0" encoding="utf-8"?>
<p:tagLst xmlns:p="http://schemas.openxmlformats.org/presentationml/2006/main">
  <p:tag name="AS_UNIQUEID" val="785"/>
</p:tagLst>
</file>

<file path=ppt/tags/tag299.xml><?xml version="1.0" encoding="utf-8"?>
<p:tagLst xmlns:p="http://schemas.openxmlformats.org/presentationml/2006/main">
  <p:tag name="AS_UNIQUEID" val="786"/>
</p:tagLst>
</file>

<file path=ppt/tags/tag3.xml><?xml version="1.0" encoding="utf-8"?>
<p:tagLst xmlns:p="http://schemas.openxmlformats.org/presentationml/2006/main">
  <p:tag name="AS_UNIQUEID" val="491"/>
</p:tagLst>
</file>

<file path=ppt/tags/tag30.xml><?xml version="1.0" encoding="utf-8"?>
<p:tagLst xmlns:p="http://schemas.openxmlformats.org/presentationml/2006/main">
  <p:tag name="AS_UNIQUEID" val="518"/>
</p:tagLst>
</file>

<file path=ppt/tags/tag300.xml><?xml version="1.0" encoding="utf-8"?>
<p:tagLst xmlns:p="http://schemas.openxmlformats.org/presentationml/2006/main">
  <p:tag name="AS_UNIQUEID" val="787"/>
</p:tagLst>
</file>

<file path=ppt/tags/tag301.xml><?xml version="1.0" encoding="utf-8"?>
<p:tagLst xmlns:p="http://schemas.openxmlformats.org/presentationml/2006/main">
  <p:tag name="AS_UNIQUEID" val="788"/>
</p:tagLst>
</file>

<file path=ppt/tags/tag302.xml><?xml version="1.0" encoding="utf-8"?>
<p:tagLst xmlns:p="http://schemas.openxmlformats.org/presentationml/2006/main">
  <p:tag name="AS_UNIQUEID" val="789"/>
</p:tagLst>
</file>

<file path=ppt/tags/tag303.xml><?xml version="1.0" encoding="utf-8"?>
<p:tagLst xmlns:p="http://schemas.openxmlformats.org/presentationml/2006/main">
  <p:tag name="AS_UNIQUEID" val="790"/>
</p:tagLst>
</file>

<file path=ppt/tags/tag304.xml><?xml version="1.0" encoding="utf-8"?>
<p:tagLst xmlns:p="http://schemas.openxmlformats.org/presentationml/2006/main">
  <p:tag name="AS_UNIQUEID" val="791"/>
</p:tagLst>
</file>

<file path=ppt/tags/tag305.xml><?xml version="1.0" encoding="utf-8"?>
<p:tagLst xmlns:p="http://schemas.openxmlformats.org/presentationml/2006/main">
  <p:tag name="AS_UNIQUEID" val="792"/>
</p:tagLst>
</file>

<file path=ppt/tags/tag306.xml><?xml version="1.0" encoding="utf-8"?>
<p:tagLst xmlns:p="http://schemas.openxmlformats.org/presentationml/2006/main">
  <p:tag name="AS_UNIQUEID" val="793"/>
</p:tagLst>
</file>

<file path=ppt/tags/tag307.xml><?xml version="1.0" encoding="utf-8"?>
<p:tagLst xmlns:p="http://schemas.openxmlformats.org/presentationml/2006/main">
  <p:tag name="AS_UNIQUEID" val="794"/>
</p:tagLst>
</file>

<file path=ppt/tags/tag308.xml><?xml version="1.0" encoding="utf-8"?>
<p:tagLst xmlns:p="http://schemas.openxmlformats.org/presentationml/2006/main">
  <p:tag name="AS_UNIQUEID" val="795"/>
</p:tagLst>
</file>

<file path=ppt/tags/tag309.xml><?xml version="1.0" encoding="utf-8"?>
<p:tagLst xmlns:p="http://schemas.openxmlformats.org/presentationml/2006/main">
  <p:tag name="AS_UNIQUEID" val="796"/>
</p:tagLst>
</file>

<file path=ppt/tags/tag31.xml><?xml version="1.0" encoding="utf-8"?>
<p:tagLst xmlns:p="http://schemas.openxmlformats.org/presentationml/2006/main">
  <p:tag name="AS_UNIQUEID" val="519"/>
</p:tagLst>
</file>

<file path=ppt/tags/tag310.xml><?xml version="1.0" encoding="utf-8"?>
<p:tagLst xmlns:p="http://schemas.openxmlformats.org/presentationml/2006/main">
  <p:tag name="AS_UNIQUEID" val="797"/>
</p:tagLst>
</file>

<file path=ppt/tags/tag311.xml><?xml version="1.0" encoding="utf-8"?>
<p:tagLst xmlns:p="http://schemas.openxmlformats.org/presentationml/2006/main">
  <p:tag name="AS_UNIQUEID" val="798"/>
</p:tagLst>
</file>

<file path=ppt/tags/tag312.xml><?xml version="1.0" encoding="utf-8"?>
<p:tagLst xmlns:p="http://schemas.openxmlformats.org/presentationml/2006/main">
  <p:tag name="AS_UNIQUEID" val="799"/>
</p:tagLst>
</file>

<file path=ppt/tags/tag313.xml><?xml version="1.0" encoding="utf-8"?>
<p:tagLst xmlns:p="http://schemas.openxmlformats.org/presentationml/2006/main">
  <p:tag name="AS_UNIQUEID" val="800"/>
</p:tagLst>
</file>

<file path=ppt/tags/tag314.xml><?xml version="1.0" encoding="utf-8"?>
<p:tagLst xmlns:p="http://schemas.openxmlformats.org/presentationml/2006/main">
  <p:tag name="AS_UNIQUEID" val="801"/>
</p:tagLst>
</file>

<file path=ppt/tags/tag315.xml><?xml version="1.0" encoding="utf-8"?>
<p:tagLst xmlns:p="http://schemas.openxmlformats.org/presentationml/2006/main">
  <p:tag name="AS_UNIQUEID" val="802"/>
</p:tagLst>
</file>

<file path=ppt/tags/tag316.xml><?xml version="1.0" encoding="utf-8"?>
<p:tagLst xmlns:p="http://schemas.openxmlformats.org/presentationml/2006/main">
  <p:tag name="AS_UNIQUEID" val="803"/>
</p:tagLst>
</file>

<file path=ppt/tags/tag317.xml><?xml version="1.0" encoding="utf-8"?>
<p:tagLst xmlns:p="http://schemas.openxmlformats.org/presentationml/2006/main">
  <p:tag name="AS_UNIQUEID" val="804"/>
</p:tagLst>
</file>

<file path=ppt/tags/tag318.xml><?xml version="1.0" encoding="utf-8"?>
<p:tagLst xmlns:p="http://schemas.openxmlformats.org/presentationml/2006/main">
  <p:tag name="AS_UNIQUEID" val="805"/>
</p:tagLst>
</file>

<file path=ppt/tags/tag319.xml><?xml version="1.0" encoding="utf-8"?>
<p:tagLst xmlns:p="http://schemas.openxmlformats.org/presentationml/2006/main">
  <p:tag name="AS_UNIQUEID" val="806"/>
</p:tagLst>
</file>

<file path=ppt/tags/tag32.xml><?xml version="1.0" encoding="utf-8"?>
<p:tagLst xmlns:p="http://schemas.openxmlformats.org/presentationml/2006/main">
  <p:tag name="AS_UNIQUEID" val="520"/>
</p:tagLst>
</file>

<file path=ppt/tags/tag320.xml><?xml version="1.0" encoding="utf-8"?>
<p:tagLst xmlns:p="http://schemas.openxmlformats.org/presentationml/2006/main">
  <p:tag name="AS_UNIQUEID" val="807"/>
</p:tagLst>
</file>

<file path=ppt/tags/tag321.xml><?xml version="1.0" encoding="utf-8"?>
<p:tagLst xmlns:p="http://schemas.openxmlformats.org/presentationml/2006/main">
  <p:tag name="AS_UNIQUEID" val="808"/>
</p:tagLst>
</file>

<file path=ppt/tags/tag322.xml><?xml version="1.0" encoding="utf-8"?>
<p:tagLst xmlns:p="http://schemas.openxmlformats.org/presentationml/2006/main">
  <p:tag name="AS_UNIQUEID" val="809"/>
</p:tagLst>
</file>

<file path=ppt/tags/tag323.xml><?xml version="1.0" encoding="utf-8"?>
<p:tagLst xmlns:p="http://schemas.openxmlformats.org/presentationml/2006/main">
  <p:tag name="AS_UNIQUEID" val="810"/>
</p:tagLst>
</file>

<file path=ppt/tags/tag324.xml><?xml version="1.0" encoding="utf-8"?>
<p:tagLst xmlns:p="http://schemas.openxmlformats.org/presentationml/2006/main">
  <p:tag name="AS_UNIQUEID" val="811"/>
</p:tagLst>
</file>

<file path=ppt/tags/tag325.xml><?xml version="1.0" encoding="utf-8"?>
<p:tagLst xmlns:p="http://schemas.openxmlformats.org/presentationml/2006/main">
  <p:tag name="AS_UNIQUEID" val="812"/>
</p:tagLst>
</file>

<file path=ppt/tags/tag326.xml><?xml version="1.0" encoding="utf-8"?>
<p:tagLst xmlns:p="http://schemas.openxmlformats.org/presentationml/2006/main">
  <p:tag name="AS_UNIQUEID" val="813"/>
</p:tagLst>
</file>

<file path=ppt/tags/tag327.xml><?xml version="1.0" encoding="utf-8"?>
<p:tagLst xmlns:p="http://schemas.openxmlformats.org/presentationml/2006/main">
  <p:tag name="AS_UNIQUEID" val="814"/>
</p:tagLst>
</file>

<file path=ppt/tags/tag328.xml><?xml version="1.0" encoding="utf-8"?>
<p:tagLst xmlns:p="http://schemas.openxmlformats.org/presentationml/2006/main">
  <p:tag name="AS_UNIQUEID" val="815"/>
</p:tagLst>
</file>

<file path=ppt/tags/tag329.xml><?xml version="1.0" encoding="utf-8"?>
<p:tagLst xmlns:p="http://schemas.openxmlformats.org/presentationml/2006/main">
  <p:tag name="AS_UNIQUEID" val="816"/>
</p:tagLst>
</file>

<file path=ppt/tags/tag33.xml><?xml version="1.0" encoding="utf-8"?>
<p:tagLst xmlns:p="http://schemas.openxmlformats.org/presentationml/2006/main">
  <p:tag name="AS_UNIQUEID" val="521"/>
</p:tagLst>
</file>

<file path=ppt/tags/tag330.xml><?xml version="1.0" encoding="utf-8"?>
<p:tagLst xmlns:p="http://schemas.openxmlformats.org/presentationml/2006/main">
  <p:tag name="AS_UNIQUEID" val="817"/>
</p:tagLst>
</file>

<file path=ppt/tags/tag331.xml><?xml version="1.0" encoding="utf-8"?>
<p:tagLst xmlns:p="http://schemas.openxmlformats.org/presentationml/2006/main">
  <p:tag name="AS_UNIQUEID" val="818"/>
</p:tagLst>
</file>

<file path=ppt/tags/tag332.xml><?xml version="1.0" encoding="utf-8"?>
<p:tagLst xmlns:p="http://schemas.openxmlformats.org/presentationml/2006/main">
  <p:tag name="AS_UNIQUEID" val="819"/>
</p:tagLst>
</file>

<file path=ppt/tags/tag333.xml><?xml version="1.0" encoding="utf-8"?>
<p:tagLst xmlns:p="http://schemas.openxmlformats.org/presentationml/2006/main">
  <p:tag name="AS_UNIQUEID" val="820"/>
</p:tagLst>
</file>

<file path=ppt/tags/tag334.xml><?xml version="1.0" encoding="utf-8"?>
<p:tagLst xmlns:p="http://schemas.openxmlformats.org/presentationml/2006/main">
  <p:tag name="AS_UNIQUEID" val="821"/>
</p:tagLst>
</file>

<file path=ppt/tags/tag335.xml><?xml version="1.0" encoding="utf-8"?>
<p:tagLst xmlns:p="http://schemas.openxmlformats.org/presentationml/2006/main">
  <p:tag name="AS_UNIQUEID" val="822"/>
</p:tagLst>
</file>

<file path=ppt/tags/tag336.xml><?xml version="1.0" encoding="utf-8"?>
<p:tagLst xmlns:p="http://schemas.openxmlformats.org/presentationml/2006/main">
  <p:tag name="AS_UNIQUEID" val="823"/>
</p:tagLst>
</file>

<file path=ppt/tags/tag337.xml><?xml version="1.0" encoding="utf-8"?>
<p:tagLst xmlns:p="http://schemas.openxmlformats.org/presentationml/2006/main">
  <p:tag name="AS_UNIQUEID" val="824"/>
</p:tagLst>
</file>

<file path=ppt/tags/tag338.xml><?xml version="1.0" encoding="utf-8"?>
<p:tagLst xmlns:p="http://schemas.openxmlformats.org/presentationml/2006/main">
  <p:tag name="AS_UNIQUEID" val="825"/>
</p:tagLst>
</file>

<file path=ppt/tags/tag339.xml><?xml version="1.0" encoding="utf-8"?>
<p:tagLst xmlns:p="http://schemas.openxmlformats.org/presentationml/2006/main">
  <p:tag name="AS_UNIQUEID" val="826"/>
</p:tagLst>
</file>

<file path=ppt/tags/tag34.xml><?xml version="1.0" encoding="utf-8"?>
<p:tagLst xmlns:p="http://schemas.openxmlformats.org/presentationml/2006/main">
  <p:tag name="AS_UNIQUEID" val="522"/>
</p:tagLst>
</file>

<file path=ppt/tags/tag340.xml><?xml version="1.0" encoding="utf-8"?>
<p:tagLst xmlns:p="http://schemas.openxmlformats.org/presentationml/2006/main">
  <p:tag name="AS_UNIQUEID" val="827"/>
</p:tagLst>
</file>

<file path=ppt/tags/tag341.xml><?xml version="1.0" encoding="utf-8"?>
<p:tagLst xmlns:p="http://schemas.openxmlformats.org/presentationml/2006/main">
  <p:tag name="AS_UNIQUEID" val="828"/>
</p:tagLst>
</file>

<file path=ppt/tags/tag342.xml><?xml version="1.0" encoding="utf-8"?>
<p:tagLst xmlns:p="http://schemas.openxmlformats.org/presentationml/2006/main">
  <p:tag name="AS_UNIQUEID" val="829"/>
</p:tagLst>
</file>

<file path=ppt/tags/tag343.xml><?xml version="1.0" encoding="utf-8"?>
<p:tagLst xmlns:p="http://schemas.openxmlformats.org/presentationml/2006/main">
  <p:tag name="AS_UNIQUEID" val="830"/>
</p:tagLst>
</file>

<file path=ppt/tags/tag344.xml><?xml version="1.0" encoding="utf-8"?>
<p:tagLst xmlns:p="http://schemas.openxmlformats.org/presentationml/2006/main">
  <p:tag name="AS_UNIQUEID" val="831"/>
</p:tagLst>
</file>

<file path=ppt/tags/tag345.xml><?xml version="1.0" encoding="utf-8"?>
<p:tagLst xmlns:p="http://schemas.openxmlformats.org/presentationml/2006/main">
  <p:tag name="AS_UNIQUEID" val="832"/>
</p:tagLst>
</file>

<file path=ppt/tags/tag346.xml><?xml version="1.0" encoding="utf-8"?>
<p:tagLst xmlns:p="http://schemas.openxmlformats.org/presentationml/2006/main">
  <p:tag name="AS_UNIQUEID" val="833"/>
</p:tagLst>
</file>

<file path=ppt/tags/tag347.xml><?xml version="1.0" encoding="utf-8"?>
<p:tagLst xmlns:p="http://schemas.openxmlformats.org/presentationml/2006/main">
  <p:tag name="AS_UNIQUEID" val="834"/>
</p:tagLst>
</file>

<file path=ppt/tags/tag348.xml><?xml version="1.0" encoding="utf-8"?>
<p:tagLst xmlns:p="http://schemas.openxmlformats.org/presentationml/2006/main">
  <p:tag name="AS_UNIQUEID" val="835"/>
</p:tagLst>
</file>

<file path=ppt/tags/tag349.xml><?xml version="1.0" encoding="utf-8"?>
<p:tagLst xmlns:p="http://schemas.openxmlformats.org/presentationml/2006/main">
  <p:tag name="AS_UNIQUEID" val="836"/>
</p:tagLst>
</file>

<file path=ppt/tags/tag35.xml><?xml version="1.0" encoding="utf-8"?>
<p:tagLst xmlns:p="http://schemas.openxmlformats.org/presentationml/2006/main">
  <p:tag name="AS_UNIQUEID" val="523"/>
</p:tagLst>
</file>

<file path=ppt/tags/tag350.xml><?xml version="1.0" encoding="utf-8"?>
<p:tagLst xmlns:p="http://schemas.openxmlformats.org/presentationml/2006/main">
  <p:tag name="AS_UNIQUEID" val="837"/>
</p:tagLst>
</file>

<file path=ppt/tags/tag351.xml><?xml version="1.0" encoding="utf-8"?>
<p:tagLst xmlns:p="http://schemas.openxmlformats.org/presentationml/2006/main">
  <p:tag name="AS_UNIQUEID" val="838"/>
</p:tagLst>
</file>

<file path=ppt/tags/tag352.xml><?xml version="1.0" encoding="utf-8"?>
<p:tagLst xmlns:p="http://schemas.openxmlformats.org/presentationml/2006/main">
  <p:tag name="AS_UNIQUEID" val="839"/>
</p:tagLst>
</file>

<file path=ppt/tags/tag353.xml><?xml version="1.0" encoding="utf-8"?>
<p:tagLst xmlns:p="http://schemas.openxmlformats.org/presentationml/2006/main">
  <p:tag name="AS_UNIQUEID" val="840"/>
</p:tagLst>
</file>

<file path=ppt/tags/tag354.xml><?xml version="1.0" encoding="utf-8"?>
<p:tagLst xmlns:p="http://schemas.openxmlformats.org/presentationml/2006/main">
  <p:tag name="AS_UNIQUEID" val="841"/>
</p:tagLst>
</file>

<file path=ppt/tags/tag355.xml><?xml version="1.0" encoding="utf-8"?>
<p:tagLst xmlns:p="http://schemas.openxmlformats.org/presentationml/2006/main">
  <p:tag name="AS_UNIQUEID" val="842"/>
</p:tagLst>
</file>

<file path=ppt/tags/tag356.xml><?xml version="1.0" encoding="utf-8"?>
<p:tagLst xmlns:p="http://schemas.openxmlformats.org/presentationml/2006/main">
  <p:tag name="AS_UNIQUEID" val="843"/>
</p:tagLst>
</file>

<file path=ppt/tags/tag357.xml><?xml version="1.0" encoding="utf-8"?>
<p:tagLst xmlns:p="http://schemas.openxmlformats.org/presentationml/2006/main">
  <p:tag name="AS_UNIQUEID" val="844"/>
</p:tagLst>
</file>

<file path=ppt/tags/tag358.xml><?xml version="1.0" encoding="utf-8"?>
<p:tagLst xmlns:p="http://schemas.openxmlformats.org/presentationml/2006/main">
  <p:tag name="AS_UNIQUEID" val="845"/>
</p:tagLst>
</file>

<file path=ppt/tags/tag359.xml><?xml version="1.0" encoding="utf-8"?>
<p:tagLst xmlns:p="http://schemas.openxmlformats.org/presentationml/2006/main">
  <p:tag name="AS_UNIQUEID" val="846"/>
</p:tagLst>
</file>

<file path=ppt/tags/tag36.xml><?xml version="1.0" encoding="utf-8"?>
<p:tagLst xmlns:p="http://schemas.openxmlformats.org/presentationml/2006/main">
  <p:tag name="AS_UNIQUEID" val="524"/>
</p:tagLst>
</file>

<file path=ppt/tags/tag360.xml><?xml version="1.0" encoding="utf-8"?>
<p:tagLst xmlns:p="http://schemas.openxmlformats.org/presentationml/2006/main">
  <p:tag name="AS_UNIQUEID" val="847"/>
</p:tagLst>
</file>

<file path=ppt/tags/tag361.xml><?xml version="1.0" encoding="utf-8"?>
<p:tagLst xmlns:p="http://schemas.openxmlformats.org/presentationml/2006/main">
  <p:tag name="AS_UNIQUEID" val="848"/>
</p:tagLst>
</file>

<file path=ppt/tags/tag362.xml><?xml version="1.0" encoding="utf-8"?>
<p:tagLst xmlns:p="http://schemas.openxmlformats.org/presentationml/2006/main">
  <p:tag name="AS_UNIQUEID" val="849"/>
</p:tagLst>
</file>

<file path=ppt/tags/tag363.xml><?xml version="1.0" encoding="utf-8"?>
<p:tagLst xmlns:p="http://schemas.openxmlformats.org/presentationml/2006/main">
  <p:tag name="AS_UNIQUEID" val="850"/>
</p:tagLst>
</file>

<file path=ppt/tags/tag364.xml><?xml version="1.0" encoding="utf-8"?>
<p:tagLst xmlns:p="http://schemas.openxmlformats.org/presentationml/2006/main">
  <p:tag name="AS_UNIQUEID" val="851"/>
</p:tagLst>
</file>

<file path=ppt/tags/tag365.xml><?xml version="1.0" encoding="utf-8"?>
<p:tagLst xmlns:p="http://schemas.openxmlformats.org/presentationml/2006/main">
  <p:tag name="AS_UNIQUEID" val="852"/>
</p:tagLst>
</file>

<file path=ppt/tags/tag366.xml><?xml version="1.0" encoding="utf-8"?>
<p:tagLst xmlns:p="http://schemas.openxmlformats.org/presentationml/2006/main">
  <p:tag name="AS_UNIQUEID" val="853"/>
</p:tagLst>
</file>

<file path=ppt/tags/tag367.xml><?xml version="1.0" encoding="utf-8"?>
<p:tagLst xmlns:p="http://schemas.openxmlformats.org/presentationml/2006/main">
  <p:tag name="AS_UNIQUEID" val="854"/>
</p:tagLst>
</file>

<file path=ppt/tags/tag368.xml><?xml version="1.0" encoding="utf-8"?>
<p:tagLst xmlns:p="http://schemas.openxmlformats.org/presentationml/2006/main">
  <p:tag name="AS_UNIQUEID" val="855"/>
</p:tagLst>
</file>

<file path=ppt/tags/tag369.xml><?xml version="1.0" encoding="utf-8"?>
<p:tagLst xmlns:p="http://schemas.openxmlformats.org/presentationml/2006/main">
  <p:tag name="AS_UNIQUEID" val="856"/>
</p:tagLst>
</file>

<file path=ppt/tags/tag37.xml><?xml version="1.0" encoding="utf-8"?>
<p:tagLst xmlns:p="http://schemas.openxmlformats.org/presentationml/2006/main">
  <p:tag name="AS_UNIQUEID" val="525"/>
</p:tagLst>
</file>

<file path=ppt/tags/tag370.xml><?xml version="1.0" encoding="utf-8"?>
<p:tagLst xmlns:p="http://schemas.openxmlformats.org/presentationml/2006/main">
  <p:tag name="AS_UNIQUEID" val="857"/>
</p:tagLst>
</file>

<file path=ppt/tags/tag371.xml><?xml version="1.0" encoding="utf-8"?>
<p:tagLst xmlns:p="http://schemas.openxmlformats.org/presentationml/2006/main">
  <p:tag name="AS_UNIQUEID" val="858"/>
</p:tagLst>
</file>

<file path=ppt/tags/tag372.xml><?xml version="1.0" encoding="utf-8"?>
<p:tagLst xmlns:p="http://schemas.openxmlformats.org/presentationml/2006/main">
  <p:tag name="AS_UNIQUEID" val="859"/>
</p:tagLst>
</file>

<file path=ppt/tags/tag373.xml><?xml version="1.0" encoding="utf-8"?>
<p:tagLst xmlns:p="http://schemas.openxmlformats.org/presentationml/2006/main">
  <p:tag name="AS_UNIQUEID" val="860"/>
</p:tagLst>
</file>

<file path=ppt/tags/tag374.xml><?xml version="1.0" encoding="utf-8"?>
<p:tagLst xmlns:p="http://schemas.openxmlformats.org/presentationml/2006/main">
  <p:tag name="AS_UNIQUEID" val="861"/>
</p:tagLst>
</file>

<file path=ppt/tags/tag375.xml><?xml version="1.0" encoding="utf-8"?>
<p:tagLst xmlns:p="http://schemas.openxmlformats.org/presentationml/2006/main">
  <p:tag name="AS_UNIQUEID" val="862"/>
</p:tagLst>
</file>

<file path=ppt/tags/tag376.xml><?xml version="1.0" encoding="utf-8"?>
<p:tagLst xmlns:p="http://schemas.openxmlformats.org/presentationml/2006/main">
  <p:tag name="AS_UNIQUEID" val="863"/>
</p:tagLst>
</file>

<file path=ppt/tags/tag377.xml><?xml version="1.0" encoding="utf-8"?>
<p:tagLst xmlns:p="http://schemas.openxmlformats.org/presentationml/2006/main">
  <p:tag name="AS_UNIQUEID" val="864"/>
</p:tagLst>
</file>

<file path=ppt/tags/tag378.xml><?xml version="1.0" encoding="utf-8"?>
<p:tagLst xmlns:p="http://schemas.openxmlformats.org/presentationml/2006/main">
  <p:tag name="AS_UNIQUEID" val="865"/>
</p:tagLst>
</file>

<file path=ppt/tags/tag379.xml><?xml version="1.0" encoding="utf-8"?>
<p:tagLst xmlns:p="http://schemas.openxmlformats.org/presentationml/2006/main">
  <p:tag name="AS_UNIQUEID" val="866"/>
</p:tagLst>
</file>

<file path=ppt/tags/tag38.xml><?xml version="1.0" encoding="utf-8"?>
<p:tagLst xmlns:p="http://schemas.openxmlformats.org/presentationml/2006/main">
  <p:tag name="AS_UNIQUEID" val="526"/>
</p:tagLst>
</file>

<file path=ppt/tags/tag380.xml><?xml version="1.0" encoding="utf-8"?>
<p:tagLst xmlns:p="http://schemas.openxmlformats.org/presentationml/2006/main">
  <p:tag name="AS_UNIQUEID" val="867"/>
</p:tagLst>
</file>

<file path=ppt/tags/tag381.xml><?xml version="1.0" encoding="utf-8"?>
<p:tagLst xmlns:p="http://schemas.openxmlformats.org/presentationml/2006/main">
  <p:tag name="AS_UNIQUEID" val="868"/>
</p:tagLst>
</file>

<file path=ppt/tags/tag382.xml><?xml version="1.0" encoding="utf-8"?>
<p:tagLst xmlns:p="http://schemas.openxmlformats.org/presentationml/2006/main">
  <p:tag name="AS_UNIQUEID" val="869"/>
</p:tagLst>
</file>

<file path=ppt/tags/tag383.xml><?xml version="1.0" encoding="utf-8"?>
<p:tagLst xmlns:p="http://schemas.openxmlformats.org/presentationml/2006/main">
  <p:tag name="AS_UNIQUEID" val="870"/>
</p:tagLst>
</file>

<file path=ppt/tags/tag384.xml><?xml version="1.0" encoding="utf-8"?>
<p:tagLst xmlns:p="http://schemas.openxmlformats.org/presentationml/2006/main">
  <p:tag name="AS_UNIQUEID" val="871"/>
</p:tagLst>
</file>

<file path=ppt/tags/tag385.xml><?xml version="1.0" encoding="utf-8"?>
<p:tagLst xmlns:p="http://schemas.openxmlformats.org/presentationml/2006/main">
  <p:tag name="AS_UNIQUEID" val="872"/>
</p:tagLst>
</file>

<file path=ppt/tags/tag386.xml><?xml version="1.0" encoding="utf-8"?>
<p:tagLst xmlns:p="http://schemas.openxmlformats.org/presentationml/2006/main">
  <p:tag name="AS_UNIQUEID" val="873"/>
</p:tagLst>
</file>

<file path=ppt/tags/tag387.xml><?xml version="1.0" encoding="utf-8"?>
<p:tagLst xmlns:p="http://schemas.openxmlformats.org/presentationml/2006/main">
  <p:tag name="AS_UNIQUEID" val="874"/>
</p:tagLst>
</file>

<file path=ppt/tags/tag388.xml><?xml version="1.0" encoding="utf-8"?>
<p:tagLst xmlns:p="http://schemas.openxmlformats.org/presentationml/2006/main">
  <p:tag name="AS_UNIQUEID" val="875"/>
</p:tagLst>
</file>

<file path=ppt/tags/tag389.xml><?xml version="1.0" encoding="utf-8"?>
<p:tagLst xmlns:p="http://schemas.openxmlformats.org/presentationml/2006/main">
  <p:tag name="AS_UNIQUEID" val="876"/>
</p:tagLst>
</file>

<file path=ppt/tags/tag39.xml><?xml version="1.0" encoding="utf-8"?>
<p:tagLst xmlns:p="http://schemas.openxmlformats.org/presentationml/2006/main">
  <p:tag name="AS_UNIQUEID" val="527"/>
</p:tagLst>
</file>

<file path=ppt/tags/tag390.xml><?xml version="1.0" encoding="utf-8"?>
<p:tagLst xmlns:p="http://schemas.openxmlformats.org/presentationml/2006/main">
  <p:tag name="AS_UNIQUEID" val="877"/>
</p:tagLst>
</file>

<file path=ppt/tags/tag391.xml><?xml version="1.0" encoding="utf-8"?>
<p:tagLst xmlns:p="http://schemas.openxmlformats.org/presentationml/2006/main">
  <p:tag name="AS_UNIQUEID" val="878"/>
</p:tagLst>
</file>

<file path=ppt/tags/tag392.xml><?xml version="1.0" encoding="utf-8"?>
<p:tagLst xmlns:p="http://schemas.openxmlformats.org/presentationml/2006/main">
  <p:tag name="AS_UNIQUEID" val="879"/>
</p:tagLst>
</file>

<file path=ppt/tags/tag393.xml><?xml version="1.0" encoding="utf-8"?>
<p:tagLst xmlns:p="http://schemas.openxmlformats.org/presentationml/2006/main">
  <p:tag name="AS_UNIQUEID" val="880"/>
</p:tagLst>
</file>

<file path=ppt/tags/tag394.xml><?xml version="1.0" encoding="utf-8"?>
<p:tagLst xmlns:p="http://schemas.openxmlformats.org/presentationml/2006/main">
  <p:tag name="AS_UNIQUEID" val="881"/>
</p:tagLst>
</file>

<file path=ppt/tags/tag395.xml><?xml version="1.0" encoding="utf-8"?>
<p:tagLst xmlns:p="http://schemas.openxmlformats.org/presentationml/2006/main">
  <p:tag name="AS_UNIQUEID" val="882"/>
</p:tagLst>
</file>

<file path=ppt/tags/tag396.xml><?xml version="1.0" encoding="utf-8"?>
<p:tagLst xmlns:p="http://schemas.openxmlformats.org/presentationml/2006/main">
  <p:tag name="AS_UNIQUEID" val="883"/>
</p:tagLst>
</file>

<file path=ppt/tags/tag397.xml><?xml version="1.0" encoding="utf-8"?>
<p:tagLst xmlns:p="http://schemas.openxmlformats.org/presentationml/2006/main">
  <p:tag name="AS_UNIQUEID" val="884"/>
</p:tagLst>
</file>

<file path=ppt/tags/tag398.xml><?xml version="1.0" encoding="utf-8"?>
<p:tagLst xmlns:p="http://schemas.openxmlformats.org/presentationml/2006/main">
  <p:tag name="AS_UNIQUEID" val="885"/>
</p:tagLst>
</file>

<file path=ppt/tags/tag399.xml><?xml version="1.0" encoding="utf-8"?>
<p:tagLst xmlns:p="http://schemas.openxmlformats.org/presentationml/2006/main">
  <p:tag name="AS_UNIQUEID" val="886"/>
</p:tagLst>
</file>

<file path=ppt/tags/tag4.xml><?xml version="1.0" encoding="utf-8"?>
<p:tagLst xmlns:p="http://schemas.openxmlformats.org/presentationml/2006/main">
  <p:tag name="AS_UNIQUEID" val="492"/>
</p:tagLst>
</file>

<file path=ppt/tags/tag40.xml><?xml version="1.0" encoding="utf-8"?>
<p:tagLst xmlns:p="http://schemas.openxmlformats.org/presentationml/2006/main">
  <p:tag name="AS_UNIQUEID" val="528"/>
</p:tagLst>
</file>

<file path=ppt/tags/tag400.xml><?xml version="1.0" encoding="utf-8"?>
<p:tagLst xmlns:p="http://schemas.openxmlformats.org/presentationml/2006/main">
  <p:tag name="AS_UNIQUEID" val="887"/>
</p:tagLst>
</file>

<file path=ppt/tags/tag401.xml><?xml version="1.0" encoding="utf-8"?>
<p:tagLst xmlns:p="http://schemas.openxmlformats.org/presentationml/2006/main">
  <p:tag name="AS_UNIQUEID" val="888"/>
</p:tagLst>
</file>

<file path=ppt/tags/tag402.xml><?xml version="1.0" encoding="utf-8"?>
<p:tagLst xmlns:p="http://schemas.openxmlformats.org/presentationml/2006/main">
  <p:tag name="AS_UNIQUEID" val="889"/>
</p:tagLst>
</file>

<file path=ppt/tags/tag403.xml><?xml version="1.0" encoding="utf-8"?>
<p:tagLst xmlns:p="http://schemas.openxmlformats.org/presentationml/2006/main">
  <p:tag name="AS_UNIQUEID" val="890"/>
</p:tagLst>
</file>

<file path=ppt/tags/tag404.xml><?xml version="1.0" encoding="utf-8"?>
<p:tagLst xmlns:p="http://schemas.openxmlformats.org/presentationml/2006/main">
  <p:tag name="AS_UNIQUEID" val="891"/>
</p:tagLst>
</file>

<file path=ppt/tags/tag405.xml><?xml version="1.0" encoding="utf-8"?>
<p:tagLst xmlns:p="http://schemas.openxmlformats.org/presentationml/2006/main">
  <p:tag name="AS_UNIQUEID" val="892"/>
</p:tagLst>
</file>

<file path=ppt/tags/tag406.xml><?xml version="1.0" encoding="utf-8"?>
<p:tagLst xmlns:p="http://schemas.openxmlformats.org/presentationml/2006/main">
  <p:tag name="AS_UNIQUEID" val="893"/>
</p:tagLst>
</file>

<file path=ppt/tags/tag407.xml><?xml version="1.0" encoding="utf-8"?>
<p:tagLst xmlns:p="http://schemas.openxmlformats.org/presentationml/2006/main">
  <p:tag name="AS_UNIQUEID" val="894"/>
</p:tagLst>
</file>

<file path=ppt/tags/tag408.xml><?xml version="1.0" encoding="utf-8"?>
<p:tagLst xmlns:p="http://schemas.openxmlformats.org/presentationml/2006/main">
  <p:tag name="AS_UNIQUEID" val="895"/>
</p:tagLst>
</file>

<file path=ppt/tags/tag409.xml><?xml version="1.0" encoding="utf-8"?>
<p:tagLst xmlns:p="http://schemas.openxmlformats.org/presentationml/2006/main">
  <p:tag name="AS_UNIQUEID" val="896"/>
</p:tagLst>
</file>

<file path=ppt/tags/tag41.xml><?xml version="1.0" encoding="utf-8"?>
<p:tagLst xmlns:p="http://schemas.openxmlformats.org/presentationml/2006/main">
  <p:tag name="AS_UNIQUEID" val="529"/>
</p:tagLst>
</file>

<file path=ppt/tags/tag410.xml><?xml version="1.0" encoding="utf-8"?>
<p:tagLst xmlns:p="http://schemas.openxmlformats.org/presentationml/2006/main">
  <p:tag name="AS_UNIQUEID" val="897"/>
</p:tagLst>
</file>

<file path=ppt/tags/tag411.xml><?xml version="1.0" encoding="utf-8"?>
<p:tagLst xmlns:p="http://schemas.openxmlformats.org/presentationml/2006/main">
  <p:tag name="AS_UNIQUEID" val="898"/>
</p:tagLst>
</file>

<file path=ppt/tags/tag412.xml><?xml version="1.0" encoding="utf-8"?>
<p:tagLst xmlns:p="http://schemas.openxmlformats.org/presentationml/2006/main">
  <p:tag name="AS_UNIQUEID" val="899"/>
</p:tagLst>
</file>

<file path=ppt/tags/tag413.xml><?xml version="1.0" encoding="utf-8"?>
<p:tagLst xmlns:p="http://schemas.openxmlformats.org/presentationml/2006/main">
  <p:tag name="AS_UNIQUEID" val="900"/>
</p:tagLst>
</file>

<file path=ppt/tags/tag414.xml><?xml version="1.0" encoding="utf-8"?>
<p:tagLst xmlns:p="http://schemas.openxmlformats.org/presentationml/2006/main">
  <p:tag name="AS_UNIQUEID" val="901"/>
</p:tagLst>
</file>

<file path=ppt/tags/tag415.xml><?xml version="1.0" encoding="utf-8"?>
<p:tagLst xmlns:p="http://schemas.openxmlformats.org/presentationml/2006/main">
  <p:tag name="AS_UNIQUEID" val="902"/>
</p:tagLst>
</file>

<file path=ppt/tags/tag416.xml><?xml version="1.0" encoding="utf-8"?>
<p:tagLst xmlns:p="http://schemas.openxmlformats.org/presentationml/2006/main">
  <p:tag name="AS_UNIQUEID" val="903"/>
</p:tagLst>
</file>

<file path=ppt/tags/tag417.xml><?xml version="1.0" encoding="utf-8"?>
<p:tagLst xmlns:p="http://schemas.openxmlformats.org/presentationml/2006/main">
  <p:tag name="AS_UNIQUEID" val="904"/>
</p:tagLst>
</file>

<file path=ppt/tags/tag418.xml><?xml version="1.0" encoding="utf-8"?>
<p:tagLst xmlns:p="http://schemas.openxmlformats.org/presentationml/2006/main">
  <p:tag name="AS_UNIQUEID" val="905"/>
</p:tagLst>
</file>

<file path=ppt/tags/tag419.xml><?xml version="1.0" encoding="utf-8"?>
<p:tagLst xmlns:p="http://schemas.openxmlformats.org/presentationml/2006/main">
  <p:tag name="AS_UNIQUEID" val="906"/>
</p:tagLst>
</file>

<file path=ppt/tags/tag42.xml><?xml version="1.0" encoding="utf-8"?>
<p:tagLst xmlns:p="http://schemas.openxmlformats.org/presentationml/2006/main">
  <p:tag name="AS_UNIQUEID" val="530"/>
</p:tagLst>
</file>

<file path=ppt/tags/tag420.xml><?xml version="1.0" encoding="utf-8"?>
<p:tagLst xmlns:p="http://schemas.openxmlformats.org/presentationml/2006/main">
  <p:tag name="AS_UNIQUEID" val="907"/>
</p:tagLst>
</file>

<file path=ppt/tags/tag421.xml><?xml version="1.0" encoding="utf-8"?>
<p:tagLst xmlns:p="http://schemas.openxmlformats.org/presentationml/2006/main">
  <p:tag name="AS_UNIQUEID" val="908"/>
</p:tagLst>
</file>

<file path=ppt/tags/tag422.xml><?xml version="1.0" encoding="utf-8"?>
<p:tagLst xmlns:p="http://schemas.openxmlformats.org/presentationml/2006/main">
  <p:tag name="AS_UNIQUEID" val="909"/>
</p:tagLst>
</file>

<file path=ppt/tags/tag423.xml><?xml version="1.0" encoding="utf-8"?>
<p:tagLst xmlns:p="http://schemas.openxmlformats.org/presentationml/2006/main">
  <p:tag name="AS_UNIQUEID" val="910"/>
</p:tagLst>
</file>

<file path=ppt/tags/tag424.xml><?xml version="1.0" encoding="utf-8"?>
<p:tagLst xmlns:p="http://schemas.openxmlformats.org/presentationml/2006/main">
  <p:tag name="AS_UNIQUEID" val="911"/>
</p:tagLst>
</file>

<file path=ppt/tags/tag425.xml><?xml version="1.0" encoding="utf-8"?>
<p:tagLst xmlns:p="http://schemas.openxmlformats.org/presentationml/2006/main">
  <p:tag name="AS_UNIQUEID" val="912"/>
</p:tagLst>
</file>

<file path=ppt/tags/tag426.xml><?xml version="1.0" encoding="utf-8"?>
<p:tagLst xmlns:p="http://schemas.openxmlformats.org/presentationml/2006/main">
  <p:tag name="AS_UNIQUEID" val="913"/>
</p:tagLst>
</file>

<file path=ppt/tags/tag427.xml><?xml version="1.0" encoding="utf-8"?>
<p:tagLst xmlns:p="http://schemas.openxmlformats.org/presentationml/2006/main">
  <p:tag name="AS_UNIQUEID" val="914"/>
</p:tagLst>
</file>

<file path=ppt/tags/tag428.xml><?xml version="1.0" encoding="utf-8"?>
<p:tagLst xmlns:p="http://schemas.openxmlformats.org/presentationml/2006/main">
  <p:tag name="AS_UNIQUEID" val="915"/>
</p:tagLst>
</file>

<file path=ppt/tags/tag429.xml><?xml version="1.0" encoding="utf-8"?>
<p:tagLst xmlns:p="http://schemas.openxmlformats.org/presentationml/2006/main">
  <p:tag name="AS_UNIQUEID" val="916"/>
</p:tagLst>
</file>

<file path=ppt/tags/tag43.xml><?xml version="1.0" encoding="utf-8"?>
<p:tagLst xmlns:p="http://schemas.openxmlformats.org/presentationml/2006/main">
  <p:tag name="AS_UNIQUEID" val="531"/>
</p:tagLst>
</file>

<file path=ppt/tags/tag430.xml><?xml version="1.0" encoding="utf-8"?>
<p:tagLst xmlns:p="http://schemas.openxmlformats.org/presentationml/2006/main">
  <p:tag name="AS_UNIQUEID" val="917"/>
</p:tagLst>
</file>

<file path=ppt/tags/tag431.xml><?xml version="1.0" encoding="utf-8"?>
<p:tagLst xmlns:p="http://schemas.openxmlformats.org/presentationml/2006/main">
  <p:tag name="AS_UNIQUEID" val="918"/>
</p:tagLst>
</file>

<file path=ppt/tags/tag432.xml><?xml version="1.0" encoding="utf-8"?>
<p:tagLst xmlns:p="http://schemas.openxmlformats.org/presentationml/2006/main">
  <p:tag name="AS_UNIQUEID" val="919"/>
</p:tagLst>
</file>

<file path=ppt/tags/tag433.xml><?xml version="1.0" encoding="utf-8"?>
<p:tagLst xmlns:p="http://schemas.openxmlformats.org/presentationml/2006/main">
  <p:tag name="AS_UNIQUEID" val="920"/>
</p:tagLst>
</file>

<file path=ppt/tags/tag434.xml><?xml version="1.0" encoding="utf-8"?>
<p:tagLst xmlns:p="http://schemas.openxmlformats.org/presentationml/2006/main">
  <p:tag name="AS_UNIQUEID" val="921"/>
</p:tagLst>
</file>

<file path=ppt/tags/tag435.xml><?xml version="1.0" encoding="utf-8"?>
<p:tagLst xmlns:p="http://schemas.openxmlformats.org/presentationml/2006/main">
  <p:tag name="AS_UNIQUEID" val="922"/>
</p:tagLst>
</file>

<file path=ppt/tags/tag436.xml><?xml version="1.0" encoding="utf-8"?>
<p:tagLst xmlns:p="http://schemas.openxmlformats.org/presentationml/2006/main">
  <p:tag name="AS_UNIQUEID" val="923"/>
</p:tagLst>
</file>

<file path=ppt/tags/tag437.xml><?xml version="1.0" encoding="utf-8"?>
<p:tagLst xmlns:p="http://schemas.openxmlformats.org/presentationml/2006/main">
  <p:tag name="AS_UNIQUEID" val="924"/>
</p:tagLst>
</file>

<file path=ppt/tags/tag438.xml><?xml version="1.0" encoding="utf-8"?>
<p:tagLst xmlns:p="http://schemas.openxmlformats.org/presentationml/2006/main">
  <p:tag name="AS_UNIQUEID" val="925"/>
</p:tagLst>
</file>

<file path=ppt/tags/tag439.xml><?xml version="1.0" encoding="utf-8"?>
<p:tagLst xmlns:p="http://schemas.openxmlformats.org/presentationml/2006/main">
  <p:tag name="AS_UNIQUEID" val="926"/>
</p:tagLst>
</file>

<file path=ppt/tags/tag44.xml><?xml version="1.0" encoding="utf-8"?>
<p:tagLst xmlns:p="http://schemas.openxmlformats.org/presentationml/2006/main">
  <p:tag name="AS_UNIQUEID" val="532"/>
</p:tagLst>
</file>

<file path=ppt/tags/tag440.xml><?xml version="1.0" encoding="utf-8"?>
<p:tagLst xmlns:p="http://schemas.openxmlformats.org/presentationml/2006/main">
  <p:tag name="AS_UNIQUEID" val="927"/>
</p:tagLst>
</file>

<file path=ppt/tags/tag441.xml><?xml version="1.0" encoding="utf-8"?>
<p:tagLst xmlns:p="http://schemas.openxmlformats.org/presentationml/2006/main">
  <p:tag name="AS_UNIQUEID" val="928"/>
</p:tagLst>
</file>

<file path=ppt/tags/tag442.xml><?xml version="1.0" encoding="utf-8"?>
<p:tagLst xmlns:p="http://schemas.openxmlformats.org/presentationml/2006/main">
  <p:tag name="AS_UNIQUEID" val="929"/>
</p:tagLst>
</file>

<file path=ppt/tags/tag443.xml><?xml version="1.0" encoding="utf-8"?>
<p:tagLst xmlns:p="http://schemas.openxmlformats.org/presentationml/2006/main">
  <p:tag name="AS_UNIQUEID" val="930"/>
</p:tagLst>
</file>

<file path=ppt/tags/tag444.xml><?xml version="1.0" encoding="utf-8"?>
<p:tagLst xmlns:p="http://schemas.openxmlformats.org/presentationml/2006/main">
  <p:tag name="AS_UNIQUEID" val="488"/>
</p:tagLst>
</file>

<file path=ppt/tags/tag445.xml><?xml version="1.0" encoding="utf-8"?>
<p:tagLst xmlns:p="http://schemas.openxmlformats.org/presentationml/2006/main">
  <p:tag name="AS_UNIQUEID" val="488"/>
</p:tagLst>
</file>

<file path=ppt/tags/tag446.xml><?xml version="1.0" encoding="utf-8"?>
<p:tagLst xmlns:p="http://schemas.openxmlformats.org/presentationml/2006/main">
  <p:tag name="AS_UNIQUEID" val="488"/>
</p:tagLst>
</file>

<file path=ppt/tags/tag447.xml><?xml version="1.0" encoding="utf-8"?>
<p:tagLst xmlns:p="http://schemas.openxmlformats.org/presentationml/2006/main">
  <p:tag name="AS_UNIQUEID" val="931"/>
</p:tagLst>
</file>

<file path=ppt/tags/tag448.xml><?xml version="1.0" encoding="utf-8"?>
<p:tagLst xmlns:p="http://schemas.openxmlformats.org/presentationml/2006/main">
  <p:tag name="AS_UNIQUEID" val="932"/>
</p:tagLst>
</file>

<file path=ppt/tags/tag449.xml><?xml version="1.0" encoding="utf-8"?>
<p:tagLst xmlns:p="http://schemas.openxmlformats.org/presentationml/2006/main">
  <p:tag name="AS_UNIQUEID" val="933"/>
</p:tagLst>
</file>

<file path=ppt/tags/tag45.xml><?xml version="1.0" encoding="utf-8"?>
<p:tagLst xmlns:p="http://schemas.openxmlformats.org/presentationml/2006/main">
  <p:tag name="AS_UNIQUEID" val="533"/>
</p:tagLst>
</file>

<file path=ppt/tags/tag450.xml><?xml version="1.0" encoding="utf-8"?>
<p:tagLst xmlns:p="http://schemas.openxmlformats.org/presentationml/2006/main">
  <p:tag name="AS_UNIQUEID" val="934"/>
</p:tagLst>
</file>

<file path=ppt/tags/tag451.xml><?xml version="1.0" encoding="utf-8"?>
<p:tagLst xmlns:p="http://schemas.openxmlformats.org/presentationml/2006/main">
  <p:tag name="AS_UNIQUEID" val="935"/>
</p:tagLst>
</file>

<file path=ppt/tags/tag452.xml><?xml version="1.0" encoding="utf-8"?>
<p:tagLst xmlns:p="http://schemas.openxmlformats.org/presentationml/2006/main">
  <p:tag name="AS_UNIQUEID" val="936"/>
</p:tagLst>
</file>

<file path=ppt/tags/tag453.xml><?xml version="1.0" encoding="utf-8"?>
<p:tagLst xmlns:p="http://schemas.openxmlformats.org/presentationml/2006/main">
  <p:tag name="AS_UNIQUEID" val="937"/>
</p:tagLst>
</file>

<file path=ppt/tags/tag454.xml><?xml version="1.0" encoding="utf-8"?>
<p:tagLst xmlns:p="http://schemas.openxmlformats.org/presentationml/2006/main">
  <p:tag name="AS_UNIQUEID" val="938"/>
</p:tagLst>
</file>

<file path=ppt/tags/tag455.xml><?xml version="1.0" encoding="utf-8"?>
<p:tagLst xmlns:p="http://schemas.openxmlformats.org/presentationml/2006/main">
  <p:tag name="AS_UNIQUEID" val="939"/>
</p:tagLst>
</file>

<file path=ppt/tags/tag456.xml><?xml version="1.0" encoding="utf-8"?>
<p:tagLst xmlns:p="http://schemas.openxmlformats.org/presentationml/2006/main">
  <p:tag name="AS_UNIQUEID" val="940"/>
</p:tagLst>
</file>

<file path=ppt/tags/tag457.xml><?xml version="1.0" encoding="utf-8"?>
<p:tagLst xmlns:p="http://schemas.openxmlformats.org/presentationml/2006/main">
  <p:tag name="AS_UNIQUEID" val="941"/>
</p:tagLst>
</file>

<file path=ppt/tags/tag458.xml><?xml version="1.0" encoding="utf-8"?>
<p:tagLst xmlns:p="http://schemas.openxmlformats.org/presentationml/2006/main">
  <p:tag name="AS_UNIQUEID" val="942"/>
</p:tagLst>
</file>

<file path=ppt/tags/tag459.xml><?xml version="1.0" encoding="utf-8"?>
<p:tagLst xmlns:p="http://schemas.openxmlformats.org/presentationml/2006/main">
  <p:tag name="AS_UNIQUEID" val="943"/>
</p:tagLst>
</file>

<file path=ppt/tags/tag46.xml><?xml version="1.0" encoding="utf-8"?>
<p:tagLst xmlns:p="http://schemas.openxmlformats.org/presentationml/2006/main">
  <p:tag name="AS_UNIQUEID" val="534"/>
</p:tagLst>
</file>

<file path=ppt/tags/tag460.xml><?xml version="1.0" encoding="utf-8"?>
<p:tagLst xmlns:p="http://schemas.openxmlformats.org/presentationml/2006/main">
  <p:tag name="AS_UNIQUEID" val="944"/>
</p:tagLst>
</file>

<file path=ppt/tags/tag461.xml><?xml version="1.0" encoding="utf-8"?>
<p:tagLst xmlns:p="http://schemas.openxmlformats.org/presentationml/2006/main">
  <p:tag name="AS_UNIQUEID" val="945"/>
</p:tagLst>
</file>

<file path=ppt/tags/tag462.xml><?xml version="1.0" encoding="utf-8"?>
<p:tagLst xmlns:p="http://schemas.openxmlformats.org/presentationml/2006/main">
  <p:tag name="AS_UNIQUEID" val="946"/>
</p:tagLst>
</file>

<file path=ppt/tags/tag463.xml><?xml version="1.0" encoding="utf-8"?>
<p:tagLst xmlns:p="http://schemas.openxmlformats.org/presentationml/2006/main">
  <p:tag name="AS_UNIQUEID" val="947"/>
</p:tagLst>
</file>

<file path=ppt/tags/tag464.xml><?xml version="1.0" encoding="utf-8"?>
<p:tagLst xmlns:p="http://schemas.openxmlformats.org/presentationml/2006/main">
  <p:tag name="AS_UNIQUEID" val="948"/>
</p:tagLst>
</file>

<file path=ppt/tags/tag465.xml><?xml version="1.0" encoding="utf-8"?>
<p:tagLst xmlns:p="http://schemas.openxmlformats.org/presentationml/2006/main">
  <p:tag name="AS_UNIQUEID" val="949"/>
</p:tagLst>
</file>

<file path=ppt/tags/tag466.xml><?xml version="1.0" encoding="utf-8"?>
<p:tagLst xmlns:p="http://schemas.openxmlformats.org/presentationml/2006/main">
  <p:tag name="AS_UNIQUEID" val="950"/>
</p:tagLst>
</file>

<file path=ppt/tags/tag467.xml><?xml version="1.0" encoding="utf-8"?>
<p:tagLst xmlns:p="http://schemas.openxmlformats.org/presentationml/2006/main">
  <p:tag name="AS_UNIQUEID" val="951"/>
</p:tagLst>
</file>

<file path=ppt/tags/tag468.xml><?xml version="1.0" encoding="utf-8"?>
<p:tagLst xmlns:p="http://schemas.openxmlformats.org/presentationml/2006/main">
  <p:tag name="AS_UNIQUEID" val="952"/>
</p:tagLst>
</file>

<file path=ppt/tags/tag469.xml><?xml version="1.0" encoding="utf-8"?>
<p:tagLst xmlns:p="http://schemas.openxmlformats.org/presentationml/2006/main">
  <p:tag name="AS_UNIQUEID" val="953"/>
</p:tagLst>
</file>

<file path=ppt/tags/tag47.xml><?xml version="1.0" encoding="utf-8"?>
<p:tagLst xmlns:p="http://schemas.openxmlformats.org/presentationml/2006/main">
  <p:tag name="AS_UNIQUEID" val="535"/>
</p:tagLst>
</file>

<file path=ppt/tags/tag470.xml><?xml version="1.0" encoding="utf-8"?>
<p:tagLst xmlns:p="http://schemas.openxmlformats.org/presentationml/2006/main">
  <p:tag name="AS_UNIQUEID" val="954"/>
</p:tagLst>
</file>

<file path=ppt/tags/tag471.xml><?xml version="1.0" encoding="utf-8"?>
<p:tagLst xmlns:p="http://schemas.openxmlformats.org/presentationml/2006/main">
  <p:tag name="AS_UNIQUEID" val="955"/>
</p:tagLst>
</file>

<file path=ppt/tags/tag472.xml><?xml version="1.0" encoding="utf-8"?>
<p:tagLst xmlns:p="http://schemas.openxmlformats.org/presentationml/2006/main">
  <p:tag name="AS_UNIQUEID" val="956"/>
</p:tagLst>
</file>

<file path=ppt/tags/tag473.xml><?xml version="1.0" encoding="utf-8"?>
<p:tagLst xmlns:p="http://schemas.openxmlformats.org/presentationml/2006/main">
  <p:tag name="AS_UNIQUEID" val="957"/>
</p:tagLst>
</file>

<file path=ppt/tags/tag474.xml><?xml version="1.0" encoding="utf-8"?>
<p:tagLst xmlns:p="http://schemas.openxmlformats.org/presentationml/2006/main">
  <p:tag name="AS_UNIQUEID" val="958"/>
</p:tagLst>
</file>

<file path=ppt/tags/tag475.xml><?xml version="1.0" encoding="utf-8"?>
<p:tagLst xmlns:p="http://schemas.openxmlformats.org/presentationml/2006/main">
  <p:tag name="AS_UNIQUEID" val="959"/>
</p:tagLst>
</file>

<file path=ppt/tags/tag476.xml><?xml version="1.0" encoding="utf-8"?>
<p:tagLst xmlns:p="http://schemas.openxmlformats.org/presentationml/2006/main">
  <p:tag name="AS_UNIQUEID" val="960"/>
</p:tagLst>
</file>

<file path=ppt/tags/tag477.xml><?xml version="1.0" encoding="utf-8"?>
<p:tagLst xmlns:p="http://schemas.openxmlformats.org/presentationml/2006/main">
  <p:tag name="AS_UNIQUEID" val="961"/>
</p:tagLst>
</file>

<file path=ppt/tags/tag478.xml><?xml version="1.0" encoding="utf-8"?>
<p:tagLst xmlns:p="http://schemas.openxmlformats.org/presentationml/2006/main">
  <p:tag name="AS_UNIQUEID" val="962"/>
</p:tagLst>
</file>

<file path=ppt/tags/tag479.xml><?xml version="1.0" encoding="utf-8"?>
<p:tagLst xmlns:p="http://schemas.openxmlformats.org/presentationml/2006/main">
  <p:tag name="AS_UNIQUEID" val="963"/>
</p:tagLst>
</file>

<file path=ppt/tags/tag48.xml><?xml version="1.0" encoding="utf-8"?>
<p:tagLst xmlns:p="http://schemas.openxmlformats.org/presentationml/2006/main">
  <p:tag name="AS_UNIQUEID" val="536"/>
</p:tagLst>
</file>

<file path=ppt/tags/tag480.xml><?xml version="1.0" encoding="utf-8"?>
<p:tagLst xmlns:p="http://schemas.openxmlformats.org/presentationml/2006/main">
  <p:tag name="AS_UNIQUEID" val="964"/>
</p:tagLst>
</file>

<file path=ppt/tags/tag481.xml><?xml version="1.0" encoding="utf-8"?>
<p:tagLst xmlns:p="http://schemas.openxmlformats.org/presentationml/2006/main">
  <p:tag name="AS_UNIQUEID" val="965"/>
</p:tagLst>
</file>

<file path=ppt/tags/tag482.xml><?xml version="1.0" encoding="utf-8"?>
<p:tagLst xmlns:p="http://schemas.openxmlformats.org/presentationml/2006/main">
  <p:tag name="AS_UNIQUEID" val="966"/>
</p:tagLst>
</file>

<file path=ppt/tags/tag483.xml><?xml version="1.0" encoding="utf-8"?>
<p:tagLst xmlns:p="http://schemas.openxmlformats.org/presentationml/2006/main">
  <p:tag name="AS_UNIQUEID" val="967"/>
</p:tagLst>
</file>

<file path=ppt/tags/tag484.xml><?xml version="1.0" encoding="utf-8"?>
<p:tagLst xmlns:p="http://schemas.openxmlformats.org/presentationml/2006/main">
  <p:tag name="AS_UNIQUEID" val="968"/>
</p:tagLst>
</file>

<file path=ppt/tags/tag485.xml><?xml version="1.0" encoding="utf-8"?>
<p:tagLst xmlns:p="http://schemas.openxmlformats.org/presentationml/2006/main">
  <p:tag name="AS_UNIQUEID" val="969"/>
</p:tagLst>
</file>

<file path=ppt/tags/tag486.xml><?xml version="1.0" encoding="utf-8"?>
<p:tagLst xmlns:p="http://schemas.openxmlformats.org/presentationml/2006/main">
  <p:tag name="AS_UNIQUEID" val="970"/>
</p:tagLst>
</file>

<file path=ppt/tags/tag487.xml><?xml version="1.0" encoding="utf-8"?>
<p:tagLst xmlns:p="http://schemas.openxmlformats.org/presentationml/2006/main">
  <p:tag name="AS_UNIQUEID" val="971"/>
</p:tagLst>
</file>

<file path=ppt/tags/tag488.xml><?xml version="1.0" encoding="utf-8"?>
<p:tagLst xmlns:p="http://schemas.openxmlformats.org/presentationml/2006/main">
  <p:tag name="AS_UNIQUEID" val="972"/>
</p:tagLst>
</file>

<file path=ppt/tags/tag489.xml><?xml version="1.0" encoding="utf-8"?>
<p:tagLst xmlns:p="http://schemas.openxmlformats.org/presentationml/2006/main">
  <p:tag name="AS_UNIQUEID" val="973"/>
</p:tagLst>
</file>

<file path=ppt/tags/tag49.xml><?xml version="1.0" encoding="utf-8"?>
<p:tagLst xmlns:p="http://schemas.openxmlformats.org/presentationml/2006/main">
  <p:tag name="AS_UNIQUEID" val="537"/>
</p:tagLst>
</file>

<file path=ppt/tags/tag490.xml><?xml version="1.0" encoding="utf-8"?>
<p:tagLst xmlns:p="http://schemas.openxmlformats.org/presentationml/2006/main">
  <p:tag name="AS_UNIQUEID" val="974"/>
</p:tagLst>
</file>

<file path=ppt/tags/tag491.xml><?xml version="1.0" encoding="utf-8"?>
<p:tagLst xmlns:p="http://schemas.openxmlformats.org/presentationml/2006/main">
  <p:tag name="AS_UNIQUEID" val="975"/>
</p:tagLst>
</file>

<file path=ppt/tags/tag492.xml><?xml version="1.0" encoding="utf-8"?>
<p:tagLst xmlns:p="http://schemas.openxmlformats.org/presentationml/2006/main">
  <p:tag name="AS_UNIQUEID" val="976"/>
</p:tagLst>
</file>

<file path=ppt/tags/tag493.xml><?xml version="1.0" encoding="utf-8"?>
<p:tagLst xmlns:p="http://schemas.openxmlformats.org/presentationml/2006/main">
  <p:tag name="AS_UNIQUEID" val="977"/>
</p:tagLst>
</file>

<file path=ppt/tags/tag494.xml><?xml version="1.0" encoding="utf-8"?>
<p:tagLst xmlns:p="http://schemas.openxmlformats.org/presentationml/2006/main">
  <p:tag name="AS_UNIQUEID" val="978"/>
</p:tagLst>
</file>

<file path=ppt/tags/tag495.xml><?xml version="1.0" encoding="utf-8"?>
<p:tagLst xmlns:p="http://schemas.openxmlformats.org/presentationml/2006/main">
  <p:tag name="AS_UNIQUEID" val="979"/>
</p:tagLst>
</file>

<file path=ppt/tags/tag496.xml><?xml version="1.0" encoding="utf-8"?>
<p:tagLst xmlns:p="http://schemas.openxmlformats.org/presentationml/2006/main">
  <p:tag name="AS_UNIQUEID" val="980"/>
</p:tagLst>
</file>

<file path=ppt/tags/tag497.xml><?xml version="1.0" encoding="utf-8"?>
<p:tagLst xmlns:p="http://schemas.openxmlformats.org/presentationml/2006/main">
  <p:tag name="AS_UNIQUEID" val="981"/>
</p:tagLst>
</file>

<file path=ppt/tags/tag498.xml><?xml version="1.0" encoding="utf-8"?>
<p:tagLst xmlns:p="http://schemas.openxmlformats.org/presentationml/2006/main">
  <p:tag name="AS_UNIQUEID" val="982"/>
</p:tagLst>
</file>

<file path=ppt/tags/tag499.xml><?xml version="1.0" encoding="utf-8"?>
<p:tagLst xmlns:p="http://schemas.openxmlformats.org/presentationml/2006/main">
  <p:tag name="AS_UNIQUEID" val="983"/>
</p:tagLst>
</file>

<file path=ppt/tags/tag5.xml><?xml version="1.0" encoding="utf-8"?>
<p:tagLst xmlns:p="http://schemas.openxmlformats.org/presentationml/2006/main">
  <p:tag name="AS_UNIQUEID" val="493"/>
</p:tagLst>
</file>

<file path=ppt/tags/tag50.xml><?xml version="1.0" encoding="utf-8"?>
<p:tagLst xmlns:p="http://schemas.openxmlformats.org/presentationml/2006/main">
  <p:tag name="AS_UNIQUEID" val="538"/>
</p:tagLst>
</file>

<file path=ppt/tags/tag500.xml><?xml version="1.0" encoding="utf-8"?>
<p:tagLst xmlns:p="http://schemas.openxmlformats.org/presentationml/2006/main">
  <p:tag name="AS_UNIQUEID" val="984"/>
</p:tagLst>
</file>

<file path=ppt/tags/tag501.xml><?xml version="1.0" encoding="utf-8"?>
<p:tagLst xmlns:p="http://schemas.openxmlformats.org/presentationml/2006/main">
  <p:tag name="AS_UNIQUEID" val="985"/>
</p:tagLst>
</file>

<file path=ppt/tags/tag502.xml><?xml version="1.0" encoding="utf-8"?>
<p:tagLst xmlns:p="http://schemas.openxmlformats.org/presentationml/2006/main">
  <p:tag name="AS_UNIQUEID" val="986"/>
</p:tagLst>
</file>

<file path=ppt/tags/tag503.xml><?xml version="1.0" encoding="utf-8"?>
<p:tagLst xmlns:p="http://schemas.openxmlformats.org/presentationml/2006/main">
  <p:tag name="AS_UNIQUEID" val="987"/>
</p:tagLst>
</file>

<file path=ppt/tags/tag504.xml><?xml version="1.0" encoding="utf-8"?>
<p:tagLst xmlns:p="http://schemas.openxmlformats.org/presentationml/2006/main">
  <p:tag name="AS_UNIQUEID" val="988"/>
</p:tagLst>
</file>

<file path=ppt/tags/tag505.xml><?xml version="1.0" encoding="utf-8"?>
<p:tagLst xmlns:p="http://schemas.openxmlformats.org/presentationml/2006/main">
  <p:tag name="AS_UNIQUEID" val="989"/>
</p:tagLst>
</file>

<file path=ppt/tags/tag506.xml><?xml version="1.0" encoding="utf-8"?>
<p:tagLst xmlns:p="http://schemas.openxmlformats.org/presentationml/2006/main">
  <p:tag name="AS_UNIQUEID" val="990"/>
</p:tagLst>
</file>

<file path=ppt/tags/tag507.xml><?xml version="1.0" encoding="utf-8"?>
<p:tagLst xmlns:p="http://schemas.openxmlformats.org/presentationml/2006/main">
  <p:tag name="AS_UNIQUEID" val="991"/>
</p:tagLst>
</file>

<file path=ppt/tags/tag508.xml><?xml version="1.0" encoding="utf-8"?>
<p:tagLst xmlns:p="http://schemas.openxmlformats.org/presentationml/2006/main">
  <p:tag name="AS_UNIQUEID" val="992"/>
</p:tagLst>
</file>

<file path=ppt/tags/tag509.xml><?xml version="1.0" encoding="utf-8"?>
<p:tagLst xmlns:p="http://schemas.openxmlformats.org/presentationml/2006/main">
  <p:tag name="AS_UNIQUEID" val="993"/>
</p:tagLst>
</file>

<file path=ppt/tags/tag51.xml><?xml version="1.0" encoding="utf-8"?>
<p:tagLst xmlns:p="http://schemas.openxmlformats.org/presentationml/2006/main">
  <p:tag name="AS_UNIQUEID" val="539"/>
</p:tagLst>
</file>

<file path=ppt/tags/tag510.xml><?xml version="1.0" encoding="utf-8"?>
<p:tagLst xmlns:p="http://schemas.openxmlformats.org/presentationml/2006/main">
  <p:tag name="AS_UNIQUEID" val="994"/>
</p:tagLst>
</file>

<file path=ppt/tags/tag511.xml><?xml version="1.0" encoding="utf-8"?>
<p:tagLst xmlns:p="http://schemas.openxmlformats.org/presentationml/2006/main">
  <p:tag name="AS_UNIQUEID" val="995"/>
</p:tagLst>
</file>

<file path=ppt/tags/tag512.xml><?xml version="1.0" encoding="utf-8"?>
<p:tagLst xmlns:p="http://schemas.openxmlformats.org/presentationml/2006/main">
  <p:tag name="AS_UNIQUEID" val="996"/>
</p:tagLst>
</file>

<file path=ppt/tags/tag513.xml><?xml version="1.0" encoding="utf-8"?>
<p:tagLst xmlns:p="http://schemas.openxmlformats.org/presentationml/2006/main">
  <p:tag name="AS_UNIQUEID" val="997"/>
</p:tagLst>
</file>

<file path=ppt/tags/tag514.xml><?xml version="1.0" encoding="utf-8"?>
<p:tagLst xmlns:p="http://schemas.openxmlformats.org/presentationml/2006/main">
  <p:tag name="AS_UNIQUEID" val="998"/>
</p:tagLst>
</file>

<file path=ppt/tags/tag515.xml><?xml version="1.0" encoding="utf-8"?>
<p:tagLst xmlns:p="http://schemas.openxmlformats.org/presentationml/2006/main">
  <p:tag name="AS_UNIQUEID" val="999"/>
</p:tagLst>
</file>

<file path=ppt/tags/tag516.xml><?xml version="1.0" encoding="utf-8"?>
<p:tagLst xmlns:p="http://schemas.openxmlformats.org/presentationml/2006/main">
  <p:tag name="AS_UNIQUEID" val="1000"/>
</p:tagLst>
</file>

<file path=ppt/tags/tag517.xml><?xml version="1.0" encoding="utf-8"?>
<p:tagLst xmlns:p="http://schemas.openxmlformats.org/presentationml/2006/main">
  <p:tag name="AS_UNIQUEID" val="1001"/>
</p:tagLst>
</file>

<file path=ppt/tags/tag518.xml><?xml version="1.0" encoding="utf-8"?>
<p:tagLst xmlns:p="http://schemas.openxmlformats.org/presentationml/2006/main">
  <p:tag name="AS_UNIQUEID" val="1002"/>
</p:tagLst>
</file>

<file path=ppt/tags/tag519.xml><?xml version="1.0" encoding="utf-8"?>
<p:tagLst xmlns:p="http://schemas.openxmlformats.org/presentationml/2006/main">
  <p:tag name="AS_UNIQUEID" val="1003"/>
</p:tagLst>
</file>

<file path=ppt/tags/tag52.xml><?xml version="1.0" encoding="utf-8"?>
<p:tagLst xmlns:p="http://schemas.openxmlformats.org/presentationml/2006/main">
  <p:tag name="AS_UNIQUEID" val="540"/>
</p:tagLst>
</file>

<file path=ppt/tags/tag520.xml><?xml version="1.0" encoding="utf-8"?>
<p:tagLst xmlns:p="http://schemas.openxmlformats.org/presentationml/2006/main">
  <p:tag name="AS_UNIQUEID" val="1004"/>
</p:tagLst>
</file>

<file path=ppt/tags/tag521.xml><?xml version="1.0" encoding="utf-8"?>
<p:tagLst xmlns:p="http://schemas.openxmlformats.org/presentationml/2006/main">
  <p:tag name="AS_UNIQUEID" val="1005"/>
</p:tagLst>
</file>

<file path=ppt/tags/tag522.xml><?xml version="1.0" encoding="utf-8"?>
<p:tagLst xmlns:p="http://schemas.openxmlformats.org/presentationml/2006/main">
  <p:tag name="AS_UNIQUEID" val="1006"/>
</p:tagLst>
</file>

<file path=ppt/tags/tag523.xml><?xml version="1.0" encoding="utf-8"?>
<p:tagLst xmlns:p="http://schemas.openxmlformats.org/presentationml/2006/main">
  <p:tag name="AS_UNIQUEID" val="1007"/>
</p:tagLst>
</file>

<file path=ppt/tags/tag524.xml><?xml version="1.0" encoding="utf-8"?>
<p:tagLst xmlns:p="http://schemas.openxmlformats.org/presentationml/2006/main">
  <p:tag name="AS_UNIQUEID" val="1008"/>
</p:tagLst>
</file>

<file path=ppt/tags/tag525.xml><?xml version="1.0" encoding="utf-8"?>
<p:tagLst xmlns:p="http://schemas.openxmlformats.org/presentationml/2006/main">
  <p:tag name="AS_UNIQUEID" val="1009"/>
</p:tagLst>
</file>

<file path=ppt/tags/tag526.xml><?xml version="1.0" encoding="utf-8"?>
<p:tagLst xmlns:p="http://schemas.openxmlformats.org/presentationml/2006/main">
  <p:tag name="AS_UNIQUEID" val="1010"/>
</p:tagLst>
</file>

<file path=ppt/tags/tag527.xml><?xml version="1.0" encoding="utf-8"?>
<p:tagLst xmlns:p="http://schemas.openxmlformats.org/presentationml/2006/main">
  <p:tag name="AS_UNIQUEID" val="1011"/>
</p:tagLst>
</file>

<file path=ppt/tags/tag528.xml><?xml version="1.0" encoding="utf-8"?>
<p:tagLst xmlns:p="http://schemas.openxmlformats.org/presentationml/2006/main">
  <p:tag name="AS_UNIQUEID" val="1012"/>
</p:tagLst>
</file>

<file path=ppt/tags/tag529.xml><?xml version="1.0" encoding="utf-8"?>
<p:tagLst xmlns:p="http://schemas.openxmlformats.org/presentationml/2006/main">
  <p:tag name="AS_UNIQUEID" val="1013"/>
</p:tagLst>
</file>

<file path=ppt/tags/tag53.xml><?xml version="1.0" encoding="utf-8"?>
<p:tagLst xmlns:p="http://schemas.openxmlformats.org/presentationml/2006/main">
  <p:tag name="AS_UNIQUEID" val="541"/>
</p:tagLst>
</file>

<file path=ppt/tags/tag530.xml><?xml version="1.0" encoding="utf-8"?>
<p:tagLst xmlns:p="http://schemas.openxmlformats.org/presentationml/2006/main">
  <p:tag name="AS_UNIQUEID" val="1014"/>
</p:tagLst>
</file>

<file path=ppt/tags/tag531.xml><?xml version="1.0" encoding="utf-8"?>
<p:tagLst xmlns:p="http://schemas.openxmlformats.org/presentationml/2006/main">
  <p:tag name="AS_UNIQUEID" val="1015"/>
</p:tagLst>
</file>

<file path=ppt/tags/tag532.xml><?xml version="1.0" encoding="utf-8"?>
<p:tagLst xmlns:p="http://schemas.openxmlformats.org/presentationml/2006/main">
  <p:tag name="AS_UNIQUEID" val="1016"/>
</p:tagLst>
</file>

<file path=ppt/tags/tag533.xml><?xml version="1.0" encoding="utf-8"?>
<p:tagLst xmlns:p="http://schemas.openxmlformats.org/presentationml/2006/main">
  <p:tag name="AS_UNIQUEID" val="1017"/>
</p:tagLst>
</file>

<file path=ppt/tags/tag534.xml><?xml version="1.0" encoding="utf-8"?>
<p:tagLst xmlns:p="http://schemas.openxmlformats.org/presentationml/2006/main">
  <p:tag name="AS_UNIQUEID" val="1018"/>
</p:tagLst>
</file>

<file path=ppt/tags/tag535.xml><?xml version="1.0" encoding="utf-8"?>
<p:tagLst xmlns:p="http://schemas.openxmlformats.org/presentationml/2006/main">
  <p:tag name="AS_UNIQUEID" val="1019"/>
</p:tagLst>
</file>

<file path=ppt/tags/tag536.xml><?xml version="1.0" encoding="utf-8"?>
<p:tagLst xmlns:p="http://schemas.openxmlformats.org/presentationml/2006/main">
  <p:tag name="AS_UNIQUEID" val="1020"/>
</p:tagLst>
</file>

<file path=ppt/tags/tag537.xml><?xml version="1.0" encoding="utf-8"?>
<p:tagLst xmlns:p="http://schemas.openxmlformats.org/presentationml/2006/main">
  <p:tag name="AS_UNIQUEID" val="1021"/>
</p:tagLst>
</file>

<file path=ppt/tags/tag538.xml><?xml version="1.0" encoding="utf-8"?>
<p:tagLst xmlns:p="http://schemas.openxmlformats.org/presentationml/2006/main">
  <p:tag name="AS_UNIQUEID" val="1022"/>
</p:tagLst>
</file>

<file path=ppt/tags/tag539.xml><?xml version="1.0" encoding="utf-8"?>
<p:tagLst xmlns:p="http://schemas.openxmlformats.org/presentationml/2006/main">
  <p:tag name="AS_UNIQUEID" val="1023"/>
</p:tagLst>
</file>

<file path=ppt/tags/tag54.xml><?xml version="1.0" encoding="utf-8"?>
<p:tagLst xmlns:p="http://schemas.openxmlformats.org/presentationml/2006/main">
  <p:tag name="AS_UNIQUEID" val="542"/>
</p:tagLst>
</file>

<file path=ppt/tags/tag540.xml><?xml version="1.0" encoding="utf-8"?>
<p:tagLst xmlns:p="http://schemas.openxmlformats.org/presentationml/2006/main">
  <p:tag name="AS_UNIQUEID" val="1024"/>
</p:tagLst>
</file>

<file path=ppt/tags/tag541.xml><?xml version="1.0" encoding="utf-8"?>
<p:tagLst xmlns:p="http://schemas.openxmlformats.org/presentationml/2006/main">
  <p:tag name="AS_UNIQUEID" val="1025"/>
</p:tagLst>
</file>

<file path=ppt/tags/tag542.xml><?xml version="1.0" encoding="utf-8"?>
<p:tagLst xmlns:p="http://schemas.openxmlformats.org/presentationml/2006/main">
  <p:tag name="AS_UNIQUEID" val="1026"/>
</p:tagLst>
</file>

<file path=ppt/tags/tag543.xml><?xml version="1.0" encoding="utf-8"?>
<p:tagLst xmlns:p="http://schemas.openxmlformats.org/presentationml/2006/main">
  <p:tag name="AS_UNIQUEID" val="1027"/>
</p:tagLst>
</file>

<file path=ppt/tags/tag544.xml><?xml version="1.0" encoding="utf-8"?>
<p:tagLst xmlns:p="http://schemas.openxmlformats.org/presentationml/2006/main">
  <p:tag name="AS_UNIQUEID" val="1028"/>
</p:tagLst>
</file>

<file path=ppt/tags/tag545.xml><?xml version="1.0" encoding="utf-8"?>
<p:tagLst xmlns:p="http://schemas.openxmlformats.org/presentationml/2006/main">
  <p:tag name="AS_UNIQUEID" val="1029"/>
</p:tagLst>
</file>

<file path=ppt/tags/tag546.xml><?xml version="1.0" encoding="utf-8"?>
<p:tagLst xmlns:p="http://schemas.openxmlformats.org/presentationml/2006/main">
  <p:tag name="AS_UNIQUEID" val="1030"/>
</p:tagLst>
</file>

<file path=ppt/tags/tag547.xml><?xml version="1.0" encoding="utf-8"?>
<p:tagLst xmlns:p="http://schemas.openxmlformats.org/presentationml/2006/main">
  <p:tag name="AS_UNIQUEID" val="1031"/>
</p:tagLst>
</file>

<file path=ppt/tags/tag548.xml><?xml version="1.0" encoding="utf-8"?>
<p:tagLst xmlns:p="http://schemas.openxmlformats.org/presentationml/2006/main">
  <p:tag name="AS_UNIQUEID" val="1032"/>
</p:tagLst>
</file>

<file path=ppt/tags/tag549.xml><?xml version="1.0" encoding="utf-8"?>
<p:tagLst xmlns:p="http://schemas.openxmlformats.org/presentationml/2006/main">
  <p:tag name="AS_UNIQUEID" val="1033"/>
</p:tagLst>
</file>

<file path=ppt/tags/tag55.xml><?xml version="1.0" encoding="utf-8"?>
<p:tagLst xmlns:p="http://schemas.openxmlformats.org/presentationml/2006/main">
  <p:tag name="AS_UNIQUEID" val="543"/>
</p:tagLst>
</file>

<file path=ppt/tags/tag550.xml><?xml version="1.0" encoding="utf-8"?>
<p:tagLst xmlns:p="http://schemas.openxmlformats.org/presentationml/2006/main">
  <p:tag name="AS_UNIQUEID" val="1034"/>
</p:tagLst>
</file>

<file path=ppt/tags/tag551.xml><?xml version="1.0" encoding="utf-8"?>
<p:tagLst xmlns:p="http://schemas.openxmlformats.org/presentationml/2006/main">
  <p:tag name="AS_UNIQUEID" val="1035"/>
</p:tagLst>
</file>

<file path=ppt/tags/tag552.xml><?xml version="1.0" encoding="utf-8"?>
<p:tagLst xmlns:p="http://schemas.openxmlformats.org/presentationml/2006/main">
  <p:tag name="AS_UNIQUEID" val="1036"/>
</p:tagLst>
</file>

<file path=ppt/tags/tag553.xml><?xml version="1.0" encoding="utf-8"?>
<p:tagLst xmlns:p="http://schemas.openxmlformats.org/presentationml/2006/main">
  <p:tag name="AS_UNIQUEID" val="1037"/>
</p:tagLst>
</file>

<file path=ppt/tags/tag554.xml><?xml version="1.0" encoding="utf-8"?>
<p:tagLst xmlns:p="http://schemas.openxmlformats.org/presentationml/2006/main">
  <p:tag name="AS_UNIQUEID" val="1038"/>
</p:tagLst>
</file>

<file path=ppt/tags/tag555.xml><?xml version="1.0" encoding="utf-8"?>
<p:tagLst xmlns:p="http://schemas.openxmlformats.org/presentationml/2006/main">
  <p:tag name="AS_UNIQUEID" val="1039"/>
</p:tagLst>
</file>

<file path=ppt/tags/tag556.xml><?xml version="1.0" encoding="utf-8"?>
<p:tagLst xmlns:p="http://schemas.openxmlformats.org/presentationml/2006/main">
  <p:tag name="AS_UNIQUEID" val="1040"/>
</p:tagLst>
</file>

<file path=ppt/tags/tag557.xml><?xml version="1.0" encoding="utf-8"?>
<p:tagLst xmlns:p="http://schemas.openxmlformats.org/presentationml/2006/main">
  <p:tag name="AS_UNIQUEID" val="1041"/>
</p:tagLst>
</file>

<file path=ppt/tags/tag558.xml><?xml version="1.0" encoding="utf-8"?>
<p:tagLst xmlns:p="http://schemas.openxmlformats.org/presentationml/2006/main">
  <p:tag name="AS_UNIQUEID" val="1042"/>
</p:tagLst>
</file>

<file path=ppt/tags/tag559.xml><?xml version="1.0" encoding="utf-8"?>
<p:tagLst xmlns:p="http://schemas.openxmlformats.org/presentationml/2006/main">
  <p:tag name="AS_UNIQUEID" val="1043"/>
</p:tagLst>
</file>

<file path=ppt/tags/tag56.xml><?xml version="1.0" encoding="utf-8"?>
<p:tagLst xmlns:p="http://schemas.openxmlformats.org/presentationml/2006/main">
  <p:tag name="AS_UNIQUEID" val="544"/>
</p:tagLst>
</file>

<file path=ppt/tags/tag560.xml><?xml version="1.0" encoding="utf-8"?>
<p:tagLst xmlns:p="http://schemas.openxmlformats.org/presentationml/2006/main">
  <p:tag name="AS_UNIQUEID" val="1044"/>
</p:tagLst>
</file>

<file path=ppt/tags/tag561.xml><?xml version="1.0" encoding="utf-8"?>
<p:tagLst xmlns:p="http://schemas.openxmlformats.org/presentationml/2006/main">
  <p:tag name="AS_UNIQUEID" val="1045"/>
</p:tagLst>
</file>

<file path=ppt/tags/tag562.xml><?xml version="1.0" encoding="utf-8"?>
<p:tagLst xmlns:p="http://schemas.openxmlformats.org/presentationml/2006/main">
  <p:tag name="AS_UNIQUEID" val="1046"/>
</p:tagLst>
</file>

<file path=ppt/tags/tag563.xml><?xml version="1.0" encoding="utf-8"?>
<p:tagLst xmlns:p="http://schemas.openxmlformats.org/presentationml/2006/main">
  <p:tag name="AS_UNIQUEID" val="488"/>
</p:tagLst>
</file>

<file path=ppt/tags/tag564.xml><?xml version="1.0" encoding="utf-8"?>
<p:tagLst xmlns:p="http://schemas.openxmlformats.org/presentationml/2006/main">
  <p:tag name="AS_UNIQUEID" val="1047"/>
</p:tagLst>
</file>

<file path=ppt/tags/tag565.xml><?xml version="1.0" encoding="utf-8"?>
<p:tagLst xmlns:p="http://schemas.openxmlformats.org/presentationml/2006/main">
  <p:tag name="AS_UNIQUEID" val="1048"/>
</p:tagLst>
</file>

<file path=ppt/tags/tag566.xml><?xml version="1.0" encoding="utf-8"?>
<p:tagLst xmlns:p="http://schemas.openxmlformats.org/presentationml/2006/main">
  <p:tag name="AS_UNIQUEID" val="1049"/>
</p:tagLst>
</file>

<file path=ppt/tags/tag567.xml><?xml version="1.0" encoding="utf-8"?>
<p:tagLst xmlns:p="http://schemas.openxmlformats.org/presentationml/2006/main">
  <p:tag name="AS_UNIQUEID" val="1050"/>
</p:tagLst>
</file>

<file path=ppt/tags/tag568.xml><?xml version="1.0" encoding="utf-8"?>
<p:tagLst xmlns:p="http://schemas.openxmlformats.org/presentationml/2006/main">
  <p:tag name="AS_UNIQUEID" val="1051"/>
</p:tagLst>
</file>

<file path=ppt/tags/tag569.xml><?xml version="1.0" encoding="utf-8"?>
<p:tagLst xmlns:p="http://schemas.openxmlformats.org/presentationml/2006/main">
  <p:tag name="AS_UNIQUEID" val="1052"/>
</p:tagLst>
</file>

<file path=ppt/tags/tag57.xml><?xml version="1.0" encoding="utf-8"?>
<p:tagLst xmlns:p="http://schemas.openxmlformats.org/presentationml/2006/main">
  <p:tag name="AS_UNIQUEID" val="545"/>
</p:tagLst>
</file>

<file path=ppt/tags/tag570.xml><?xml version="1.0" encoding="utf-8"?>
<p:tagLst xmlns:p="http://schemas.openxmlformats.org/presentationml/2006/main">
  <p:tag name="AS_UNIQUEID" val="1053"/>
</p:tagLst>
</file>

<file path=ppt/tags/tag571.xml><?xml version="1.0" encoding="utf-8"?>
<p:tagLst xmlns:p="http://schemas.openxmlformats.org/presentationml/2006/main">
  <p:tag name="AS_UNIQUEID" val="1054"/>
</p:tagLst>
</file>

<file path=ppt/tags/tag572.xml><?xml version="1.0" encoding="utf-8"?>
<p:tagLst xmlns:p="http://schemas.openxmlformats.org/presentationml/2006/main">
  <p:tag name="AS_UNIQUEID" val="1055"/>
</p:tagLst>
</file>

<file path=ppt/tags/tag573.xml><?xml version="1.0" encoding="utf-8"?>
<p:tagLst xmlns:p="http://schemas.openxmlformats.org/presentationml/2006/main">
  <p:tag name="AS_UNIQUEID" val="1056"/>
</p:tagLst>
</file>

<file path=ppt/tags/tag574.xml><?xml version="1.0" encoding="utf-8"?>
<p:tagLst xmlns:p="http://schemas.openxmlformats.org/presentationml/2006/main">
  <p:tag name="AS_UNIQUEID" val="1057"/>
</p:tagLst>
</file>

<file path=ppt/tags/tag575.xml><?xml version="1.0" encoding="utf-8"?>
<p:tagLst xmlns:p="http://schemas.openxmlformats.org/presentationml/2006/main">
  <p:tag name="AS_UNIQUEID" val="1058"/>
  <p:tag name="KSO_WM_UNIT_TABLE_BEAUTIFY" val="smartTable{b97c112f-5167-49f7-80a1-e16a82618257}"/>
</p:tagLst>
</file>

<file path=ppt/tags/tag576.xml><?xml version="1.0" encoding="utf-8"?>
<p:tagLst xmlns:p="http://schemas.openxmlformats.org/presentationml/2006/main">
  <p:tag name="AS_UNIQUEID" val="1059"/>
</p:tagLst>
</file>

<file path=ppt/tags/tag577.xml><?xml version="1.0" encoding="utf-8"?>
<p:tagLst xmlns:p="http://schemas.openxmlformats.org/presentationml/2006/main">
  <p:tag name="AS_UNIQUEID" val="1060"/>
</p:tagLst>
</file>

<file path=ppt/tags/tag578.xml><?xml version="1.0" encoding="utf-8"?>
<p:tagLst xmlns:p="http://schemas.openxmlformats.org/presentationml/2006/main">
  <p:tag name="AS_UNIQUEID" val="1061"/>
</p:tagLst>
</file>

<file path=ppt/tags/tag579.xml><?xml version="1.0" encoding="utf-8"?>
<p:tagLst xmlns:p="http://schemas.openxmlformats.org/presentationml/2006/main">
  <p:tag name="AS_UNIQUEID" val="1062"/>
</p:tagLst>
</file>

<file path=ppt/tags/tag58.xml><?xml version="1.0" encoding="utf-8"?>
<p:tagLst xmlns:p="http://schemas.openxmlformats.org/presentationml/2006/main">
  <p:tag name="AS_UNIQUEID" val="546"/>
</p:tagLst>
</file>

<file path=ppt/tags/tag580.xml><?xml version="1.0" encoding="utf-8"?>
<p:tagLst xmlns:p="http://schemas.openxmlformats.org/presentationml/2006/main">
  <p:tag name="AS_UNIQUEID" val="1063"/>
</p:tagLst>
</file>

<file path=ppt/tags/tag581.xml><?xml version="1.0" encoding="utf-8"?>
<p:tagLst xmlns:p="http://schemas.openxmlformats.org/presentationml/2006/main">
  <p:tag name="AS_UNIQUEID" val="1064"/>
</p:tagLst>
</file>

<file path=ppt/tags/tag582.xml><?xml version="1.0" encoding="utf-8"?>
<p:tagLst xmlns:p="http://schemas.openxmlformats.org/presentationml/2006/main">
  <p:tag name="AS_UNIQUEID" val="1065"/>
</p:tagLst>
</file>

<file path=ppt/tags/tag583.xml><?xml version="1.0" encoding="utf-8"?>
<p:tagLst xmlns:p="http://schemas.openxmlformats.org/presentationml/2006/main">
  <p:tag name="AS_UNIQUEID" val="1066"/>
</p:tagLst>
</file>

<file path=ppt/tags/tag584.xml><?xml version="1.0" encoding="utf-8"?>
<p:tagLst xmlns:p="http://schemas.openxmlformats.org/presentationml/2006/main">
  <p:tag name="AS_UNIQUEID" val="1067"/>
</p:tagLst>
</file>

<file path=ppt/tags/tag585.xml><?xml version="1.0" encoding="utf-8"?>
<p:tagLst xmlns:p="http://schemas.openxmlformats.org/presentationml/2006/main">
  <p:tag name="AS_UNIQUEID" val="1068"/>
</p:tagLst>
</file>

<file path=ppt/tags/tag586.xml><?xml version="1.0" encoding="utf-8"?>
<p:tagLst xmlns:p="http://schemas.openxmlformats.org/presentationml/2006/main">
  <p:tag name="AS_UNIQUEID" val="1069"/>
</p:tagLst>
</file>

<file path=ppt/tags/tag587.xml><?xml version="1.0" encoding="utf-8"?>
<p:tagLst xmlns:p="http://schemas.openxmlformats.org/presentationml/2006/main">
  <p:tag name="AS_UNIQUEID" val="1070"/>
</p:tagLst>
</file>

<file path=ppt/tags/tag588.xml><?xml version="1.0" encoding="utf-8"?>
<p:tagLst xmlns:p="http://schemas.openxmlformats.org/presentationml/2006/main">
  <p:tag name="AS_UNIQUEID" val="1071"/>
</p:tagLst>
</file>

<file path=ppt/tags/tag589.xml><?xml version="1.0" encoding="utf-8"?>
<p:tagLst xmlns:p="http://schemas.openxmlformats.org/presentationml/2006/main">
  <p:tag name="AS_UNIQUEID" val="1072"/>
</p:tagLst>
</file>

<file path=ppt/tags/tag59.xml><?xml version="1.0" encoding="utf-8"?>
<p:tagLst xmlns:p="http://schemas.openxmlformats.org/presentationml/2006/main">
  <p:tag name="AS_UNIQUEID" val="547"/>
</p:tagLst>
</file>

<file path=ppt/tags/tag590.xml><?xml version="1.0" encoding="utf-8"?>
<p:tagLst xmlns:p="http://schemas.openxmlformats.org/presentationml/2006/main">
  <p:tag name="AS_UNIQUEID" val="1073"/>
</p:tagLst>
</file>

<file path=ppt/tags/tag591.xml><?xml version="1.0" encoding="utf-8"?>
<p:tagLst xmlns:p="http://schemas.openxmlformats.org/presentationml/2006/main">
  <p:tag name="AS_UNIQUEID" val="1074"/>
</p:tagLst>
</file>

<file path=ppt/tags/tag592.xml><?xml version="1.0" encoding="utf-8"?>
<p:tagLst xmlns:p="http://schemas.openxmlformats.org/presentationml/2006/main">
  <p:tag name="AS_UNIQUEID" val="1075"/>
</p:tagLst>
</file>

<file path=ppt/tags/tag593.xml><?xml version="1.0" encoding="utf-8"?>
<p:tagLst xmlns:p="http://schemas.openxmlformats.org/presentationml/2006/main">
  <p:tag name="AS_UNIQUEID" val="1076"/>
</p:tagLst>
</file>

<file path=ppt/tags/tag594.xml><?xml version="1.0" encoding="utf-8"?>
<p:tagLst xmlns:p="http://schemas.openxmlformats.org/presentationml/2006/main">
  <p:tag name="AS_UNIQUEID" val="1077"/>
</p:tagLst>
</file>

<file path=ppt/tags/tag595.xml><?xml version="1.0" encoding="utf-8"?>
<p:tagLst xmlns:p="http://schemas.openxmlformats.org/presentationml/2006/main">
  <p:tag name="AS_UNIQUEID" val="1078"/>
</p:tagLst>
</file>

<file path=ppt/tags/tag596.xml><?xml version="1.0" encoding="utf-8"?>
<p:tagLst xmlns:p="http://schemas.openxmlformats.org/presentationml/2006/main">
  <p:tag name="AS_UNIQUEID" val="1079"/>
</p:tagLst>
</file>

<file path=ppt/tags/tag597.xml><?xml version="1.0" encoding="utf-8"?>
<p:tagLst xmlns:p="http://schemas.openxmlformats.org/presentationml/2006/main">
  <p:tag name="AS_UNIQUEID" val="1080"/>
</p:tagLst>
</file>

<file path=ppt/tags/tag598.xml><?xml version="1.0" encoding="utf-8"?>
<p:tagLst xmlns:p="http://schemas.openxmlformats.org/presentationml/2006/main">
  <p:tag name="AS_UNIQUEID" val="1081"/>
</p:tagLst>
</file>

<file path=ppt/tags/tag599.xml><?xml version="1.0" encoding="utf-8"?>
<p:tagLst xmlns:p="http://schemas.openxmlformats.org/presentationml/2006/main">
  <p:tag name="AS_UNIQUEID" val="1082"/>
</p:tagLst>
</file>

<file path=ppt/tags/tag6.xml><?xml version="1.0" encoding="utf-8"?>
<p:tagLst xmlns:p="http://schemas.openxmlformats.org/presentationml/2006/main">
  <p:tag name="AS_UNIQUEID" val="494"/>
</p:tagLst>
</file>

<file path=ppt/tags/tag60.xml><?xml version="1.0" encoding="utf-8"?>
<p:tagLst xmlns:p="http://schemas.openxmlformats.org/presentationml/2006/main">
  <p:tag name="AS_UNIQUEID" val="548"/>
</p:tagLst>
</file>

<file path=ppt/tags/tag600.xml><?xml version="1.0" encoding="utf-8"?>
<p:tagLst xmlns:p="http://schemas.openxmlformats.org/presentationml/2006/main">
  <p:tag name="AS_UNIQUEID" val="1083"/>
</p:tagLst>
</file>

<file path=ppt/tags/tag601.xml><?xml version="1.0" encoding="utf-8"?>
<p:tagLst xmlns:p="http://schemas.openxmlformats.org/presentationml/2006/main">
  <p:tag name="AS_UNIQUEID" val="1084"/>
</p:tagLst>
</file>

<file path=ppt/tags/tag602.xml><?xml version="1.0" encoding="utf-8"?>
<p:tagLst xmlns:p="http://schemas.openxmlformats.org/presentationml/2006/main">
  <p:tag name="AS_UNIQUEID" val="1085"/>
</p:tagLst>
</file>

<file path=ppt/tags/tag603.xml><?xml version="1.0" encoding="utf-8"?>
<p:tagLst xmlns:p="http://schemas.openxmlformats.org/presentationml/2006/main">
  <p:tag name="AS_UNIQUEID" val="1086"/>
</p:tagLst>
</file>

<file path=ppt/tags/tag604.xml><?xml version="1.0" encoding="utf-8"?>
<p:tagLst xmlns:p="http://schemas.openxmlformats.org/presentationml/2006/main">
  <p:tag name="AS_UNIQUEID" val="1087"/>
</p:tagLst>
</file>

<file path=ppt/tags/tag605.xml><?xml version="1.0" encoding="utf-8"?>
<p:tagLst xmlns:p="http://schemas.openxmlformats.org/presentationml/2006/main">
  <p:tag name="AS_UNIQUEID" val="1088"/>
</p:tagLst>
</file>

<file path=ppt/tags/tag606.xml><?xml version="1.0" encoding="utf-8"?>
<p:tagLst xmlns:p="http://schemas.openxmlformats.org/presentationml/2006/main">
  <p:tag name="AS_UNIQUEID" val="1089"/>
</p:tagLst>
</file>

<file path=ppt/tags/tag607.xml><?xml version="1.0" encoding="utf-8"?>
<p:tagLst xmlns:p="http://schemas.openxmlformats.org/presentationml/2006/main">
  <p:tag name="AS_UNIQUEID" val="1090"/>
</p:tagLst>
</file>

<file path=ppt/tags/tag608.xml><?xml version="1.0" encoding="utf-8"?>
<p:tagLst xmlns:p="http://schemas.openxmlformats.org/presentationml/2006/main">
  <p:tag name="AS_UNIQUEID" val="1091"/>
</p:tagLst>
</file>

<file path=ppt/tags/tag609.xml><?xml version="1.0" encoding="utf-8"?>
<p:tagLst xmlns:p="http://schemas.openxmlformats.org/presentationml/2006/main">
  <p:tag name="AS_UNIQUEID" val="1092"/>
</p:tagLst>
</file>

<file path=ppt/tags/tag61.xml><?xml version="1.0" encoding="utf-8"?>
<p:tagLst xmlns:p="http://schemas.openxmlformats.org/presentationml/2006/main">
  <p:tag name="AS_UNIQUEID" val="549"/>
</p:tagLst>
</file>

<file path=ppt/tags/tag610.xml><?xml version="1.0" encoding="utf-8"?>
<p:tagLst xmlns:p="http://schemas.openxmlformats.org/presentationml/2006/main">
  <p:tag name="AS_UNIQUEID" val="1093"/>
</p:tagLst>
</file>

<file path=ppt/tags/tag611.xml><?xml version="1.0" encoding="utf-8"?>
<p:tagLst xmlns:p="http://schemas.openxmlformats.org/presentationml/2006/main">
  <p:tag name="AS_UNIQUEID" val="1094"/>
</p:tagLst>
</file>

<file path=ppt/tags/tag612.xml><?xml version="1.0" encoding="utf-8"?>
<p:tagLst xmlns:p="http://schemas.openxmlformats.org/presentationml/2006/main">
  <p:tag name="AS_UNIQUEID" val="1095"/>
</p:tagLst>
</file>

<file path=ppt/tags/tag613.xml><?xml version="1.0" encoding="utf-8"?>
<p:tagLst xmlns:p="http://schemas.openxmlformats.org/presentationml/2006/main">
  <p:tag name="AS_UNIQUEID" val="1096"/>
</p:tagLst>
</file>

<file path=ppt/tags/tag614.xml><?xml version="1.0" encoding="utf-8"?>
<p:tagLst xmlns:p="http://schemas.openxmlformats.org/presentationml/2006/main">
  <p:tag name="AS_UNIQUEID" val="1097"/>
</p:tagLst>
</file>

<file path=ppt/tags/tag615.xml><?xml version="1.0" encoding="utf-8"?>
<p:tagLst xmlns:p="http://schemas.openxmlformats.org/presentationml/2006/main">
  <p:tag name="AS_UNIQUEID" val="1098"/>
</p:tagLst>
</file>

<file path=ppt/tags/tag616.xml><?xml version="1.0" encoding="utf-8"?>
<p:tagLst xmlns:p="http://schemas.openxmlformats.org/presentationml/2006/main">
  <p:tag name="AS_UNIQUEID" val="1099"/>
</p:tagLst>
</file>

<file path=ppt/tags/tag617.xml><?xml version="1.0" encoding="utf-8"?>
<p:tagLst xmlns:p="http://schemas.openxmlformats.org/presentationml/2006/main">
  <p:tag name="AS_UNIQUEID" val="1100"/>
</p:tagLst>
</file>

<file path=ppt/tags/tag618.xml><?xml version="1.0" encoding="utf-8"?>
<p:tagLst xmlns:p="http://schemas.openxmlformats.org/presentationml/2006/main">
  <p:tag name="AS_UNIQUEID" val="1101"/>
</p:tagLst>
</file>

<file path=ppt/tags/tag619.xml><?xml version="1.0" encoding="utf-8"?>
<p:tagLst xmlns:p="http://schemas.openxmlformats.org/presentationml/2006/main">
  <p:tag name="AS_UNIQUEID" val="1102"/>
</p:tagLst>
</file>

<file path=ppt/tags/tag62.xml><?xml version="1.0" encoding="utf-8"?>
<p:tagLst xmlns:p="http://schemas.openxmlformats.org/presentationml/2006/main">
  <p:tag name="AS_UNIQUEID" val="550"/>
</p:tagLst>
</file>

<file path=ppt/tags/tag620.xml><?xml version="1.0" encoding="utf-8"?>
<p:tagLst xmlns:p="http://schemas.openxmlformats.org/presentationml/2006/main">
  <p:tag name="AS_UNIQUEID" val="1103"/>
</p:tagLst>
</file>

<file path=ppt/tags/tag621.xml><?xml version="1.0" encoding="utf-8"?>
<p:tagLst xmlns:p="http://schemas.openxmlformats.org/presentationml/2006/main">
  <p:tag name="AS_UNIQUEID" val="1104"/>
</p:tagLst>
</file>

<file path=ppt/tags/tag622.xml><?xml version="1.0" encoding="utf-8"?>
<p:tagLst xmlns:p="http://schemas.openxmlformats.org/presentationml/2006/main">
  <p:tag name="AS_UNIQUEID" val="1105"/>
</p:tagLst>
</file>

<file path=ppt/tags/tag623.xml><?xml version="1.0" encoding="utf-8"?>
<p:tagLst xmlns:p="http://schemas.openxmlformats.org/presentationml/2006/main">
  <p:tag name="AS_UNIQUEID" val="1106"/>
</p:tagLst>
</file>

<file path=ppt/tags/tag624.xml><?xml version="1.0" encoding="utf-8"?>
<p:tagLst xmlns:p="http://schemas.openxmlformats.org/presentationml/2006/main">
  <p:tag name="AS_UNIQUEID" val="1107"/>
</p:tagLst>
</file>

<file path=ppt/tags/tag625.xml><?xml version="1.0" encoding="utf-8"?>
<p:tagLst xmlns:p="http://schemas.openxmlformats.org/presentationml/2006/main">
  <p:tag name="AS_UNIQUEID" val="1108"/>
</p:tagLst>
</file>

<file path=ppt/tags/tag626.xml><?xml version="1.0" encoding="utf-8"?>
<p:tagLst xmlns:p="http://schemas.openxmlformats.org/presentationml/2006/main">
  <p:tag name="AS_UNIQUEID" val="1109"/>
</p:tagLst>
</file>

<file path=ppt/tags/tag627.xml><?xml version="1.0" encoding="utf-8"?>
<p:tagLst xmlns:p="http://schemas.openxmlformats.org/presentationml/2006/main">
  <p:tag name="AS_UNIQUEID" val="1110"/>
</p:tagLst>
</file>

<file path=ppt/tags/tag628.xml><?xml version="1.0" encoding="utf-8"?>
<p:tagLst xmlns:p="http://schemas.openxmlformats.org/presentationml/2006/main">
  <p:tag name="AS_UNIQUEID" val="1111"/>
</p:tagLst>
</file>

<file path=ppt/tags/tag629.xml><?xml version="1.0" encoding="utf-8"?>
<p:tagLst xmlns:p="http://schemas.openxmlformats.org/presentationml/2006/main">
  <p:tag name="AS_UNIQUEID" val="1112"/>
</p:tagLst>
</file>

<file path=ppt/tags/tag63.xml><?xml version="1.0" encoding="utf-8"?>
<p:tagLst xmlns:p="http://schemas.openxmlformats.org/presentationml/2006/main">
  <p:tag name="AS_UNIQUEID" val="551"/>
</p:tagLst>
</file>

<file path=ppt/tags/tag630.xml><?xml version="1.0" encoding="utf-8"?>
<p:tagLst xmlns:p="http://schemas.openxmlformats.org/presentationml/2006/main">
  <p:tag name="AS_UNIQUEID" val="1113"/>
</p:tagLst>
</file>

<file path=ppt/tags/tag631.xml><?xml version="1.0" encoding="utf-8"?>
<p:tagLst xmlns:p="http://schemas.openxmlformats.org/presentationml/2006/main">
  <p:tag name="AS_UNIQUEID" val="1114"/>
</p:tagLst>
</file>

<file path=ppt/tags/tag632.xml><?xml version="1.0" encoding="utf-8"?>
<p:tagLst xmlns:p="http://schemas.openxmlformats.org/presentationml/2006/main">
  <p:tag name="AS_UNIQUEID" val="1115"/>
</p:tagLst>
</file>

<file path=ppt/tags/tag633.xml><?xml version="1.0" encoding="utf-8"?>
<p:tagLst xmlns:p="http://schemas.openxmlformats.org/presentationml/2006/main">
  <p:tag name="AS_UNIQUEID" val="1116"/>
</p:tagLst>
</file>

<file path=ppt/tags/tag634.xml><?xml version="1.0" encoding="utf-8"?>
<p:tagLst xmlns:p="http://schemas.openxmlformats.org/presentationml/2006/main">
  <p:tag name="AS_UNIQUEID" val="1117"/>
</p:tagLst>
</file>

<file path=ppt/tags/tag635.xml><?xml version="1.0" encoding="utf-8"?>
<p:tagLst xmlns:p="http://schemas.openxmlformats.org/presentationml/2006/main">
  <p:tag name="AS_UNIQUEID" val="1118"/>
</p:tagLst>
</file>

<file path=ppt/tags/tag636.xml><?xml version="1.0" encoding="utf-8"?>
<p:tagLst xmlns:p="http://schemas.openxmlformats.org/presentationml/2006/main">
  <p:tag name="AS_UNIQUEID" val="1119"/>
</p:tagLst>
</file>

<file path=ppt/tags/tag637.xml><?xml version="1.0" encoding="utf-8"?>
<p:tagLst xmlns:p="http://schemas.openxmlformats.org/presentationml/2006/main">
  <p:tag name="AS_UNIQUEID" val="1120"/>
</p:tagLst>
</file>

<file path=ppt/tags/tag638.xml><?xml version="1.0" encoding="utf-8"?>
<p:tagLst xmlns:p="http://schemas.openxmlformats.org/presentationml/2006/main">
  <p:tag name="AS_UNIQUEID" val="1121"/>
</p:tagLst>
</file>

<file path=ppt/tags/tag639.xml><?xml version="1.0" encoding="utf-8"?>
<p:tagLst xmlns:p="http://schemas.openxmlformats.org/presentationml/2006/main">
  <p:tag name="AS_UNIQUEID" val="1122"/>
</p:tagLst>
</file>

<file path=ppt/tags/tag64.xml><?xml version="1.0" encoding="utf-8"?>
<p:tagLst xmlns:p="http://schemas.openxmlformats.org/presentationml/2006/main">
  <p:tag name="AS_UNIQUEID" val="552"/>
</p:tagLst>
</file>

<file path=ppt/tags/tag640.xml><?xml version="1.0" encoding="utf-8"?>
<p:tagLst xmlns:p="http://schemas.openxmlformats.org/presentationml/2006/main">
  <p:tag name="AS_UNIQUEID" val="1123"/>
</p:tagLst>
</file>

<file path=ppt/tags/tag641.xml><?xml version="1.0" encoding="utf-8"?>
<p:tagLst xmlns:p="http://schemas.openxmlformats.org/presentationml/2006/main">
  <p:tag name="AS_UNIQUEID" val="1124"/>
</p:tagLst>
</file>

<file path=ppt/tags/tag642.xml><?xml version="1.0" encoding="utf-8"?>
<p:tagLst xmlns:p="http://schemas.openxmlformats.org/presentationml/2006/main">
  <p:tag name="AS_UNIQUEID" val="1125"/>
</p:tagLst>
</file>

<file path=ppt/tags/tag643.xml><?xml version="1.0" encoding="utf-8"?>
<p:tagLst xmlns:p="http://schemas.openxmlformats.org/presentationml/2006/main">
  <p:tag name="AS_UNIQUEID" val="1126"/>
</p:tagLst>
</file>

<file path=ppt/tags/tag644.xml><?xml version="1.0" encoding="utf-8"?>
<p:tagLst xmlns:p="http://schemas.openxmlformats.org/presentationml/2006/main">
  <p:tag name="AS_UNIQUEID" val="1127"/>
</p:tagLst>
</file>

<file path=ppt/tags/tag645.xml><?xml version="1.0" encoding="utf-8"?>
<p:tagLst xmlns:p="http://schemas.openxmlformats.org/presentationml/2006/main">
  <p:tag name="AS_UNIQUEID" val="1128"/>
</p:tagLst>
</file>

<file path=ppt/tags/tag646.xml><?xml version="1.0" encoding="utf-8"?>
<p:tagLst xmlns:p="http://schemas.openxmlformats.org/presentationml/2006/main">
  <p:tag name="AS_UNIQUEID" val="1129"/>
</p:tagLst>
</file>

<file path=ppt/tags/tag647.xml><?xml version="1.0" encoding="utf-8"?>
<p:tagLst xmlns:p="http://schemas.openxmlformats.org/presentationml/2006/main">
  <p:tag name="AS_UNIQUEID" val="1130"/>
</p:tagLst>
</file>

<file path=ppt/tags/tag648.xml><?xml version="1.0" encoding="utf-8"?>
<p:tagLst xmlns:p="http://schemas.openxmlformats.org/presentationml/2006/main">
  <p:tag name="AS_UNIQUEID" val="1131"/>
</p:tagLst>
</file>

<file path=ppt/tags/tag649.xml><?xml version="1.0" encoding="utf-8"?>
<p:tagLst xmlns:p="http://schemas.openxmlformats.org/presentationml/2006/main">
  <p:tag name="AS_UNIQUEID" val="1132"/>
</p:tagLst>
</file>

<file path=ppt/tags/tag65.xml><?xml version="1.0" encoding="utf-8"?>
<p:tagLst xmlns:p="http://schemas.openxmlformats.org/presentationml/2006/main">
  <p:tag name="AS_UNIQUEID" val="553"/>
</p:tagLst>
</file>

<file path=ppt/tags/tag650.xml><?xml version="1.0" encoding="utf-8"?>
<p:tagLst xmlns:p="http://schemas.openxmlformats.org/presentationml/2006/main">
  <p:tag name="AS_UNIQUEID" val="1133"/>
</p:tagLst>
</file>

<file path=ppt/tags/tag651.xml><?xml version="1.0" encoding="utf-8"?>
<p:tagLst xmlns:p="http://schemas.openxmlformats.org/presentationml/2006/main">
  <p:tag name="AS_UNIQUEID" val="1134"/>
</p:tagLst>
</file>

<file path=ppt/tags/tag652.xml><?xml version="1.0" encoding="utf-8"?>
<p:tagLst xmlns:p="http://schemas.openxmlformats.org/presentationml/2006/main">
  <p:tag name="AS_UNIQUEID" val="1135"/>
</p:tagLst>
</file>

<file path=ppt/tags/tag653.xml><?xml version="1.0" encoding="utf-8"?>
<p:tagLst xmlns:p="http://schemas.openxmlformats.org/presentationml/2006/main">
  <p:tag name="AS_UNIQUEID" val="1136"/>
</p:tagLst>
</file>

<file path=ppt/tags/tag654.xml><?xml version="1.0" encoding="utf-8"?>
<p:tagLst xmlns:p="http://schemas.openxmlformats.org/presentationml/2006/main">
  <p:tag name="AS_UNIQUEID" val="488"/>
</p:tagLst>
</file>

<file path=ppt/tags/tag655.xml><?xml version="1.0" encoding="utf-8"?>
<p:tagLst xmlns:p="http://schemas.openxmlformats.org/presentationml/2006/main">
  <p:tag name="SELECTED" val="True"/>
</p:tagLst>
</file>

<file path=ppt/tags/tag656.xml><?xml version="1.0" encoding="utf-8"?>
<p:tagLst xmlns:p="http://schemas.openxmlformats.org/presentationml/2006/main">
  <p:tag name="AS_UNIQUEID" val="1137"/>
</p:tagLst>
</file>

<file path=ppt/tags/tag657.xml><?xml version="1.0" encoding="utf-8"?>
<p:tagLst xmlns:p="http://schemas.openxmlformats.org/presentationml/2006/main">
  <p:tag name="AS_UNIQUEID" val="1138"/>
</p:tagLst>
</file>

<file path=ppt/tags/tag658.xml><?xml version="1.0" encoding="utf-8"?>
<p:tagLst xmlns:p="http://schemas.openxmlformats.org/presentationml/2006/main">
  <p:tag name="AS_UNIQUEID" val="1139"/>
</p:tagLst>
</file>

<file path=ppt/tags/tag659.xml><?xml version="1.0" encoding="utf-8"?>
<p:tagLst xmlns:p="http://schemas.openxmlformats.org/presentationml/2006/main">
  <p:tag name="AS_UNIQUEID" val="1140"/>
</p:tagLst>
</file>

<file path=ppt/tags/tag66.xml><?xml version="1.0" encoding="utf-8"?>
<p:tagLst xmlns:p="http://schemas.openxmlformats.org/presentationml/2006/main">
  <p:tag name="AS_UNIQUEID" val="554"/>
</p:tagLst>
</file>

<file path=ppt/tags/tag660.xml><?xml version="1.0" encoding="utf-8"?>
<p:tagLst xmlns:p="http://schemas.openxmlformats.org/presentationml/2006/main">
  <p:tag name="AS_UNIQUEID" val="1141"/>
</p:tagLst>
</file>

<file path=ppt/tags/tag661.xml><?xml version="1.0" encoding="utf-8"?>
<p:tagLst xmlns:p="http://schemas.openxmlformats.org/presentationml/2006/main">
  <p:tag name="AS_UNIQUEID" val="1142"/>
</p:tagLst>
</file>

<file path=ppt/tags/tag662.xml><?xml version="1.0" encoding="utf-8"?>
<p:tagLst xmlns:p="http://schemas.openxmlformats.org/presentationml/2006/main">
  <p:tag name="AS_UNIQUEID" val="1143"/>
</p:tagLst>
</file>

<file path=ppt/tags/tag663.xml><?xml version="1.0" encoding="utf-8"?>
<p:tagLst xmlns:p="http://schemas.openxmlformats.org/presentationml/2006/main">
  <p:tag name="AS_UNIQUEID" val="1144"/>
</p:tagLst>
</file>

<file path=ppt/tags/tag664.xml><?xml version="1.0" encoding="utf-8"?>
<p:tagLst xmlns:p="http://schemas.openxmlformats.org/presentationml/2006/main">
  <p:tag name="AS_UNIQUEID" val="1145"/>
</p:tagLst>
</file>

<file path=ppt/tags/tag665.xml><?xml version="1.0" encoding="utf-8"?>
<p:tagLst xmlns:p="http://schemas.openxmlformats.org/presentationml/2006/main">
  <p:tag name="AS_UNIQUEID" val="1146"/>
</p:tagLst>
</file>

<file path=ppt/tags/tag666.xml><?xml version="1.0" encoding="utf-8"?>
<p:tagLst xmlns:p="http://schemas.openxmlformats.org/presentationml/2006/main">
  <p:tag name="AS_UNIQUEID" val="1147"/>
</p:tagLst>
</file>

<file path=ppt/tags/tag667.xml><?xml version="1.0" encoding="utf-8"?>
<p:tagLst xmlns:p="http://schemas.openxmlformats.org/presentationml/2006/main">
  <p:tag name="AS_UNIQUEID" val="1148"/>
</p:tagLst>
</file>

<file path=ppt/tags/tag668.xml><?xml version="1.0" encoding="utf-8"?>
<p:tagLst xmlns:p="http://schemas.openxmlformats.org/presentationml/2006/main">
  <p:tag name="AS_UNIQUEID" val="1149"/>
</p:tagLst>
</file>

<file path=ppt/tags/tag669.xml><?xml version="1.0" encoding="utf-8"?>
<p:tagLst xmlns:p="http://schemas.openxmlformats.org/presentationml/2006/main">
  <p:tag name="AS_UNIQUEID" val="1150"/>
</p:tagLst>
</file>

<file path=ppt/tags/tag67.xml><?xml version="1.0" encoding="utf-8"?>
<p:tagLst xmlns:p="http://schemas.openxmlformats.org/presentationml/2006/main">
  <p:tag name="AS_UNIQUEID" val="555"/>
</p:tagLst>
</file>

<file path=ppt/tags/tag670.xml><?xml version="1.0" encoding="utf-8"?>
<p:tagLst xmlns:p="http://schemas.openxmlformats.org/presentationml/2006/main">
  <p:tag name="AS_UNIQUEID" val="1151"/>
</p:tagLst>
</file>

<file path=ppt/tags/tag671.xml><?xml version="1.0" encoding="utf-8"?>
<p:tagLst xmlns:p="http://schemas.openxmlformats.org/presentationml/2006/main">
  <p:tag name="AS_UNIQUEID" val="1152"/>
</p:tagLst>
</file>

<file path=ppt/tags/tag672.xml><?xml version="1.0" encoding="utf-8"?>
<p:tagLst xmlns:p="http://schemas.openxmlformats.org/presentationml/2006/main">
  <p:tag name="AS_UNIQUEID" val="1153"/>
</p:tagLst>
</file>

<file path=ppt/tags/tag673.xml><?xml version="1.0" encoding="utf-8"?>
<p:tagLst xmlns:p="http://schemas.openxmlformats.org/presentationml/2006/main">
  <p:tag name="AS_UNIQUEID" val="1154"/>
</p:tagLst>
</file>

<file path=ppt/tags/tag674.xml><?xml version="1.0" encoding="utf-8"?>
<p:tagLst xmlns:p="http://schemas.openxmlformats.org/presentationml/2006/main">
  <p:tag name="AS_UNIQUEID" val="1155"/>
</p:tagLst>
</file>

<file path=ppt/tags/tag675.xml><?xml version="1.0" encoding="utf-8"?>
<p:tagLst xmlns:p="http://schemas.openxmlformats.org/presentationml/2006/main">
  <p:tag name="AS_UNIQUEID" val="1156"/>
</p:tagLst>
</file>

<file path=ppt/tags/tag676.xml><?xml version="1.0" encoding="utf-8"?>
<p:tagLst xmlns:p="http://schemas.openxmlformats.org/presentationml/2006/main">
  <p:tag name="AS_UNIQUEID" val="1157"/>
</p:tagLst>
</file>

<file path=ppt/tags/tag677.xml><?xml version="1.0" encoding="utf-8"?>
<p:tagLst xmlns:p="http://schemas.openxmlformats.org/presentationml/2006/main">
  <p:tag name="AS_UNIQUEID" val="1158"/>
</p:tagLst>
</file>

<file path=ppt/tags/tag678.xml><?xml version="1.0" encoding="utf-8"?>
<p:tagLst xmlns:p="http://schemas.openxmlformats.org/presentationml/2006/main">
  <p:tag name="AS_UNIQUEID" val="1159"/>
</p:tagLst>
</file>

<file path=ppt/tags/tag679.xml><?xml version="1.0" encoding="utf-8"?>
<p:tagLst xmlns:p="http://schemas.openxmlformats.org/presentationml/2006/main">
  <p:tag name="AS_UNIQUEID" val="1160"/>
</p:tagLst>
</file>

<file path=ppt/tags/tag68.xml><?xml version="1.0" encoding="utf-8"?>
<p:tagLst xmlns:p="http://schemas.openxmlformats.org/presentationml/2006/main">
  <p:tag name="AS_UNIQUEID" val="556"/>
</p:tagLst>
</file>

<file path=ppt/tags/tag680.xml><?xml version="1.0" encoding="utf-8"?>
<p:tagLst xmlns:p="http://schemas.openxmlformats.org/presentationml/2006/main">
  <p:tag name="AS_UNIQUEID" val="1161"/>
</p:tagLst>
</file>

<file path=ppt/tags/tag681.xml><?xml version="1.0" encoding="utf-8"?>
<p:tagLst xmlns:p="http://schemas.openxmlformats.org/presentationml/2006/main">
  <p:tag name="AS_UNIQUEID" val="1162"/>
</p:tagLst>
</file>

<file path=ppt/tags/tag682.xml><?xml version="1.0" encoding="utf-8"?>
<p:tagLst xmlns:p="http://schemas.openxmlformats.org/presentationml/2006/main">
  <p:tag name="AS_UNIQUEID" val="1163"/>
</p:tagLst>
</file>

<file path=ppt/tags/tag683.xml><?xml version="1.0" encoding="utf-8"?>
<p:tagLst xmlns:p="http://schemas.openxmlformats.org/presentationml/2006/main">
  <p:tag name="AS_UNIQUEID" val="1164"/>
</p:tagLst>
</file>

<file path=ppt/tags/tag684.xml><?xml version="1.0" encoding="utf-8"?>
<p:tagLst xmlns:p="http://schemas.openxmlformats.org/presentationml/2006/main">
  <p:tag name="AS_UNIQUEID" val="1165"/>
</p:tagLst>
</file>

<file path=ppt/tags/tag685.xml><?xml version="1.0" encoding="utf-8"?>
<p:tagLst xmlns:p="http://schemas.openxmlformats.org/presentationml/2006/main">
  <p:tag name="AS_UNIQUEID" val="1166"/>
</p:tagLst>
</file>

<file path=ppt/tags/tag686.xml><?xml version="1.0" encoding="utf-8"?>
<p:tagLst xmlns:p="http://schemas.openxmlformats.org/presentationml/2006/main">
  <p:tag name="AS_UNIQUEID" val="1167"/>
</p:tagLst>
</file>

<file path=ppt/tags/tag687.xml><?xml version="1.0" encoding="utf-8"?>
<p:tagLst xmlns:p="http://schemas.openxmlformats.org/presentationml/2006/main">
  <p:tag name="AS_UNIQUEID" val="1168"/>
</p:tagLst>
</file>

<file path=ppt/tags/tag68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JlNThhZDFjOTk4ZjdjMDA5NWI1Yjk4MmRhMjMxNTYifQ=="/>
  <p:tag name="ISPRING_PRESENTATION_TITLE" val="56"/>
</p:tagLst>
</file>

<file path=ppt/tags/tag69.xml><?xml version="1.0" encoding="utf-8"?>
<p:tagLst xmlns:p="http://schemas.openxmlformats.org/presentationml/2006/main">
  <p:tag name="AS_UNIQUEID" val="557"/>
</p:tagLst>
</file>

<file path=ppt/tags/tag7.xml><?xml version="1.0" encoding="utf-8"?>
<p:tagLst xmlns:p="http://schemas.openxmlformats.org/presentationml/2006/main">
  <p:tag name="AS_UNIQUEID" val="495"/>
</p:tagLst>
</file>

<file path=ppt/tags/tag70.xml><?xml version="1.0" encoding="utf-8"?>
<p:tagLst xmlns:p="http://schemas.openxmlformats.org/presentationml/2006/main">
  <p:tag name="AS_UNIQUEID" val="558"/>
</p:tagLst>
</file>

<file path=ppt/tags/tag71.xml><?xml version="1.0" encoding="utf-8"?>
<p:tagLst xmlns:p="http://schemas.openxmlformats.org/presentationml/2006/main">
  <p:tag name="AS_UNIQUEID" val="559"/>
</p:tagLst>
</file>

<file path=ppt/tags/tag72.xml><?xml version="1.0" encoding="utf-8"?>
<p:tagLst xmlns:p="http://schemas.openxmlformats.org/presentationml/2006/main">
  <p:tag name="AS_UNIQUEID" val="560"/>
</p:tagLst>
</file>

<file path=ppt/tags/tag73.xml><?xml version="1.0" encoding="utf-8"?>
<p:tagLst xmlns:p="http://schemas.openxmlformats.org/presentationml/2006/main">
  <p:tag name="AS_UNIQUEID" val="561"/>
</p:tagLst>
</file>

<file path=ppt/tags/tag74.xml><?xml version="1.0" encoding="utf-8"?>
<p:tagLst xmlns:p="http://schemas.openxmlformats.org/presentationml/2006/main">
  <p:tag name="AS_UNIQUEID" val="562"/>
</p:tagLst>
</file>

<file path=ppt/tags/tag75.xml><?xml version="1.0" encoding="utf-8"?>
<p:tagLst xmlns:p="http://schemas.openxmlformats.org/presentationml/2006/main">
  <p:tag name="AS_UNIQUEID" val="563"/>
</p:tagLst>
</file>

<file path=ppt/tags/tag76.xml><?xml version="1.0" encoding="utf-8"?>
<p:tagLst xmlns:p="http://schemas.openxmlformats.org/presentationml/2006/main">
  <p:tag name="AS_UNIQUEID" val="564"/>
</p:tagLst>
</file>

<file path=ppt/tags/tag77.xml><?xml version="1.0" encoding="utf-8"?>
<p:tagLst xmlns:p="http://schemas.openxmlformats.org/presentationml/2006/main">
  <p:tag name="AS_UNIQUEID" val="565"/>
</p:tagLst>
</file>

<file path=ppt/tags/tag78.xml><?xml version="1.0" encoding="utf-8"?>
<p:tagLst xmlns:p="http://schemas.openxmlformats.org/presentationml/2006/main">
  <p:tag name="AS_UNIQUEID" val="566"/>
</p:tagLst>
</file>

<file path=ppt/tags/tag79.xml><?xml version="1.0" encoding="utf-8"?>
<p:tagLst xmlns:p="http://schemas.openxmlformats.org/presentationml/2006/main">
  <p:tag name="AS_UNIQUEID" val="567"/>
</p:tagLst>
</file>

<file path=ppt/tags/tag8.xml><?xml version="1.0" encoding="utf-8"?>
<p:tagLst xmlns:p="http://schemas.openxmlformats.org/presentationml/2006/main">
  <p:tag name="AS_UNIQUEID" val="496"/>
</p:tagLst>
</file>

<file path=ppt/tags/tag80.xml><?xml version="1.0" encoding="utf-8"?>
<p:tagLst xmlns:p="http://schemas.openxmlformats.org/presentationml/2006/main">
  <p:tag name="AS_UNIQUEID" val="568"/>
</p:tagLst>
</file>

<file path=ppt/tags/tag81.xml><?xml version="1.0" encoding="utf-8"?>
<p:tagLst xmlns:p="http://schemas.openxmlformats.org/presentationml/2006/main">
  <p:tag name="AS_UNIQUEID" val="569"/>
</p:tagLst>
</file>

<file path=ppt/tags/tag82.xml><?xml version="1.0" encoding="utf-8"?>
<p:tagLst xmlns:p="http://schemas.openxmlformats.org/presentationml/2006/main">
  <p:tag name="AS_UNIQUEID" val="570"/>
</p:tagLst>
</file>

<file path=ppt/tags/tag83.xml><?xml version="1.0" encoding="utf-8"?>
<p:tagLst xmlns:p="http://schemas.openxmlformats.org/presentationml/2006/main">
  <p:tag name="AS_UNIQUEID" val="571"/>
</p:tagLst>
</file>

<file path=ppt/tags/tag84.xml><?xml version="1.0" encoding="utf-8"?>
<p:tagLst xmlns:p="http://schemas.openxmlformats.org/presentationml/2006/main">
  <p:tag name="AS_UNIQUEID" val="572"/>
</p:tagLst>
</file>

<file path=ppt/tags/tag85.xml><?xml version="1.0" encoding="utf-8"?>
<p:tagLst xmlns:p="http://schemas.openxmlformats.org/presentationml/2006/main">
  <p:tag name="AS_UNIQUEID" val="573"/>
</p:tagLst>
</file>

<file path=ppt/tags/tag86.xml><?xml version="1.0" encoding="utf-8"?>
<p:tagLst xmlns:p="http://schemas.openxmlformats.org/presentationml/2006/main">
  <p:tag name="AS_UNIQUEID" val="574"/>
</p:tagLst>
</file>

<file path=ppt/tags/tag87.xml><?xml version="1.0" encoding="utf-8"?>
<p:tagLst xmlns:p="http://schemas.openxmlformats.org/presentationml/2006/main">
  <p:tag name="AS_UNIQUEID" val="575"/>
</p:tagLst>
</file>

<file path=ppt/tags/tag88.xml><?xml version="1.0" encoding="utf-8"?>
<p:tagLst xmlns:p="http://schemas.openxmlformats.org/presentationml/2006/main">
  <p:tag name="AS_UNIQUEID" val="576"/>
</p:tagLst>
</file>

<file path=ppt/tags/tag89.xml><?xml version="1.0" encoding="utf-8"?>
<p:tagLst xmlns:p="http://schemas.openxmlformats.org/presentationml/2006/main">
  <p:tag name="AS_UNIQUEID" val="577"/>
</p:tagLst>
</file>

<file path=ppt/tags/tag9.xml><?xml version="1.0" encoding="utf-8"?>
<p:tagLst xmlns:p="http://schemas.openxmlformats.org/presentationml/2006/main">
  <p:tag name="AS_UNIQUEID" val="497"/>
</p:tagLst>
</file>

<file path=ppt/tags/tag90.xml><?xml version="1.0" encoding="utf-8"?>
<p:tagLst xmlns:p="http://schemas.openxmlformats.org/presentationml/2006/main">
  <p:tag name="AS_UNIQUEID" val="578"/>
</p:tagLst>
</file>

<file path=ppt/tags/tag91.xml><?xml version="1.0" encoding="utf-8"?>
<p:tagLst xmlns:p="http://schemas.openxmlformats.org/presentationml/2006/main">
  <p:tag name="AS_UNIQUEID" val="579"/>
</p:tagLst>
</file>

<file path=ppt/tags/tag92.xml><?xml version="1.0" encoding="utf-8"?>
<p:tagLst xmlns:p="http://schemas.openxmlformats.org/presentationml/2006/main">
  <p:tag name="AS_UNIQUEID" val="580"/>
</p:tagLst>
</file>

<file path=ppt/tags/tag93.xml><?xml version="1.0" encoding="utf-8"?>
<p:tagLst xmlns:p="http://schemas.openxmlformats.org/presentationml/2006/main">
  <p:tag name="AS_UNIQUEID" val="581"/>
</p:tagLst>
</file>

<file path=ppt/tags/tag94.xml><?xml version="1.0" encoding="utf-8"?>
<p:tagLst xmlns:p="http://schemas.openxmlformats.org/presentationml/2006/main">
  <p:tag name="AS_UNIQUEID" val="582"/>
</p:tagLst>
</file>

<file path=ppt/tags/tag95.xml><?xml version="1.0" encoding="utf-8"?>
<p:tagLst xmlns:p="http://schemas.openxmlformats.org/presentationml/2006/main">
  <p:tag name="AS_UNIQUEID" val="583"/>
</p:tagLst>
</file>

<file path=ppt/tags/tag96.xml><?xml version="1.0" encoding="utf-8"?>
<p:tagLst xmlns:p="http://schemas.openxmlformats.org/presentationml/2006/main">
  <p:tag name="AS_UNIQUEID" val="584"/>
</p:tagLst>
</file>

<file path=ppt/tags/tag97.xml><?xml version="1.0" encoding="utf-8"?>
<p:tagLst xmlns:p="http://schemas.openxmlformats.org/presentationml/2006/main">
  <p:tag name="AS_UNIQUEID" val="585"/>
</p:tagLst>
</file>

<file path=ppt/tags/tag98.xml><?xml version="1.0" encoding="utf-8"?>
<p:tagLst xmlns:p="http://schemas.openxmlformats.org/presentationml/2006/main">
  <p:tag name="AS_UNIQUEID" val="586"/>
</p:tagLst>
</file>

<file path=ppt/tags/tag99.xml><?xml version="1.0" encoding="utf-8"?>
<p:tagLst xmlns:p="http://schemas.openxmlformats.org/presentationml/2006/main">
  <p:tag name="AS_UNIQUEID" val="587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lang="zh-CN" altLang="en-US" sz="20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277</Paragraphs>
  <Slides>22</Slides>
  <Notes>10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2">
      <vt:lpstr>Arial</vt:lpstr>
      <vt:lpstr>Calibri</vt:lpstr>
      <vt:lpstr>Arial Unicode MS</vt:lpstr>
      <vt:lpstr>Watford DB</vt:lpstr>
      <vt:lpstr>造字工房劲黑（非商用）常规体</vt:lpstr>
      <vt:lpstr>微软雅黑</vt:lpstr>
      <vt:lpstr>宋体</vt:lpstr>
      <vt:lpstr>Times New Roman</vt:lpstr>
      <vt:lpstr>黑体</vt:lpstr>
      <vt:lpstr>Hoefler Text</vt:lpstr>
      <vt:lpstr>隶书</vt:lpstr>
      <vt:lpstr>MS PMincho</vt:lpstr>
      <vt:lpstr>Courier New</vt:lpstr>
      <vt:lpstr>方正中等线简体</vt:lpstr>
      <vt:lpstr>楷体_GB2312</vt:lpstr>
      <vt:lpstr>Book Antiqua</vt:lpstr>
      <vt:lpstr>Impact</vt:lpstr>
      <vt:lpstr>字魂59号-创粗黑</vt:lpstr>
      <vt:lpstr>华文楷体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2022-08-24T09:36:59.239</cp:lastPrinted>
  <dcterms:created xsi:type="dcterms:W3CDTF">2022-08-24T09:36:59Z</dcterms:created>
  <dcterms:modified xsi:type="dcterms:W3CDTF">2022-08-24T01:37:00Z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