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saveSubsetFonts="1">
  <p:sldMasterIdLst>
    <p:sldMasterId id="2147483648" r:id="rId1"/>
  </p:sldMasterIdLst>
  <p:sldIdLst>
    <p:sldId id="2076" r:id="rId2"/>
    <p:sldId id="290" r:id="rId3"/>
    <p:sldId id="2130" r:id="rId4"/>
    <p:sldId id="2134" r:id="rId5"/>
    <p:sldId id="2131" r:id="rId6"/>
    <p:sldId id="2132" r:id="rId7"/>
    <p:sldId id="256" r:id="rId8"/>
    <p:sldId id="2133" r:id="rId9"/>
    <p:sldId id="2151" r:id="rId10"/>
    <p:sldId id="2152" r:id="rId11"/>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07" d="100"/>
          <a:sy n="107" d="100"/>
        </p:scale>
        <p:origin x="112" y="132"/>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tags" Target="tags/tag416.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58.xml" /><Relationship Id="rId2" Type="http://schemas.openxmlformats.org/officeDocument/2006/relationships/tags" Target="../tags/tag59.xml" /><Relationship Id="rId3" Type="http://schemas.openxmlformats.org/officeDocument/2006/relationships/tags" Target="../tags/tag60.xml" /><Relationship Id="rId4" Type="http://schemas.openxmlformats.org/officeDocument/2006/relationships/tags" Target="../tags/tag61.xml" /><Relationship Id="rId5" Type="http://schemas.openxmlformats.org/officeDocument/2006/relationships/tags" Target="../tags/tag62.xml" /><Relationship Id="rId6" Type="http://schemas.openxmlformats.org/officeDocument/2006/relationships/tags" Target="../tags/tag63.xml" /><Relationship Id="rId7"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64.xml" /><Relationship Id="rId2" Type="http://schemas.openxmlformats.org/officeDocument/2006/relationships/tags" Target="../tags/tag65.xml" /><Relationship Id="rId3" Type="http://schemas.openxmlformats.org/officeDocument/2006/relationships/tags" Target="../tags/tag66.xml" /><Relationship Id="rId4" Type="http://schemas.openxmlformats.org/officeDocument/2006/relationships/tags" Target="../tags/tag67.xml" /><Relationship Id="rId5" Type="http://schemas.openxmlformats.org/officeDocument/2006/relationships/tags" Target="../tags/tag68.xml" /><Relationship Id="rId6" Type="http://schemas.openxmlformats.org/officeDocument/2006/relationships/tags" Target="../tags/tag69.xml" /><Relationship Id="rId7"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7.xml" /><Relationship Id="rId2" Type="http://schemas.openxmlformats.org/officeDocument/2006/relationships/tags" Target="../tags/tag8.xml" /><Relationship Id="rId3" Type="http://schemas.openxmlformats.org/officeDocument/2006/relationships/tags" Target="../tags/tag9.xml" /><Relationship Id="rId4" Type="http://schemas.openxmlformats.org/officeDocument/2006/relationships/tags" Target="../tags/tag10.xml" /><Relationship Id="rId5" Type="http://schemas.openxmlformats.org/officeDocument/2006/relationships/tags" Target="../tags/tag11.xml" /><Relationship Id="rId6" Type="http://schemas.openxmlformats.org/officeDocument/2006/relationships/tags" Target="../tags/tag12.xml" /><Relationship Id="rId7"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3.xml" /><Relationship Id="rId2" Type="http://schemas.openxmlformats.org/officeDocument/2006/relationships/tags" Target="../tags/tag14.xml" /><Relationship Id="rId3" Type="http://schemas.openxmlformats.org/officeDocument/2006/relationships/tags" Target="../tags/tag15.xml" /><Relationship Id="rId4" Type="http://schemas.openxmlformats.org/officeDocument/2006/relationships/tags" Target="../tags/tag16.xml" /><Relationship Id="rId5" Type="http://schemas.openxmlformats.org/officeDocument/2006/relationships/tags" Target="../tags/tag17.xml" /><Relationship Id="rId6" Type="http://schemas.openxmlformats.org/officeDocument/2006/relationships/tags" Target="../tags/tag18.xml" /><Relationship Id="rId7"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9.xml" /><Relationship Id="rId2" Type="http://schemas.openxmlformats.org/officeDocument/2006/relationships/tags" Target="../tags/tag20.xml" /><Relationship Id="rId3" Type="http://schemas.openxmlformats.org/officeDocument/2006/relationships/tags" Target="../tags/tag21.xml" /><Relationship Id="rId4" Type="http://schemas.openxmlformats.org/officeDocument/2006/relationships/tags" Target="../tags/tag22.xml" /><Relationship Id="rId5" Type="http://schemas.openxmlformats.org/officeDocument/2006/relationships/tags" Target="../tags/tag23.xml" /><Relationship Id="rId6" Type="http://schemas.openxmlformats.org/officeDocument/2006/relationships/tags" Target="../tags/tag24.xml" /><Relationship Id="rId7" Type="http://schemas.openxmlformats.org/officeDocument/2006/relationships/tags" Target="../tags/tag25.xml" /><Relationship Id="rId8"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6.xml" /><Relationship Id="rId10" Type="http://schemas.openxmlformats.org/officeDocument/2006/relationships/slideMaster" Target="../slideMasters/slideMaster1.xml" /><Relationship Id="rId2" Type="http://schemas.openxmlformats.org/officeDocument/2006/relationships/tags" Target="../tags/tag27.xml" /><Relationship Id="rId3" Type="http://schemas.openxmlformats.org/officeDocument/2006/relationships/tags" Target="../tags/tag28.xml" /><Relationship Id="rId4" Type="http://schemas.openxmlformats.org/officeDocument/2006/relationships/tags" Target="../tags/tag29.xml" /><Relationship Id="rId5" Type="http://schemas.openxmlformats.org/officeDocument/2006/relationships/tags" Target="../tags/tag30.xml" /><Relationship Id="rId6" Type="http://schemas.openxmlformats.org/officeDocument/2006/relationships/tags" Target="../tags/tag31.xml" /><Relationship Id="rId7" Type="http://schemas.openxmlformats.org/officeDocument/2006/relationships/tags" Target="../tags/tag32.xml" /><Relationship Id="rId8" Type="http://schemas.openxmlformats.org/officeDocument/2006/relationships/tags" Target="../tags/tag33.xml" /><Relationship Id="rId9" Type="http://schemas.openxmlformats.org/officeDocument/2006/relationships/tags" Target="../tags/tag34.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5.xml" /><Relationship Id="rId2" Type="http://schemas.openxmlformats.org/officeDocument/2006/relationships/tags" Target="../tags/tag36.xml" /><Relationship Id="rId3" Type="http://schemas.openxmlformats.org/officeDocument/2006/relationships/tags" Target="../tags/tag37.xml" /><Relationship Id="rId4" Type="http://schemas.openxmlformats.org/officeDocument/2006/relationships/tags" Target="../tags/tag38.xml" /><Relationship Id="rId5" Type="http://schemas.openxmlformats.org/officeDocument/2006/relationships/tags" Target="../tags/tag39.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40.xml" /><Relationship Id="rId2" Type="http://schemas.openxmlformats.org/officeDocument/2006/relationships/tags" Target="../tags/tag41.xml" /><Relationship Id="rId3" Type="http://schemas.openxmlformats.org/officeDocument/2006/relationships/tags" Target="../tags/tag42.xml" /><Relationship Id="rId4" Type="http://schemas.openxmlformats.org/officeDocument/2006/relationships/tags" Target="../tags/tag43.xml" /><Relationship Id="rId5"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44.xml" /><Relationship Id="rId2" Type="http://schemas.openxmlformats.org/officeDocument/2006/relationships/tags" Target="../tags/tag45.xml" /><Relationship Id="rId3" Type="http://schemas.openxmlformats.org/officeDocument/2006/relationships/tags" Target="../tags/tag46.xml" /><Relationship Id="rId4" Type="http://schemas.openxmlformats.org/officeDocument/2006/relationships/tags" Target="../tags/tag47.xml" /><Relationship Id="rId5" Type="http://schemas.openxmlformats.org/officeDocument/2006/relationships/tags" Target="../tags/tag48.xml" /><Relationship Id="rId6" Type="http://schemas.openxmlformats.org/officeDocument/2006/relationships/tags" Target="../tags/tag49.xml" /><Relationship Id="rId7" Type="http://schemas.openxmlformats.org/officeDocument/2006/relationships/tags" Target="../tags/tag50.xml" /><Relationship Id="rId8"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51.xml" /><Relationship Id="rId2" Type="http://schemas.openxmlformats.org/officeDocument/2006/relationships/tags" Target="../tags/tag52.xml" /><Relationship Id="rId3" Type="http://schemas.openxmlformats.org/officeDocument/2006/relationships/tags" Target="../tags/tag53.xml" /><Relationship Id="rId4" Type="http://schemas.openxmlformats.org/officeDocument/2006/relationships/tags" Target="../tags/tag54.xml" /><Relationship Id="rId5" Type="http://schemas.openxmlformats.org/officeDocument/2006/relationships/tags" Target="../tags/tag55.xml" /><Relationship Id="rId6" Type="http://schemas.openxmlformats.org/officeDocument/2006/relationships/tags" Target="../tags/tag56.xml" /><Relationship Id="rId7" Type="http://schemas.openxmlformats.org/officeDocument/2006/relationships/tags" Target="../tags/tag57.xml" /><Relationship Id="rId8"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786EECD4-C29F-EECC-5F4B-6AA9CC7D4E3C}"/>
              </a:ext>
            </a:extLst>
          </p:cNvPr>
          <p:cNvSpPr>
            <a:spLocks noGrp="1"/>
          </p:cNvSpPr>
          <p:nvPr>
            <p:ph type="ctrTitle"/>
            <p:custDataLst>
              <p:tags r:id="rId2"/>
            </p:custDataLst>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6BD9C9F-4551-990B-4323-D880A961A710}"/>
              </a:ext>
            </a:extLst>
          </p:cNvPr>
          <p:cNvSpPr>
            <a:spLocks noGrp="1"/>
          </p:cNvSpPr>
          <p:nvPr>
            <p:ph type="subTitle" idx="1"/>
            <p:custDataLst>
              <p:tags r:id="rId3"/>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107F62E-1AAF-FC52-250F-AEC6B001C905}"/>
              </a:ext>
            </a:extLst>
          </p:cNvPr>
          <p:cNvSpPr>
            <a:spLocks noGrp="1"/>
          </p:cNvSpPr>
          <p:nvPr>
            <p:ph type="dt" sz="half" idx="10"/>
            <p:custDataLst>
              <p:tags r:id="rId4"/>
            </p:custDataLst>
          </p:nvPr>
        </p:nvSpPr>
        <p:spPr/>
        <p:txBody>
          <a:body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217CC9BC-8229-FDD5-39EC-8E05F328EE81}"/>
              </a:ext>
            </a:extLst>
          </p:cNvPr>
          <p:cNvSpPr>
            <a:spLocks noGrp="1"/>
          </p:cNvSpPr>
          <p:nvPr>
            <p:ph type="ftr" sz="quarter" idx="11"/>
            <p:custDataLst>
              <p:tags r:id="rId5"/>
            </p:custDataLst>
          </p:nvPr>
        </p:nvSpPr>
        <p:spPr/>
        <p:txBody>
          <a:bodyPr/>
          <a:lstStyle/>
          <a:p>
            <a:endParaRPr lang="zh-CN" altLang="en-US"/>
          </a:p>
        </p:txBody>
      </p:sp>
      <p:sp>
        <p:nvSpPr>
          <p:cNvPr id="6" name="灯片编号占位符 5">
            <a:extLst>
              <a:ext uri="{FF2B5EF4-FFF2-40B4-BE49-F238E27FC236}">
                <a16:creationId xmlns:a16="http://schemas.microsoft.com/office/drawing/2014/main" id="{E0DBEAC9-83E6-4AA6-56E8-78EB8A2ECC53}"/>
              </a:ext>
            </a:extLst>
          </p:cNvPr>
          <p:cNvSpPr>
            <a:spLocks noGrp="1"/>
          </p:cNvSpPr>
          <p:nvPr>
            <p:ph type="sldNum" sz="quarter" idx="12"/>
            <p:custDataLst>
              <p:tags r:id="rId6"/>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16694392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3D61312D-D406-5B16-8A3D-CE6EAE77D7D6}"/>
              </a:ext>
            </a:extLst>
          </p:cNvPr>
          <p:cNvSpPr>
            <a:spLocks noGrp="1"/>
          </p:cNvSpPr>
          <p:nvPr>
            <p:ph type="title"/>
            <p:custDataLst>
              <p:tags r:id="rId2"/>
            </p:custDataLst>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3CC61EE-D792-4B14-656E-3EEB6ACF3F87}"/>
              </a:ext>
            </a:extLst>
          </p:cNvPr>
          <p:cNvSpPr>
            <a:spLocks noGrp="1"/>
          </p:cNvSpPr>
          <p:nvPr>
            <p:ph type="body" orient="vert" idx="1"/>
            <p:custDataLst>
              <p:tags r:id="rId3"/>
            </p:custDataLst>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3307DC6-60B0-9D92-C64E-70D9DC9B9FFF}"/>
              </a:ext>
            </a:extLst>
          </p:cNvPr>
          <p:cNvSpPr>
            <a:spLocks noGrp="1"/>
          </p:cNvSpPr>
          <p:nvPr>
            <p:ph type="dt" sz="half" idx="10"/>
            <p:custDataLst>
              <p:tags r:id="rId4"/>
            </p:custDataLst>
          </p:nvPr>
        </p:nvSpPr>
        <p:spPr/>
        <p:txBody>
          <a:body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B20D6F9B-2837-41BE-9606-3FA8A038C184}"/>
              </a:ext>
            </a:extLst>
          </p:cNvPr>
          <p:cNvSpPr>
            <a:spLocks noGrp="1"/>
          </p:cNvSpPr>
          <p:nvPr>
            <p:ph type="ftr" sz="quarter" idx="11"/>
            <p:custDataLst>
              <p:tags r:id="rId5"/>
            </p:custDataLst>
          </p:nvPr>
        </p:nvSpPr>
        <p:spPr/>
        <p:txBody>
          <a:bodyPr/>
          <a:lstStyle/>
          <a:p>
            <a:endParaRPr lang="zh-CN" altLang="en-US"/>
          </a:p>
        </p:txBody>
      </p:sp>
      <p:sp>
        <p:nvSpPr>
          <p:cNvPr id="6" name="灯片编号占位符 5">
            <a:extLst>
              <a:ext uri="{FF2B5EF4-FFF2-40B4-BE49-F238E27FC236}">
                <a16:creationId xmlns:a16="http://schemas.microsoft.com/office/drawing/2014/main" id="{645338B4-7533-779D-A692-ED39EDF933BE}"/>
              </a:ext>
            </a:extLst>
          </p:cNvPr>
          <p:cNvSpPr>
            <a:spLocks noGrp="1"/>
          </p:cNvSpPr>
          <p:nvPr>
            <p:ph type="sldNum" sz="quarter" idx="12"/>
            <p:custDataLst>
              <p:tags r:id="rId6"/>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302563034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custDataLst>
            <p:tags r:id="rId1"/>
          </p:custDataLst>
        </p:nvPr>
      </p:nvGrpSpPr>
      <p:grpSpPr>
        <a:xfrm>
          <a:off x="0" y="0"/>
          <a:ext cx="0" cy="0"/>
        </a:xfrm>
      </p:grpSpPr>
      <p:sp>
        <p:nvSpPr>
          <p:cNvPr id="2" name="竖排标题 1">
            <a:extLst>
              <a:ext uri="{FF2B5EF4-FFF2-40B4-BE49-F238E27FC236}">
                <a16:creationId xmlns:a16="http://schemas.microsoft.com/office/drawing/2014/main" id="{819D4769-C801-E072-5E35-08D277A55FE0}"/>
              </a:ext>
            </a:extLst>
          </p:cNvPr>
          <p:cNvSpPr>
            <a:spLocks noGrp="1"/>
          </p:cNvSpPr>
          <p:nvPr>
            <p:ph type="title" orient="vert"/>
            <p:custDataLst>
              <p:tags r:id="rId2"/>
            </p:custDataLs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A64DFC0-6396-97CD-C626-F0F31E6EEF09}"/>
              </a:ext>
            </a:extLst>
          </p:cNvPr>
          <p:cNvSpPr>
            <a:spLocks noGrp="1"/>
          </p:cNvSpPr>
          <p:nvPr>
            <p:ph type="body" orient="vert" idx="1"/>
            <p:custDataLst>
              <p:tags r:id="rId3"/>
            </p:custDataLst>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6412A50-8600-1710-7A0F-82D320FE1733}"/>
              </a:ext>
            </a:extLst>
          </p:cNvPr>
          <p:cNvSpPr>
            <a:spLocks noGrp="1"/>
          </p:cNvSpPr>
          <p:nvPr>
            <p:ph type="dt" sz="half" idx="10"/>
            <p:custDataLst>
              <p:tags r:id="rId4"/>
            </p:custDataLst>
          </p:nvPr>
        </p:nvSpPr>
        <p:spPr/>
        <p:txBody>
          <a:body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61660EF3-54C7-4505-D705-3596BA6E2FA1}"/>
              </a:ext>
            </a:extLst>
          </p:cNvPr>
          <p:cNvSpPr>
            <a:spLocks noGrp="1"/>
          </p:cNvSpPr>
          <p:nvPr>
            <p:ph type="ftr" sz="quarter" idx="11"/>
            <p:custDataLst>
              <p:tags r:id="rId5"/>
            </p:custDataLst>
          </p:nvPr>
        </p:nvSpPr>
        <p:spPr/>
        <p:txBody>
          <a:bodyPr/>
          <a:lstStyle/>
          <a:p>
            <a:endParaRPr lang="zh-CN" altLang="en-US"/>
          </a:p>
        </p:txBody>
      </p:sp>
      <p:sp>
        <p:nvSpPr>
          <p:cNvPr id="6" name="灯片编号占位符 5">
            <a:extLst>
              <a:ext uri="{FF2B5EF4-FFF2-40B4-BE49-F238E27FC236}">
                <a16:creationId xmlns:a16="http://schemas.microsoft.com/office/drawing/2014/main" id="{25364176-87C8-D250-CB87-413E0B73663C}"/>
              </a:ext>
            </a:extLst>
          </p:cNvPr>
          <p:cNvSpPr>
            <a:spLocks noGrp="1"/>
          </p:cNvSpPr>
          <p:nvPr>
            <p:ph type="sldNum" sz="quarter" idx="12"/>
            <p:custDataLst>
              <p:tags r:id="rId6"/>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85112436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13E42031-BF6A-1A36-1896-91707A887207}"/>
              </a:ext>
            </a:extLst>
          </p:cNvPr>
          <p:cNvSpPr>
            <a:spLocks noGrp="1"/>
          </p:cNvSpPr>
          <p:nvPr>
            <p:ph type="title"/>
            <p:custDataLst>
              <p:tags r:id="rId2"/>
            </p:custDataLst>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F24DAE9-2A63-A2C8-2BF1-39DCA3EBF0CC}"/>
              </a:ext>
            </a:extLst>
          </p:cNvPr>
          <p:cNvSpPr>
            <a:spLocks noGrp="1"/>
          </p:cNvSpPr>
          <p:nvPr>
            <p:ph idx="1"/>
            <p:custDataLst>
              <p:tags r:id="rId3"/>
            </p:custDataLst>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6F4FC42-E937-3DC8-47E3-218F3064222A}"/>
              </a:ext>
            </a:extLst>
          </p:cNvPr>
          <p:cNvSpPr>
            <a:spLocks noGrp="1"/>
          </p:cNvSpPr>
          <p:nvPr>
            <p:ph type="dt" sz="half" idx="10"/>
            <p:custDataLst>
              <p:tags r:id="rId4"/>
            </p:custDataLst>
          </p:nvPr>
        </p:nvSpPr>
        <p:spPr/>
        <p:txBody>
          <a:body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DAFF45FB-4621-AB72-3560-E1B8612063CC}"/>
              </a:ext>
            </a:extLst>
          </p:cNvPr>
          <p:cNvSpPr>
            <a:spLocks noGrp="1"/>
          </p:cNvSpPr>
          <p:nvPr>
            <p:ph type="ftr" sz="quarter" idx="11"/>
            <p:custDataLst>
              <p:tags r:id="rId5"/>
            </p:custDataLst>
          </p:nvPr>
        </p:nvSpPr>
        <p:spPr/>
        <p:txBody>
          <a:bodyPr/>
          <a:lstStyle/>
          <a:p>
            <a:endParaRPr lang="zh-CN" altLang="en-US"/>
          </a:p>
        </p:txBody>
      </p:sp>
      <p:sp>
        <p:nvSpPr>
          <p:cNvPr id="6" name="灯片编号占位符 5">
            <a:extLst>
              <a:ext uri="{FF2B5EF4-FFF2-40B4-BE49-F238E27FC236}">
                <a16:creationId xmlns:a16="http://schemas.microsoft.com/office/drawing/2014/main" id="{84F0B32B-7414-EBF3-315C-286327029ADE}"/>
              </a:ext>
            </a:extLst>
          </p:cNvPr>
          <p:cNvSpPr>
            <a:spLocks noGrp="1"/>
          </p:cNvSpPr>
          <p:nvPr>
            <p:ph type="sldNum" sz="quarter" idx="12"/>
            <p:custDataLst>
              <p:tags r:id="rId6"/>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229078478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817FA0CE-6C65-BAFC-5BAB-B7748A91CB51}"/>
              </a:ext>
            </a:extLst>
          </p:cNvPr>
          <p:cNvSpPr>
            <a:spLocks noGrp="1"/>
          </p:cNvSpPr>
          <p:nvPr>
            <p:ph type="title"/>
            <p:custDataLst>
              <p:tags r:id="rId2"/>
            </p:custDataLst>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99F9C54-D710-407D-2425-5D287ABEA28C}"/>
              </a:ext>
            </a:extLst>
          </p:cNvPr>
          <p:cNvSpPr>
            <a:spLocks noGrp="1"/>
          </p:cNvSpPr>
          <p:nvPr>
            <p:ph type="body" idx="1"/>
            <p:custDataLst>
              <p:tags r:id="rId3"/>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7AF7AF06-314B-4FAD-5845-882FA8BF2A4D}"/>
              </a:ext>
            </a:extLst>
          </p:cNvPr>
          <p:cNvSpPr>
            <a:spLocks noGrp="1"/>
          </p:cNvSpPr>
          <p:nvPr>
            <p:ph type="dt" sz="half" idx="10"/>
            <p:custDataLst>
              <p:tags r:id="rId4"/>
            </p:custDataLst>
          </p:nvPr>
        </p:nvSpPr>
        <p:spPr/>
        <p:txBody>
          <a:body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9A14367F-940C-6176-7AB3-B3771514899F}"/>
              </a:ext>
            </a:extLst>
          </p:cNvPr>
          <p:cNvSpPr>
            <a:spLocks noGrp="1"/>
          </p:cNvSpPr>
          <p:nvPr>
            <p:ph type="ftr" sz="quarter" idx="11"/>
            <p:custDataLst>
              <p:tags r:id="rId5"/>
            </p:custDataLst>
          </p:nvPr>
        </p:nvSpPr>
        <p:spPr/>
        <p:txBody>
          <a:bodyPr/>
          <a:lstStyle/>
          <a:p>
            <a:endParaRPr lang="zh-CN" altLang="en-US"/>
          </a:p>
        </p:txBody>
      </p:sp>
      <p:sp>
        <p:nvSpPr>
          <p:cNvPr id="6" name="灯片编号占位符 5">
            <a:extLst>
              <a:ext uri="{FF2B5EF4-FFF2-40B4-BE49-F238E27FC236}">
                <a16:creationId xmlns:a16="http://schemas.microsoft.com/office/drawing/2014/main" id="{448A6AE5-03A4-93E6-EE5E-746DA3A39C59}"/>
              </a:ext>
            </a:extLst>
          </p:cNvPr>
          <p:cNvSpPr>
            <a:spLocks noGrp="1"/>
          </p:cNvSpPr>
          <p:nvPr>
            <p:ph type="sldNum" sz="quarter" idx="12"/>
            <p:custDataLst>
              <p:tags r:id="rId6"/>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269950481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AF607A97-8F3B-6113-9E00-0C6AAD107681}"/>
              </a:ext>
            </a:extLst>
          </p:cNvPr>
          <p:cNvSpPr>
            <a:spLocks noGrp="1"/>
          </p:cNvSpPr>
          <p:nvPr>
            <p:ph type="title"/>
            <p:custDataLst>
              <p:tags r:id="rId2"/>
            </p:custDataLst>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B870F3E-48D5-D328-06A9-0DA9D4ACCA5E}"/>
              </a:ext>
            </a:extLst>
          </p:cNvPr>
          <p:cNvSpPr>
            <a:spLocks noGrp="1"/>
          </p:cNvSpPr>
          <p:nvPr>
            <p:ph sz="half" idx="1"/>
            <p:custDataLst>
              <p:tags r:id="rId3"/>
            </p:custDataLst>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16C92778-4529-63DA-FAC5-644BFFD96DE5}"/>
              </a:ext>
            </a:extLst>
          </p:cNvPr>
          <p:cNvSpPr>
            <a:spLocks noGrp="1"/>
          </p:cNvSpPr>
          <p:nvPr>
            <p:ph sz="half" idx="2"/>
            <p:custDataLst>
              <p:tags r:id="rId4"/>
            </p:custDataLst>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3C72C79-8B3F-590A-F976-98C1384B1FEA}"/>
              </a:ext>
            </a:extLst>
          </p:cNvPr>
          <p:cNvSpPr>
            <a:spLocks noGrp="1"/>
          </p:cNvSpPr>
          <p:nvPr>
            <p:ph type="dt" sz="half" idx="10"/>
            <p:custDataLst>
              <p:tags r:id="rId5"/>
            </p:custDataLst>
          </p:nvPr>
        </p:nvSpPr>
        <p:spPr/>
        <p:txBody>
          <a:bodyPr/>
          <a:lstStyle/>
          <a:p>
            <a:fld id="{8D94C91E-DBF7-4C76-97F4-4ECF3C9E4C31}" type="datetimeFigureOut">
              <a:rPr lang="zh-CN" altLang="en-US" smtClean="0"/>
              <a:t>2023/8/17</a:t>
            </a:fld>
            <a:endParaRPr lang="zh-CN" altLang="en-US"/>
          </a:p>
        </p:txBody>
      </p:sp>
      <p:sp>
        <p:nvSpPr>
          <p:cNvPr id="6" name="页脚占位符 5">
            <a:extLst>
              <a:ext uri="{FF2B5EF4-FFF2-40B4-BE49-F238E27FC236}">
                <a16:creationId xmlns:a16="http://schemas.microsoft.com/office/drawing/2014/main" id="{4EF5FDAA-1840-DE3C-519E-E9202EA55920}"/>
              </a:ext>
            </a:extLst>
          </p:cNvPr>
          <p:cNvSpPr>
            <a:spLocks noGrp="1"/>
          </p:cNvSpPr>
          <p:nvPr>
            <p:ph type="ftr" sz="quarter" idx="11"/>
            <p:custDataLst>
              <p:tags r:id="rId6"/>
            </p:custDataLst>
          </p:nvPr>
        </p:nvSpPr>
        <p:spPr/>
        <p:txBody>
          <a:bodyPr/>
          <a:lstStyle/>
          <a:p>
            <a:endParaRPr lang="zh-CN" altLang="en-US"/>
          </a:p>
        </p:txBody>
      </p:sp>
      <p:sp>
        <p:nvSpPr>
          <p:cNvPr id="7" name="灯片编号占位符 6">
            <a:extLst>
              <a:ext uri="{FF2B5EF4-FFF2-40B4-BE49-F238E27FC236}">
                <a16:creationId xmlns:a16="http://schemas.microsoft.com/office/drawing/2014/main" id="{A4A77CD1-1341-7C22-961A-2D26F63266DA}"/>
              </a:ext>
            </a:extLst>
          </p:cNvPr>
          <p:cNvSpPr>
            <a:spLocks noGrp="1"/>
          </p:cNvSpPr>
          <p:nvPr>
            <p:ph type="sldNum" sz="quarter" idx="12"/>
            <p:custDataLst>
              <p:tags r:id="rId7"/>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185156153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B53526CE-A711-AD9C-B06C-68401B5B565C}"/>
              </a:ext>
            </a:extLst>
          </p:cNvPr>
          <p:cNvSpPr>
            <a:spLocks noGrp="1"/>
          </p:cNvSpPr>
          <p:nvPr>
            <p:ph type="title"/>
            <p:custDataLst>
              <p:tags r:id="rId2"/>
            </p:custDataLst>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A0C5D32-AA1C-F4EA-DACF-28E420B2236A}"/>
              </a:ext>
            </a:extLst>
          </p:cNvPr>
          <p:cNvSpPr>
            <a:spLocks noGrp="1"/>
          </p:cNvSpPr>
          <p:nvPr>
            <p:ph type="body" idx="1"/>
            <p:custDataLst>
              <p:tags r:id="rId3"/>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35411400-4425-8FFA-99A8-F345371B552A}"/>
              </a:ext>
            </a:extLst>
          </p:cNvPr>
          <p:cNvSpPr>
            <a:spLocks noGrp="1"/>
          </p:cNvSpPr>
          <p:nvPr>
            <p:ph sz="half" idx="2"/>
            <p:custDataLst>
              <p:tags r:id="rId4"/>
            </p:custDataLst>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2337952A-7E5F-6A1C-B8DE-BD36DADF4711}"/>
              </a:ext>
            </a:extLst>
          </p:cNvPr>
          <p:cNvSpPr>
            <a:spLocks noGrp="1"/>
          </p:cNvSpPr>
          <p:nvPr>
            <p:ph type="body" sz="quarter" idx="3"/>
            <p:custDataLst>
              <p:tags r:id="rId5"/>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61AA7E7-8778-4B25-8C78-74BD53D0ED87}"/>
              </a:ext>
            </a:extLst>
          </p:cNvPr>
          <p:cNvSpPr>
            <a:spLocks noGrp="1"/>
          </p:cNvSpPr>
          <p:nvPr>
            <p:ph sz="quarter" idx="4"/>
            <p:custDataLst>
              <p:tags r:id="rId6"/>
            </p:custDataLst>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4A232D7-FDFD-0413-A9A3-772C8F5A563C}"/>
              </a:ext>
            </a:extLst>
          </p:cNvPr>
          <p:cNvSpPr>
            <a:spLocks noGrp="1"/>
          </p:cNvSpPr>
          <p:nvPr>
            <p:ph type="dt" sz="half" idx="10"/>
            <p:custDataLst>
              <p:tags r:id="rId7"/>
            </p:custDataLst>
          </p:nvPr>
        </p:nvSpPr>
        <p:spPr/>
        <p:txBody>
          <a:bodyPr/>
          <a:lstStyle/>
          <a:p>
            <a:fld id="{8D94C91E-DBF7-4C76-97F4-4ECF3C9E4C31}" type="datetimeFigureOut">
              <a:rPr lang="zh-CN" altLang="en-US" smtClean="0"/>
              <a:t>2023/8/17</a:t>
            </a:fld>
            <a:endParaRPr lang="zh-CN" altLang="en-US"/>
          </a:p>
        </p:txBody>
      </p:sp>
      <p:sp>
        <p:nvSpPr>
          <p:cNvPr id="8" name="页脚占位符 7">
            <a:extLst>
              <a:ext uri="{FF2B5EF4-FFF2-40B4-BE49-F238E27FC236}">
                <a16:creationId xmlns:a16="http://schemas.microsoft.com/office/drawing/2014/main" id="{C479F9B7-1052-936A-3C51-E91782D592B8}"/>
              </a:ext>
            </a:extLst>
          </p:cNvPr>
          <p:cNvSpPr>
            <a:spLocks noGrp="1"/>
          </p:cNvSpPr>
          <p:nvPr>
            <p:ph type="ftr" sz="quarter" idx="11"/>
            <p:custDataLst>
              <p:tags r:id="rId8"/>
            </p:custDataLst>
          </p:nvPr>
        </p:nvSpPr>
        <p:spPr/>
        <p:txBody>
          <a:bodyPr/>
          <a:lstStyle/>
          <a:p>
            <a:endParaRPr lang="zh-CN" altLang="en-US"/>
          </a:p>
        </p:txBody>
      </p:sp>
      <p:sp>
        <p:nvSpPr>
          <p:cNvPr id="9" name="灯片编号占位符 8">
            <a:extLst>
              <a:ext uri="{FF2B5EF4-FFF2-40B4-BE49-F238E27FC236}">
                <a16:creationId xmlns:a16="http://schemas.microsoft.com/office/drawing/2014/main" id="{E2D35D72-B121-A691-39EF-67563B729120}"/>
              </a:ext>
            </a:extLst>
          </p:cNvPr>
          <p:cNvSpPr>
            <a:spLocks noGrp="1"/>
          </p:cNvSpPr>
          <p:nvPr>
            <p:ph type="sldNum" sz="quarter" idx="12"/>
            <p:custDataLst>
              <p:tags r:id="rId9"/>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231335177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6D17B978-0826-ED49-C93C-E77C4C2D53CF}"/>
              </a:ext>
            </a:extLst>
          </p:cNvPr>
          <p:cNvSpPr>
            <a:spLocks noGrp="1"/>
          </p:cNvSpPr>
          <p:nvPr>
            <p:ph type="title"/>
            <p:custDataLst>
              <p:tags r:id="rId2"/>
            </p:custDataLst>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534A0A0-C03E-6EF1-0A1F-1B822698F5CC}"/>
              </a:ext>
            </a:extLst>
          </p:cNvPr>
          <p:cNvSpPr>
            <a:spLocks noGrp="1"/>
          </p:cNvSpPr>
          <p:nvPr>
            <p:ph type="dt" sz="half" idx="10"/>
            <p:custDataLst>
              <p:tags r:id="rId3"/>
            </p:custDataLst>
          </p:nvPr>
        </p:nvSpPr>
        <p:spPr/>
        <p:txBody>
          <a:bodyPr/>
          <a:lstStyle/>
          <a:p>
            <a:fld id="{8D94C91E-DBF7-4C76-97F4-4ECF3C9E4C31}" type="datetimeFigureOut">
              <a:rPr lang="zh-CN" altLang="en-US" smtClean="0"/>
              <a:t>2023/8/17</a:t>
            </a:fld>
            <a:endParaRPr lang="zh-CN" altLang="en-US"/>
          </a:p>
        </p:txBody>
      </p:sp>
      <p:sp>
        <p:nvSpPr>
          <p:cNvPr id="4" name="页脚占位符 3">
            <a:extLst>
              <a:ext uri="{FF2B5EF4-FFF2-40B4-BE49-F238E27FC236}">
                <a16:creationId xmlns:a16="http://schemas.microsoft.com/office/drawing/2014/main" id="{EBB2154E-9CBA-83CD-6E43-2F282C2D8E05}"/>
              </a:ext>
            </a:extLst>
          </p:cNvPr>
          <p:cNvSpPr>
            <a:spLocks noGrp="1"/>
          </p:cNvSpPr>
          <p:nvPr>
            <p:ph type="ftr" sz="quarter" idx="11"/>
            <p:custDataLst>
              <p:tags r:id="rId4"/>
            </p:custDataLst>
          </p:nvPr>
        </p:nvSpPr>
        <p:spPr/>
        <p:txBody>
          <a:bodyPr/>
          <a:lstStyle/>
          <a:p>
            <a:endParaRPr lang="zh-CN" altLang="en-US"/>
          </a:p>
        </p:txBody>
      </p:sp>
      <p:sp>
        <p:nvSpPr>
          <p:cNvPr id="5" name="灯片编号占位符 4">
            <a:extLst>
              <a:ext uri="{FF2B5EF4-FFF2-40B4-BE49-F238E27FC236}">
                <a16:creationId xmlns:a16="http://schemas.microsoft.com/office/drawing/2014/main" id="{450C6B0A-E434-217E-5A0B-565F90644C28}"/>
              </a:ext>
            </a:extLst>
          </p:cNvPr>
          <p:cNvSpPr>
            <a:spLocks noGrp="1"/>
          </p:cNvSpPr>
          <p:nvPr>
            <p:ph type="sldNum" sz="quarter" idx="12"/>
            <p:custDataLst>
              <p:tags r:id="rId5"/>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133709853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custDataLst>
            <p:tags r:id="rId1"/>
          </p:custDataLst>
        </p:nvPr>
      </p:nvGrpSpPr>
      <p:grpSpPr>
        <a:xfrm>
          <a:off x="0" y="0"/>
          <a:ext cx="0" cy="0"/>
        </a:xfrm>
      </p:grpSpPr>
      <p:sp>
        <p:nvSpPr>
          <p:cNvPr id="2" name="日期占位符 1">
            <a:extLst>
              <a:ext uri="{FF2B5EF4-FFF2-40B4-BE49-F238E27FC236}">
                <a16:creationId xmlns:a16="http://schemas.microsoft.com/office/drawing/2014/main" id="{8709A476-770B-6EF2-8345-419866705E1F}"/>
              </a:ext>
            </a:extLst>
          </p:cNvPr>
          <p:cNvSpPr>
            <a:spLocks noGrp="1"/>
          </p:cNvSpPr>
          <p:nvPr>
            <p:ph type="dt" sz="half" idx="10"/>
            <p:custDataLst>
              <p:tags r:id="rId2"/>
            </p:custDataLst>
          </p:nvPr>
        </p:nvSpPr>
        <p:spPr/>
        <p:txBody>
          <a:bodyPr/>
          <a:lstStyle/>
          <a:p>
            <a:fld id="{8D94C91E-DBF7-4C76-97F4-4ECF3C9E4C31}" type="datetimeFigureOut">
              <a:rPr lang="zh-CN" altLang="en-US" smtClean="0"/>
              <a:t>2023/8/17</a:t>
            </a:fld>
            <a:endParaRPr lang="zh-CN" altLang="en-US"/>
          </a:p>
        </p:txBody>
      </p:sp>
      <p:sp>
        <p:nvSpPr>
          <p:cNvPr id="3" name="页脚占位符 2">
            <a:extLst>
              <a:ext uri="{FF2B5EF4-FFF2-40B4-BE49-F238E27FC236}">
                <a16:creationId xmlns:a16="http://schemas.microsoft.com/office/drawing/2014/main" id="{7B9531CD-D45F-A97C-2F4A-A44A72541383}"/>
              </a:ext>
            </a:extLst>
          </p:cNvPr>
          <p:cNvSpPr>
            <a:spLocks noGrp="1"/>
          </p:cNvSpPr>
          <p:nvPr>
            <p:ph type="ftr" sz="quarter" idx="11"/>
            <p:custDataLst>
              <p:tags r:id="rId3"/>
            </p:custDataLst>
          </p:nvPr>
        </p:nvSpPr>
        <p:spPr/>
        <p:txBody>
          <a:bodyPr/>
          <a:lstStyle/>
          <a:p>
            <a:endParaRPr lang="zh-CN" altLang="en-US"/>
          </a:p>
        </p:txBody>
      </p:sp>
      <p:sp>
        <p:nvSpPr>
          <p:cNvPr id="4" name="灯片编号占位符 3">
            <a:extLst>
              <a:ext uri="{FF2B5EF4-FFF2-40B4-BE49-F238E27FC236}">
                <a16:creationId xmlns:a16="http://schemas.microsoft.com/office/drawing/2014/main" id="{4AE99119-5F1B-4E6F-0308-514816996EB9}"/>
              </a:ext>
            </a:extLst>
          </p:cNvPr>
          <p:cNvSpPr>
            <a:spLocks noGrp="1"/>
          </p:cNvSpPr>
          <p:nvPr>
            <p:ph type="sldNum" sz="quarter" idx="12"/>
            <p:custDataLst>
              <p:tags r:id="rId4"/>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360631322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0F0CC621-181F-5538-316D-C9519DE51A61}"/>
              </a:ext>
            </a:extLst>
          </p:cNvPr>
          <p:cNvSpPr>
            <a:spLocks noGrp="1"/>
          </p:cNvSpPr>
          <p:nvPr>
            <p:ph type="title"/>
            <p:custDataLst>
              <p:tags r:id="rId2"/>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9A60105-519D-6732-0FF5-CD3B71890B91}"/>
              </a:ext>
            </a:extLst>
          </p:cNvPr>
          <p:cNvSpPr>
            <a:spLocks noGrp="1"/>
          </p:cNvSpPr>
          <p:nvPr>
            <p:ph idx="1"/>
            <p:custDataLst>
              <p:tags r:id="rId3"/>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6A70FE85-D691-4BD2-3F17-F4CB367A3B6E}"/>
              </a:ext>
            </a:extLst>
          </p:cNvPr>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735F9D5-65E9-5C49-0B96-8DBBA61DD82A}"/>
              </a:ext>
            </a:extLst>
          </p:cNvPr>
          <p:cNvSpPr>
            <a:spLocks noGrp="1"/>
          </p:cNvSpPr>
          <p:nvPr>
            <p:ph type="dt" sz="half" idx="10"/>
            <p:custDataLst>
              <p:tags r:id="rId5"/>
            </p:custDataLst>
          </p:nvPr>
        </p:nvSpPr>
        <p:spPr/>
        <p:txBody>
          <a:bodyPr/>
          <a:lstStyle/>
          <a:p>
            <a:fld id="{8D94C91E-DBF7-4C76-97F4-4ECF3C9E4C31}" type="datetimeFigureOut">
              <a:rPr lang="zh-CN" altLang="en-US" smtClean="0"/>
              <a:t>2023/8/17</a:t>
            </a:fld>
            <a:endParaRPr lang="zh-CN" altLang="en-US"/>
          </a:p>
        </p:txBody>
      </p:sp>
      <p:sp>
        <p:nvSpPr>
          <p:cNvPr id="6" name="页脚占位符 5">
            <a:extLst>
              <a:ext uri="{FF2B5EF4-FFF2-40B4-BE49-F238E27FC236}">
                <a16:creationId xmlns:a16="http://schemas.microsoft.com/office/drawing/2014/main" id="{85480ECA-2BA0-CA01-B954-843C68C23F57}"/>
              </a:ext>
            </a:extLst>
          </p:cNvPr>
          <p:cNvSpPr>
            <a:spLocks noGrp="1"/>
          </p:cNvSpPr>
          <p:nvPr>
            <p:ph type="ftr" sz="quarter" idx="11"/>
            <p:custDataLst>
              <p:tags r:id="rId6"/>
            </p:custDataLst>
          </p:nvPr>
        </p:nvSpPr>
        <p:spPr/>
        <p:txBody>
          <a:bodyPr/>
          <a:lstStyle/>
          <a:p>
            <a:endParaRPr lang="zh-CN" altLang="en-US"/>
          </a:p>
        </p:txBody>
      </p:sp>
      <p:sp>
        <p:nvSpPr>
          <p:cNvPr id="7" name="灯片编号占位符 6">
            <a:extLst>
              <a:ext uri="{FF2B5EF4-FFF2-40B4-BE49-F238E27FC236}">
                <a16:creationId xmlns:a16="http://schemas.microsoft.com/office/drawing/2014/main" id="{44BCA14A-3D55-C1B8-E9C5-9B25A24CFD55}"/>
              </a:ext>
            </a:extLst>
          </p:cNvPr>
          <p:cNvSpPr>
            <a:spLocks noGrp="1"/>
          </p:cNvSpPr>
          <p:nvPr>
            <p:ph type="sldNum" sz="quarter" idx="12"/>
            <p:custDataLst>
              <p:tags r:id="rId7"/>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178592918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custDataLst>
            <p:tags r:id="rId1"/>
          </p:custDataLst>
        </p:nvPr>
      </p:nvGrpSpPr>
      <p:grpSpPr>
        <a:xfrm>
          <a:off x="0" y="0"/>
          <a:ext cx="0" cy="0"/>
        </a:xfrm>
      </p:grpSpPr>
      <p:sp>
        <p:nvSpPr>
          <p:cNvPr id="2" name="标题 1">
            <a:extLst>
              <a:ext uri="{FF2B5EF4-FFF2-40B4-BE49-F238E27FC236}">
                <a16:creationId xmlns:a16="http://schemas.microsoft.com/office/drawing/2014/main" id="{52D977E6-23C3-2711-4798-4893E96B7FCE}"/>
              </a:ext>
            </a:extLst>
          </p:cNvPr>
          <p:cNvSpPr>
            <a:spLocks noGrp="1"/>
          </p:cNvSpPr>
          <p:nvPr>
            <p:ph type="title"/>
            <p:custDataLst>
              <p:tags r:id="rId2"/>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AE9D783-9DD9-7ADB-F516-A614D84F8CE9}"/>
              </a:ext>
            </a:extLst>
          </p:cNvPr>
          <p:cNvSpPr>
            <a:spLocks noGrp="1"/>
          </p:cNvSpPr>
          <p:nvPr>
            <p:ph type="pic" idx="1"/>
            <p:custDataLst>
              <p:tags r:id="rId3"/>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1B85F29-3345-5696-ADB8-DFC5821488C3}"/>
              </a:ext>
            </a:extLst>
          </p:cNvPr>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6DA5D61-91FB-7528-EE4C-54F4147275D7}"/>
              </a:ext>
            </a:extLst>
          </p:cNvPr>
          <p:cNvSpPr>
            <a:spLocks noGrp="1"/>
          </p:cNvSpPr>
          <p:nvPr>
            <p:ph type="dt" sz="half" idx="10"/>
            <p:custDataLst>
              <p:tags r:id="rId5"/>
            </p:custDataLst>
          </p:nvPr>
        </p:nvSpPr>
        <p:spPr/>
        <p:txBody>
          <a:bodyPr/>
          <a:lstStyle/>
          <a:p>
            <a:fld id="{8D94C91E-DBF7-4C76-97F4-4ECF3C9E4C31}" type="datetimeFigureOut">
              <a:rPr lang="zh-CN" altLang="en-US" smtClean="0"/>
              <a:t>2023/8/17</a:t>
            </a:fld>
            <a:endParaRPr lang="zh-CN" altLang="en-US"/>
          </a:p>
        </p:txBody>
      </p:sp>
      <p:sp>
        <p:nvSpPr>
          <p:cNvPr id="6" name="页脚占位符 5">
            <a:extLst>
              <a:ext uri="{FF2B5EF4-FFF2-40B4-BE49-F238E27FC236}">
                <a16:creationId xmlns:a16="http://schemas.microsoft.com/office/drawing/2014/main" id="{C8B265C5-2427-C532-6C2D-65549694D979}"/>
              </a:ext>
            </a:extLst>
          </p:cNvPr>
          <p:cNvSpPr>
            <a:spLocks noGrp="1"/>
          </p:cNvSpPr>
          <p:nvPr>
            <p:ph type="ftr" sz="quarter" idx="11"/>
            <p:custDataLst>
              <p:tags r:id="rId6"/>
            </p:custDataLst>
          </p:nvPr>
        </p:nvSpPr>
        <p:spPr/>
        <p:txBody>
          <a:bodyPr/>
          <a:lstStyle/>
          <a:p>
            <a:endParaRPr lang="zh-CN" altLang="en-US"/>
          </a:p>
        </p:txBody>
      </p:sp>
      <p:sp>
        <p:nvSpPr>
          <p:cNvPr id="7" name="灯片编号占位符 6">
            <a:extLst>
              <a:ext uri="{FF2B5EF4-FFF2-40B4-BE49-F238E27FC236}">
                <a16:creationId xmlns:a16="http://schemas.microsoft.com/office/drawing/2014/main" id="{3F7CB6E7-9010-99DA-6E42-5A8977605BFA}"/>
              </a:ext>
            </a:extLst>
          </p:cNvPr>
          <p:cNvSpPr>
            <a:spLocks noGrp="1"/>
          </p:cNvSpPr>
          <p:nvPr>
            <p:ph type="sldNum" sz="quarter" idx="12"/>
            <p:custDataLst>
              <p:tags r:id="rId7"/>
            </p:custDataLst>
          </p:nvPr>
        </p:nvSpPr>
        <p:spPr/>
        <p:txBody>
          <a:bodyPr/>
          <a:lstStyle/>
          <a:p>
            <a:fld id="{A8BBE85A-7613-4C55-91C6-ECC145568092}" type="slidenum">
              <a:rPr lang="zh-CN" altLang="en-US" smtClean="0"/>
              <a:t>‹#›</a:t>
            </a:fld>
            <a:endParaRPr lang="zh-CN" altLang="en-US"/>
          </a:p>
        </p:txBody>
      </p:sp>
    </p:spTree>
    <p:extLst>
      <p:ext uri="{BB962C8B-B14F-4D97-AF65-F5344CB8AC3E}">
        <p14:creationId xmlns:p14="http://schemas.microsoft.com/office/powerpoint/2010/main" val="266573524"/>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70.xml" /><Relationship Id="rId13" Type="http://schemas.openxmlformats.org/officeDocument/2006/relationships/tags" Target="../tags/tag71.xml" /><Relationship Id="rId14" Type="http://schemas.openxmlformats.org/officeDocument/2006/relationships/tags" Target="../tags/tag72.xml" /><Relationship Id="rId15" Type="http://schemas.openxmlformats.org/officeDocument/2006/relationships/tags" Target="../tags/tag73.xml" /><Relationship Id="rId16" Type="http://schemas.openxmlformats.org/officeDocument/2006/relationships/tags" Target="../tags/tag74.xml" /><Relationship Id="rId17" Type="http://schemas.openxmlformats.org/officeDocument/2006/relationships/tags" Target="../tags/tag75.xml" /><Relationship Id="rId18" Type="http://schemas.openxmlformats.org/officeDocument/2006/relationships/image" Target="file:///D:\qq&#25991;&#20214;\712321467\Image\C2C\Image2\%7b75232B38-A165-1FB7-499C-2E1C792CACB5%7d.png" TargetMode="External" /><Relationship Id="rId19" Type="http://schemas.openxmlformats.org/officeDocument/2006/relationships/image" Target="../media/image1.png" /><Relationship Id="rId2" Type="http://schemas.openxmlformats.org/officeDocument/2006/relationships/slideLayout" Target="../slideLayouts/slideLayout2.xml" /><Relationship Id="rId20" Type="http://schemas.openxmlformats.org/officeDocument/2006/relationships/tags" Target="../tags/tag76.xml" /><Relationship Id="rId21"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custDataLst>
            <p:tags r:id="rId12"/>
          </p:custDataLst>
        </p:nvPr>
      </p:nvGrpSpPr>
      <p:grpSpPr>
        <a:xfrm>
          <a:off x="0" y="0"/>
          <a:ext cx="0" cy="0"/>
        </a:xfrm>
      </p:grpSpPr>
      <p:sp>
        <p:nvSpPr>
          <p:cNvPr id="2" name="标题占位符 1">
            <a:extLst>
              <a:ext uri="{FF2B5EF4-FFF2-40B4-BE49-F238E27FC236}">
                <a16:creationId xmlns:a16="http://schemas.microsoft.com/office/drawing/2014/main" id="{B03C0BEB-1143-1B14-D359-65ED49949CDF}"/>
              </a:ext>
            </a:extLst>
          </p:cNvPr>
          <p:cNvSpPr>
            <a:spLocks noGrp="1"/>
          </p:cNvSpPr>
          <p:nvPr>
            <p:ph type="title"/>
            <p:custDataLst>
              <p:tags r:id="rId13"/>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0D223EA-D176-6D5E-EC09-48358C7347CE}"/>
              </a:ext>
            </a:extLst>
          </p:cNvPr>
          <p:cNvSpPr>
            <a:spLocks noGrp="1"/>
          </p:cNvSpPr>
          <p:nvPr>
            <p:ph type="body" idx="1"/>
            <p:custDataLst>
              <p:tags r:id="rId14"/>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A0FA886-0D33-0649-98DE-160C8BDFD723}"/>
              </a:ext>
            </a:extLst>
          </p:cNvPr>
          <p:cNvSpPr>
            <a:spLocks noGrp="1"/>
          </p:cNvSpPr>
          <p:nvPr>
            <p:ph type="dt" sz="half" idx="2"/>
            <p:custDataLst>
              <p:tags r:id="rId15"/>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94C91E-DBF7-4C76-97F4-4ECF3C9E4C31}" type="datetimeFigureOut">
              <a:rPr lang="zh-CN" altLang="en-US" smtClean="0"/>
              <a:t>2023/8/17</a:t>
            </a:fld>
            <a:endParaRPr lang="zh-CN" altLang="en-US"/>
          </a:p>
        </p:txBody>
      </p:sp>
      <p:sp>
        <p:nvSpPr>
          <p:cNvPr id="5" name="页脚占位符 4">
            <a:extLst>
              <a:ext uri="{FF2B5EF4-FFF2-40B4-BE49-F238E27FC236}">
                <a16:creationId xmlns:a16="http://schemas.microsoft.com/office/drawing/2014/main" id="{7FC54357-D7B2-9EE5-5F61-24CCD5D63527}"/>
              </a:ext>
            </a:extLst>
          </p:cNvPr>
          <p:cNvSpPr>
            <a:spLocks noGrp="1"/>
          </p:cNvSpPr>
          <p:nvPr>
            <p:ph type="ftr" sz="quarter" idx="3"/>
            <p:custDataLst>
              <p:tags r:id="rId16"/>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01F5771-09A6-9766-31ED-98BB0E4990A6}"/>
              </a:ext>
            </a:extLst>
          </p:cNvPr>
          <p:cNvSpPr>
            <a:spLocks noGrp="1"/>
          </p:cNvSpPr>
          <p:nvPr>
            <p:ph type="sldNum" sz="quarter" idx="4"/>
            <p:custDataLst>
              <p:tags r:id="rId17"/>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BE85A-7613-4C55-91C6-ECC145568092}" type="slidenum">
              <a:rPr lang="zh-CN" altLang="en-US" smtClean="0"/>
              <a:t>‹#›</a:t>
            </a:fld>
            <a:endParaRPr lang="zh-CN" altLang="en-US"/>
          </a:p>
        </p:txBody>
      </p:sp>
      <p:pic>
        <p:nvPicPr>
          <p:cNvPr id="7" name="图片 1073743875" descr="学科网 zxxk.com" title=""/>
          <p:cNvPicPr>
            <a:picLocks noChangeAspect="1"/>
          </p:cNvPicPr>
          <p:nvPr>
            <p:custDataLst>
              <p:tags r:id="rId20"/>
            </p:custDataLst>
          </p:nvPr>
        </p:nvPicPr>
        <p:blipFill>
          <a:blip r:embed="rId19" r:link="rId18"/>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2563504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tags" Target="../tags/tag84.xml" /><Relationship Id="rId11" Type="http://schemas.openxmlformats.org/officeDocument/2006/relationships/tags" Target="../tags/tag85.xml" /><Relationship Id="rId12" Type="http://schemas.openxmlformats.org/officeDocument/2006/relationships/tags" Target="../tags/tag86.xml" /><Relationship Id="rId13" Type="http://schemas.openxmlformats.org/officeDocument/2006/relationships/tags" Target="../tags/tag87.xml" /><Relationship Id="rId14" Type="http://schemas.openxmlformats.org/officeDocument/2006/relationships/tags" Target="../tags/tag88.xml" /><Relationship Id="rId15" Type="http://schemas.openxmlformats.org/officeDocument/2006/relationships/tags" Target="../tags/tag89.xml" /><Relationship Id="rId2" Type="http://schemas.openxmlformats.org/officeDocument/2006/relationships/tags" Target="../tags/tag77.xml" /><Relationship Id="rId3" Type="http://schemas.openxmlformats.org/officeDocument/2006/relationships/image" Target="../media/image2.jpeg" /><Relationship Id="rId4" Type="http://schemas.openxmlformats.org/officeDocument/2006/relationships/tags" Target="../tags/tag78.xml" /><Relationship Id="rId5" Type="http://schemas.openxmlformats.org/officeDocument/2006/relationships/tags" Target="../tags/tag79.xml" /><Relationship Id="rId6" Type="http://schemas.openxmlformats.org/officeDocument/2006/relationships/tags" Target="../tags/tag80.xml" /><Relationship Id="rId7" Type="http://schemas.openxmlformats.org/officeDocument/2006/relationships/tags" Target="../tags/tag81.xml" /><Relationship Id="rId8" Type="http://schemas.openxmlformats.org/officeDocument/2006/relationships/tags" Target="../tags/tag82.xml" /><Relationship Id="rId9" Type="http://schemas.openxmlformats.org/officeDocument/2006/relationships/tags" Target="../tags/tag83.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15.xml" /><Relationship Id="rId2" Type="http://schemas.openxmlformats.org/officeDocument/2006/relationships/tags" Target="../tags/tag407.xml" /><Relationship Id="rId3" Type="http://schemas.openxmlformats.org/officeDocument/2006/relationships/tags" Target="../tags/tag408.xml" /><Relationship Id="rId4" Type="http://schemas.openxmlformats.org/officeDocument/2006/relationships/tags" Target="../tags/tag409.xml" /><Relationship Id="rId5" Type="http://schemas.openxmlformats.org/officeDocument/2006/relationships/tags" Target="../tags/tag410.xml" /><Relationship Id="rId6" Type="http://schemas.openxmlformats.org/officeDocument/2006/relationships/tags" Target="../tags/tag411.xml" /><Relationship Id="rId7" Type="http://schemas.openxmlformats.org/officeDocument/2006/relationships/tags" Target="../tags/tag412.xml" /><Relationship Id="rId8" Type="http://schemas.openxmlformats.org/officeDocument/2006/relationships/tags" Target="../tags/tag413.xml" /><Relationship Id="rId9" Type="http://schemas.openxmlformats.org/officeDocument/2006/relationships/tags" Target="../tags/tag41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98.xml" /><Relationship Id="rId11" Type="http://schemas.openxmlformats.org/officeDocument/2006/relationships/image" Target="../media/image3.png" /><Relationship Id="rId12" Type="http://schemas.openxmlformats.org/officeDocument/2006/relationships/tags" Target="../tags/tag99.xml" /><Relationship Id="rId13" Type="http://schemas.openxmlformats.org/officeDocument/2006/relationships/image" Target="../media/image4.png" /><Relationship Id="rId14" Type="http://schemas.openxmlformats.org/officeDocument/2006/relationships/tags" Target="../tags/tag100.xml" /><Relationship Id="rId15" Type="http://schemas.openxmlformats.org/officeDocument/2006/relationships/image" Target="../media/image5.png" /><Relationship Id="rId16" Type="http://schemas.openxmlformats.org/officeDocument/2006/relationships/tags" Target="../tags/tag101.xml" /><Relationship Id="rId17" Type="http://schemas.openxmlformats.org/officeDocument/2006/relationships/image" Target="../media/image6.png" /><Relationship Id="rId18" Type="http://schemas.openxmlformats.org/officeDocument/2006/relationships/tags" Target="../tags/tag102.xml" /><Relationship Id="rId19" Type="http://schemas.openxmlformats.org/officeDocument/2006/relationships/tags" Target="../tags/tag103.xml" /><Relationship Id="rId2" Type="http://schemas.openxmlformats.org/officeDocument/2006/relationships/tags" Target="../tags/tag90.xml" /><Relationship Id="rId20" Type="http://schemas.openxmlformats.org/officeDocument/2006/relationships/tags" Target="../tags/tag104.xml" /><Relationship Id="rId21" Type="http://schemas.openxmlformats.org/officeDocument/2006/relationships/tags" Target="../tags/tag105.xml" /><Relationship Id="rId22" Type="http://schemas.openxmlformats.org/officeDocument/2006/relationships/tags" Target="../tags/tag106.xml" /><Relationship Id="rId23" Type="http://schemas.openxmlformats.org/officeDocument/2006/relationships/tags" Target="../tags/tag107.xml" /><Relationship Id="rId24" Type="http://schemas.openxmlformats.org/officeDocument/2006/relationships/tags" Target="../tags/tag108.xml" /><Relationship Id="rId25" Type="http://schemas.openxmlformats.org/officeDocument/2006/relationships/tags" Target="../tags/tag109.xml" /><Relationship Id="rId26" Type="http://schemas.openxmlformats.org/officeDocument/2006/relationships/tags" Target="../tags/tag110.xml" /><Relationship Id="rId27" Type="http://schemas.openxmlformats.org/officeDocument/2006/relationships/tags" Target="../tags/tag111.xml" /><Relationship Id="rId28" Type="http://schemas.openxmlformats.org/officeDocument/2006/relationships/tags" Target="../tags/tag112.xml" /><Relationship Id="rId29" Type="http://schemas.openxmlformats.org/officeDocument/2006/relationships/tags" Target="../tags/tag113.xml" /><Relationship Id="rId3" Type="http://schemas.openxmlformats.org/officeDocument/2006/relationships/tags" Target="../tags/tag91.xml" /><Relationship Id="rId4" Type="http://schemas.openxmlformats.org/officeDocument/2006/relationships/tags" Target="../tags/tag92.xml" /><Relationship Id="rId5" Type="http://schemas.openxmlformats.org/officeDocument/2006/relationships/tags" Target="../tags/tag93.xml" /><Relationship Id="rId6" Type="http://schemas.openxmlformats.org/officeDocument/2006/relationships/tags" Target="../tags/tag94.xml" /><Relationship Id="rId7" Type="http://schemas.openxmlformats.org/officeDocument/2006/relationships/tags" Target="../tags/tag95.xml" /><Relationship Id="rId8" Type="http://schemas.openxmlformats.org/officeDocument/2006/relationships/tags" Target="../tags/tag96.xml" /><Relationship Id="rId9" Type="http://schemas.openxmlformats.org/officeDocument/2006/relationships/tags" Target="../tags/tag97.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22.xml" /><Relationship Id="rId11" Type="http://schemas.openxmlformats.org/officeDocument/2006/relationships/tags" Target="../tags/tag123.xml" /><Relationship Id="rId12" Type="http://schemas.openxmlformats.org/officeDocument/2006/relationships/tags" Target="../tags/tag124.xml" /><Relationship Id="rId13" Type="http://schemas.openxmlformats.org/officeDocument/2006/relationships/tags" Target="../tags/tag125.xml" /><Relationship Id="rId14" Type="http://schemas.openxmlformats.org/officeDocument/2006/relationships/tags" Target="../tags/tag126.xml" /><Relationship Id="rId15" Type="http://schemas.openxmlformats.org/officeDocument/2006/relationships/tags" Target="../tags/tag127.xml" /><Relationship Id="rId16" Type="http://schemas.openxmlformats.org/officeDocument/2006/relationships/tags" Target="../tags/tag128.xml" /><Relationship Id="rId17" Type="http://schemas.openxmlformats.org/officeDocument/2006/relationships/tags" Target="../tags/tag129.xml" /><Relationship Id="rId18" Type="http://schemas.openxmlformats.org/officeDocument/2006/relationships/tags" Target="../tags/tag130.xml" /><Relationship Id="rId19" Type="http://schemas.openxmlformats.org/officeDocument/2006/relationships/tags" Target="../tags/tag131.xml" /><Relationship Id="rId2" Type="http://schemas.openxmlformats.org/officeDocument/2006/relationships/tags" Target="../tags/tag114.xml" /><Relationship Id="rId20" Type="http://schemas.openxmlformats.org/officeDocument/2006/relationships/tags" Target="../tags/tag132.xml" /><Relationship Id="rId21" Type="http://schemas.openxmlformats.org/officeDocument/2006/relationships/tags" Target="../tags/tag133.xml" /><Relationship Id="rId22" Type="http://schemas.openxmlformats.org/officeDocument/2006/relationships/tags" Target="../tags/tag134.xml" /><Relationship Id="rId23" Type="http://schemas.openxmlformats.org/officeDocument/2006/relationships/tags" Target="../tags/tag135.xml" /><Relationship Id="rId24" Type="http://schemas.openxmlformats.org/officeDocument/2006/relationships/tags" Target="../tags/tag136.xml" /><Relationship Id="rId25" Type="http://schemas.openxmlformats.org/officeDocument/2006/relationships/tags" Target="../tags/tag137.xml" /><Relationship Id="rId26" Type="http://schemas.openxmlformats.org/officeDocument/2006/relationships/tags" Target="../tags/tag138.xml" /><Relationship Id="rId27" Type="http://schemas.openxmlformats.org/officeDocument/2006/relationships/tags" Target="../tags/tag139.xml" /><Relationship Id="rId28" Type="http://schemas.openxmlformats.org/officeDocument/2006/relationships/tags" Target="../tags/tag140.xml" /><Relationship Id="rId29" Type="http://schemas.openxmlformats.org/officeDocument/2006/relationships/tags" Target="../tags/tag141.xml" /><Relationship Id="rId3" Type="http://schemas.openxmlformats.org/officeDocument/2006/relationships/tags" Target="../tags/tag115.xml" /><Relationship Id="rId30" Type="http://schemas.openxmlformats.org/officeDocument/2006/relationships/tags" Target="../tags/tag142.xml" /><Relationship Id="rId31" Type="http://schemas.openxmlformats.org/officeDocument/2006/relationships/tags" Target="../tags/tag143.xml" /><Relationship Id="rId32" Type="http://schemas.openxmlformats.org/officeDocument/2006/relationships/tags" Target="../tags/tag144.xml" /><Relationship Id="rId33" Type="http://schemas.openxmlformats.org/officeDocument/2006/relationships/tags" Target="../tags/tag145.xml" /><Relationship Id="rId34" Type="http://schemas.openxmlformats.org/officeDocument/2006/relationships/tags" Target="../tags/tag146.xml" /><Relationship Id="rId35" Type="http://schemas.openxmlformats.org/officeDocument/2006/relationships/tags" Target="../tags/tag147.xml" /><Relationship Id="rId36" Type="http://schemas.openxmlformats.org/officeDocument/2006/relationships/tags" Target="../tags/tag148.xml" /><Relationship Id="rId4" Type="http://schemas.openxmlformats.org/officeDocument/2006/relationships/tags" Target="../tags/tag116.xml" /><Relationship Id="rId5" Type="http://schemas.openxmlformats.org/officeDocument/2006/relationships/tags" Target="../tags/tag117.xml" /><Relationship Id="rId6" Type="http://schemas.openxmlformats.org/officeDocument/2006/relationships/tags" Target="../tags/tag118.xml" /><Relationship Id="rId7" Type="http://schemas.openxmlformats.org/officeDocument/2006/relationships/tags" Target="../tags/tag119.xml" /><Relationship Id="rId8" Type="http://schemas.openxmlformats.org/officeDocument/2006/relationships/tags" Target="../tags/tag120.xml" /><Relationship Id="rId9" Type="http://schemas.openxmlformats.org/officeDocument/2006/relationships/tags" Target="../tags/tag12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57.xml" /><Relationship Id="rId11" Type="http://schemas.openxmlformats.org/officeDocument/2006/relationships/tags" Target="../tags/tag158.xml" /><Relationship Id="rId12" Type="http://schemas.openxmlformats.org/officeDocument/2006/relationships/tags" Target="../tags/tag159.xml" /><Relationship Id="rId13" Type="http://schemas.openxmlformats.org/officeDocument/2006/relationships/tags" Target="../tags/tag160.xml" /><Relationship Id="rId14" Type="http://schemas.openxmlformats.org/officeDocument/2006/relationships/tags" Target="../tags/tag161.xml" /><Relationship Id="rId2" Type="http://schemas.openxmlformats.org/officeDocument/2006/relationships/tags" Target="../tags/tag149.xml" /><Relationship Id="rId3" Type="http://schemas.openxmlformats.org/officeDocument/2006/relationships/tags" Target="../tags/tag150.xml" /><Relationship Id="rId4" Type="http://schemas.openxmlformats.org/officeDocument/2006/relationships/tags" Target="../tags/tag151.xml" /><Relationship Id="rId5" Type="http://schemas.openxmlformats.org/officeDocument/2006/relationships/tags" Target="../tags/tag152.xml" /><Relationship Id="rId6" Type="http://schemas.openxmlformats.org/officeDocument/2006/relationships/tags" Target="../tags/tag153.xml" /><Relationship Id="rId7" Type="http://schemas.openxmlformats.org/officeDocument/2006/relationships/tags" Target="../tags/tag154.xml" /><Relationship Id="rId8" Type="http://schemas.openxmlformats.org/officeDocument/2006/relationships/tags" Target="../tags/tag155.xml" /><Relationship Id="rId9" Type="http://schemas.openxmlformats.org/officeDocument/2006/relationships/tags" Target="../tags/tag156.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70.xml" /><Relationship Id="rId11" Type="http://schemas.openxmlformats.org/officeDocument/2006/relationships/tags" Target="../tags/tag171.xml" /><Relationship Id="rId12" Type="http://schemas.openxmlformats.org/officeDocument/2006/relationships/tags" Target="../tags/tag172.xml" /><Relationship Id="rId13" Type="http://schemas.openxmlformats.org/officeDocument/2006/relationships/tags" Target="../tags/tag173.xml" /><Relationship Id="rId14" Type="http://schemas.openxmlformats.org/officeDocument/2006/relationships/tags" Target="../tags/tag174.xml" /><Relationship Id="rId15" Type="http://schemas.openxmlformats.org/officeDocument/2006/relationships/tags" Target="../tags/tag175.xml" /><Relationship Id="rId16" Type="http://schemas.openxmlformats.org/officeDocument/2006/relationships/tags" Target="../tags/tag176.xml" /><Relationship Id="rId17" Type="http://schemas.openxmlformats.org/officeDocument/2006/relationships/tags" Target="../tags/tag177.xml" /><Relationship Id="rId18" Type="http://schemas.openxmlformats.org/officeDocument/2006/relationships/tags" Target="../tags/tag178.xml" /><Relationship Id="rId19" Type="http://schemas.openxmlformats.org/officeDocument/2006/relationships/tags" Target="../tags/tag179.xml" /><Relationship Id="rId2" Type="http://schemas.openxmlformats.org/officeDocument/2006/relationships/tags" Target="../tags/tag162.xml" /><Relationship Id="rId20" Type="http://schemas.openxmlformats.org/officeDocument/2006/relationships/tags" Target="../tags/tag180.xml" /><Relationship Id="rId21" Type="http://schemas.openxmlformats.org/officeDocument/2006/relationships/tags" Target="../tags/tag181.xml" /><Relationship Id="rId22" Type="http://schemas.openxmlformats.org/officeDocument/2006/relationships/tags" Target="../tags/tag182.xml" /><Relationship Id="rId23" Type="http://schemas.openxmlformats.org/officeDocument/2006/relationships/tags" Target="../tags/tag183.xml" /><Relationship Id="rId24" Type="http://schemas.openxmlformats.org/officeDocument/2006/relationships/tags" Target="../tags/tag184.xml" /><Relationship Id="rId25" Type="http://schemas.openxmlformats.org/officeDocument/2006/relationships/tags" Target="../tags/tag185.xml" /><Relationship Id="rId26" Type="http://schemas.openxmlformats.org/officeDocument/2006/relationships/tags" Target="../tags/tag186.xml" /><Relationship Id="rId27" Type="http://schemas.openxmlformats.org/officeDocument/2006/relationships/tags" Target="../tags/tag187.xml" /><Relationship Id="rId28" Type="http://schemas.openxmlformats.org/officeDocument/2006/relationships/tags" Target="../tags/tag188.xml" /><Relationship Id="rId29" Type="http://schemas.openxmlformats.org/officeDocument/2006/relationships/tags" Target="../tags/tag189.xml" /><Relationship Id="rId3" Type="http://schemas.openxmlformats.org/officeDocument/2006/relationships/tags" Target="../tags/tag163.xml" /><Relationship Id="rId30" Type="http://schemas.openxmlformats.org/officeDocument/2006/relationships/tags" Target="../tags/tag190.xml" /><Relationship Id="rId31" Type="http://schemas.openxmlformats.org/officeDocument/2006/relationships/tags" Target="../tags/tag191.xml" /><Relationship Id="rId32" Type="http://schemas.openxmlformats.org/officeDocument/2006/relationships/tags" Target="../tags/tag192.xml" /><Relationship Id="rId33" Type="http://schemas.openxmlformats.org/officeDocument/2006/relationships/tags" Target="../tags/tag193.xml" /><Relationship Id="rId34" Type="http://schemas.openxmlformats.org/officeDocument/2006/relationships/tags" Target="../tags/tag194.xml" /><Relationship Id="rId35" Type="http://schemas.openxmlformats.org/officeDocument/2006/relationships/tags" Target="../tags/tag195.xml" /><Relationship Id="rId36" Type="http://schemas.openxmlformats.org/officeDocument/2006/relationships/tags" Target="../tags/tag196.xml" /><Relationship Id="rId37" Type="http://schemas.openxmlformats.org/officeDocument/2006/relationships/tags" Target="../tags/tag197.xml" /><Relationship Id="rId38" Type="http://schemas.openxmlformats.org/officeDocument/2006/relationships/tags" Target="../tags/tag198.xml" /><Relationship Id="rId39" Type="http://schemas.openxmlformats.org/officeDocument/2006/relationships/tags" Target="../tags/tag199.xml" /><Relationship Id="rId4" Type="http://schemas.openxmlformats.org/officeDocument/2006/relationships/tags" Target="../tags/tag164.xml" /><Relationship Id="rId40" Type="http://schemas.openxmlformats.org/officeDocument/2006/relationships/tags" Target="../tags/tag200.xml" /><Relationship Id="rId41" Type="http://schemas.openxmlformats.org/officeDocument/2006/relationships/tags" Target="../tags/tag201.xml" /><Relationship Id="rId42" Type="http://schemas.openxmlformats.org/officeDocument/2006/relationships/tags" Target="../tags/tag202.xml" /><Relationship Id="rId43" Type="http://schemas.openxmlformats.org/officeDocument/2006/relationships/tags" Target="../tags/tag203.xml" /><Relationship Id="rId44" Type="http://schemas.openxmlformats.org/officeDocument/2006/relationships/tags" Target="../tags/tag204.xml" /><Relationship Id="rId45" Type="http://schemas.openxmlformats.org/officeDocument/2006/relationships/tags" Target="../tags/tag205.xml" /><Relationship Id="rId46" Type="http://schemas.openxmlformats.org/officeDocument/2006/relationships/tags" Target="../tags/tag206.xml" /><Relationship Id="rId47" Type="http://schemas.openxmlformats.org/officeDocument/2006/relationships/tags" Target="../tags/tag207.xml" /><Relationship Id="rId48" Type="http://schemas.openxmlformats.org/officeDocument/2006/relationships/tags" Target="../tags/tag208.xml" /><Relationship Id="rId49" Type="http://schemas.openxmlformats.org/officeDocument/2006/relationships/tags" Target="../tags/tag209.xml" /><Relationship Id="rId5" Type="http://schemas.openxmlformats.org/officeDocument/2006/relationships/tags" Target="../tags/tag165.xml" /><Relationship Id="rId50" Type="http://schemas.openxmlformats.org/officeDocument/2006/relationships/tags" Target="../tags/tag210.xml" /><Relationship Id="rId51" Type="http://schemas.openxmlformats.org/officeDocument/2006/relationships/tags" Target="../tags/tag211.xml" /><Relationship Id="rId52" Type="http://schemas.openxmlformats.org/officeDocument/2006/relationships/tags" Target="../tags/tag212.xml" /><Relationship Id="rId53" Type="http://schemas.openxmlformats.org/officeDocument/2006/relationships/tags" Target="../tags/tag213.xml" /><Relationship Id="rId54" Type="http://schemas.openxmlformats.org/officeDocument/2006/relationships/tags" Target="../tags/tag214.xml" /><Relationship Id="rId55" Type="http://schemas.openxmlformats.org/officeDocument/2006/relationships/tags" Target="../tags/tag215.xml" /><Relationship Id="rId56" Type="http://schemas.openxmlformats.org/officeDocument/2006/relationships/tags" Target="../tags/tag216.xml" /><Relationship Id="rId57" Type="http://schemas.openxmlformats.org/officeDocument/2006/relationships/tags" Target="../tags/tag217.xml" /><Relationship Id="rId58" Type="http://schemas.openxmlformats.org/officeDocument/2006/relationships/tags" Target="../tags/tag218.xml" /><Relationship Id="rId59" Type="http://schemas.openxmlformats.org/officeDocument/2006/relationships/tags" Target="../tags/tag219.xml" /><Relationship Id="rId6" Type="http://schemas.openxmlformats.org/officeDocument/2006/relationships/tags" Target="../tags/tag166.xml" /><Relationship Id="rId60" Type="http://schemas.openxmlformats.org/officeDocument/2006/relationships/tags" Target="../tags/tag220.xml" /><Relationship Id="rId61" Type="http://schemas.openxmlformats.org/officeDocument/2006/relationships/tags" Target="../tags/tag221.xml" /><Relationship Id="rId62" Type="http://schemas.openxmlformats.org/officeDocument/2006/relationships/tags" Target="../tags/tag222.xml" /><Relationship Id="rId63" Type="http://schemas.openxmlformats.org/officeDocument/2006/relationships/tags" Target="../tags/tag223.xml" /><Relationship Id="rId64" Type="http://schemas.openxmlformats.org/officeDocument/2006/relationships/tags" Target="../tags/tag224.xml" /><Relationship Id="rId65" Type="http://schemas.openxmlformats.org/officeDocument/2006/relationships/tags" Target="../tags/tag225.xml" /><Relationship Id="rId66" Type="http://schemas.openxmlformats.org/officeDocument/2006/relationships/tags" Target="../tags/tag226.xml" /><Relationship Id="rId67" Type="http://schemas.openxmlformats.org/officeDocument/2006/relationships/tags" Target="../tags/tag227.xml" /><Relationship Id="rId68" Type="http://schemas.openxmlformats.org/officeDocument/2006/relationships/tags" Target="../tags/tag228.xml" /><Relationship Id="rId69" Type="http://schemas.openxmlformats.org/officeDocument/2006/relationships/tags" Target="../tags/tag229.xml" /><Relationship Id="rId7" Type="http://schemas.openxmlformats.org/officeDocument/2006/relationships/tags" Target="../tags/tag167.xml" /><Relationship Id="rId70" Type="http://schemas.openxmlformats.org/officeDocument/2006/relationships/tags" Target="../tags/tag230.xml" /><Relationship Id="rId71" Type="http://schemas.openxmlformats.org/officeDocument/2006/relationships/tags" Target="../tags/tag231.xml" /><Relationship Id="rId72" Type="http://schemas.openxmlformats.org/officeDocument/2006/relationships/tags" Target="../tags/tag232.xml" /><Relationship Id="rId73" Type="http://schemas.openxmlformats.org/officeDocument/2006/relationships/tags" Target="../tags/tag233.xml" /><Relationship Id="rId74" Type="http://schemas.openxmlformats.org/officeDocument/2006/relationships/tags" Target="../tags/tag234.xml" /><Relationship Id="rId75" Type="http://schemas.openxmlformats.org/officeDocument/2006/relationships/tags" Target="../tags/tag235.xml" /><Relationship Id="rId76" Type="http://schemas.openxmlformats.org/officeDocument/2006/relationships/tags" Target="../tags/tag236.xml" /><Relationship Id="rId77" Type="http://schemas.openxmlformats.org/officeDocument/2006/relationships/tags" Target="../tags/tag237.xml" /><Relationship Id="rId78" Type="http://schemas.openxmlformats.org/officeDocument/2006/relationships/tags" Target="../tags/tag238.xml" /><Relationship Id="rId8" Type="http://schemas.openxmlformats.org/officeDocument/2006/relationships/tags" Target="../tags/tag168.xml" /><Relationship Id="rId9" Type="http://schemas.openxmlformats.org/officeDocument/2006/relationships/tags" Target="../tags/tag169.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47.xml" /><Relationship Id="rId11" Type="http://schemas.openxmlformats.org/officeDocument/2006/relationships/tags" Target="../tags/tag248.xml" /><Relationship Id="rId12" Type="http://schemas.openxmlformats.org/officeDocument/2006/relationships/tags" Target="../tags/tag249.xml" /><Relationship Id="rId13" Type="http://schemas.openxmlformats.org/officeDocument/2006/relationships/tags" Target="../tags/tag250.xml" /><Relationship Id="rId14" Type="http://schemas.openxmlformats.org/officeDocument/2006/relationships/tags" Target="../tags/tag251.xml" /><Relationship Id="rId15" Type="http://schemas.openxmlformats.org/officeDocument/2006/relationships/tags" Target="../tags/tag252.xml" /><Relationship Id="rId16" Type="http://schemas.openxmlformats.org/officeDocument/2006/relationships/tags" Target="../tags/tag253.xml" /><Relationship Id="rId17" Type="http://schemas.openxmlformats.org/officeDocument/2006/relationships/tags" Target="../tags/tag254.xml" /><Relationship Id="rId18" Type="http://schemas.openxmlformats.org/officeDocument/2006/relationships/tags" Target="../tags/tag255.xml" /><Relationship Id="rId19" Type="http://schemas.openxmlformats.org/officeDocument/2006/relationships/tags" Target="../tags/tag256.xml" /><Relationship Id="rId2" Type="http://schemas.openxmlformats.org/officeDocument/2006/relationships/tags" Target="../tags/tag239.xml" /><Relationship Id="rId20" Type="http://schemas.openxmlformats.org/officeDocument/2006/relationships/tags" Target="../tags/tag257.xml" /><Relationship Id="rId21" Type="http://schemas.openxmlformats.org/officeDocument/2006/relationships/tags" Target="../tags/tag258.xml" /><Relationship Id="rId22" Type="http://schemas.openxmlformats.org/officeDocument/2006/relationships/tags" Target="../tags/tag259.xml" /><Relationship Id="rId23" Type="http://schemas.openxmlformats.org/officeDocument/2006/relationships/tags" Target="../tags/tag260.xml" /><Relationship Id="rId24" Type="http://schemas.openxmlformats.org/officeDocument/2006/relationships/tags" Target="../tags/tag261.xml" /><Relationship Id="rId25" Type="http://schemas.openxmlformats.org/officeDocument/2006/relationships/tags" Target="../tags/tag262.xml" /><Relationship Id="rId26" Type="http://schemas.openxmlformats.org/officeDocument/2006/relationships/tags" Target="../tags/tag263.xml" /><Relationship Id="rId27" Type="http://schemas.openxmlformats.org/officeDocument/2006/relationships/tags" Target="../tags/tag264.xml" /><Relationship Id="rId28" Type="http://schemas.openxmlformats.org/officeDocument/2006/relationships/tags" Target="../tags/tag265.xml" /><Relationship Id="rId29" Type="http://schemas.openxmlformats.org/officeDocument/2006/relationships/tags" Target="../tags/tag266.xml" /><Relationship Id="rId3" Type="http://schemas.openxmlformats.org/officeDocument/2006/relationships/tags" Target="../tags/tag240.xml" /><Relationship Id="rId30" Type="http://schemas.openxmlformats.org/officeDocument/2006/relationships/tags" Target="../tags/tag267.xml" /><Relationship Id="rId31" Type="http://schemas.openxmlformats.org/officeDocument/2006/relationships/tags" Target="../tags/tag268.xml" /><Relationship Id="rId32" Type="http://schemas.openxmlformats.org/officeDocument/2006/relationships/tags" Target="../tags/tag269.xml" /><Relationship Id="rId33" Type="http://schemas.openxmlformats.org/officeDocument/2006/relationships/tags" Target="../tags/tag270.xml" /><Relationship Id="rId34" Type="http://schemas.openxmlformats.org/officeDocument/2006/relationships/tags" Target="../tags/tag271.xml" /><Relationship Id="rId35" Type="http://schemas.openxmlformats.org/officeDocument/2006/relationships/tags" Target="../tags/tag272.xml" /><Relationship Id="rId36" Type="http://schemas.openxmlformats.org/officeDocument/2006/relationships/tags" Target="../tags/tag273.xml" /><Relationship Id="rId37" Type="http://schemas.openxmlformats.org/officeDocument/2006/relationships/tags" Target="../tags/tag274.xml" /><Relationship Id="rId38" Type="http://schemas.openxmlformats.org/officeDocument/2006/relationships/tags" Target="../tags/tag275.xml" /><Relationship Id="rId39" Type="http://schemas.openxmlformats.org/officeDocument/2006/relationships/tags" Target="../tags/tag276.xml" /><Relationship Id="rId4" Type="http://schemas.openxmlformats.org/officeDocument/2006/relationships/tags" Target="../tags/tag241.xml" /><Relationship Id="rId40" Type="http://schemas.openxmlformats.org/officeDocument/2006/relationships/tags" Target="../tags/tag277.xml" /><Relationship Id="rId41" Type="http://schemas.openxmlformats.org/officeDocument/2006/relationships/tags" Target="../tags/tag278.xml" /><Relationship Id="rId42" Type="http://schemas.openxmlformats.org/officeDocument/2006/relationships/tags" Target="../tags/tag279.xml" /><Relationship Id="rId43" Type="http://schemas.openxmlformats.org/officeDocument/2006/relationships/tags" Target="../tags/tag280.xml" /><Relationship Id="rId44" Type="http://schemas.openxmlformats.org/officeDocument/2006/relationships/tags" Target="../tags/tag281.xml" /><Relationship Id="rId45" Type="http://schemas.openxmlformats.org/officeDocument/2006/relationships/tags" Target="../tags/tag282.xml" /><Relationship Id="rId46" Type="http://schemas.openxmlformats.org/officeDocument/2006/relationships/tags" Target="../tags/tag283.xml" /><Relationship Id="rId47" Type="http://schemas.openxmlformats.org/officeDocument/2006/relationships/tags" Target="../tags/tag284.xml" /><Relationship Id="rId48" Type="http://schemas.openxmlformats.org/officeDocument/2006/relationships/tags" Target="../tags/tag285.xml" /><Relationship Id="rId49" Type="http://schemas.openxmlformats.org/officeDocument/2006/relationships/tags" Target="../tags/tag286.xml" /><Relationship Id="rId5" Type="http://schemas.openxmlformats.org/officeDocument/2006/relationships/tags" Target="../tags/tag242.xml" /><Relationship Id="rId50" Type="http://schemas.openxmlformats.org/officeDocument/2006/relationships/tags" Target="../tags/tag287.xml" /><Relationship Id="rId51" Type="http://schemas.openxmlformats.org/officeDocument/2006/relationships/tags" Target="../tags/tag288.xml" /><Relationship Id="rId52" Type="http://schemas.openxmlformats.org/officeDocument/2006/relationships/tags" Target="../tags/tag289.xml" /><Relationship Id="rId53" Type="http://schemas.openxmlformats.org/officeDocument/2006/relationships/tags" Target="../tags/tag290.xml" /><Relationship Id="rId54" Type="http://schemas.openxmlformats.org/officeDocument/2006/relationships/tags" Target="../tags/tag291.xml" /><Relationship Id="rId55" Type="http://schemas.openxmlformats.org/officeDocument/2006/relationships/tags" Target="../tags/tag292.xml" /><Relationship Id="rId56" Type="http://schemas.openxmlformats.org/officeDocument/2006/relationships/tags" Target="../tags/tag293.xml" /><Relationship Id="rId57" Type="http://schemas.openxmlformats.org/officeDocument/2006/relationships/tags" Target="../tags/tag294.xml" /><Relationship Id="rId58" Type="http://schemas.openxmlformats.org/officeDocument/2006/relationships/tags" Target="../tags/tag295.xml" /><Relationship Id="rId59" Type="http://schemas.openxmlformats.org/officeDocument/2006/relationships/tags" Target="../tags/tag296.xml" /><Relationship Id="rId6" Type="http://schemas.openxmlformats.org/officeDocument/2006/relationships/tags" Target="../tags/tag243.xml" /><Relationship Id="rId60" Type="http://schemas.openxmlformats.org/officeDocument/2006/relationships/tags" Target="../tags/tag297.xml" /><Relationship Id="rId61" Type="http://schemas.openxmlformats.org/officeDocument/2006/relationships/tags" Target="../tags/tag298.xml" /><Relationship Id="rId62" Type="http://schemas.openxmlformats.org/officeDocument/2006/relationships/tags" Target="../tags/tag299.xml" /><Relationship Id="rId63" Type="http://schemas.openxmlformats.org/officeDocument/2006/relationships/tags" Target="../tags/tag300.xml" /><Relationship Id="rId64" Type="http://schemas.openxmlformats.org/officeDocument/2006/relationships/tags" Target="../tags/tag301.xml" /><Relationship Id="rId65" Type="http://schemas.openxmlformats.org/officeDocument/2006/relationships/tags" Target="../tags/tag302.xml" /><Relationship Id="rId66" Type="http://schemas.openxmlformats.org/officeDocument/2006/relationships/tags" Target="../tags/tag303.xml" /><Relationship Id="rId67" Type="http://schemas.openxmlformats.org/officeDocument/2006/relationships/tags" Target="../tags/tag304.xml" /><Relationship Id="rId68" Type="http://schemas.openxmlformats.org/officeDocument/2006/relationships/tags" Target="../tags/tag305.xml" /><Relationship Id="rId69" Type="http://schemas.openxmlformats.org/officeDocument/2006/relationships/tags" Target="../tags/tag306.xml" /><Relationship Id="rId7" Type="http://schemas.openxmlformats.org/officeDocument/2006/relationships/tags" Target="../tags/tag244.xml" /><Relationship Id="rId70" Type="http://schemas.openxmlformats.org/officeDocument/2006/relationships/tags" Target="../tags/tag307.xml" /><Relationship Id="rId71" Type="http://schemas.openxmlformats.org/officeDocument/2006/relationships/tags" Target="../tags/tag308.xml" /><Relationship Id="rId72" Type="http://schemas.openxmlformats.org/officeDocument/2006/relationships/tags" Target="../tags/tag309.xml" /><Relationship Id="rId73" Type="http://schemas.openxmlformats.org/officeDocument/2006/relationships/tags" Target="../tags/tag310.xml" /><Relationship Id="rId74" Type="http://schemas.openxmlformats.org/officeDocument/2006/relationships/tags" Target="../tags/tag311.xml" /><Relationship Id="rId75" Type="http://schemas.openxmlformats.org/officeDocument/2006/relationships/tags" Target="../tags/tag312.xml" /><Relationship Id="rId76" Type="http://schemas.openxmlformats.org/officeDocument/2006/relationships/tags" Target="../tags/tag313.xml" /><Relationship Id="rId77" Type="http://schemas.openxmlformats.org/officeDocument/2006/relationships/tags" Target="../tags/tag314.xml" /><Relationship Id="rId8" Type="http://schemas.openxmlformats.org/officeDocument/2006/relationships/tags" Target="../tags/tag245.xml" /><Relationship Id="rId9" Type="http://schemas.openxmlformats.org/officeDocument/2006/relationships/tags" Target="../tags/tag24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tags" Target="../tags/tag323.xml" /><Relationship Id="rId11" Type="http://schemas.openxmlformats.org/officeDocument/2006/relationships/tags" Target="../tags/tag324.xml" /><Relationship Id="rId12" Type="http://schemas.openxmlformats.org/officeDocument/2006/relationships/tags" Target="../tags/tag325.xml" /><Relationship Id="rId13" Type="http://schemas.openxmlformats.org/officeDocument/2006/relationships/tags" Target="../tags/tag326.xml" /><Relationship Id="rId14" Type="http://schemas.openxmlformats.org/officeDocument/2006/relationships/tags" Target="../tags/tag327.xml" /><Relationship Id="rId15" Type="http://schemas.openxmlformats.org/officeDocument/2006/relationships/tags" Target="../tags/tag328.xml" /><Relationship Id="rId16" Type="http://schemas.openxmlformats.org/officeDocument/2006/relationships/tags" Target="../tags/tag329.xml" /><Relationship Id="rId17" Type="http://schemas.openxmlformats.org/officeDocument/2006/relationships/tags" Target="../tags/tag330.xml" /><Relationship Id="rId18" Type="http://schemas.openxmlformats.org/officeDocument/2006/relationships/tags" Target="../tags/tag331.xml" /><Relationship Id="rId19" Type="http://schemas.openxmlformats.org/officeDocument/2006/relationships/tags" Target="../tags/tag332.xml" /><Relationship Id="rId2" Type="http://schemas.openxmlformats.org/officeDocument/2006/relationships/tags" Target="../tags/tag315.xml" /><Relationship Id="rId20" Type="http://schemas.openxmlformats.org/officeDocument/2006/relationships/tags" Target="../tags/tag333.xml" /><Relationship Id="rId21" Type="http://schemas.openxmlformats.org/officeDocument/2006/relationships/tags" Target="../tags/tag334.xml" /><Relationship Id="rId22" Type="http://schemas.openxmlformats.org/officeDocument/2006/relationships/tags" Target="../tags/tag335.xml" /><Relationship Id="rId23" Type="http://schemas.openxmlformats.org/officeDocument/2006/relationships/tags" Target="../tags/tag336.xml" /><Relationship Id="rId24" Type="http://schemas.openxmlformats.org/officeDocument/2006/relationships/tags" Target="../tags/tag337.xml" /><Relationship Id="rId25" Type="http://schemas.openxmlformats.org/officeDocument/2006/relationships/tags" Target="../tags/tag338.xml" /><Relationship Id="rId26" Type="http://schemas.openxmlformats.org/officeDocument/2006/relationships/tags" Target="../tags/tag339.xml" /><Relationship Id="rId27" Type="http://schemas.openxmlformats.org/officeDocument/2006/relationships/tags" Target="../tags/tag340.xml" /><Relationship Id="rId28" Type="http://schemas.openxmlformats.org/officeDocument/2006/relationships/tags" Target="../tags/tag341.xml" /><Relationship Id="rId29" Type="http://schemas.openxmlformats.org/officeDocument/2006/relationships/tags" Target="../tags/tag342.xml" /><Relationship Id="rId3" Type="http://schemas.openxmlformats.org/officeDocument/2006/relationships/tags" Target="../tags/tag316.xml" /><Relationship Id="rId30" Type="http://schemas.openxmlformats.org/officeDocument/2006/relationships/tags" Target="../tags/tag343.xml" /><Relationship Id="rId31" Type="http://schemas.openxmlformats.org/officeDocument/2006/relationships/tags" Target="../tags/tag344.xml" /><Relationship Id="rId32" Type="http://schemas.openxmlformats.org/officeDocument/2006/relationships/tags" Target="../tags/tag345.xml" /><Relationship Id="rId33" Type="http://schemas.openxmlformats.org/officeDocument/2006/relationships/tags" Target="../tags/tag346.xml" /><Relationship Id="rId34" Type="http://schemas.openxmlformats.org/officeDocument/2006/relationships/tags" Target="../tags/tag347.xml" /><Relationship Id="rId35" Type="http://schemas.openxmlformats.org/officeDocument/2006/relationships/tags" Target="../tags/tag348.xml" /><Relationship Id="rId36" Type="http://schemas.openxmlformats.org/officeDocument/2006/relationships/tags" Target="../tags/tag349.xml" /><Relationship Id="rId37" Type="http://schemas.openxmlformats.org/officeDocument/2006/relationships/tags" Target="../tags/tag350.xml" /><Relationship Id="rId38" Type="http://schemas.openxmlformats.org/officeDocument/2006/relationships/tags" Target="../tags/tag351.xml" /><Relationship Id="rId39" Type="http://schemas.openxmlformats.org/officeDocument/2006/relationships/tags" Target="../tags/tag352.xml" /><Relationship Id="rId4" Type="http://schemas.openxmlformats.org/officeDocument/2006/relationships/tags" Target="../tags/tag317.xml" /><Relationship Id="rId40" Type="http://schemas.openxmlformats.org/officeDocument/2006/relationships/tags" Target="../tags/tag353.xml" /><Relationship Id="rId41" Type="http://schemas.openxmlformats.org/officeDocument/2006/relationships/tags" Target="../tags/tag354.xml" /><Relationship Id="rId42" Type="http://schemas.openxmlformats.org/officeDocument/2006/relationships/tags" Target="../tags/tag355.xml" /><Relationship Id="rId43" Type="http://schemas.openxmlformats.org/officeDocument/2006/relationships/tags" Target="../tags/tag356.xml" /><Relationship Id="rId44" Type="http://schemas.openxmlformats.org/officeDocument/2006/relationships/tags" Target="../tags/tag357.xml" /><Relationship Id="rId45" Type="http://schemas.openxmlformats.org/officeDocument/2006/relationships/tags" Target="../tags/tag358.xml" /><Relationship Id="rId46" Type="http://schemas.openxmlformats.org/officeDocument/2006/relationships/tags" Target="../tags/tag359.xml" /><Relationship Id="rId47" Type="http://schemas.openxmlformats.org/officeDocument/2006/relationships/tags" Target="../tags/tag360.xml" /><Relationship Id="rId48" Type="http://schemas.openxmlformats.org/officeDocument/2006/relationships/tags" Target="../tags/tag361.xml" /><Relationship Id="rId49" Type="http://schemas.openxmlformats.org/officeDocument/2006/relationships/tags" Target="../tags/tag362.xml" /><Relationship Id="rId5" Type="http://schemas.openxmlformats.org/officeDocument/2006/relationships/tags" Target="../tags/tag318.xml" /><Relationship Id="rId6" Type="http://schemas.openxmlformats.org/officeDocument/2006/relationships/tags" Target="../tags/tag319.xml" /><Relationship Id="rId7" Type="http://schemas.openxmlformats.org/officeDocument/2006/relationships/tags" Target="../tags/tag320.xml" /><Relationship Id="rId8" Type="http://schemas.openxmlformats.org/officeDocument/2006/relationships/tags" Target="../tags/tag321.xml" /><Relationship Id="rId9" Type="http://schemas.openxmlformats.org/officeDocument/2006/relationships/tags" Target="../tags/tag32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371.xml" /><Relationship Id="rId11" Type="http://schemas.openxmlformats.org/officeDocument/2006/relationships/tags" Target="../tags/tag372.xml" /><Relationship Id="rId12" Type="http://schemas.openxmlformats.org/officeDocument/2006/relationships/tags" Target="../tags/tag373.xml" /><Relationship Id="rId13" Type="http://schemas.openxmlformats.org/officeDocument/2006/relationships/tags" Target="../tags/tag374.xml" /><Relationship Id="rId14" Type="http://schemas.openxmlformats.org/officeDocument/2006/relationships/tags" Target="../tags/tag375.xml" /><Relationship Id="rId15" Type="http://schemas.openxmlformats.org/officeDocument/2006/relationships/tags" Target="../tags/tag376.xml" /><Relationship Id="rId16" Type="http://schemas.openxmlformats.org/officeDocument/2006/relationships/tags" Target="../tags/tag377.xml" /><Relationship Id="rId17" Type="http://schemas.openxmlformats.org/officeDocument/2006/relationships/tags" Target="../tags/tag378.xml" /><Relationship Id="rId18" Type="http://schemas.openxmlformats.org/officeDocument/2006/relationships/tags" Target="../tags/tag379.xml" /><Relationship Id="rId19" Type="http://schemas.openxmlformats.org/officeDocument/2006/relationships/tags" Target="../tags/tag380.xml" /><Relationship Id="rId2" Type="http://schemas.openxmlformats.org/officeDocument/2006/relationships/tags" Target="../tags/tag363.xml" /><Relationship Id="rId20" Type="http://schemas.openxmlformats.org/officeDocument/2006/relationships/tags" Target="../tags/tag381.xml" /><Relationship Id="rId21" Type="http://schemas.openxmlformats.org/officeDocument/2006/relationships/tags" Target="../tags/tag382.xml" /><Relationship Id="rId22" Type="http://schemas.openxmlformats.org/officeDocument/2006/relationships/tags" Target="../tags/tag383.xml" /><Relationship Id="rId23" Type="http://schemas.openxmlformats.org/officeDocument/2006/relationships/tags" Target="../tags/tag384.xml" /><Relationship Id="rId24" Type="http://schemas.openxmlformats.org/officeDocument/2006/relationships/tags" Target="../tags/tag385.xml" /><Relationship Id="rId25" Type="http://schemas.openxmlformats.org/officeDocument/2006/relationships/tags" Target="../tags/tag386.xml" /><Relationship Id="rId26" Type="http://schemas.openxmlformats.org/officeDocument/2006/relationships/tags" Target="../tags/tag387.xml" /><Relationship Id="rId27" Type="http://schemas.openxmlformats.org/officeDocument/2006/relationships/tags" Target="../tags/tag388.xml" /><Relationship Id="rId28" Type="http://schemas.openxmlformats.org/officeDocument/2006/relationships/tags" Target="../tags/tag389.xml" /><Relationship Id="rId29" Type="http://schemas.openxmlformats.org/officeDocument/2006/relationships/tags" Target="../tags/tag390.xml" /><Relationship Id="rId3" Type="http://schemas.openxmlformats.org/officeDocument/2006/relationships/tags" Target="../tags/tag364.xml" /><Relationship Id="rId30" Type="http://schemas.openxmlformats.org/officeDocument/2006/relationships/tags" Target="../tags/tag391.xml" /><Relationship Id="rId31" Type="http://schemas.openxmlformats.org/officeDocument/2006/relationships/tags" Target="../tags/tag392.xml" /><Relationship Id="rId32" Type="http://schemas.openxmlformats.org/officeDocument/2006/relationships/tags" Target="../tags/tag393.xml" /><Relationship Id="rId33" Type="http://schemas.openxmlformats.org/officeDocument/2006/relationships/image" Target="../media/image7.png" /><Relationship Id="rId34" Type="http://schemas.openxmlformats.org/officeDocument/2006/relationships/tags" Target="../tags/tag394.xml" /><Relationship Id="rId4" Type="http://schemas.openxmlformats.org/officeDocument/2006/relationships/tags" Target="../tags/tag365.xml" /><Relationship Id="rId5" Type="http://schemas.openxmlformats.org/officeDocument/2006/relationships/tags" Target="../tags/tag366.xml" /><Relationship Id="rId6" Type="http://schemas.openxmlformats.org/officeDocument/2006/relationships/tags" Target="../tags/tag367.xml" /><Relationship Id="rId7" Type="http://schemas.openxmlformats.org/officeDocument/2006/relationships/tags" Target="../tags/tag368.xml" /><Relationship Id="rId8" Type="http://schemas.openxmlformats.org/officeDocument/2006/relationships/tags" Target="../tags/tag369.xml" /><Relationship Id="rId9" Type="http://schemas.openxmlformats.org/officeDocument/2006/relationships/tags" Target="../tags/tag370.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03.xml" /><Relationship Id="rId11" Type="http://schemas.openxmlformats.org/officeDocument/2006/relationships/tags" Target="../tags/tag404.xml" /><Relationship Id="rId12" Type="http://schemas.openxmlformats.org/officeDocument/2006/relationships/tags" Target="../tags/tag405.xml" /><Relationship Id="rId13" Type="http://schemas.openxmlformats.org/officeDocument/2006/relationships/tags" Target="../tags/tag406.xml" /><Relationship Id="rId2" Type="http://schemas.openxmlformats.org/officeDocument/2006/relationships/tags" Target="../tags/tag395.xml" /><Relationship Id="rId3" Type="http://schemas.openxmlformats.org/officeDocument/2006/relationships/tags" Target="../tags/tag396.xml" /><Relationship Id="rId4" Type="http://schemas.openxmlformats.org/officeDocument/2006/relationships/tags" Target="../tags/tag397.xml" /><Relationship Id="rId5" Type="http://schemas.openxmlformats.org/officeDocument/2006/relationships/tags" Target="../tags/tag398.xml" /><Relationship Id="rId6" Type="http://schemas.openxmlformats.org/officeDocument/2006/relationships/tags" Target="../tags/tag399.xml" /><Relationship Id="rId7" Type="http://schemas.openxmlformats.org/officeDocument/2006/relationships/tags" Target="../tags/tag400.xml" /><Relationship Id="rId8" Type="http://schemas.openxmlformats.org/officeDocument/2006/relationships/tags" Target="../tags/tag401.xml" /><Relationship Id="rId9" Type="http://schemas.openxmlformats.org/officeDocument/2006/relationships/tags" Target="../tags/tag40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1026" name="Picture 2" title="">
            <a:extLst>
              <a:ext uri="{FF2B5EF4-FFF2-40B4-BE49-F238E27FC236}">
                <a16:creationId xmlns:a16="http://schemas.microsoft.com/office/drawing/2014/main" id="{D5733C4C-2F98-BA8A-FFAD-5330B1C9AEB7}"/>
              </a:ext>
            </a:extLst>
          </p:cNvPr>
          <p:cNvPicPr>
            <a:picLocks noChangeAspect="1" noChangeArrowheads="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bwMode="auto">
          <a:xfrm>
            <a:off x="0" y="-9992"/>
            <a:ext cx="12177395" cy="6867992"/>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title="">
            <a:extLst>
              <a:ext uri="{FF2B5EF4-FFF2-40B4-BE49-F238E27FC236}">
                <a16:creationId xmlns:a16="http://schemas.microsoft.com/office/drawing/2014/main" id="{32246A1C-8AC3-CBBA-2BE3-C59453FD317A}"/>
              </a:ext>
            </a:extLst>
          </p:cNvPr>
          <p:cNvSpPr txBox="1"/>
          <p:nvPr>
            <p:custDataLst>
              <p:tags r:id="rId5"/>
            </p:custDataLst>
          </p:nvPr>
        </p:nvSpPr>
        <p:spPr>
          <a:xfrm>
            <a:off x="-1" y="-90805"/>
            <a:ext cx="12177395" cy="6948805"/>
          </a:xfrm>
          <a:prstGeom prst="rect">
            <a:avLst/>
          </a:prstGeom>
          <a:solidFill>
            <a:schemeClr val="bg1">
              <a:lumMod val="95000"/>
              <a:alpha val="46000"/>
            </a:schemeClr>
          </a:solidFill>
        </p:spPr>
        <p:txBody>
          <a:bodyPr wrap="square" rtlCol="0">
            <a:spAutoFit/>
          </a:bodyPr>
          <a:lstStyle/>
          <a:p>
            <a:endParaRPr lang="zh-CN" altLang="en-US"/>
          </a:p>
        </p:txBody>
      </p:sp>
      <p:sp>
        <p:nvSpPr>
          <p:cNvPr id="5" name="矩形 4" title=""/>
          <p:cNvSpPr/>
          <p:nvPr>
            <p:custDataLst>
              <p:tags r:id="rId6"/>
            </p:custDataLst>
          </p:nvPr>
        </p:nvSpPr>
        <p:spPr>
          <a:xfrm flipV="1">
            <a:off x="-12932715" y="8703162"/>
            <a:ext cx="37937024" cy="1213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title=""/>
          <p:cNvGrpSpPr/>
          <p:nvPr>
            <p:custDataLst>
              <p:tags r:id="rId7"/>
            </p:custDataLst>
          </p:nvPr>
        </p:nvGrpSpPr>
        <p:grpSpPr>
          <a:xfrm>
            <a:off x="-40640" y="924560"/>
            <a:ext cx="12318365" cy="5486400"/>
            <a:chOff x="-40640" y="924560"/>
            <a:chExt cx="12318365" cy="5486400"/>
          </a:xfrm>
        </p:grpSpPr>
        <p:sp>
          <p:nvSpPr>
            <p:cNvPr id="15" name="矩形 14"/>
            <p:cNvSpPr/>
            <p:nvPr>
              <p:custDataLst>
                <p:tags r:id="rId8"/>
              </p:custDataLst>
            </p:nvPr>
          </p:nvSpPr>
          <p:spPr>
            <a:xfrm>
              <a:off x="1292860" y="924560"/>
              <a:ext cx="2594610" cy="5486400"/>
            </a:xfrm>
            <a:prstGeom prst="rect">
              <a:avLst/>
            </a:prstGeom>
            <a:solidFill>
              <a:schemeClr val="tx1">
                <a:lumMod val="75000"/>
                <a:lumOff val="25000"/>
                <a:alpha val="16000"/>
              </a:schemeClr>
            </a:solidFill>
            <a:ln w="38100">
              <a:solidFill>
                <a:schemeClr val="bg1"/>
              </a:solid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7BA00"/>
                </a:solidFill>
              </a:endParaRPr>
            </a:p>
          </p:txBody>
        </p:sp>
        <p:sp>
          <p:nvSpPr>
            <p:cNvPr id="85" name="矩形 84"/>
            <p:cNvSpPr/>
            <p:nvPr>
              <p:custDataLst>
                <p:tags r:id="rId9"/>
              </p:custDataLst>
            </p:nvPr>
          </p:nvSpPr>
          <p:spPr>
            <a:xfrm>
              <a:off x="1551940" y="1890395"/>
              <a:ext cx="2106930" cy="832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RightUp"/>
                <a:lightRig rig="threePt" dir="t"/>
              </a:scene3d>
            </a:bodyPr>
            <a:lstStyle/>
            <a:p>
              <a:pPr algn="ctr"/>
              <a:r>
                <a:rPr lang="zh-CN" altLang="en-US" sz="44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中国</a:t>
              </a:r>
              <a:endParaRPr lang="en-US" altLang="zh-CN" sz="44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r>
                <a:rPr lang="zh-CN" altLang="en-US" sz="4400" b="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古代史</a:t>
              </a:r>
            </a:p>
          </p:txBody>
        </p:sp>
        <p:grpSp>
          <p:nvGrpSpPr>
            <p:cNvPr id="4" name="组合 3"/>
            <p:cNvGrpSpPr/>
            <p:nvPr>
              <p:custDataLst>
                <p:tags r:id="rId10"/>
              </p:custDataLst>
            </p:nvPr>
          </p:nvGrpSpPr>
          <p:grpSpPr>
            <a:xfrm>
              <a:off x="-40640" y="3042920"/>
              <a:ext cx="12318365" cy="2391410"/>
              <a:chOff x="-64" y="4552"/>
              <a:chExt cx="19399" cy="3766"/>
            </a:xfrm>
          </p:grpSpPr>
          <p:sp>
            <p:nvSpPr>
              <p:cNvPr id="16" name="矩形 15"/>
              <p:cNvSpPr/>
              <p:nvPr>
                <p:custDataLst>
                  <p:tags r:id="rId11"/>
                </p:custDataLst>
              </p:nvPr>
            </p:nvSpPr>
            <p:spPr>
              <a:xfrm>
                <a:off x="-64" y="4700"/>
                <a:ext cx="19241" cy="36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14" name="Rectangle 3"/>
              <p:cNvSpPr txBox="1">
                <a:spLocks noChangeArrowheads="1"/>
              </p:cNvSpPr>
              <p:nvPr>
                <p:custDataLst>
                  <p:tags r:id="rId12"/>
                </p:custDataLst>
              </p:nvPr>
            </p:nvSpPr>
            <p:spPr bwMode="auto">
              <a:xfrm flipH="1">
                <a:off x="2877" y="4552"/>
                <a:ext cx="16458" cy="3614"/>
              </a:xfrm>
              <a:prstGeom prst="rect">
                <a:avLst/>
              </a:prstGeom>
              <a:noFill/>
            </p:spPr>
            <p:txBody>
              <a:bodyPr vert="horz" wrap="square" lIns="0" tIns="0" rIns="0" bIns="0">
                <a:spAutoFit/>
                <a:scene3d>
                  <a:camera prst="orthographicFront"/>
                  <a:lightRig rig="soft" dir="t">
                    <a:rot lat="0" lon="0" rev="15600000"/>
                  </a:lightRig>
                </a:scene3d>
                <a:sp3d extrusionH="57150" prstMaterial="softEdge">
                  <a:bevelT w="25400" h="38100"/>
                </a:sp3d>
              </a:bodyPr>
              <a:lstStyle>
                <a:lvl1pPr algn="ctr">
                  <a:spcBef>
                    <a:spcPct val="0"/>
                  </a:spcBef>
                  <a:buNone/>
                  <a:defRPr lang="ko-KR" altLang="en-US" sz="4400" b="1" baseline="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ctr">
                  <a:lnSpc>
                    <a:spcPct val="120000"/>
                  </a:lnSpc>
                  <a:spcBef>
                    <a:spcPct val="0"/>
                  </a:spcBef>
                  <a:spcAft>
                    <a:spcPct val="0"/>
                  </a:spcAft>
                </a:pPr>
                <a:r>
                  <a:rPr lang="zh-CN" altLang="en-US" sz="4000">
                    <a:solidFill>
                      <a:schemeClr val="bg1"/>
                    </a:solidFill>
                    <a:effectLst/>
                    <a:latin typeface="微软雅黑" panose="020b0503020204020204" pitchFamily="34" charset="-122"/>
                    <a:ea typeface="微软雅黑" panose="020b0503020204020204" pitchFamily="34" charset="-122"/>
                    <a:sym typeface="+mn-ea"/>
                  </a:rPr>
                  <a:t>第</a:t>
                </a:r>
                <a:r>
                  <a:rPr lang="zh-CN" altLang="en-US" sz="4000">
                    <a:effectLst/>
                    <a:latin typeface="微软雅黑" panose="020b0503020204020204" pitchFamily="34" charset="-122"/>
                    <a:ea typeface="微软雅黑" panose="020b0503020204020204" pitchFamily="34" charset="-122"/>
                    <a:sym typeface="+mn-ea"/>
                  </a:rPr>
                  <a:t>二</a:t>
                </a:r>
                <a:r>
                  <a:rPr lang="zh-CN" altLang="en-US" sz="4000">
                    <a:solidFill>
                      <a:schemeClr val="bg1"/>
                    </a:solidFill>
                    <a:effectLst/>
                    <a:latin typeface="微软雅黑" panose="020b0503020204020204" pitchFamily="34" charset="-122"/>
                    <a:ea typeface="微软雅黑" panose="020b0503020204020204" pitchFamily="34" charset="-122"/>
                    <a:sym typeface="+mn-ea"/>
                  </a:rPr>
                  <a:t>单元</a:t>
                </a:r>
                <a:endParaRPr lang="zh-CN" sz="4000">
                  <a:solidFill>
                    <a:schemeClr val="bg1"/>
                  </a:solidFill>
                  <a:effectLst/>
                  <a:latin typeface="微软雅黑" panose="020b0503020204020204" pitchFamily="34" charset="-122"/>
                  <a:ea typeface="微软雅黑" panose="020b0503020204020204" pitchFamily="34" charset="-122"/>
                  <a:sym typeface="+mn-ea"/>
                </a:endParaRPr>
              </a:p>
              <a:p>
                <a:pPr algn="ctr">
                  <a:lnSpc>
                    <a:spcPct val="120000"/>
                  </a:lnSpc>
                  <a:spcBef>
                    <a:spcPct val="0"/>
                  </a:spcBef>
                  <a:spcAft>
                    <a:spcPct val="0"/>
                  </a:spcAft>
                </a:pPr>
                <a:r>
                  <a:rPr lang="en-US" altLang="zh-CN">
                    <a:solidFill>
                      <a:srgbClr val="FFC000"/>
                    </a:solidFill>
                    <a:effectLst/>
                    <a:latin typeface="微软雅黑" panose="020b0503020204020204" pitchFamily="34" charset="-122"/>
                    <a:ea typeface="微软雅黑" panose="020b0503020204020204" pitchFamily="34" charset="-122"/>
                    <a:sym typeface="+mn-ea"/>
                  </a:rPr>
                  <a:t>——</a:t>
                </a:r>
                <a:r>
                  <a:rPr lang="zh-CN" altLang="en-US">
                    <a:solidFill>
                      <a:srgbClr val="FFC000"/>
                    </a:solidFill>
                    <a:effectLst/>
                    <a:latin typeface="微软雅黑" panose="020b0503020204020204" pitchFamily="34" charset="-122"/>
                    <a:ea typeface="微软雅黑" panose="020b0503020204020204" pitchFamily="34" charset="-122"/>
                    <a:sym typeface="+mn-ea"/>
                  </a:rPr>
                  <a:t>三国两晋南北朝的民族交融</a:t>
                </a:r>
                <a:endParaRPr lang="en-US" altLang="zh-CN">
                  <a:solidFill>
                    <a:srgbClr val="FFC000"/>
                  </a:solidFill>
                  <a:effectLst/>
                  <a:latin typeface="微软雅黑" panose="020b0503020204020204" pitchFamily="34" charset="-122"/>
                  <a:ea typeface="微软雅黑" panose="020b0503020204020204" pitchFamily="34" charset="-122"/>
                  <a:sym typeface="+mn-ea"/>
                </a:endParaRPr>
              </a:p>
              <a:p>
                <a:pPr algn="ctr">
                  <a:lnSpc>
                    <a:spcPct val="120000"/>
                  </a:lnSpc>
                  <a:spcBef>
                    <a:spcPct val="0"/>
                  </a:spcBef>
                  <a:spcAft>
                    <a:spcPct val="0"/>
                  </a:spcAft>
                </a:pPr>
                <a:r>
                  <a:rPr lang="zh-CN" altLang="en-US">
                    <a:solidFill>
                      <a:srgbClr val="FFC000"/>
                    </a:solidFill>
                    <a:effectLst/>
                    <a:latin typeface="微软雅黑" panose="020b0503020204020204" pitchFamily="34" charset="-122"/>
                    <a:ea typeface="微软雅黑" panose="020b0503020204020204" pitchFamily="34" charset="-122"/>
                    <a:sym typeface="+mn-ea"/>
                  </a:rPr>
                  <a:t>与隋唐统一多民族封建国家的发展</a:t>
                </a:r>
                <a:endParaRPr lang="en-US" altLang="zh-CN">
                  <a:solidFill>
                    <a:srgbClr val="FFC000"/>
                  </a:solidFill>
                  <a:effectLst/>
                  <a:latin typeface="微软雅黑" panose="020b0503020204020204" pitchFamily="34" charset="-122"/>
                  <a:ea typeface="微软雅黑" panose="020b0503020204020204" pitchFamily="34" charset="-122"/>
                  <a:sym typeface="+mn-ea"/>
                </a:endParaRPr>
              </a:p>
            </p:txBody>
          </p:sp>
        </p:grpSp>
      </p:grpSp>
      <p:cxnSp>
        <p:nvCxnSpPr>
          <p:cNvPr id="21" name="直接连接符 20" title=""/>
          <p:cNvCxnSpPr/>
          <p:nvPr>
            <p:custDataLst>
              <p:tags r:id="rId13"/>
            </p:custDataLst>
          </p:nvPr>
        </p:nvCxnSpPr>
        <p:spPr>
          <a:xfrm flipH="1">
            <a:off x="1673225" y="2684145"/>
            <a:ext cx="0" cy="3050540"/>
          </a:xfrm>
          <a:prstGeom prst="line">
            <a:avLst/>
          </a:prstGeom>
          <a:ln w="38100">
            <a:solidFill>
              <a:schemeClr val="bg1"/>
            </a:solidFill>
          </a:ln>
          <a:scene3d>
            <a:camera prst="isometricRightUp"/>
            <a:lightRig rig="threePt" dir="t"/>
          </a:scene3d>
        </p:spPr>
        <p:style>
          <a:lnRef idx="1">
            <a:schemeClr val="accent1"/>
          </a:lnRef>
          <a:fillRef idx="0">
            <a:schemeClr val="accent1"/>
          </a:fillRef>
          <a:effectRef idx="0">
            <a:schemeClr val="accent1"/>
          </a:effectRef>
          <a:fontRef idx="minor">
            <a:schemeClr val="tx1"/>
          </a:fontRef>
        </p:style>
      </p:cxnSp>
      <p:sp>
        <p:nvSpPr>
          <p:cNvPr id="17" name="文本框 16" title=""/>
          <p:cNvSpPr txBox="1"/>
          <p:nvPr>
            <p:custDataLst>
              <p:tags r:id="rId14"/>
            </p:custDataLst>
          </p:nvPr>
        </p:nvSpPr>
        <p:spPr>
          <a:xfrm>
            <a:off x="195385" y="-5631"/>
            <a:ext cx="2794958" cy="523220"/>
          </a:xfrm>
          <a:prstGeom prst="rect">
            <a:avLst/>
          </a:prstGeom>
          <a:solidFill>
            <a:schemeClr val="tx1"/>
          </a:solidFill>
          <a:ln>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800" b="1">
                <a:solidFill>
                  <a:schemeClr val="bg1"/>
                </a:solidFill>
                <a:effectLst>
                  <a:outerShdw blurRad="38100" dist="38100" dir="2700000" algn="tl" rotWithShape="0">
                    <a:srgbClr val="000000">
                      <a:alpha val="43137"/>
                    </a:srgbClr>
                  </a:outerShdw>
                </a:effectLst>
                <a:latin typeface="黑体" panose="02010609060101010101" charset="-122"/>
                <a:ea typeface="黑体" panose="02010609060101010101" charset="-122"/>
              </a:rPr>
              <a:t>中外历史纲要上</a:t>
            </a:r>
          </a:p>
        </p:txBody>
      </p:sp>
      <p:sp>
        <p:nvSpPr>
          <p:cNvPr id="18" name="矩形 17" title=""/>
          <p:cNvSpPr/>
          <p:nvPr>
            <p:custDataLst>
              <p:tags r:id="rId15"/>
            </p:custDataLst>
          </p:nvPr>
        </p:nvSpPr>
        <p:spPr>
          <a:xfrm>
            <a:off x="81378" y="0"/>
            <a:ext cx="114007" cy="52195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ffectLst>
                <a:outerShdw blurRad="38100" dist="38100" dir="2700000" algn="tl">
                  <a:srgbClr val="000000">
                    <a:alpha val="43137"/>
                  </a:srgbClr>
                </a:outerShdw>
              </a:effectLst>
            </a:endParaRPr>
          </a:p>
        </p:txBody>
      </p:sp>
    </p:spTree>
  </p:cSld>
  <p:clrMapOvr>
    <a:masterClrMapping/>
  </p:clrMapOvr>
  <p:transition spd="slow">
    <p:wipe/>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4" name="C_4_BD#9157c7e00" title="">
            <a:extLst>
              <a:ext uri="{FF2B5EF4-FFF2-40B4-BE49-F238E27FC236}">
                <a16:creationId xmlns:a16="http://schemas.microsoft.com/office/drawing/2014/main" id="{388F7211-4E36-8FC6-13A6-DC3F95AA6A2B}"/>
              </a:ext>
            </a:extLst>
          </p:cNvPr>
          <p:cNvSpPr/>
          <p:nvPr>
            <p:custDataLst>
              <p:tags r:id="rId3"/>
            </p:custDataLst>
          </p:nvPr>
        </p:nvSpPr>
        <p:spPr>
          <a:xfrm>
            <a:off x="373347" y="699529"/>
            <a:ext cx="6283124" cy="583565"/>
          </a:xfrm>
          <a:prstGeom prst="rect">
            <a:avLst/>
          </a:prstGeom>
          <a:noFill/>
          <a:ln>
            <a:solidFill>
              <a:schemeClr val="accent1"/>
            </a:solidFill>
          </a:ln>
        </p:spPr>
        <p:txBody>
          <a:bodyPr wrap="square" lIns="0" tIns="0" rIns="0" bIns="0" rtlCol="0" anchor="ctr"/>
          <a:lstStyle/>
          <a:p>
            <a:pPr algn="ctr">
              <a:lnSpc>
                <a:spcPct val="120000"/>
              </a:lnSpc>
            </a:pPr>
            <a:r>
              <a:rPr lang="en-US" sz="2400" b="1" err="1">
                <a:solidFill>
                  <a:schemeClr val="accent2"/>
                </a:solidFill>
                <a:latin typeface="微软雅黑" panose="020b0503020204020204" charset="-122"/>
                <a:ea typeface="微软雅黑" panose="020b0503020204020204" charset="-122"/>
                <a:cs typeface="微软雅黑" panose="020b0503020204020204" charset="-122"/>
              </a:rPr>
              <a:t>三国两晋南北朝时期我国历史发展的三大趋势</a:t>
            </a:r>
            <a:endParaRPr lang="en-US" sz="2400" b="1">
              <a:solidFill>
                <a:schemeClr val="accent2"/>
              </a:solidFill>
              <a:latin typeface="微软雅黑" panose="020b0503020204020204" charset="-122"/>
              <a:ea typeface="微软雅黑" panose="020b0503020204020204" charset="-122"/>
              <a:cs typeface="微软雅黑" panose="020b0503020204020204" charset="-122"/>
            </a:endParaRPr>
          </a:p>
        </p:txBody>
      </p:sp>
      <p:grpSp>
        <p:nvGrpSpPr>
          <p:cNvPr id="5" name="组合 4" title="">
            <a:extLst>
              <a:ext uri="{FF2B5EF4-FFF2-40B4-BE49-F238E27FC236}">
                <a16:creationId xmlns:a16="http://schemas.microsoft.com/office/drawing/2014/main" id="{4244C04F-1F85-E1CD-0522-66FA3483939D}"/>
              </a:ext>
            </a:extLst>
          </p:cNvPr>
          <p:cNvGrpSpPr/>
          <p:nvPr>
            <p:custDataLst>
              <p:tags r:id="rId4"/>
            </p:custDataLst>
          </p:nvPr>
        </p:nvGrpSpPr>
        <p:grpSpPr>
          <a:xfrm>
            <a:off x="15732" y="31011"/>
            <a:ext cx="12176267" cy="489585"/>
            <a:chOff x="324" y="225"/>
            <a:chExt cx="18130" cy="771"/>
          </a:xfrm>
        </p:grpSpPr>
        <p:grpSp>
          <p:nvGrpSpPr>
            <p:cNvPr id="6" name="组合 5">
              <a:extLst>
                <a:ext uri="{FF2B5EF4-FFF2-40B4-BE49-F238E27FC236}">
                  <a16:creationId xmlns:a16="http://schemas.microsoft.com/office/drawing/2014/main" id="{195CADF6-0192-5926-81B8-C8ACCAA12600}"/>
                </a:ext>
              </a:extLst>
            </p:cNvPr>
            <p:cNvGrpSpPr/>
            <p:nvPr>
              <p:custDataLst>
                <p:tags r:id="rId5"/>
              </p:custDataLst>
            </p:nvPr>
          </p:nvGrpSpPr>
          <p:grpSpPr>
            <a:xfrm>
              <a:off x="3239" y="877"/>
              <a:ext cx="15215" cy="119"/>
              <a:chOff x="3239" y="877"/>
              <a:chExt cx="15215" cy="119"/>
            </a:xfrm>
          </p:grpSpPr>
          <p:cxnSp>
            <p:nvCxnSpPr>
              <p:cNvPr id="8" name="直接连接符 7">
                <a:extLst>
                  <a:ext uri="{FF2B5EF4-FFF2-40B4-BE49-F238E27FC236}">
                    <a16:creationId xmlns:a16="http://schemas.microsoft.com/office/drawing/2014/main" id="{4A406447-3590-0B23-52A1-E7F4FF5B3E1D}"/>
                  </a:ext>
                </a:extLst>
              </p:cNvPr>
              <p:cNvCxnSpPr/>
              <p:nvPr>
                <p:custDataLst>
                  <p:tags r:id="rId6"/>
                </p:custDataLst>
              </p:nvPr>
            </p:nvCxnSpPr>
            <p:spPr>
              <a:xfrm>
                <a:off x="3239" y="952"/>
                <a:ext cx="14865" cy="21"/>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1D5CD597-1EEC-8A3F-DBD6-72BD35D97603}"/>
                  </a:ext>
                </a:extLst>
              </p:cNvPr>
              <p:cNvSpPr/>
              <p:nvPr>
                <p:custDataLst>
                  <p:tags r:id="rId7"/>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框 6">
              <a:extLst>
                <a:ext uri="{FF2B5EF4-FFF2-40B4-BE49-F238E27FC236}">
                  <a16:creationId xmlns:a16="http://schemas.microsoft.com/office/drawing/2014/main" id="{E092B359-8CE2-9A67-7474-DC9C7AC0F102}"/>
                </a:ext>
              </a:extLst>
            </p:cNvPr>
            <p:cNvSpPr txBox="1"/>
            <p:nvPr>
              <p:custDataLst>
                <p:tags r:id="rId8"/>
              </p:custDataLst>
            </p:nvPr>
          </p:nvSpPr>
          <p:spPr>
            <a:xfrm>
              <a:off x="324" y="225"/>
              <a:ext cx="3165"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单元知识整合</a:t>
              </a:r>
            </a:p>
          </p:txBody>
        </p:sp>
      </p:grpSp>
      <p:sp>
        <p:nvSpPr>
          <p:cNvPr id="11" name="文本框 10" title="">
            <a:extLst>
              <a:ext uri="{FF2B5EF4-FFF2-40B4-BE49-F238E27FC236}">
                <a16:creationId xmlns:a16="http://schemas.microsoft.com/office/drawing/2014/main" id="{EB2BC2C4-8EC2-BED0-47F7-C95BB58DCAA6}"/>
              </a:ext>
            </a:extLst>
          </p:cNvPr>
          <p:cNvSpPr txBox="1"/>
          <p:nvPr>
            <p:custDataLst>
              <p:tags r:id="rId9"/>
            </p:custDataLst>
          </p:nvPr>
        </p:nvSpPr>
        <p:spPr>
          <a:xfrm>
            <a:off x="255671" y="1345803"/>
            <a:ext cx="10837444" cy="1973104"/>
          </a:xfrm>
          <a:prstGeom prst="rect">
            <a:avLst/>
          </a:prstGeom>
          <a:noFill/>
        </p:spPr>
        <p:txBody>
          <a:bodyPr wrap="square">
            <a:spAutoFit/>
          </a:bodyPr>
          <a:lstStyle/>
          <a:p>
            <a:pPr lvl="0">
              <a:lnSpc>
                <a:spcPct val="130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 三国两晋南北朝近400年中，战乱频繁，国家分裂，但历史在动荡中前进。</a:t>
            </a:r>
          </a:p>
          <a:p>
            <a:pPr lvl="0">
              <a:lnSpc>
                <a:spcPct val="130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    1</a:t>
            </a:r>
            <a:r>
              <a:rPr lang="zh-CN" altLang="en-US" sz="2400" b="1">
                <a:solidFill>
                  <a:schemeClr val="accent1"/>
                </a:solidFill>
                <a:latin typeface="微软雅黑" panose="020b0503020204020204" charset="-122"/>
                <a:ea typeface="微软雅黑" panose="020b0503020204020204" charset="-122"/>
                <a:cs typeface="微软雅黑" panose="020b0503020204020204" charset="-122"/>
              </a:rPr>
              <a:t>、</a:t>
            </a:r>
            <a:r>
              <a:rPr lang="en-US" altLang="zh-CN" sz="2400" b="1" err="1">
                <a:solidFill>
                  <a:schemeClr val="accent1"/>
                </a:solidFill>
                <a:latin typeface="微软雅黑" panose="020b0503020204020204" charset="-122"/>
                <a:ea typeface="微软雅黑" panose="020b0503020204020204" charset="-122"/>
                <a:cs typeface="微软雅黑" panose="020b0503020204020204" charset="-122"/>
              </a:rPr>
              <a:t>民族交融的趋势:</a:t>
            </a:r>
          </a:p>
          <a:p>
            <a:pPr lvl="0">
              <a:lnSpc>
                <a:spcPct val="130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    </a:t>
            </a:r>
            <a:r>
              <a:rPr lang="en-US" altLang="zh-CN" sz="2400" b="1">
                <a:solidFill>
                  <a:schemeClr val="accent1"/>
                </a:solidFill>
                <a:latin typeface="微软雅黑" panose="020b0503020204020204" charset="-122"/>
                <a:ea typeface="微软雅黑" panose="020b0503020204020204" charset="-122"/>
                <a:cs typeface="微软雅黑" panose="020b0503020204020204" charset="-122"/>
                <a:sym typeface="+mn-ea"/>
              </a:rPr>
              <a:t>2</a:t>
            </a:r>
            <a:r>
              <a:rPr lang="zh-CN" altLang="en-US" sz="2400" b="1">
                <a:solidFill>
                  <a:schemeClr val="accent1"/>
                </a:solidFill>
                <a:latin typeface="微软雅黑" panose="020b0503020204020204" charset="-122"/>
                <a:ea typeface="微软雅黑" panose="020b0503020204020204" charset="-122"/>
                <a:cs typeface="微软雅黑" panose="020b0503020204020204" charset="-122"/>
                <a:sym typeface="+mn-ea"/>
              </a:rPr>
              <a:t>、</a:t>
            </a:r>
            <a:r>
              <a:rPr lang="en-US" altLang="zh-CN" sz="2400" b="1" err="1">
                <a:solidFill>
                  <a:schemeClr val="accent1"/>
                </a:solidFill>
                <a:latin typeface="微软雅黑" panose="020b0503020204020204" charset="-122"/>
                <a:ea typeface="微软雅黑" panose="020b0503020204020204" charset="-122"/>
                <a:cs typeface="微软雅黑" panose="020b0503020204020204" charset="-122"/>
                <a:sym typeface="+mn-ea"/>
              </a:rPr>
              <a:t>由分裂走向统一的历史趋势：</a:t>
            </a:r>
          </a:p>
          <a:p>
            <a:pPr lvl="0">
              <a:lnSpc>
                <a:spcPct val="130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sym typeface="+mn-ea"/>
              </a:rPr>
              <a:t>    </a:t>
            </a:r>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3</a:t>
            </a:r>
            <a:r>
              <a:rPr lang="zh-CN" altLang="en-US" sz="2400" b="1">
                <a:solidFill>
                  <a:schemeClr val="accent1"/>
                </a:solidFill>
                <a:latin typeface="微软雅黑" panose="020b0503020204020204" charset="-122"/>
                <a:ea typeface="微软雅黑" panose="020b0503020204020204" charset="-122"/>
                <a:cs typeface="微软雅黑" panose="020b0503020204020204" charset="-122"/>
              </a:rPr>
              <a:t>、</a:t>
            </a:r>
            <a:r>
              <a:rPr lang="en-US" altLang="zh-CN" sz="2400" b="1" err="1">
                <a:solidFill>
                  <a:schemeClr val="accent1"/>
                </a:solidFill>
                <a:latin typeface="微软雅黑" panose="020b0503020204020204" charset="-122"/>
                <a:ea typeface="微软雅黑" panose="020b0503020204020204" charset="-122"/>
                <a:cs typeface="微软雅黑" panose="020b0503020204020204" charset="-122"/>
              </a:rPr>
              <a:t>经济重心逐渐向南转移的趋势：</a:t>
            </a:r>
            <a:endParaRPr lang="zh-CN" altLang="en-US" sz="2400">
              <a:solidFill>
                <a:schemeClr val="accent1"/>
              </a:solidFill>
            </a:endParaRPr>
          </a:p>
        </p:txBody>
      </p:sp>
      <p:sp>
        <p:nvSpPr>
          <p:cNvPr id="13" name="文本框 12" title="">
            <a:extLst>
              <a:ext uri="{FF2B5EF4-FFF2-40B4-BE49-F238E27FC236}">
                <a16:creationId xmlns:a16="http://schemas.microsoft.com/office/drawing/2014/main" id="{B55086F3-AC74-D198-4FB4-73219935ACBA}"/>
              </a:ext>
            </a:extLst>
          </p:cNvPr>
          <p:cNvSpPr txBox="1"/>
          <p:nvPr>
            <p:custDataLst>
              <p:tags r:id="rId10"/>
            </p:custDataLst>
          </p:nvPr>
        </p:nvSpPr>
        <p:spPr>
          <a:xfrm>
            <a:off x="646419" y="3234686"/>
            <a:ext cx="11289910" cy="3351046"/>
          </a:xfrm>
          <a:prstGeom prst="rect">
            <a:avLst/>
          </a:prstGeom>
          <a:noFill/>
        </p:spPr>
        <p:txBody>
          <a:bodyPr wrap="square">
            <a:spAutoFit/>
          </a:bodyPr>
          <a:lstStyle/>
          <a:p>
            <a:pPr lvl="0">
              <a:lnSpc>
                <a:spcPct val="150000"/>
              </a:lnSpc>
              <a:spcBef>
                <a:spcPct val="0"/>
              </a:spcBef>
              <a:spcAft>
                <a:spcPct val="0"/>
              </a:spcAft>
            </a:pPr>
            <a:r>
              <a:rPr lang="zh-CN" altLang="en-US" sz="2400">
                <a:solidFill>
                  <a:srgbClr val="000000"/>
                </a:solidFill>
                <a:latin typeface="微软雅黑" panose="020b0503020204020204" charset="-122"/>
                <a:ea typeface="微软雅黑" panose="020b0503020204020204" charset="-122"/>
                <a:cs typeface="微软雅黑" panose="020b0503020204020204" charset="-122"/>
              </a:rPr>
              <a:t>①</a:t>
            </a:r>
            <a:r>
              <a:rPr lang="en-US" altLang="zh-CN" sz="2400">
                <a:solidFill>
                  <a:srgbClr val="000000"/>
                </a:solidFill>
                <a:latin typeface="微软雅黑" panose="020b0503020204020204" charset="-122"/>
                <a:ea typeface="微软雅黑" panose="020b0503020204020204" charset="-122"/>
                <a:cs typeface="微软雅黑" panose="020b0503020204020204" charset="-122"/>
              </a:rPr>
              <a:t> 三国两晋南北朝时期，北方战乱频繁，社会生产屡遭破坏，而江南地区相对稳定。</a:t>
            </a:r>
          </a:p>
          <a:p>
            <a:pPr lvl="0">
              <a:lnSpc>
                <a:spcPct val="150000"/>
              </a:lnSpc>
              <a:spcBef>
                <a:spcPct val="0"/>
              </a:spcBef>
              <a:spcAft>
                <a:spcPct val="0"/>
              </a:spcAft>
            </a:pPr>
            <a:r>
              <a:rPr lang="zh-CN" altLang="en-US" sz="2400">
                <a:solidFill>
                  <a:srgbClr val="000000"/>
                </a:solidFill>
                <a:latin typeface="微软雅黑" panose="020b0503020204020204" charset="-122"/>
                <a:ea typeface="微软雅黑" panose="020b0503020204020204" charset="-122"/>
                <a:cs typeface="微软雅黑" panose="020b0503020204020204" charset="-122"/>
              </a:rPr>
              <a:t>②</a:t>
            </a:r>
            <a:r>
              <a:rPr lang="en-US" altLang="zh-CN" sz="2400">
                <a:solidFill>
                  <a:srgbClr val="000000"/>
                </a:solidFill>
                <a:latin typeface="微软雅黑" panose="020b0503020204020204" charset="-122"/>
                <a:ea typeface="微软雅黑" panose="020b0503020204020204" charset="-122"/>
                <a:cs typeface="微软雅黑" panose="020b0503020204020204" charset="-122"/>
              </a:rPr>
              <a:t>从西晋末年起，直到南北朝时期，北方大批农民为躲避战祸，纷纷南迁，为南方的农业生产提供了大量劳动力，并带去了先进的生产技术。南迁的北方人民同南方人民一起，兴修水利，开垦出大片良田。水稻栽培技术有所提高，牛耕得到普及。</a:t>
            </a:r>
            <a:r>
              <a:rPr lang="en-US" altLang="zh-CN" sz="2400">
                <a:solidFill>
                  <a:srgbClr val="000000"/>
                </a:solidFill>
                <a:latin typeface="微软雅黑" panose="020b0503020204020204" charset="-122"/>
                <a:ea typeface="微软雅黑" panose="020b0503020204020204" charset="-122"/>
                <a:cs typeface="微软雅黑" panose="020b0503020204020204" charset="-122"/>
                <a:sym typeface="+mn-ea"/>
              </a:rPr>
              <a:t>江南经济的较大发</a:t>
            </a:r>
            <a:r>
              <a:rPr lang="en-US" altLang="zh-CN" sz="2400">
                <a:solidFill>
                  <a:srgbClr val="000000"/>
                </a:solidFill>
                <a:latin typeface="微软雅黑" panose="020b0503020204020204" charset="-122"/>
                <a:ea typeface="微软雅黑" panose="020b0503020204020204" charset="-122"/>
                <a:cs typeface="微软雅黑" panose="020b0503020204020204" charset="-122"/>
              </a:rPr>
              <a:t>展，开始改变我国以北方黄河流域为重心的农业经济格局，为南北经济差距的缩小和全国的大一统创造了条件。</a:t>
            </a:r>
            <a:endParaRPr lang="en-US" altLang="zh-CN" sz="24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6092588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7" name="直接连接符 6" title=""/>
          <p:cNvCxnSpPr/>
          <p:nvPr>
            <p:custDataLst>
              <p:tags r:id="rId3"/>
            </p:custDataLst>
          </p:nvPr>
        </p:nvCxnSpPr>
        <p:spPr>
          <a:xfrm>
            <a:off x="450909" y="4763773"/>
            <a:ext cx="27944" cy="1473835"/>
          </a:xfrm>
          <a:prstGeom prst="line">
            <a:avLst/>
          </a:prstGeom>
          <a:ln w="130175" cmpd="sng">
            <a:solidFill>
              <a:schemeClr val="tx2">
                <a:lumMod val="40000"/>
                <a:lumOff val="60000"/>
              </a:schemeClr>
            </a:solidFill>
            <a:prstDash val="solid"/>
          </a:ln>
        </p:spPr>
        <p:style>
          <a:lnRef idx="3">
            <a:schemeClr val="dk1"/>
          </a:lnRef>
          <a:fillRef idx="0">
            <a:schemeClr val="dk1"/>
          </a:fillRef>
          <a:effectRef idx="2">
            <a:schemeClr val="dk1"/>
          </a:effectRef>
          <a:fontRef idx="minor">
            <a:schemeClr val="tx1"/>
          </a:fontRef>
        </p:style>
      </p:cxnSp>
      <p:sp>
        <p:nvSpPr>
          <p:cNvPr id="8" name="右箭头 7" title=""/>
          <p:cNvSpPr/>
          <p:nvPr>
            <p:custDataLst>
              <p:tags r:id="rId4"/>
            </p:custDataLst>
          </p:nvPr>
        </p:nvSpPr>
        <p:spPr>
          <a:xfrm>
            <a:off x="476948" y="4639945"/>
            <a:ext cx="2641309" cy="288290"/>
          </a:xfrm>
          <a:prstGeom prst="rightArrow">
            <a:avLst/>
          </a:prstGeom>
          <a:solidFill>
            <a:schemeClr val="accent1">
              <a:lumMod val="60000"/>
              <a:lumOff val="4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title=""/>
          <p:cNvCxnSpPr/>
          <p:nvPr>
            <p:custDataLst>
              <p:tags r:id="rId5"/>
            </p:custDataLst>
          </p:nvPr>
        </p:nvCxnSpPr>
        <p:spPr>
          <a:xfrm>
            <a:off x="3114446" y="3861435"/>
            <a:ext cx="3810" cy="778510"/>
          </a:xfrm>
          <a:prstGeom prst="line">
            <a:avLst/>
          </a:prstGeom>
          <a:ln w="130175" cmpd="sng">
            <a:solidFill>
              <a:schemeClr val="tx2">
                <a:lumMod val="40000"/>
                <a:lumOff val="60000"/>
              </a:schemeClr>
            </a:solidFill>
            <a:prstDash val="solid"/>
          </a:ln>
        </p:spPr>
        <p:style>
          <a:lnRef idx="3">
            <a:schemeClr val="dk1"/>
          </a:lnRef>
          <a:fillRef idx="0">
            <a:schemeClr val="dk1"/>
          </a:fillRef>
          <a:effectRef idx="2">
            <a:schemeClr val="dk1"/>
          </a:effectRef>
          <a:fontRef idx="minor">
            <a:schemeClr val="tx1"/>
          </a:fontRef>
        </p:style>
      </p:cxnSp>
      <p:sp>
        <p:nvSpPr>
          <p:cNvPr id="10" name="右箭头 9" title=""/>
          <p:cNvSpPr/>
          <p:nvPr>
            <p:custDataLst>
              <p:tags r:id="rId6"/>
            </p:custDataLst>
          </p:nvPr>
        </p:nvSpPr>
        <p:spPr>
          <a:xfrm>
            <a:off x="3038872" y="3649345"/>
            <a:ext cx="2279312" cy="288290"/>
          </a:xfrm>
          <a:prstGeom prst="rightArrow">
            <a:avLst/>
          </a:prstGeom>
          <a:solidFill>
            <a:schemeClr val="accent1">
              <a:lumMod val="60000"/>
              <a:lumOff val="4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title=""/>
          <p:cNvCxnSpPr/>
          <p:nvPr>
            <p:custDataLst>
              <p:tags r:id="rId7"/>
            </p:custDataLst>
          </p:nvPr>
        </p:nvCxnSpPr>
        <p:spPr>
          <a:xfrm>
            <a:off x="5314372" y="2938780"/>
            <a:ext cx="3810" cy="778510"/>
          </a:xfrm>
          <a:prstGeom prst="line">
            <a:avLst/>
          </a:prstGeom>
          <a:ln w="130175" cmpd="sng">
            <a:solidFill>
              <a:schemeClr val="tx2">
                <a:lumMod val="40000"/>
                <a:lumOff val="60000"/>
              </a:schemeClr>
            </a:solidFill>
            <a:prstDash val="solid"/>
          </a:ln>
        </p:spPr>
        <p:style>
          <a:lnRef idx="3">
            <a:schemeClr val="dk1"/>
          </a:lnRef>
          <a:fillRef idx="0">
            <a:schemeClr val="dk1"/>
          </a:fillRef>
          <a:effectRef idx="2">
            <a:schemeClr val="dk1"/>
          </a:effectRef>
          <a:fontRef idx="minor">
            <a:schemeClr val="tx1"/>
          </a:fontRef>
        </p:style>
      </p:cxnSp>
      <p:sp>
        <p:nvSpPr>
          <p:cNvPr id="12" name="右箭头 11" title=""/>
          <p:cNvSpPr/>
          <p:nvPr>
            <p:custDataLst>
              <p:tags r:id="rId8"/>
            </p:custDataLst>
          </p:nvPr>
        </p:nvSpPr>
        <p:spPr>
          <a:xfrm>
            <a:off x="5318182" y="2772410"/>
            <a:ext cx="2776581" cy="288290"/>
          </a:xfrm>
          <a:prstGeom prst="rightArrow">
            <a:avLst/>
          </a:prstGeom>
          <a:solidFill>
            <a:schemeClr val="accent1">
              <a:lumMod val="60000"/>
              <a:lumOff val="4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连接符 12" title=""/>
          <p:cNvCxnSpPr/>
          <p:nvPr>
            <p:custDataLst>
              <p:tags r:id="rId9"/>
            </p:custDataLst>
          </p:nvPr>
        </p:nvCxnSpPr>
        <p:spPr>
          <a:xfrm>
            <a:off x="7970288" y="2061210"/>
            <a:ext cx="3810" cy="778510"/>
          </a:xfrm>
          <a:prstGeom prst="line">
            <a:avLst/>
          </a:prstGeom>
          <a:ln w="130175" cmpd="sng">
            <a:solidFill>
              <a:schemeClr val="tx2">
                <a:lumMod val="40000"/>
                <a:lumOff val="60000"/>
              </a:schemeClr>
            </a:solidFill>
            <a:prstDash val="solid"/>
          </a:ln>
        </p:spPr>
        <p:style>
          <a:lnRef idx="3">
            <a:schemeClr val="dk1"/>
          </a:lnRef>
          <a:fillRef idx="0">
            <a:schemeClr val="dk1"/>
          </a:fillRef>
          <a:effectRef idx="2">
            <a:schemeClr val="dk1"/>
          </a:effectRef>
          <a:fontRef idx="minor">
            <a:schemeClr val="tx1"/>
          </a:fontRef>
        </p:style>
      </p:cxnSp>
      <p:sp>
        <p:nvSpPr>
          <p:cNvPr id="14" name="右箭头 13" title=""/>
          <p:cNvSpPr/>
          <p:nvPr>
            <p:custDataLst>
              <p:tags r:id="rId10"/>
            </p:custDataLst>
          </p:nvPr>
        </p:nvSpPr>
        <p:spPr>
          <a:xfrm>
            <a:off x="7884553" y="1849755"/>
            <a:ext cx="3577421" cy="288290"/>
          </a:xfrm>
          <a:prstGeom prst="rightArrow">
            <a:avLst/>
          </a:prstGeom>
          <a:solidFill>
            <a:schemeClr val="accent1">
              <a:lumMod val="60000"/>
              <a:lumOff val="4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9" name="图片 18" title=""/>
          <p:cNvPicPr>
            <a:picLocks noChangeAspect="1"/>
          </p:cNvPicPr>
          <p:nvPr>
            <p:custDataLst>
              <p:tags r:id="rId12"/>
            </p:custDataLst>
          </p:nvPr>
        </p:nvPicPr>
        <p:blipFill>
          <a:blip r:embed="rId11"/>
          <a:stretch>
            <a:fillRect/>
          </a:stretch>
        </p:blipFill>
        <p:spPr>
          <a:xfrm>
            <a:off x="527436" y="4897752"/>
            <a:ext cx="2540331" cy="1327150"/>
          </a:xfrm>
          <a:prstGeom prst="rect">
            <a:avLst/>
          </a:prstGeom>
        </p:spPr>
      </p:pic>
      <p:pic>
        <p:nvPicPr>
          <p:cNvPr id="20" name="图片 19" title=""/>
          <p:cNvPicPr>
            <a:picLocks noChangeAspect="1"/>
          </p:cNvPicPr>
          <p:nvPr>
            <p:custDataLst>
              <p:tags r:id="rId14"/>
            </p:custDataLst>
          </p:nvPr>
        </p:nvPicPr>
        <p:blipFill>
          <a:blip r:embed="rId13"/>
          <a:stretch>
            <a:fillRect/>
          </a:stretch>
        </p:blipFill>
        <p:spPr>
          <a:xfrm>
            <a:off x="3323789" y="3953089"/>
            <a:ext cx="2489524" cy="1244600"/>
          </a:xfrm>
          <a:prstGeom prst="rect">
            <a:avLst/>
          </a:prstGeom>
        </p:spPr>
      </p:pic>
      <p:pic>
        <p:nvPicPr>
          <p:cNvPr id="21" name="图片 20" title=""/>
          <p:cNvPicPr>
            <a:picLocks noChangeAspect="1"/>
          </p:cNvPicPr>
          <p:nvPr>
            <p:custDataLst>
              <p:tags r:id="rId16"/>
            </p:custDataLst>
          </p:nvPr>
        </p:nvPicPr>
        <p:blipFill>
          <a:blip r:embed="rId15"/>
          <a:stretch>
            <a:fillRect/>
          </a:stretch>
        </p:blipFill>
        <p:spPr>
          <a:xfrm>
            <a:off x="5915117" y="3040295"/>
            <a:ext cx="2174524" cy="1320800"/>
          </a:xfrm>
          <a:prstGeom prst="rect">
            <a:avLst/>
          </a:prstGeom>
        </p:spPr>
      </p:pic>
      <p:pic>
        <p:nvPicPr>
          <p:cNvPr id="22" name="图片 21" title=""/>
          <p:cNvPicPr>
            <a:picLocks noChangeAspect="1"/>
          </p:cNvPicPr>
          <p:nvPr>
            <p:custDataLst>
              <p:tags r:id="rId18"/>
            </p:custDataLst>
          </p:nvPr>
        </p:nvPicPr>
        <p:blipFill>
          <a:blip r:embed="rId17"/>
          <a:stretch>
            <a:fillRect/>
          </a:stretch>
        </p:blipFill>
        <p:spPr>
          <a:xfrm>
            <a:off x="8704209" y="2153499"/>
            <a:ext cx="2178334" cy="1123950"/>
          </a:xfrm>
          <a:prstGeom prst="rect">
            <a:avLst/>
          </a:prstGeom>
        </p:spPr>
      </p:pic>
      <p:sp>
        <p:nvSpPr>
          <p:cNvPr id="23" name="文本框 22" title=""/>
          <p:cNvSpPr txBox="1"/>
          <p:nvPr>
            <p:custDataLst>
              <p:tags r:id="rId19"/>
            </p:custDataLst>
          </p:nvPr>
        </p:nvSpPr>
        <p:spPr>
          <a:xfrm>
            <a:off x="450909" y="2630170"/>
            <a:ext cx="2435542" cy="1938020"/>
          </a:xfrm>
          <a:prstGeom prst="rect">
            <a:avLst/>
          </a:prstGeom>
          <a:solidFill>
            <a:schemeClr val="accent3">
              <a:lumMod val="20000"/>
              <a:lumOff val="80000"/>
            </a:schemeClr>
          </a:solidFill>
          <a:ln>
            <a:solidFill>
              <a:schemeClr val="accent1"/>
            </a:solidFill>
          </a:ln>
        </p:spPr>
        <p:txBody>
          <a:bodyPr wrap="square" rtlCol="0">
            <a:spAutoFit/>
          </a:bodyPr>
          <a:lstStyle/>
          <a:p>
            <a:r>
              <a:rPr lang="zh-CN" altLang="en-US" sz="2400" b="1">
                <a:latin typeface="华文楷体" panose="02010600040101010101" charset="-122"/>
                <a:ea typeface="华文楷体" panose="02010600040101010101" charset="-122"/>
              </a:rPr>
              <a:t>中华文明的起源与形成（夷夏文明的交融）；</a:t>
            </a:r>
            <a:r>
              <a:rPr lang="zh-CN" altLang="en-US" sz="2400" b="1">
                <a:solidFill>
                  <a:schemeClr val="accent1"/>
                </a:solidFill>
                <a:latin typeface="华文楷体" panose="02010600040101010101" charset="-122"/>
                <a:ea typeface="华文楷体" panose="02010600040101010101" charset="-122"/>
              </a:rPr>
              <a:t>大一统帝国的</a:t>
            </a:r>
            <a:r>
              <a:rPr lang="zh-CN" altLang="en-US" sz="2400" b="1">
                <a:solidFill>
                  <a:srgbClr val="FF0000"/>
                </a:solidFill>
                <a:latin typeface="华文楷体" panose="02010600040101010101" charset="-122"/>
                <a:ea typeface="华文楷体" panose="02010600040101010101" charset="-122"/>
              </a:rPr>
              <a:t>起源与建立。</a:t>
            </a:r>
          </a:p>
        </p:txBody>
      </p:sp>
      <p:sp>
        <p:nvSpPr>
          <p:cNvPr id="24" name="文本框 23" title=""/>
          <p:cNvSpPr txBox="1"/>
          <p:nvPr>
            <p:custDataLst>
              <p:tags r:id="rId20"/>
            </p:custDataLst>
          </p:nvPr>
        </p:nvSpPr>
        <p:spPr>
          <a:xfrm>
            <a:off x="3038870" y="1296673"/>
            <a:ext cx="2018293" cy="2306955"/>
          </a:xfrm>
          <a:prstGeom prst="rect">
            <a:avLst/>
          </a:prstGeom>
          <a:solidFill>
            <a:schemeClr val="accent3">
              <a:lumMod val="20000"/>
              <a:lumOff val="80000"/>
            </a:schemeClr>
          </a:solidFill>
          <a:ln>
            <a:solidFill>
              <a:schemeClr val="accent1"/>
            </a:solidFill>
          </a:ln>
        </p:spPr>
        <p:txBody>
          <a:bodyPr wrap="square" rtlCol="0">
            <a:spAutoFit/>
          </a:bodyPr>
          <a:lstStyle/>
          <a:p>
            <a:r>
              <a:rPr lang="zh-CN" altLang="en-US" sz="2400" b="1">
                <a:latin typeface="华文楷体" panose="02010600040101010101" charset="-122"/>
                <a:ea typeface="华文楷体" panose="02010600040101010101" charset="-122"/>
              </a:rPr>
              <a:t>中华文明的崩溃与扩大（胡汉文明的交融）；</a:t>
            </a:r>
            <a:r>
              <a:rPr lang="zh-CN" altLang="en-US" sz="2400" b="1">
                <a:solidFill>
                  <a:schemeClr val="accent1"/>
                </a:solidFill>
                <a:latin typeface="华文楷体" panose="02010600040101010101" charset="-122"/>
                <a:ea typeface="华文楷体" panose="02010600040101010101" charset="-122"/>
              </a:rPr>
              <a:t>大一统帝国的崩溃与重建。</a:t>
            </a:r>
          </a:p>
        </p:txBody>
      </p:sp>
      <p:sp>
        <p:nvSpPr>
          <p:cNvPr id="25" name="文本框 24" title=""/>
          <p:cNvSpPr txBox="1"/>
          <p:nvPr>
            <p:custDataLst>
              <p:tags r:id="rId21"/>
            </p:custDataLst>
          </p:nvPr>
        </p:nvSpPr>
        <p:spPr>
          <a:xfrm>
            <a:off x="5318184" y="834390"/>
            <a:ext cx="2566369" cy="1938020"/>
          </a:xfrm>
          <a:prstGeom prst="rect">
            <a:avLst/>
          </a:prstGeom>
          <a:solidFill>
            <a:schemeClr val="accent3">
              <a:lumMod val="20000"/>
              <a:lumOff val="80000"/>
            </a:schemeClr>
          </a:solidFill>
          <a:ln>
            <a:solidFill>
              <a:schemeClr val="accent1"/>
            </a:solidFill>
          </a:ln>
        </p:spPr>
        <p:txBody>
          <a:bodyPr wrap="square" rtlCol="0">
            <a:spAutoFit/>
          </a:bodyPr>
          <a:lstStyle/>
          <a:p>
            <a:r>
              <a:rPr lang="zh-CN" altLang="en-US" sz="2400" b="1">
                <a:latin typeface="华文楷体" panose="02010600040101010101" charset="-122"/>
                <a:ea typeface="华文楷体" panose="02010600040101010101" charset="-122"/>
              </a:rPr>
              <a:t>中华文明的内敛与外溢（农牧文明的交融）；</a:t>
            </a:r>
            <a:r>
              <a:rPr lang="zh-CN" altLang="en-US" sz="2400" b="1">
                <a:solidFill>
                  <a:schemeClr val="accent1"/>
                </a:solidFill>
                <a:latin typeface="华文楷体" panose="02010600040101010101" charset="-122"/>
                <a:ea typeface="华文楷体" panose="02010600040101010101" charset="-122"/>
              </a:rPr>
              <a:t>大一统帝国的收缩与扩大。</a:t>
            </a:r>
          </a:p>
        </p:txBody>
      </p:sp>
      <p:sp>
        <p:nvSpPr>
          <p:cNvPr id="26" name="文本框 25" title=""/>
          <p:cNvSpPr txBox="1"/>
          <p:nvPr>
            <p:custDataLst>
              <p:tags r:id="rId22"/>
            </p:custDataLst>
          </p:nvPr>
        </p:nvSpPr>
        <p:spPr>
          <a:xfrm>
            <a:off x="7974098" y="645795"/>
            <a:ext cx="3658076" cy="1198880"/>
          </a:xfrm>
          <a:prstGeom prst="rect">
            <a:avLst/>
          </a:prstGeom>
          <a:solidFill>
            <a:schemeClr val="accent3">
              <a:lumMod val="20000"/>
              <a:lumOff val="80000"/>
            </a:schemeClr>
          </a:solidFill>
          <a:ln>
            <a:solidFill>
              <a:schemeClr val="accent1"/>
            </a:solidFill>
          </a:ln>
        </p:spPr>
        <p:txBody>
          <a:bodyPr wrap="square" rtlCol="0">
            <a:spAutoFit/>
          </a:bodyPr>
          <a:lstStyle/>
          <a:p>
            <a:r>
              <a:rPr lang="zh-CN" altLang="en-US" sz="2400" b="1">
                <a:latin typeface="华文楷体" panose="02010600040101010101" charset="-122"/>
                <a:ea typeface="华文楷体" panose="02010600040101010101" charset="-122"/>
              </a:rPr>
              <a:t>中华文明的成熟与隐忧（农牧文明的交融）；</a:t>
            </a:r>
            <a:r>
              <a:rPr lang="zh-CN" altLang="en-US" sz="2400" b="1">
                <a:solidFill>
                  <a:schemeClr val="accent1"/>
                </a:solidFill>
                <a:latin typeface="华文楷体" panose="02010600040101010101" charset="-122"/>
                <a:ea typeface="华文楷体" panose="02010600040101010101" charset="-122"/>
              </a:rPr>
              <a:t>大一统帝国的鼎盛与危机。</a:t>
            </a:r>
          </a:p>
        </p:txBody>
      </p:sp>
      <p:sp>
        <p:nvSpPr>
          <p:cNvPr id="27" name="右箭头 26" title=""/>
          <p:cNvSpPr/>
          <p:nvPr>
            <p:custDataLst>
              <p:tags r:id="rId23"/>
            </p:custDataLst>
          </p:nvPr>
        </p:nvSpPr>
        <p:spPr>
          <a:xfrm rot="20160000">
            <a:off x="3031142" y="4651060"/>
            <a:ext cx="9028335" cy="225425"/>
          </a:xfrm>
          <a:prstGeom prst="rightArrow">
            <a:avLst/>
          </a:prstGeom>
          <a:gradFill>
            <a:gsLst>
              <a:gs pos="0">
                <a:srgbClr val="FE4444"/>
              </a:gs>
              <a:gs pos="100000">
                <a:srgbClr val="832B2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title=""/>
          <p:cNvSpPr txBox="1"/>
          <p:nvPr>
            <p:custDataLst>
              <p:tags r:id="rId24"/>
            </p:custDataLst>
          </p:nvPr>
        </p:nvSpPr>
        <p:spPr>
          <a:xfrm rot="20160000">
            <a:off x="4678116" y="4782717"/>
            <a:ext cx="7454600" cy="829945"/>
          </a:xfrm>
          <a:prstGeom prst="rect">
            <a:avLst/>
          </a:prstGeom>
          <a:solidFill>
            <a:schemeClr val="accent2">
              <a:lumMod val="20000"/>
              <a:lumOff val="80000"/>
            </a:schemeClr>
          </a:solidFill>
        </p:spPr>
        <p:txBody>
          <a:bodyPr wrap="square" rtlCol="0">
            <a:spAutoFit/>
          </a:bodyPr>
          <a:lstStyle/>
          <a:p>
            <a:r>
              <a:rPr lang="zh-CN" altLang="en-US" sz="2400" b="1">
                <a:solidFill>
                  <a:srgbClr val="FF0000"/>
                </a:solidFill>
                <a:latin typeface="隶书" panose="02010509060101010101" pitchFamily="49" charset="-122"/>
                <a:ea typeface="隶书" panose="02010509060101010101" pitchFamily="49" charset="-122"/>
              </a:rPr>
              <a:t>大一统</a:t>
            </a:r>
            <a:r>
              <a:rPr lang="zh-CN" altLang="en-US" sz="2400" b="1">
                <a:latin typeface="隶书" panose="02010509060101010101" pitchFamily="49" charset="-122"/>
                <a:ea typeface="隶书" panose="02010509060101010101" pitchFamily="49" charset="-122"/>
              </a:rPr>
              <a:t>：统一多民族国家的建立、巩固和进一步发展</a:t>
            </a:r>
          </a:p>
          <a:p>
            <a:r>
              <a:rPr lang="zh-CN" altLang="en-US" sz="2400" b="1">
                <a:solidFill>
                  <a:srgbClr val="FF0000"/>
                </a:solidFill>
                <a:latin typeface="隶书" panose="02010509060101010101" pitchFamily="49" charset="-122"/>
                <a:ea typeface="隶书" panose="02010509060101010101" pitchFamily="49" charset="-122"/>
              </a:rPr>
              <a:t>民族交融</a:t>
            </a:r>
            <a:r>
              <a:rPr lang="zh-CN" altLang="en-US" sz="2400" b="1">
                <a:latin typeface="隶书" panose="02010509060101010101" pitchFamily="49" charset="-122"/>
                <a:ea typeface="隶书" panose="02010509060101010101" pitchFamily="49" charset="-122"/>
              </a:rPr>
              <a:t>：中华文明的起源、扩大和不断丰富</a:t>
            </a:r>
          </a:p>
        </p:txBody>
      </p:sp>
      <p:grpSp>
        <p:nvGrpSpPr>
          <p:cNvPr id="3" name="组合 2" title="">
            <a:extLst>
              <a:ext uri="{FF2B5EF4-FFF2-40B4-BE49-F238E27FC236}">
                <a16:creationId xmlns:a16="http://schemas.microsoft.com/office/drawing/2014/main" id="{470BF11F-3E6E-6B68-C0AF-D34066F07332}"/>
              </a:ext>
            </a:extLst>
          </p:cNvPr>
          <p:cNvGrpSpPr/>
          <p:nvPr>
            <p:custDataLst>
              <p:tags r:id="rId25"/>
            </p:custDataLst>
          </p:nvPr>
        </p:nvGrpSpPr>
        <p:grpSpPr>
          <a:xfrm>
            <a:off x="15733" y="31011"/>
            <a:ext cx="12134215" cy="541020"/>
            <a:chOff x="324" y="225"/>
            <a:chExt cx="19109" cy="852"/>
          </a:xfrm>
        </p:grpSpPr>
        <p:grpSp>
          <p:nvGrpSpPr>
            <p:cNvPr id="5" name="组合 4">
              <a:extLst>
                <a:ext uri="{FF2B5EF4-FFF2-40B4-BE49-F238E27FC236}">
                  <a16:creationId xmlns:a16="http://schemas.microsoft.com/office/drawing/2014/main" id="{A083437E-896B-34B9-35FE-CF74F06F20AB}"/>
                </a:ext>
              </a:extLst>
            </p:cNvPr>
            <p:cNvGrpSpPr/>
            <p:nvPr>
              <p:custDataLst>
                <p:tags r:id="rId26"/>
              </p:custDataLst>
            </p:nvPr>
          </p:nvGrpSpPr>
          <p:grpSpPr>
            <a:xfrm>
              <a:off x="4872" y="944"/>
              <a:ext cx="14561" cy="133"/>
              <a:chOff x="4872" y="944"/>
              <a:chExt cx="14561" cy="133"/>
            </a:xfrm>
          </p:grpSpPr>
          <p:cxnSp>
            <p:nvCxnSpPr>
              <p:cNvPr id="15" name="直接连接符 14">
                <a:extLst>
                  <a:ext uri="{FF2B5EF4-FFF2-40B4-BE49-F238E27FC236}">
                    <a16:creationId xmlns:a16="http://schemas.microsoft.com/office/drawing/2014/main" id="{A3C00EE2-6E82-0EBA-94F4-FF8C37F042BE}"/>
                  </a:ext>
                </a:extLst>
              </p:cNvPr>
              <p:cNvCxnSpPr/>
              <p:nvPr>
                <p:custDataLst>
                  <p:tags r:id="rId27"/>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a16="http://schemas.microsoft.com/office/drawing/2014/main" id="{8F023C77-1A76-3A96-61E7-209012604321}"/>
                  </a:ext>
                </a:extLst>
              </p:cNvPr>
              <p:cNvSpPr/>
              <p:nvPr>
                <p:custDataLst>
                  <p:tags r:id="rId28"/>
                </p:custDataLst>
              </p:nvPr>
            </p:nvSpPr>
            <p:spPr>
              <a:xfrm>
                <a:off x="15320" y="958"/>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文本框 5">
              <a:extLst>
                <a:ext uri="{FF2B5EF4-FFF2-40B4-BE49-F238E27FC236}">
                  <a16:creationId xmlns:a16="http://schemas.microsoft.com/office/drawing/2014/main" id="{FB2800B8-05CB-2F2D-035F-DD82AED5343B}"/>
                </a:ext>
              </a:extLst>
            </p:cNvPr>
            <p:cNvSpPr txBox="1"/>
            <p:nvPr>
              <p:custDataLst>
                <p:tags r:id="rId29"/>
              </p:custDataLst>
            </p:nvPr>
          </p:nvSpPr>
          <p:spPr>
            <a:xfrm>
              <a:off x="324" y="225"/>
              <a:ext cx="7584"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中外历史纲要（上）之中国古代史</a:t>
              </a:r>
            </a:p>
          </p:txBody>
        </p:sp>
      </p:gr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cxnSp>
        <p:nvCxnSpPr>
          <p:cNvPr id="58" name="直接连接符 57" title="">
            <a:extLst>
              <a:ext uri="{FF2B5EF4-FFF2-40B4-BE49-F238E27FC236}">
                <a16:creationId xmlns:a16="http://schemas.microsoft.com/office/drawing/2014/main" id="{0433588A-4620-9EA4-CFAF-59A21B1C5638}"/>
              </a:ext>
            </a:extLst>
          </p:cNvPr>
          <p:cNvCxnSpPr/>
          <p:nvPr>
            <p:custDataLst>
              <p:tags r:id="rId3"/>
            </p:custDataLst>
          </p:nvPr>
        </p:nvCxnSpPr>
        <p:spPr>
          <a:xfrm flipH="1">
            <a:off x="6928448" y="650659"/>
            <a:ext cx="0" cy="620734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3" name="直接连接符 62" title="">
            <a:extLst>
              <a:ext uri="{FF2B5EF4-FFF2-40B4-BE49-F238E27FC236}">
                <a16:creationId xmlns:a16="http://schemas.microsoft.com/office/drawing/2014/main" id="{290DB800-70C5-CC39-7815-DF1D7102E810}"/>
              </a:ext>
            </a:extLst>
          </p:cNvPr>
          <p:cNvCxnSpPr/>
          <p:nvPr>
            <p:custDataLst>
              <p:tags r:id="rId4"/>
            </p:custDataLst>
          </p:nvPr>
        </p:nvCxnSpPr>
        <p:spPr>
          <a:xfrm flipH="1">
            <a:off x="2617474" y="664583"/>
            <a:ext cx="0" cy="620734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2" name="箭头: 右 1" title="">
            <a:extLst>
              <a:ext uri="{FF2B5EF4-FFF2-40B4-BE49-F238E27FC236}">
                <a16:creationId xmlns:a16="http://schemas.microsoft.com/office/drawing/2014/main" id="{B912182F-6E73-0718-7FD4-37DDC7A653BB}"/>
              </a:ext>
            </a:extLst>
          </p:cNvPr>
          <p:cNvSpPr/>
          <p:nvPr>
            <p:custDataLst>
              <p:tags r:id="rId5"/>
            </p:custDataLst>
          </p:nvPr>
        </p:nvSpPr>
        <p:spPr>
          <a:xfrm>
            <a:off x="-74153" y="3429002"/>
            <a:ext cx="12090495" cy="1047837"/>
          </a:xfrm>
          <a:prstGeom prst="rightArrow">
            <a:avLst/>
          </a:prstGeom>
          <a:solidFill>
            <a:schemeClr val="accent4"/>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a:solidFill>
                  <a:schemeClr val="bg1"/>
                </a:solidFill>
                <a:latin typeface="微软雅黑" panose="020b0503020204020204" pitchFamily="34" charset="-122"/>
                <a:ea typeface="微软雅黑" panose="020b0503020204020204" pitchFamily="34" charset="-122"/>
              </a:rPr>
              <a:t>秦汉 </a:t>
            </a:r>
            <a:r>
              <a:rPr lang="zh-CN" altLang="en-US" sz="2400">
                <a:solidFill>
                  <a:schemeClr val="tx1"/>
                </a:solidFill>
                <a:latin typeface="微软雅黑" panose="020b0503020204020204" pitchFamily="34" charset="-122"/>
                <a:ea typeface="微软雅黑" panose="020b0503020204020204" pitchFamily="34" charset="-122"/>
              </a:rPr>
              <a:t>                                </a:t>
            </a:r>
            <a:r>
              <a:rPr lang="zh-CN" altLang="en-US" sz="2400">
                <a:solidFill>
                  <a:schemeClr val="bg1"/>
                </a:solidFill>
                <a:latin typeface="微软雅黑" panose="020b0503020204020204" pitchFamily="34" charset="-122"/>
                <a:ea typeface="微软雅黑" panose="020b0503020204020204" pitchFamily="34" charset="-122"/>
              </a:rPr>
              <a:t>三国两晋南北朝                     隋                唐</a:t>
            </a:r>
          </a:p>
        </p:txBody>
      </p:sp>
      <p:sp>
        <p:nvSpPr>
          <p:cNvPr id="3" name="文本框 2" title="">
            <a:extLst>
              <a:ext uri="{FF2B5EF4-FFF2-40B4-BE49-F238E27FC236}">
                <a16:creationId xmlns:a16="http://schemas.microsoft.com/office/drawing/2014/main" id="{070D3F08-4214-34C1-F317-9C7A9580F059}"/>
              </a:ext>
            </a:extLst>
          </p:cNvPr>
          <p:cNvSpPr txBox="1"/>
          <p:nvPr>
            <p:custDataLst>
              <p:tags r:id="rId6"/>
            </p:custDataLst>
          </p:nvPr>
        </p:nvSpPr>
        <p:spPr>
          <a:xfrm>
            <a:off x="2180408" y="3777554"/>
            <a:ext cx="847725" cy="369332"/>
          </a:xfrm>
          <a:prstGeom prst="rect">
            <a:avLst/>
          </a:prstGeom>
          <a:noFill/>
        </p:spPr>
        <p:txBody>
          <a:bodyPr wrap="square" rtlCol="0">
            <a:spAutoFit/>
          </a:bodyPr>
          <a:lstStyle/>
          <a:p>
            <a:r>
              <a:rPr lang="en-US" altLang="zh-CN">
                <a:latin typeface="微软雅黑" panose="020b0503020204020204" pitchFamily="34" charset="-122"/>
                <a:ea typeface="微软雅黑" panose="020b0503020204020204" pitchFamily="34" charset="-122"/>
              </a:rPr>
              <a:t>220</a:t>
            </a:r>
            <a:r>
              <a:rPr lang="zh-CN" altLang="en-US">
                <a:latin typeface="微软雅黑" panose="020b0503020204020204" pitchFamily="34" charset="-122"/>
                <a:ea typeface="微软雅黑" panose="020b0503020204020204" pitchFamily="34" charset="-122"/>
              </a:rPr>
              <a:t>年</a:t>
            </a:r>
          </a:p>
        </p:txBody>
      </p:sp>
      <p:sp>
        <p:nvSpPr>
          <p:cNvPr id="4" name="文本框 3" title="">
            <a:extLst>
              <a:ext uri="{FF2B5EF4-FFF2-40B4-BE49-F238E27FC236}">
                <a16:creationId xmlns:a16="http://schemas.microsoft.com/office/drawing/2014/main" id="{18152665-AB17-EF45-857B-0A550D55E380}"/>
              </a:ext>
            </a:extLst>
          </p:cNvPr>
          <p:cNvSpPr txBox="1"/>
          <p:nvPr>
            <p:custDataLst>
              <p:tags r:id="rId7"/>
            </p:custDataLst>
          </p:nvPr>
        </p:nvSpPr>
        <p:spPr>
          <a:xfrm>
            <a:off x="6366452" y="3819570"/>
            <a:ext cx="857250" cy="371475"/>
          </a:xfrm>
          <a:prstGeom prst="rect">
            <a:avLst/>
          </a:prstGeom>
          <a:noFill/>
        </p:spPr>
        <p:txBody>
          <a:bodyPr wrap="square" rtlCol="0">
            <a:spAutoFit/>
          </a:bodyPr>
          <a:lstStyle/>
          <a:p>
            <a:r>
              <a:rPr lang="en-US" altLang="zh-CN">
                <a:latin typeface="微软雅黑" panose="020b0503020204020204" pitchFamily="34" charset="-122"/>
                <a:ea typeface="微软雅黑" panose="020b0503020204020204" pitchFamily="34" charset="-122"/>
              </a:rPr>
              <a:t>581</a:t>
            </a:r>
            <a:r>
              <a:rPr lang="zh-CN" altLang="en-US">
                <a:latin typeface="微软雅黑" panose="020b0503020204020204" pitchFamily="34" charset="-122"/>
                <a:ea typeface="微软雅黑" panose="020b0503020204020204" pitchFamily="34" charset="-122"/>
              </a:rPr>
              <a:t>年</a:t>
            </a:r>
          </a:p>
        </p:txBody>
      </p:sp>
      <p:sp>
        <p:nvSpPr>
          <p:cNvPr id="5" name="文本框 4" title="">
            <a:extLst>
              <a:ext uri="{FF2B5EF4-FFF2-40B4-BE49-F238E27FC236}">
                <a16:creationId xmlns:a16="http://schemas.microsoft.com/office/drawing/2014/main" id="{8208922A-9FF7-EC15-CE76-A809E18EB75E}"/>
              </a:ext>
            </a:extLst>
          </p:cNvPr>
          <p:cNvSpPr txBox="1"/>
          <p:nvPr>
            <p:custDataLst>
              <p:tags r:id="rId8"/>
            </p:custDataLst>
          </p:nvPr>
        </p:nvSpPr>
        <p:spPr>
          <a:xfrm>
            <a:off x="8239679" y="3768254"/>
            <a:ext cx="847725" cy="369332"/>
          </a:xfrm>
          <a:prstGeom prst="rect">
            <a:avLst/>
          </a:prstGeom>
          <a:noFill/>
        </p:spPr>
        <p:txBody>
          <a:bodyPr wrap="square" rtlCol="0">
            <a:spAutoFit/>
          </a:bodyPr>
          <a:lstStyle/>
          <a:p>
            <a:r>
              <a:rPr lang="en-US" altLang="zh-CN">
                <a:latin typeface="微软雅黑" panose="020b0503020204020204" pitchFamily="34" charset="-122"/>
                <a:ea typeface="微软雅黑" panose="020b0503020204020204" pitchFamily="34" charset="-122"/>
              </a:rPr>
              <a:t>618</a:t>
            </a:r>
            <a:r>
              <a:rPr lang="zh-CN" altLang="en-US">
                <a:latin typeface="微软雅黑" panose="020b0503020204020204" pitchFamily="34" charset="-122"/>
                <a:ea typeface="微软雅黑" panose="020b0503020204020204" pitchFamily="34" charset="-122"/>
              </a:rPr>
              <a:t>年 </a:t>
            </a:r>
          </a:p>
        </p:txBody>
      </p:sp>
      <p:sp>
        <p:nvSpPr>
          <p:cNvPr id="6" name="文本框 5" title="">
            <a:extLst>
              <a:ext uri="{FF2B5EF4-FFF2-40B4-BE49-F238E27FC236}">
                <a16:creationId xmlns:a16="http://schemas.microsoft.com/office/drawing/2014/main" id="{0E494BD0-77B8-A65F-CFF1-7D3D668E02A4}"/>
              </a:ext>
            </a:extLst>
          </p:cNvPr>
          <p:cNvSpPr txBox="1"/>
          <p:nvPr>
            <p:custDataLst>
              <p:tags r:id="rId9"/>
            </p:custDataLst>
          </p:nvPr>
        </p:nvSpPr>
        <p:spPr>
          <a:xfrm>
            <a:off x="10103381" y="3768255"/>
            <a:ext cx="896984" cy="369332"/>
          </a:xfrm>
          <a:prstGeom prst="rect">
            <a:avLst/>
          </a:prstGeom>
          <a:noFill/>
        </p:spPr>
        <p:txBody>
          <a:bodyPr wrap="square" rtlCol="0">
            <a:spAutoFit/>
          </a:bodyPr>
          <a:lstStyle/>
          <a:p>
            <a:r>
              <a:rPr lang="en-US" altLang="zh-CN">
                <a:latin typeface="微软雅黑" panose="020b0503020204020204" pitchFamily="34" charset="-122"/>
                <a:ea typeface="微软雅黑" panose="020b0503020204020204" pitchFamily="34" charset="-122"/>
              </a:rPr>
              <a:t>907</a:t>
            </a:r>
            <a:r>
              <a:rPr lang="zh-CN" altLang="en-US">
                <a:latin typeface="微软雅黑" panose="020b0503020204020204" pitchFamily="34" charset="-122"/>
                <a:ea typeface="微软雅黑" panose="020b0503020204020204" pitchFamily="34" charset="-122"/>
              </a:rPr>
              <a:t>年</a:t>
            </a:r>
          </a:p>
        </p:txBody>
      </p:sp>
      <p:cxnSp>
        <p:nvCxnSpPr>
          <p:cNvPr id="11" name="直接连接符 10" title="">
            <a:extLst>
              <a:ext uri="{FF2B5EF4-FFF2-40B4-BE49-F238E27FC236}">
                <a16:creationId xmlns:a16="http://schemas.microsoft.com/office/drawing/2014/main" id="{3C04F770-4C65-E73F-B621-8396F06AE513}"/>
              </a:ext>
            </a:extLst>
          </p:cNvPr>
          <p:cNvCxnSpPr/>
          <p:nvPr>
            <p:custDataLst>
              <p:tags r:id="rId10"/>
            </p:custDataLst>
          </p:nvPr>
        </p:nvCxnSpPr>
        <p:spPr>
          <a:xfrm>
            <a:off x="-74153" y="2551250"/>
            <a:ext cx="12161378" cy="13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title="">
            <a:extLst>
              <a:ext uri="{FF2B5EF4-FFF2-40B4-BE49-F238E27FC236}">
                <a16:creationId xmlns:a16="http://schemas.microsoft.com/office/drawing/2014/main" id="{D7D83E23-8ADE-D4FB-5311-D40B43E147CB}"/>
              </a:ext>
            </a:extLst>
          </p:cNvPr>
          <p:cNvCxnSpPr/>
          <p:nvPr>
            <p:custDataLst>
              <p:tags r:id="rId11"/>
            </p:custDataLst>
          </p:nvPr>
        </p:nvCxnSpPr>
        <p:spPr>
          <a:xfrm flipV="1">
            <a:off x="0" y="5359354"/>
            <a:ext cx="12192000" cy="96009"/>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title="">
            <a:extLst>
              <a:ext uri="{FF2B5EF4-FFF2-40B4-BE49-F238E27FC236}">
                <a16:creationId xmlns:a16="http://schemas.microsoft.com/office/drawing/2014/main" id="{2060DAE9-7B07-0E96-2ECC-30D58F887613}"/>
              </a:ext>
            </a:extLst>
          </p:cNvPr>
          <p:cNvSpPr txBox="1"/>
          <p:nvPr>
            <p:custDataLst>
              <p:tags r:id="rId12"/>
            </p:custDataLst>
          </p:nvPr>
        </p:nvSpPr>
        <p:spPr>
          <a:xfrm>
            <a:off x="175657" y="750627"/>
            <a:ext cx="553998" cy="923329"/>
          </a:xfrm>
          <a:prstGeom prst="rect">
            <a:avLst/>
          </a:prstGeom>
          <a:noFill/>
        </p:spPr>
        <p:txBody>
          <a:bodyPr vert="eaVert" wrap="square" rtlCol="0">
            <a:spAutoFit/>
          </a:bodyPr>
          <a:lstStyle/>
          <a:p>
            <a:r>
              <a:rPr lang="zh-CN" altLang="en-US" sz="2400" b="1">
                <a:solidFill>
                  <a:schemeClr val="accent2"/>
                </a:solidFill>
                <a:latin typeface="微软雅黑" panose="020b0503020204020204" pitchFamily="34" charset="-122"/>
                <a:ea typeface="微软雅黑" panose="020b0503020204020204" pitchFamily="34" charset="-122"/>
              </a:rPr>
              <a:t>政治</a:t>
            </a:r>
          </a:p>
        </p:txBody>
      </p:sp>
      <p:sp>
        <p:nvSpPr>
          <p:cNvPr id="14" name="文本框 13" title="">
            <a:extLst>
              <a:ext uri="{FF2B5EF4-FFF2-40B4-BE49-F238E27FC236}">
                <a16:creationId xmlns:a16="http://schemas.microsoft.com/office/drawing/2014/main" id="{FF3C68CD-8120-996B-7265-C7BA6A0E344F}"/>
              </a:ext>
            </a:extLst>
          </p:cNvPr>
          <p:cNvSpPr txBox="1"/>
          <p:nvPr>
            <p:custDataLst>
              <p:tags r:id="rId13"/>
            </p:custDataLst>
          </p:nvPr>
        </p:nvSpPr>
        <p:spPr>
          <a:xfrm>
            <a:off x="247065" y="2691508"/>
            <a:ext cx="553998" cy="809602"/>
          </a:xfrm>
          <a:prstGeom prst="rect">
            <a:avLst/>
          </a:prstGeom>
          <a:noFill/>
        </p:spPr>
        <p:txBody>
          <a:bodyPr vert="eaVert" wrap="square" rtlCol="0">
            <a:spAutoFit/>
          </a:bodyPr>
          <a:lstStyle/>
          <a:p>
            <a:r>
              <a:rPr lang="zh-CN" altLang="en-US" sz="2400" b="1">
                <a:solidFill>
                  <a:schemeClr val="accent2"/>
                </a:solidFill>
                <a:latin typeface="微软雅黑" panose="020b0503020204020204" pitchFamily="34" charset="-122"/>
                <a:ea typeface="微软雅黑" panose="020b0503020204020204" pitchFamily="34" charset="-122"/>
              </a:rPr>
              <a:t>经济</a:t>
            </a:r>
          </a:p>
        </p:txBody>
      </p:sp>
      <p:sp>
        <p:nvSpPr>
          <p:cNvPr id="15" name="文本框 14" title="">
            <a:extLst>
              <a:ext uri="{FF2B5EF4-FFF2-40B4-BE49-F238E27FC236}">
                <a16:creationId xmlns:a16="http://schemas.microsoft.com/office/drawing/2014/main" id="{73E111CD-5D48-F6F1-C1C4-A74D38FC8D28}"/>
              </a:ext>
            </a:extLst>
          </p:cNvPr>
          <p:cNvSpPr txBox="1"/>
          <p:nvPr>
            <p:custDataLst>
              <p:tags r:id="rId14"/>
            </p:custDataLst>
          </p:nvPr>
        </p:nvSpPr>
        <p:spPr>
          <a:xfrm>
            <a:off x="54340" y="4496550"/>
            <a:ext cx="923330" cy="899747"/>
          </a:xfrm>
          <a:prstGeom prst="rect">
            <a:avLst/>
          </a:prstGeom>
          <a:noFill/>
        </p:spPr>
        <p:txBody>
          <a:bodyPr vert="eaVert" wrap="square" rtlCol="0">
            <a:spAutoFit/>
          </a:bodyPr>
          <a:lstStyle/>
          <a:p>
            <a:r>
              <a:rPr lang="zh-CN" altLang="en-US" sz="2400" b="1">
                <a:solidFill>
                  <a:schemeClr val="accent2"/>
                </a:solidFill>
                <a:latin typeface="微软雅黑" panose="020b0503020204020204" pitchFamily="34" charset="-122"/>
                <a:ea typeface="微软雅黑" panose="020b0503020204020204" pitchFamily="34" charset="-122"/>
              </a:rPr>
              <a:t>民族关系</a:t>
            </a:r>
          </a:p>
        </p:txBody>
      </p:sp>
      <p:sp>
        <p:nvSpPr>
          <p:cNvPr id="16" name="文本框 15" title="">
            <a:extLst>
              <a:ext uri="{FF2B5EF4-FFF2-40B4-BE49-F238E27FC236}">
                <a16:creationId xmlns:a16="http://schemas.microsoft.com/office/drawing/2014/main" id="{6E63987B-8875-FA7E-BBDD-BF6222B28FDA}"/>
              </a:ext>
            </a:extLst>
          </p:cNvPr>
          <p:cNvSpPr txBox="1"/>
          <p:nvPr>
            <p:custDataLst>
              <p:tags r:id="rId15"/>
            </p:custDataLst>
          </p:nvPr>
        </p:nvSpPr>
        <p:spPr>
          <a:xfrm>
            <a:off x="111743" y="5681980"/>
            <a:ext cx="923330" cy="720229"/>
          </a:xfrm>
          <a:prstGeom prst="rect">
            <a:avLst/>
          </a:prstGeom>
          <a:noFill/>
        </p:spPr>
        <p:txBody>
          <a:bodyPr vert="eaVert" wrap="square" rtlCol="0">
            <a:spAutoFit/>
          </a:bodyPr>
          <a:lstStyle/>
          <a:p>
            <a:r>
              <a:rPr lang="zh-CN" altLang="en-US" sz="2400" b="1">
                <a:solidFill>
                  <a:schemeClr val="accent2"/>
                </a:solidFill>
                <a:latin typeface="微软雅黑" panose="020b0503020204020204" pitchFamily="34" charset="-122"/>
                <a:ea typeface="微软雅黑" panose="020b0503020204020204" pitchFamily="34" charset="-122"/>
              </a:rPr>
              <a:t>思想文化</a:t>
            </a:r>
          </a:p>
        </p:txBody>
      </p:sp>
      <p:sp>
        <p:nvSpPr>
          <p:cNvPr id="18" name="文本框 17" title="">
            <a:extLst>
              <a:ext uri="{FF2B5EF4-FFF2-40B4-BE49-F238E27FC236}">
                <a16:creationId xmlns:a16="http://schemas.microsoft.com/office/drawing/2014/main" id="{32F1885F-0023-A52D-6F75-FF0495D346D2}"/>
              </a:ext>
            </a:extLst>
          </p:cNvPr>
          <p:cNvSpPr txBox="1"/>
          <p:nvPr>
            <p:custDataLst>
              <p:tags r:id="rId16"/>
            </p:custDataLst>
          </p:nvPr>
        </p:nvSpPr>
        <p:spPr>
          <a:xfrm>
            <a:off x="1035073" y="773299"/>
            <a:ext cx="1500188" cy="461665"/>
          </a:xfrm>
          <a:prstGeom prst="rect">
            <a:avLst/>
          </a:prstGeom>
          <a:noFill/>
        </p:spPr>
        <p:txBody>
          <a:bodyPr wrap="square">
            <a:spAutoFit/>
          </a:bodyPr>
          <a:lstStyle/>
          <a:p>
            <a:r>
              <a:rPr lang="zh-CN" altLang="en-US" sz="2400" b="1">
                <a:latin typeface="微软雅黑" panose="020b0503020204020204" pitchFamily="34" charset="-122"/>
                <a:ea typeface="微软雅黑" panose="020b0503020204020204" pitchFamily="34" charset="-122"/>
              </a:rPr>
              <a:t>政权更替</a:t>
            </a:r>
          </a:p>
        </p:txBody>
      </p:sp>
      <p:sp>
        <p:nvSpPr>
          <p:cNvPr id="20" name="文本框 19" title="">
            <a:extLst>
              <a:ext uri="{FF2B5EF4-FFF2-40B4-BE49-F238E27FC236}">
                <a16:creationId xmlns:a16="http://schemas.microsoft.com/office/drawing/2014/main" id="{20EBD005-4B0F-FB8C-2B0B-A624584A4889}"/>
              </a:ext>
            </a:extLst>
          </p:cNvPr>
          <p:cNvSpPr txBox="1"/>
          <p:nvPr>
            <p:custDataLst>
              <p:tags r:id="rId17"/>
            </p:custDataLst>
          </p:nvPr>
        </p:nvSpPr>
        <p:spPr>
          <a:xfrm>
            <a:off x="2705301" y="769809"/>
            <a:ext cx="4135321" cy="646331"/>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先后出现三国鼎立、西晋短期统一、东晋与十六国对立和南北朝对立的局面。</a:t>
            </a:r>
          </a:p>
        </p:txBody>
      </p:sp>
      <p:sp>
        <p:nvSpPr>
          <p:cNvPr id="22" name="文本框 21" title="">
            <a:extLst>
              <a:ext uri="{FF2B5EF4-FFF2-40B4-BE49-F238E27FC236}">
                <a16:creationId xmlns:a16="http://schemas.microsoft.com/office/drawing/2014/main" id="{4253DDCC-28B8-45D4-9C98-23C43E4A56EF}"/>
              </a:ext>
            </a:extLst>
          </p:cNvPr>
          <p:cNvSpPr txBox="1"/>
          <p:nvPr>
            <p:custDataLst>
              <p:tags r:id="rId18"/>
            </p:custDataLst>
          </p:nvPr>
        </p:nvSpPr>
        <p:spPr>
          <a:xfrm>
            <a:off x="6972083" y="776467"/>
            <a:ext cx="5000625" cy="646331"/>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隋朝，结束了分裂状态，形成了新的大一统局面。唐灭亡后又出现了五代十国分裂割据的局面</a:t>
            </a:r>
          </a:p>
        </p:txBody>
      </p:sp>
      <p:sp>
        <p:nvSpPr>
          <p:cNvPr id="24" name="文本框 23" title="">
            <a:extLst>
              <a:ext uri="{FF2B5EF4-FFF2-40B4-BE49-F238E27FC236}">
                <a16:creationId xmlns:a16="http://schemas.microsoft.com/office/drawing/2014/main" id="{D1A9E894-D91F-C863-327E-8CC8BE57346B}"/>
              </a:ext>
            </a:extLst>
          </p:cNvPr>
          <p:cNvSpPr txBox="1"/>
          <p:nvPr>
            <p:custDataLst>
              <p:tags r:id="rId19"/>
            </p:custDataLst>
          </p:nvPr>
        </p:nvSpPr>
        <p:spPr>
          <a:xfrm>
            <a:off x="2744356" y="4405742"/>
            <a:ext cx="4033097" cy="923330"/>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魏晋南北朝时期，少数民族不断内迁，孝文帝改革促使北方出现了民族交融的高潮</a:t>
            </a:r>
          </a:p>
        </p:txBody>
      </p:sp>
      <p:sp>
        <p:nvSpPr>
          <p:cNvPr id="26" name="文本框 25" title="">
            <a:extLst>
              <a:ext uri="{FF2B5EF4-FFF2-40B4-BE49-F238E27FC236}">
                <a16:creationId xmlns:a16="http://schemas.microsoft.com/office/drawing/2014/main" id="{30B78FE9-9DE0-2CFE-E23B-9FA80987C1F8}"/>
              </a:ext>
            </a:extLst>
          </p:cNvPr>
          <p:cNvSpPr txBox="1"/>
          <p:nvPr>
            <p:custDataLst>
              <p:tags r:id="rId20"/>
            </p:custDataLst>
          </p:nvPr>
        </p:nvSpPr>
        <p:spPr>
          <a:xfrm>
            <a:off x="1007525" y="4569056"/>
            <a:ext cx="1529088" cy="461665"/>
          </a:xfrm>
          <a:prstGeom prst="rect">
            <a:avLst/>
          </a:prstGeom>
          <a:noFill/>
        </p:spPr>
        <p:txBody>
          <a:bodyPr wrap="square">
            <a:spAutoFit/>
          </a:bodyPr>
          <a:lstStyle/>
          <a:p>
            <a:r>
              <a:rPr lang="zh-CN" altLang="en-US" sz="2400" b="1">
                <a:latin typeface="微软雅黑" panose="020b0503020204020204" pitchFamily="34" charset="-122"/>
                <a:ea typeface="微软雅黑" panose="020b0503020204020204" pitchFamily="34" charset="-122"/>
              </a:rPr>
              <a:t>民族交融</a:t>
            </a:r>
          </a:p>
        </p:txBody>
      </p:sp>
      <p:sp>
        <p:nvSpPr>
          <p:cNvPr id="28" name="文本框 27" title="">
            <a:extLst>
              <a:ext uri="{FF2B5EF4-FFF2-40B4-BE49-F238E27FC236}">
                <a16:creationId xmlns:a16="http://schemas.microsoft.com/office/drawing/2014/main" id="{196749E9-1897-2B21-C0D0-DAE2130DFB84}"/>
              </a:ext>
            </a:extLst>
          </p:cNvPr>
          <p:cNvSpPr txBox="1"/>
          <p:nvPr>
            <p:custDataLst>
              <p:tags r:id="rId21"/>
            </p:custDataLst>
          </p:nvPr>
        </p:nvSpPr>
        <p:spPr>
          <a:xfrm>
            <a:off x="7103140" y="4443275"/>
            <a:ext cx="3308304" cy="646331"/>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唐朝时期，对周边民族实行开明的民族政策</a:t>
            </a:r>
          </a:p>
        </p:txBody>
      </p:sp>
      <p:sp>
        <p:nvSpPr>
          <p:cNvPr id="30" name="文本框 29" title="">
            <a:extLst>
              <a:ext uri="{FF2B5EF4-FFF2-40B4-BE49-F238E27FC236}">
                <a16:creationId xmlns:a16="http://schemas.microsoft.com/office/drawing/2014/main" id="{B3592D4A-4A4F-A723-FE8F-B58432E50862}"/>
              </a:ext>
            </a:extLst>
          </p:cNvPr>
          <p:cNvSpPr txBox="1"/>
          <p:nvPr>
            <p:custDataLst>
              <p:tags r:id="rId22"/>
            </p:custDataLst>
          </p:nvPr>
        </p:nvSpPr>
        <p:spPr>
          <a:xfrm>
            <a:off x="6972307" y="1517430"/>
            <a:ext cx="5000625" cy="923330"/>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隋唐时期，出现了“贞观之治”“开元盛世”等封建盛世景象</a:t>
            </a:r>
            <a:r>
              <a:rPr lang="en-US" altLang="zh-CN">
                <a:latin typeface="微软雅黑" panose="020b0503020204020204" pitchFamily="34" charset="-122"/>
                <a:ea typeface="微软雅黑" panose="020b0503020204020204" pitchFamily="34" charset="-122"/>
              </a:rPr>
              <a:t>,</a:t>
            </a:r>
            <a:r>
              <a:rPr lang="zh-CN" altLang="en-US">
                <a:latin typeface="微软雅黑" panose="020b0503020204020204" pitchFamily="34" charset="-122"/>
                <a:ea typeface="微软雅黑" panose="020b0503020204020204" pitchFamily="34" charset="-122"/>
              </a:rPr>
              <a:t> 隋唐时期，创立并发展了科举制、三省六部制，进一步完善了封建政治体制</a:t>
            </a:r>
          </a:p>
        </p:txBody>
      </p:sp>
      <p:sp>
        <p:nvSpPr>
          <p:cNvPr id="34" name="文本框 33" title="">
            <a:extLst>
              <a:ext uri="{FF2B5EF4-FFF2-40B4-BE49-F238E27FC236}">
                <a16:creationId xmlns:a16="http://schemas.microsoft.com/office/drawing/2014/main" id="{0F1B0AE0-09F8-6335-746E-89D5059563FE}"/>
              </a:ext>
            </a:extLst>
          </p:cNvPr>
          <p:cNvSpPr txBox="1"/>
          <p:nvPr>
            <p:custDataLst>
              <p:tags r:id="rId23"/>
            </p:custDataLst>
          </p:nvPr>
        </p:nvSpPr>
        <p:spPr>
          <a:xfrm>
            <a:off x="965918" y="1563597"/>
            <a:ext cx="1750064" cy="830997"/>
          </a:xfrm>
          <a:prstGeom prst="rect">
            <a:avLst/>
          </a:prstGeom>
          <a:noFill/>
        </p:spPr>
        <p:txBody>
          <a:bodyPr wrap="square">
            <a:spAutoFit/>
          </a:bodyPr>
          <a:lstStyle/>
          <a:p>
            <a:r>
              <a:rPr lang="zh-CN" altLang="en-US" sz="2400" b="1">
                <a:latin typeface="微软雅黑" panose="020b0503020204020204" pitchFamily="34" charset="-122"/>
                <a:ea typeface="微软雅黑" panose="020b0503020204020204" pitchFamily="34" charset="-122"/>
              </a:rPr>
              <a:t>大一统发展及制度创新</a:t>
            </a:r>
          </a:p>
        </p:txBody>
      </p:sp>
      <p:sp>
        <p:nvSpPr>
          <p:cNvPr id="41" name="文本框 40" title="">
            <a:extLst>
              <a:ext uri="{FF2B5EF4-FFF2-40B4-BE49-F238E27FC236}">
                <a16:creationId xmlns:a16="http://schemas.microsoft.com/office/drawing/2014/main" id="{D5F04BD2-6BC5-6BAA-CF37-3CE52830551A}"/>
              </a:ext>
            </a:extLst>
          </p:cNvPr>
          <p:cNvSpPr txBox="1"/>
          <p:nvPr>
            <p:custDataLst>
              <p:tags r:id="rId24"/>
            </p:custDataLst>
          </p:nvPr>
        </p:nvSpPr>
        <p:spPr>
          <a:xfrm>
            <a:off x="2945884" y="2843381"/>
            <a:ext cx="3307538" cy="646331"/>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东晋时期，江南地区得到开发</a:t>
            </a:r>
            <a:r>
              <a:rPr lang="en-US" altLang="zh-CN">
                <a:latin typeface="微软雅黑" panose="020b0503020204020204" pitchFamily="34" charset="-122"/>
                <a:ea typeface="微软雅黑" panose="020b0503020204020204" pitchFamily="34" charset="-122"/>
              </a:rPr>
              <a:t>;</a:t>
            </a:r>
            <a:r>
              <a:rPr lang="zh-CN" altLang="en-US">
                <a:latin typeface="微软雅黑" panose="020b0503020204020204" pitchFamily="34" charset="-122"/>
                <a:ea typeface="微软雅黑" panose="020b0503020204020204" pitchFamily="34" charset="-122"/>
              </a:rPr>
              <a:t>北魏颁布均田令</a:t>
            </a:r>
          </a:p>
        </p:txBody>
      </p:sp>
      <p:sp>
        <p:nvSpPr>
          <p:cNvPr id="43" name="文本框 42" title="">
            <a:extLst>
              <a:ext uri="{FF2B5EF4-FFF2-40B4-BE49-F238E27FC236}">
                <a16:creationId xmlns:a16="http://schemas.microsoft.com/office/drawing/2014/main" id="{08BE4ABC-D260-D070-E73F-EA6C7DFAB29F}"/>
              </a:ext>
            </a:extLst>
          </p:cNvPr>
          <p:cNvSpPr txBox="1"/>
          <p:nvPr>
            <p:custDataLst>
              <p:tags r:id="rId25"/>
            </p:custDataLst>
          </p:nvPr>
        </p:nvSpPr>
        <p:spPr>
          <a:xfrm>
            <a:off x="7077405" y="2893719"/>
            <a:ext cx="4702713" cy="369332"/>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唐初实行租庸调制，安史之乱后实行两税法。</a:t>
            </a:r>
          </a:p>
        </p:txBody>
      </p:sp>
      <p:sp>
        <p:nvSpPr>
          <p:cNvPr id="45" name="文本框 44" title="">
            <a:extLst>
              <a:ext uri="{FF2B5EF4-FFF2-40B4-BE49-F238E27FC236}">
                <a16:creationId xmlns:a16="http://schemas.microsoft.com/office/drawing/2014/main" id="{2EBFD32C-C919-380C-3856-D6C6413EF79B}"/>
              </a:ext>
            </a:extLst>
          </p:cNvPr>
          <p:cNvSpPr txBox="1"/>
          <p:nvPr>
            <p:custDataLst>
              <p:tags r:id="rId26"/>
            </p:custDataLst>
          </p:nvPr>
        </p:nvSpPr>
        <p:spPr>
          <a:xfrm>
            <a:off x="963648" y="2881740"/>
            <a:ext cx="1567125" cy="461665"/>
          </a:xfrm>
          <a:prstGeom prst="rect">
            <a:avLst/>
          </a:prstGeom>
          <a:noFill/>
        </p:spPr>
        <p:txBody>
          <a:bodyPr wrap="square">
            <a:spAutoFit/>
          </a:bodyPr>
          <a:lstStyle/>
          <a:p>
            <a:r>
              <a:rPr lang="zh-CN" altLang="en-US" sz="2400" b="1">
                <a:latin typeface="微软雅黑" panose="020b0503020204020204" pitchFamily="34" charset="-122"/>
                <a:ea typeface="微软雅黑" panose="020b0503020204020204" pitchFamily="34" charset="-122"/>
              </a:rPr>
              <a:t>经济发展</a:t>
            </a:r>
          </a:p>
        </p:txBody>
      </p:sp>
      <p:sp>
        <p:nvSpPr>
          <p:cNvPr id="47" name="文本框 46" title="">
            <a:extLst>
              <a:ext uri="{FF2B5EF4-FFF2-40B4-BE49-F238E27FC236}">
                <a16:creationId xmlns:a16="http://schemas.microsoft.com/office/drawing/2014/main" id="{D54210A7-71BA-B1F3-D127-1031689A34D9}"/>
              </a:ext>
            </a:extLst>
          </p:cNvPr>
          <p:cNvSpPr txBox="1"/>
          <p:nvPr>
            <p:custDataLst>
              <p:tags r:id="rId27"/>
            </p:custDataLst>
          </p:nvPr>
        </p:nvSpPr>
        <p:spPr>
          <a:xfrm>
            <a:off x="3108994" y="5538452"/>
            <a:ext cx="3562280" cy="369332"/>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儒学、佛教、道教有了新的发展</a:t>
            </a:r>
          </a:p>
        </p:txBody>
      </p:sp>
      <p:sp>
        <p:nvSpPr>
          <p:cNvPr id="49" name="文本框 48" title="">
            <a:extLst>
              <a:ext uri="{FF2B5EF4-FFF2-40B4-BE49-F238E27FC236}">
                <a16:creationId xmlns:a16="http://schemas.microsoft.com/office/drawing/2014/main" id="{B1E587D9-AB86-3400-8FF8-973EB930BE54}"/>
              </a:ext>
            </a:extLst>
          </p:cNvPr>
          <p:cNvSpPr txBox="1"/>
          <p:nvPr>
            <p:custDataLst>
              <p:tags r:id="rId28"/>
            </p:custDataLst>
          </p:nvPr>
        </p:nvSpPr>
        <p:spPr>
          <a:xfrm>
            <a:off x="1094088" y="5756879"/>
            <a:ext cx="1523386" cy="461665"/>
          </a:xfrm>
          <a:prstGeom prst="rect">
            <a:avLst/>
          </a:prstGeom>
          <a:noFill/>
        </p:spPr>
        <p:txBody>
          <a:bodyPr wrap="square">
            <a:spAutoFit/>
          </a:bodyPr>
          <a:lstStyle/>
          <a:p>
            <a:r>
              <a:rPr lang="zh-CN" altLang="en-US" sz="2400" b="1">
                <a:latin typeface="微软雅黑" panose="020b0503020204020204" pitchFamily="34" charset="-122"/>
                <a:ea typeface="微软雅黑" panose="020b0503020204020204" pitchFamily="34" charset="-122"/>
              </a:rPr>
              <a:t>文化发展 </a:t>
            </a:r>
          </a:p>
        </p:txBody>
      </p:sp>
      <p:sp>
        <p:nvSpPr>
          <p:cNvPr id="51" name="文本框 50" title="">
            <a:extLst>
              <a:ext uri="{FF2B5EF4-FFF2-40B4-BE49-F238E27FC236}">
                <a16:creationId xmlns:a16="http://schemas.microsoft.com/office/drawing/2014/main" id="{729745F7-A7F0-61C3-10D0-3E681164EEAB}"/>
              </a:ext>
            </a:extLst>
          </p:cNvPr>
          <p:cNvSpPr txBox="1"/>
          <p:nvPr>
            <p:custDataLst>
              <p:tags r:id="rId29"/>
            </p:custDataLst>
          </p:nvPr>
        </p:nvSpPr>
        <p:spPr>
          <a:xfrm>
            <a:off x="3108994" y="5994859"/>
            <a:ext cx="6319768" cy="376275"/>
          </a:xfrm>
          <a:prstGeom prst="rect">
            <a:avLst/>
          </a:prstGeom>
          <a:solidFill>
            <a:schemeClr val="bg1"/>
          </a:solid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文学、书法、绘画、雕塑等大放异彩，科技取得了新的突破 </a:t>
            </a:r>
          </a:p>
        </p:txBody>
      </p:sp>
      <p:sp>
        <p:nvSpPr>
          <p:cNvPr id="53" name="文本框 52" title="">
            <a:extLst>
              <a:ext uri="{FF2B5EF4-FFF2-40B4-BE49-F238E27FC236}">
                <a16:creationId xmlns:a16="http://schemas.microsoft.com/office/drawing/2014/main" id="{BBBE1659-4E1B-489D-D782-B99EC4A3F47D}"/>
              </a:ext>
            </a:extLst>
          </p:cNvPr>
          <p:cNvSpPr txBox="1"/>
          <p:nvPr>
            <p:custDataLst>
              <p:tags r:id="rId30"/>
            </p:custDataLst>
          </p:nvPr>
        </p:nvSpPr>
        <p:spPr>
          <a:xfrm>
            <a:off x="3108994" y="6429327"/>
            <a:ext cx="2078814" cy="369332"/>
          </a:xfrm>
          <a:prstGeom prst="rect">
            <a:avLst/>
          </a:prstGeom>
          <a:noFill/>
          <a:ln>
            <a:solidFill>
              <a:schemeClr val="accent1"/>
            </a:solidFill>
          </a:ln>
        </p:spPr>
        <p:txBody>
          <a:bodyPr wrap="square">
            <a:spAutoFit/>
          </a:bodyPr>
          <a:lstStyle/>
          <a:p>
            <a:r>
              <a:rPr lang="zh-CN" altLang="en-US">
                <a:latin typeface="微软雅黑" panose="020b0503020204020204" pitchFamily="34" charset="-122"/>
                <a:ea typeface="微软雅黑" panose="020b0503020204020204" pitchFamily="34" charset="-122"/>
              </a:rPr>
              <a:t>中外文化交流密切</a:t>
            </a:r>
          </a:p>
        </p:txBody>
      </p:sp>
      <p:cxnSp>
        <p:nvCxnSpPr>
          <p:cNvPr id="64" name="直接连接符 63" title="">
            <a:extLst>
              <a:ext uri="{FF2B5EF4-FFF2-40B4-BE49-F238E27FC236}">
                <a16:creationId xmlns:a16="http://schemas.microsoft.com/office/drawing/2014/main" id="{78629259-7BE2-0D1F-7FBF-20CB4694D2D3}"/>
              </a:ext>
            </a:extLst>
          </p:cNvPr>
          <p:cNvCxnSpPr/>
          <p:nvPr>
            <p:custDataLst>
              <p:tags r:id="rId31"/>
            </p:custDataLst>
          </p:nvPr>
        </p:nvCxnSpPr>
        <p:spPr>
          <a:xfrm flipH="1">
            <a:off x="948371" y="673883"/>
            <a:ext cx="0" cy="620734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grpSp>
        <p:nvGrpSpPr>
          <p:cNvPr id="69" name="组合 68" title="">
            <a:extLst>
              <a:ext uri="{FF2B5EF4-FFF2-40B4-BE49-F238E27FC236}">
                <a16:creationId xmlns:a16="http://schemas.microsoft.com/office/drawing/2014/main" id="{84FC77BA-26C6-E755-A7AE-808F4AF9472E}"/>
              </a:ext>
            </a:extLst>
          </p:cNvPr>
          <p:cNvGrpSpPr/>
          <p:nvPr>
            <p:custDataLst>
              <p:tags r:id="rId32"/>
            </p:custDataLst>
          </p:nvPr>
        </p:nvGrpSpPr>
        <p:grpSpPr>
          <a:xfrm>
            <a:off x="15732" y="31011"/>
            <a:ext cx="12191995" cy="489585"/>
            <a:chOff x="324" y="225"/>
            <a:chExt cx="18130" cy="771"/>
          </a:xfrm>
        </p:grpSpPr>
        <p:grpSp>
          <p:nvGrpSpPr>
            <p:cNvPr id="70" name="组合 69">
              <a:extLst>
                <a:ext uri="{FF2B5EF4-FFF2-40B4-BE49-F238E27FC236}">
                  <a16:creationId xmlns:a16="http://schemas.microsoft.com/office/drawing/2014/main" id="{B37431DC-4269-5D68-A890-719D6CEA7C5B}"/>
                </a:ext>
              </a:extLst>
            </p:cNvPr>
            <p:cNvGrpSpPr/>
            <p:nvPr>
              <p:custDataLst>
                <p:tags r:id="rId33"/>
              </p:custDataLst>
            </p:nvPr>
          </p:nvGrpSpPr>
          <p:grpSpPr>
            <a:xfrm>
              <a:off x="4872" y="877"/>
              <a:ext cx="13582" cy="119"/>
              <a:chOff x="4872" y="877"/>
              <a:chExt cx="13582" cy="119"/>
            </a:xfrm>
          </p:grpSpPr>
          <p:cxnSp>
            <p:nvCxnSpPr>
              <p:cNvPr id="72" name="直接连接符 71">
                <a:extLst>
                  <a:ext uri="{FF2B5EF4-FFF2-40B4-BE49-F238E27FC236}">
                    <a16:creationId xmlns:a16="http://schemas.microsoft.com/office/drawing/2014/main" id="{E965DED4-EAA3-95E5-41B7-76DB820202B3}"/>
                  </a:ext>
                </a:extLst>
              </p:cNvPr>
              <p:cNvCxnSpPr/>
              <p:nvPr>
                <p:custDataLst>
                  <p:tags r:id="rId34"/>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73" name="矩形 72">
                <a:extLst>
                  <a:ext uri="{FF2B5EF4-FFF2-40B4-BE49-F238E27FC236}">
                    <a16:creationId xmlns:a16="http://schemas.microsoft.com/office/drawing/2014/main" id="{5AC57ECB-31D8-4C98-0A48-B7515552EB71}"/>
                  </a:ext>
                </a:extLst>
              </p:cNvPr>
              <p:cNvSpPr/>
              <p:nvPr>
                <p:custDataLst>
                  <p:tags r:id="rId35"/>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1" name="文本框 70">
              <a:extLst>
                <a:ext uri="{FF2B5EF4-FFF2-40B4-BE49-F238E27FC236}">
                  <a16:creationId xmlns:a16="http://schemas.microsoft.com/office/drawing/2014/main" id="{AA77FBDD-CF50-C503-D3A8-B97064866072}"/>
                </a:ext>
              </a:extLst>
            </p:cNvPr>
            <p:cNvSpPr txBox="1"/>
            <p:nvPr>
              <p:custDataLst>
                <p:tags r:id="rId36"/>
              </p:custDataLst>
            </p:nvPr>
          </p:nvSpPr>
          <p:spPr>
            <a:xfrm>
              <a:off x="324" y="225"/>
              <a:ext cx="4623"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单元综述 时空坐标</a:t>
              </a:r>
            </a:p>
          </p:txBody>
        </p:sp>
      </p:grpSp>
    </p:spTree>
    <p:extLst>
      <p:ext uri="{BB962C8B-B14F-4D97-AF65-F5344CB8AC3E}">
        <p14:creationId xmlns:p14="http://schemas.microsoft.com/office/powerpoint/2010/main" val="32655309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wipe(left)">
                                      <p:cBhvr>
                                        <p:cTn id="15" dur="500"/>
                                        <p:tgtEl>
                                          <p:spTgt spid="63"/>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par>
                                <p:cTn id="19" presetID="22" presetClass="entr" presetSubtype="8"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left)">
                                      <p:cBhvr>
                                        <p:cTn id="21" dur="500"/>
                                        <p:tgtEl>
                                          <p:spTgt spid="58"/>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500"/>
                                        <p:tgtEl>
                                          <p:spTgt spid="20"/>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left)">
                                      <p:cBhvr>
                                        <p:cTn id="40" dur="500"/>
                                        <p:tgtEl>
                                          <p:spTgt spid="22"/>
                                        </p:tgtEl>
                                      </p:cBhvr>
                                    </p:animEffect>
                                  </p:childTnLst>
                                </p:cTn>
                              </p:par>
                            </p:childTnLst>
                          </p:cTn>
                        </p:par>
                      </p:childTnLst>
                    </p:cTn>
                  </p:par>
                  <p:par>
                    <p:cTn id="41" fill="hold" nodeType="clickPar">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500"/>
                                        <p:tgtEl>
                                          <p:spTgt spid="34"/>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wipe(left)">
                                      <p:cBhvr>
                                        <p:cTn id="48" dur="500"/>
                                        <p:tgtEl>
                                          <p:spTgt spid="30"/>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childTnLst>
                    </p:cTn>
                  </p:par>
                  <p:par>
                    <p:cTn id="54" fill="hold" nodeType="clickPar">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wipe(left)">
                                      <p:cBhvr>
                                        <p:cTn id="58" dur="500"/>
                                        <p:tgtEl>
                                          <p:spTgt spid="4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left)">
                                      <p:cBhvr>
                                        <p:cTn id="61" dur="500"/>
                                        <p:tgtEl>
                                          <p:spTgt spid="43"/>
                                        </p:tgtEl>
                                      </p:cBhvr>
                                    </p:animEffect>
                                  </p:childTnLst>
                                </p:cTn>
                              </p:par>
                            </p:childTnLst>
                          </p:cTn>
                        </p:par>
                      </p:childTnLst>
                    </p:cTn>
                  </p:par>
                  <p:par>
                    <p:cTn id="62" fill="hold" nodeType="clickPar">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wipe(left)">
                                      <p:cBhvr>
                                        <p:cTn id="66" dur="500"/>
                                        <p:tgtEl>
                                          <p:spTgt spid="26"/>
                                        </p:tgtEl>
                                      </p:cBhvr>
                                    </p:animEffect>
                                  </p:childTnLst>
                                </p:cTn>
                              </p:par>
                            </p:childTnLst>
                          </p:cTn>
                        </p:par>
                      </p:childTnLst>
                    </p:cTn>
                  </p:par>
                  <p:par>
                    <p:cTn id="67" fill="hold" nodeType="clickPar">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wipe(left)">
                                      <p:cBhvr>
                                        <p:cTn id="71" dur="500"/>
                                        <p:tgtEl>
                                          <p:spTgt spid="24"/>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wipe(left)">
                                      <p:cBhvr>
                                        <p:cTn id="74" dur="500"/>
                                        <p:tgtEl>
                                          <p:spTgt spid="28"/>
                                        </p:tgtEl>
                                      </p:cBhvr>
                                    </p:animEffect>
                                  </p:childTnLst>
                                </p:cTn>
                              </p:par>
                            </p:childTnLst>
                          </p:cTn>
                        </p:par>
                      </p:childTnLst>
                    </p:cTn>
                  </p:par>
                  <p:par>
                    <p:cTn id="75" fill="hold" nodeType="clickPar">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left)">
                                      <p:cBhvr>
                                        <p:cTn id="79" dur="500"/>
                                        <p:tgtEl>
                                          <p:spTgt spid="49"/>
                                        </p:tgtEl>
                                      </p:cBhvr>
                                    </p:animEffect>
                                  </p:childTnLst>
                                </p:cTn>
                              </p:par>
                            </p:childTnLst>
                          </p:cTn>
                        </p:par>
                      </p:childTnLst>
                    </p:cTn>
                  </p:par>
                  <p:par>
                    <p:cTn id="80" fill="hold" nodeType="clickPar">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wipe(left)">
                                      <p:cBhvr>
                                        <p:cTn id="84" dur="500"/>
                                        <p:tgtEl>
                                          <p:spTgt spid="47"/>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wipe(left)">
                                      <p:cBhvr>
                                        <p:cTn id="9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18" grpId="0"/>
      <p:bldP spid="20" grpId="0" animBg="1"/>
      <p:bldP spid="22" grpId="0" animBg="1"/>
      <p:bldP spid="24" grpId="0" animBg="1"/>
      <p:bldP spid="26" grpId="0"/>
      <p:bldP spid="28" grpId="0" animBg="1"/>
      <p:bldP spid="30" grpId="0" animBg="1"/>
      <p:bldP spid="34" grpId="0"/>
      <p:bldP spid="41" grpId="0" animBg="1"/>
      <p:bldP spid="43" grpId="0" animBg="1"/>
      <p:bldP spid="45" grpId="0"/>
      <p:bldP spid="47" grpId="0" animBg="1"/>
      <p:bldP spid="49" grpId="0"/>
      <p:bldP spid="51" grpId="0" animBg="1"/>
      <p:bldP spid="53" grpId="0" animBg="1"/>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pSp>
        <p:nvGrpSpPr>
          <p:cNvPr id="2" name="组合 1" title="">
            <a:extLst>
              <a:ext uri="{FF2B5EF4-FFF2-40B4-BE49-F238E27FC236}">
                <a16:creationId xmlns:a16="http://schemas.microsoft.com/office/drawing/2014/main" id="{CED10121-ECA3-07E0-963A-0FD1CDB996D1}"/>
              </a:ext>
            </a:extLst>
          </p:cNvPr>
          <p:cNvGrpSpPr/>
          <p:nvPr>
            <p:custDataLst>
              <p:tags r:id="rId3"/>
            </p:custDataLst>
          </p:nvPr>
        </p:nvGrpSpPr>
        <p:grpSpPr>
          <a:xfrm>
            <a:off x="15732" y="31011"/>
            <a:ext cx="12176267" cy="489585"/>
            <a:chOff x="324" y="225"/>
            <a:chExt cx="18130" cy="771"/>
          </a:xfrm>
        </p:grpSpPr>
        <p:grpSp>
          <p:nvGrpSpPr>
            <p:cNvPr id="3" name="组合 2">
              <a:extLst>
                <a:ext uri="{FF2B5EF4-FFF2-40B4-BE49-F238E27FC236}">
                  <a16:creationId xmlns:a16="http://schemas.microsoft.com/office/drawing/2014/main" id="{3130D768-E786-9323-A2B3-EDBCAE222BC1}"/>
                </a:ext>
              </a:extLst>
            </p:cNvPr>
            <p:cNvGrpSpPr/>
            <p:nvPr>
              <p:custDataLst>
                <p:tags r:id="rId4"/>
              </p:custDataLst>
            </p:nvPr>
          </p:nvGrpSpPr>
          <p:grpSpPr>
            <a:xfrm>
              <a:off x="4872" y="877"/>
              <a:ext cx="13582" cy="119"/>
              <a:chOff x="4872" y="877"/>
              <a:chExt cx="13582" cy="119"/>
            </a:xfrm>
          </p:grpSpPr>
          <p:cxnSp>
            <p:nvCxnSpPr>
              <p:cNvPr id="5" name="直接连接符 4">
                <a:extLst>
                  <a:ext uri="{FF2B5EF4-FFF2-40B4-BE49-F238E27FC236}">
                    <a16:creationId xmlns:a16="http://schemas.microsoft.com/office/drawing/2014/main" id="{F00B589C-00A1-D780-3100-F1546D77E57B}"/>
                  </a:ext>
                </a:extLst>
              </p:cNvPr>
              <p:cNvCxnSpPr/>
              <p:nvPr>
                <p:custDataLst>
                  <p:tags r:id="rId5"/>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1C2D0802-C2E1-FDA1-B267-D460A299B174}"/>
                  </a:ext>
                </a:extLst>
              </p:cNvPr>
              <p:cNvSpPr/>
              <p:nvPr>
                <p:custDataLst>
                  <p:tags r:id="rId6"/>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3">
              <a:extLst>
                <a:ext uri="{FF2B5EF4-FFF2-40B4-BE49-F238E27FC236}">
                  <a16:creationId xmlns:a16="http://schemas.microsoft.com/office/drawing/2014/main" id="{9FC1FB8E-FF1C-BD7D-5DCB-5090244EE632}"/>
                </a:ext>
              </a:extLst>
            </p:cNvPr>
            <p:cNvSpPr txBox="1"/>
            <p:nvPr>
              <p:custDataLst>
                <p:tags r:id="rId7"/>
              </p:custDataLst>
            </p:nvPr>
          </p:nvSpPr>
          <p:spPr>
            <a:xfrm>
              <a:off x="324" y="225"/>
              <a:ext cx="4916"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  阶段特征</a:t>
              </a:r>
            </a:p>
          </p:txBody>
        </p:sp>
      </p:grpSp>
      <p:graphicFrame>
        <p:nvGraphicFramePr>
          <p:cNvPr id="7" name="表格 2" title="">
            <a:extLst>
              <a:ext uri="{FF2B5EF4-FFF2-40B4-BE49-F238E27FC236}">
                <a16:creationId xmlns:a16="http://schemas.microsoft.com/office/drawing/2014/main" id="{EF6C5AE6-BE25-6F12-1D57-E2ECAD30C151}"/>
              </a:ext>
            </a:extLst>
          </p:cNvPr>
          <p:cNvGraphicFramePr>
            <a:graphicFrameLocks noGrp="1"/>
          </p:cNvGraphicFramePr>
          <p:nvPr>
            <p:custDataLst>
              <p:tags r:id="rId8"/>
            </p:custDataLst>
            <p:extLst>
              <p:ext uri="{D42A27DB-BD31-4B8C-83A1-F6EECF244321}">
                <p14:modId xmlns:p14="http://schemas.microsoft.com/office/powerpoint/2010/main" val="4020224189"/>
              </p:ext>
            </p:extLst>
          </p:nvPr>
        </p:nvGraphicFramePr>
        <p:xfrm>
          <a:off x="15732" y="505991"/>
          <a:ext cx="11963399" cy="6145190"/>
        </p:xfrm>
        <a:graphic>
          <a:graphicData uri="http://schemas.openxmlformats.org/drawingml/2006/table">
            <a:tbl>
              <a:tblPr firstRow="1" bandRow="1">
                <a:tableStyleId>{5C22544A-7EE6-4342-B048-85BDC9FD1C3A}</a:tableStyleId>
              </a:tblPr>
              <a:tblGrid>
                <a:gridCol w="930592">
                  <a:extLst>
                    <a:ext uri="{9D8B030D-6E8A-4147-A177-3AD203B41FA5}">
                      <a16:colId xmlns:a16="http://schemas.microsoft.com/office/drawing/2014/main" val="413286479"/>
                    </a:ext>
                  </a:extLst>
                </a:gridCol>
                <a:gridCol w="730413">
                  <a:extLst>
                    <a:ext uri="{9D8B030D-6E8A-4147-A177-3AD203B41FA5}">
                      <a16:colId xmlns:a16="http://schemas.microsoft.com/office/drawing/2014/main" val="800215457"/>
                    </a:ext>
                  </a:extLst>
                </a:gridCol>
                <a:gridCol w="10302394">
                  <a:extLst>
                    <a:ext uri="{9D8B030D-6E8A-4147-A177-3AD203B41FA5}">
                      <a16:colId xmlns:a16="http://schemas.microsoft.com/office/drawing/2014/main" val="2982003635"/>
                    </a:ext>
                  </a:extLst>
                </a:gridCol>
              </a:tblGrid>
              <a:tr h="756127">
                <a:tc rowSpan="2">
                  <a:txBody>
                    <a:bodyPr vert="horz" wrap="square"/>
                    <a:lstStyle/>
                    <a:p>
                      <a:pPr algn="ctr"/>
                      <a:endParaRPr lang="en-US" altLang="zh-CN" sz="2400" b="1">
                        <a:solidFill>
                          <a:schemeClr val="tx1"/>
                        </a:solidFill>
                        <a:latin typeface="微软雅黑" panose="020b0503020204020204" pitchFamily="34" charset="-122"/>
                        <a:ea typeface="微软雅黑" panose="020b0503020204020204" pitchFamily="34" charset="-122"/>
                      </a:endParaRPr>
                    </a:p>
                    <a:p>
                      <a:pPr algn="ctr"/>
                      <a:endParaRPr lang="en-US" altLang="zh-CN" sz="2400" b="1">
                        <a:solidFill>
                          <a:schemeClr val="tx1"/>
                        </a:solidFill>
                        <a:latin typeface="微软雅黑" panose="020b0503020204020204" pitchFamily="34" charset="-122"/>
                        <a:ea typeface="微软雅黑" panose="020b0503020204020204" pitchFamily="34" charset="-122"/>
                      </a:endParaRPr>
                    </a:p>
                    <a:p>
                      <a:pPr algn="ctr"/>
                      <a:r>
                        <a:rPr lang="zh-CN" altLang="en-US" sz="2400" b="1">
                          <a:solidFill>
                            <a:schemeClr val="tx1"/>
                          </a:solidFill>
                          <a:latin typeface="微软雅黑" panose="020b0503020204020204" pitchFamily="34" charset="-122"/>
                          <a:ea typeface="微软雅黑" panose="020b0503020204020204" pitchFamily="34" charset="-122"/>
                        </a:rPr>
                        <a:t>魏晋南北朝时期</a:t>
                      </a:r>
                      <a:endParaRPr lang="en-US" altLang="zh-CN" sz="2400" b="1">
                        <a:solidFill>
                          <a:schemeClr val="tx1"/>
                        </a:solidFill>
                        <a:latin typeface="微软雅黑" panose="020b0503020204020204" pitchFamily="34" charset="-122"/>
                        <a:ea typeface="微软雅黑" panose="020b0503020204020204" pitchFamily="34" charset="-122"/>
                      </a:endParaRPr>
                    </a:p>
                    <a:p>
                      <a:endParaRPr lang="zh-CN" altLang="en-US" sz="2400" b="1">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vert="horz" wrap="square"/>
                    <a:lstStyle/>
                    <a:p>
                      <a:pPr algn="l"/>
                      <a:endParaRPr lang="zh-CN" altLang="en-US" sz="2400">
                        <a:solidFill>
                          <a:schemeClr val="tx1"/>
                        </a:solidFill>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vert="horz" wrap="square"/>
                    <a:lstStyle/>
                    <a:p>
                      <a:pPr algn="ctr"/>
                      <a:r>
                        <a:rPr lang="zh-CN" altLang="en-US" sz="2400">
                          <a:solidFill>
                            <a:schemeClr val="bg1"/>
                          </a:solidFill>
                          <a:latin typeface="微软雅黑" panose="020b0503020204020204" pitchFamily="34" charset="-122"/>
                          <a:ea typeface="微软雅黑" panose="020b0503020204020204" pitchFamily="34" charset="-122"/>
                        </a:rPr>
                        <a:t>经济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074934502"/>
                  </a:ext>
                </a:extLst>
              </a:tr>
              <a:tr h="1460875">
                <a:tc vMerge="1">
                  <a:txBody>
                    <a:bodyPr vert="horz" wrap="square"/>
                    <a:lstStyle/>
                    <a:p>
                      <a:pPr algn="ctr"/>
                      <a:r>
                        <a:rPr lang="zh-CN" altLang="en-US" sz="2400" b="1">
                          <a:latin typeface="微软雅黑" panose="020b0503020204020204" pitchFamily="34" charset="-122"/>
                          <a:ea typeface="微软雅黑" panose="020b0503020204020204" pitchFamily="34" charset="-122"/>
                        </a:rPr>
                        <a:t>魏晋南北朝时期</a:t>
                      </a:r>
                      <a:endParaRPr lang="en-US" altLang="zh-CN" sz="2400" b="1">
                        <a:latin typeface="微软雅黑" panose="020b0503020204020204" pitchFamily="34" charset="-122"/>
                        <a:ea typeface="微软雅黑" panose="020b0503020204020204" pitchFamily="34" charset="-122"/>
                      </a:endParaRPr>
                    </a:p>
                    <a:p>
                      <a:endParaRPr lang="zh-CN" altLang="en-US" sz="2400" b="1">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vert="horz" wrap="square"/>
                    <a:lstStyle/>
                    <a:p>
                      <a:pPr marL="0" indent="0">
                        <a:buFont typeface="Wingdings" panose="05000000000000000000" pitchFamily="2" charset="2"/>
                        <a:buNone/>
                      </a:pPr>
                      <a:endParaRPr lang="zh-CN" altLang="en-US" sz="2400" b="1">
                        <a:solidFill>
                          <a:schemeClr val="accent2"/>
                        </a:solidFill>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pPr marL="0" indent="0">
                        <a:buFont typeface="Wingdings" panose="05000000000000000000" pitchFamily="2" charset="2"/>
                        <a:buNone/>
                      </a:pPr>
                      <a:endParaRPr lang="zh-CN" altLang="en-US" sz="2400">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965897"/>
                  </a:ext>
                </a:extLst>
              </a:tr>
              <a:tr h="697590">
                <a:tc rowSpan="2">
                  <a:txBody>
                    <a:bodyPr vert="horz" wrap="square"/>
                    <a:lstStyle/>
                    <a:p>
                      <a:endParaRPr lang="en-US" altLang="zh-CN" sz="2400" b="1">
                        <a:latin typeface="微软雅黑" panose="020b0503020204020204" pitchFamily="34" charset="-122"/>
                        <a:ea typeface="微软雅黑" panose="020b0503020204020204" pitchFamily="34" charset="-122"/>
                      </a:endParaRPr>
                    </a:p>
                    <a:p>
                      <a:r>
                        <a:rPr lang="zh-CN" altLang="en-US" sz="2400" b="1">
                          <a:latin typeface="微软雅黑" panose="020b0503020204020204" pitchFamily="34" charset="-122"/>
                          <a:ea typeface="微软雅黑" panose="020b0503020204020204" pitchFamily="34" charset="-122"/>
                        </a:rPr>
                        <a:t>隋唐时期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gridSpan="2">
                  <a:txBody>
                    <a:bodyPr vert="horz" wrap="square"/>
                    <a:lstStyle/>
                    <a:p>
                      <a:endParaRPr lang="zh-CN" altLang="en-US" sz="2400" b="1">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vert="horz" wrap="square"/>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194459"/>
                  </a:ext>
                </a:extLst>
              </a:tr>
              <a:tr h="2795840">
                <a:tc vMerge="1">
                  <a:txBody>
                    <a:bodyPr vert="horz" wrap="square"/>
                    <a:lstStyle/>
                    <a:p>
                      <a:endParaRPr lang="zh-CN" altLang="en-US"/>
                    </a:p>
                  </a:txBody>
                  <a:tcPr/>
                </a:tc>
                <a:tc>
                  <a:txBody>
                    <a:bodyPr vert="horz" wrap="square"/>
                    <a:lstStyle/>
                    <a:p>
                      <a:endParaRPr lang="en-US" altLang="zh-CN" sz="2400">
                        <a:latin typeface="微软雅黑" panose="020b0503020204020204" pitchFamily="34" charset="-122"/>
                        <a:ea typeface="微软雅黑" panose="020b0503020204020204" pitchFamily="34" charset="-122"/>
                      </a:endParaRPr>
                    </a:p>
                    <a:p>
                      <a:endParaRPr lang="en-US" altLang="zh-CN" sz="2400">
                        <a:solidFill>
                          <a:schemeClr val="accent2"/>
                        </a:solidFill>
                        <a:latin typeface="微软雅黑" panose="020b0503020204020204" pitchFamily="34" charset="-122"/>
                        <a:ea typeface="微软雅黑" panose="020b0503020204020204" pitchFamily="34" charset="-122"/>
                      </a:endParaRPr>
                    </a:p>
                    <a:p>
                      <a:endParaRPr lang="en-US" altLang="zh-CN" sz="2400">
                        <a:latin typeface="微软雅黑" panose="020b0503020204020204" pitchFamily="34" charset="-122"/>
                        <a:ea typeface="微软雅黑" panose="020b0503020204020204" pitchFamily="34" charset="-122"/>
                      </a:endParaRPr>
                    </a:p>
                    <a:p>
                      <a:endParaRPr lang="en-US" altLang="zh-CN" sz="2400">
                        <a:latin typeface="微软雅黑" panose="020b0503020204020204" pitchFamily="34" charset="-122"/>
                        <a:ea typeface="微软雅黑" panose="020b0503020204020204" pitchFamily="34" charset="-122"/>
                      </a:endParaRPr>
                    </a:p>
                    <a:p>
                      <a:endParaRPr lang="en-US" altLang="zh-CN" sz="2400">
                        <a:latin typeface="微软雅黑" panose="020b0503020204020204" pitchFamily="34" charset="-122"/>
                        <a:ea typeface="微软雅黑" panose="020b0503020204020204" pitchFamily="34" charset="-122"/>
                      </a:endParaRPr>
                    </a:p>
                    <a:p>
                      <a:endParaRPr lang="zh-CN" altLang="en-US" sz="2400">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vert="horz" wrap="square"/>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8911188"/>
                  </a:ext>
                </a:extLst>
              </a:tr>
            </a:tbl>
          </a:graphicData>
        </a:graphic>
      </p:graphicFrame>
      <p:sp>
        <p:nvSpPr>
          <p:cNvPr id="9" name="文本框 8" title="">
            <a:extLst>
              <a:ext uri="{FF2B5EF4-FFF2-40B4-BE49-F238E27FC236}">
                <a16:creationId xmlns:a16="http://schemas.microsoft.com/office/drawing/2014/main" id="{97D93034-2E67-E874-E4B3-34E557945BA7}"/>
              </a:ext>
            </a:extLst>
          </p:cNvPr>
          <p:cNvSpPr txBox="1"/>
          <p:nvPr>
            <p:custDataLst>
              <p:tags r:id="rId9"/>
            </p:custDataLst>
          </p:nvPr>
        </p:nvSpPr>
        <p:spPr>
          <a:xfrm>
            <a:off x="944877" y="694264"/>
            <a:ext cx="8768206" cy="461665"/>
          </a:xfrm>
          <a:prstGeom prst="rect">
            <a:avLst/>
          </a:prstGeom>
          <a:noFill/>
        </p:spPr>
        <p:txBody>
          <a:bodyPr wrap="square">
            <a:spAutoFit/>
          </a:bodyPr>
          <a:lstStyle/>
          <a:p>
            <a:pPr algn="l"/>
            <a:r>
              <a:rPr lang="zh-CN" altLang="en-US" sz="2400" b="1">
                <a:solidFill>
                  <a:schemeClr val="accent2"/>
                </a:solidFill>
                <a:latin typeface="微软雅黑" panose="020b0503020204020204" pitchFamily="34" charset="-122"/>
                <a:ea typeface="微软雅黑" panose="020b0503020204020204" pitchFamily="34" charset="-122"/>
              </a:rPr>
              <a:t>阶段特征：</a:t>
            </a:r>
            <a:r>
              <a:rPr lang="zh-CN" altLang="en-US" sz="2400" b="1">
                <a:solidFill>
                  <a:schemeClr val="tx1"/>
                </a:solidFill>
                <a:latin typeface="微软雅黑" panose="020b0503020204020204" pitchFamily="34" charset="-122"/>
                <a:ea typeface="微软雅黑" panose="020b0503020204020204" pitchFamily="34" charset="-122"/>
              </a:rPr>
              <a:t>中华文明曲折发展，封建国家分裂、民族不断交融</a:t>
            </a:r>
          </a:p>
        </p:txBody>
      </p:sp>
      <p:sp>
        <p:nvSpPr>
          <p:cNvPr id="11" name="文本框 10" title="">
            <a:extLst>
              <a:ext uri="{FF2B5EF4-FFF2-40B4-BE49-F238E27FC236}">
                <a16:creationId xmlns:a16="http://schemas.microsoft.com/office/drawing/2014/main" id="{9AF559E0-F23A-EE46-08C7-BA50D56F7D91}"/>
              </a:ext>
            </a:extLst>
          </p:cNvPr>
          <p:cNvSpPr txBox="1"/>
          <p:nvPr>
            <p:custDataLst>
              <p:tags r:id="rId10"/>
            </p:custDataLst>
          </p:nvPr>
        </p:nvSpPr>
        <p:spPr>
          <a:xfrm>
            <a:off x="1793120" y="1227866"/>
            <a:ext cx="10163816" cy="1689052"/>
          </a:xfrm>
          <a:prstGeom prst="rect">
            <a:avLst/>
          </a:prstGeom>
          <a:noFill/>
        </p:spPr>
        <p:txBody>
          <a:bodyPr wrap="square">
            <a:spAutoFit/>
          </a:bodyPr>
          <a:lstStyle/>
          <a:p>
            <a:pPr marL="0" indent="0">
              <a:lnSpc>
                <a:spcPct val="150000"/>
              </a:lnSpc>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rPr>
              <a:t>①政治</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中央集权遭到破坏</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三省制雏形出现</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实行九品中正制</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士族势力强大。</a:t>
            </a:r>
            <a:endParaRPr lang="en-US" altLang="zh-CN" sz="2400">
              <a:latin typeface="微软雅黑" panose="020b0503020204020204" pitchFamily="34" charset="-122"/>
              <a:ea typeface="微软雅黑" panose="020b0503020204020204" pitchFamily="34" charset="-122"/>
            </a:endParaRPr>
          </a:p>
          <a:p>
            <a:pPr marL="0" indent="0">
              <a:lnSpc>
                <a:spcPct val="150000"/>
              </a:lnSpc>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rPr>
              <a:t>②经济</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经济重心逐渐南移</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江南得到开发</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北魏均田制形成。 </a:t>
            </a:r>
            <a:endParaRPr lang="en-US" altLang="zh-CN" sz="2400">
              <a:latin typeface="微软雅黑" panose="020b0503020204020204" pitchFamily="34" charset="-122"/>
              <a:ea typeface="微软雅黑" panose="020b0503020204020204" pitchFamily="34" charset="-122"/>
            </a:endParaRPr>
          </a:p>
          <a:p>
            <a:pPr marL="0" indent="0">
              <a:lnSpc>
                <a:spcPct val="150000"/>
              </a:lnSpc>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rPr>
              <a:t>③思想文化</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佛、道兴起</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儒学新发展</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带有分裂割据的烙印和民族交融的特点。</a:t>
            </a:r>
          </a:p>
        </p:txBody>
      </p:sp>
      <p:sp>
        <p:nvSpPr>
          <p:cNvPr id="13" name="文本框 12" title="">
            <a:extLst>
              <a:ext uri="{FF2B5EF4-FFF2-40B4-BE49-F238E27FC236}">
                <a16:creationId xmlns:a16="http://schemas.microsoft.com/office/drawing/2014/main" id="{B429C3CD-0E70-79E2-E99E-6F578EF7E67A}"/>
              </a:ext>
            </a:extLst>
          </p:cNvPr>
          <p:cNvSpPr txBox="1"/>
          <p:nvPr>
            <p:custDataLst>
              <p:tags r:id="rId11"/>
            </p:custDataLst>
          </p:nvPr>
        </p:nvSpPr>
        <p:spPr>
          <a:xfrm>
            <a:off x="944877" y="3237461"/>
            <a:ext cx="4922523" cy="461665"/>
          </a:xfrm>
          <a:prstGeom prst="rect">
            <a:avLst/>
          </a:prstGeom>
          <a:noFill/>
        </p:spPr>
        <p:txBody>
          <a:bodyPr wrap="square">
            <a:spAutoFit/>
          </a:bodyPr>
          <a:lstStyle/>
          <a:p>
            <a:r>
              <a:rPr lang="zh-CN" altLang="en-US" sz="2400" b="1">
                <a:solidFill>
                  <a:schemeClr val="accent2"/>
                </a:solidFill>
                <a:latin typeface="微软雅黑" panose="020b0503020204020204" pitchFamily="34" charset="-122"/>
                <a:ea typeface="微软雅黑" panose="020b0503020204020204" pitchFamily="34" charset="-122"/>
              </a:rPr>
              <a:t>阶段特征</a:t>
            </a:r>
            <a:r>
              <a:rPr lang="en-US" altLang="zh-CN" sz="2400" b="1">
                <a:solidFill>
                  <a:schemeClr val="accent2"/>
                </a:solidFill>
                <a:latin typeface="微软雅黑" panose="020b0503020204020204" pitchFamily="34" charset="-122"/>
                <a:ea typeface="微软雅黑" panose="020b0503020204020204" pitchFamily="34" charset="-122"/>
              </a:rPr>
              <a:t>:</a:t>
            </a:r>
            <a:r>
              <a:rPr lang="zh-CN" altLang="en-US" sz="2400" b="1">
                <a:latin typeface="微软雅黑" panose="020b0503020204020204" pitchFamily="34" charset="-122"/>
                <a:ea typeface="微软雅黑" panose="020b0503020204020204" pitchFamily="34" charset="-122"/>
              </a:rPr>
              <a:t>中华文明发展的鼎盛时期。</a:t>
            </a:r>
          </a:p>
        </p:txBody>
      </p:sp>
      <p:sp>
        <p:nvSpPr>
          <p:cNvPr id="15" name="文本框 14" title="">
            <a:extLst>
              <a:ext uri="{FF2B5EF4-FFF2-40B4-BE49-F238E27FC236}">
                <a16:creationId xmlns:a16="http://schemas.microsoft.com/office/drawing/2014/main" id="{4F5FC07D-DAF0-DFC5-0594-2D60B93EFC32}"/>
              </a:ext>
            </a:extLst>
          </p:cNvPr>
          <p:cNvSpPr txBox="1"/>
          <p:nvPr>
            <p:custDataLst>
              <p:tags r:id="rId12"/>
            </p:custDataLst>
          </p:nvPr>
        </p:nvSpPr>
        <p:spPr>
          <a:xfrm>
            <a:off x="1793120" y="3699126"/>
            <a:ext cx="10163816" cy="2797048"/>
          </a:xfrm>
          <a:prstGeom prst="rect">
            <a:avLst/>
          </a:prstGeom>
          <a:noFill/>
        </p:spPr>
        <p:txBody>
          <a:bodyPr wrap="square">
            <a:spAutoFit/>
          </a:bodyPr>
          <a:lstStyle/>
          <a:p>
            <a:pPr>
              <a:lnSpc>
                <a:spcPct val="150000"/>
              </a:lnSpc>
            </a:pPr>
            <a:r>
              <a:rPr lang="zh-CN" altLang="en-US" sz="2400">
                <a:latin typeface="微软雅黑" panose="020b0503020204020204" pitchFamily="34" charset="-122"/>
                <a:ea typeface="微软雅黑" panose="020b0503020204020204" pitchFamily="34" charset="-122"/>
              </a:rPr>
              <a:t>①政治</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国家统一</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疆域辽阔</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民族交融</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中央集权加强。</a:t>
            </a:r>
            <a:endParaRPr lang="en-US" altLang="zh-CN" sz="2400">
              <a:latin typeface="微软雅黑" panose="020b0503020204020204" pitchFamily="34" charset="-122"/>
              <a:ea typeface="微软雅黑" panose="020b0503020204020204" pitchFamily="34" charset="-122"/>
            </a:endParaRPr>
          </a:p>
          <a:p>
            <a:pPr>
              <a:lnSpc>
                <a:spcPct val="150000"/>
              </a:lnSpc>
            </a:pPr>
            <a:r>
              <a:rPr lang="zh-CN" altLang="en-US" sz="2400">
                <a:latin typeface="微软雅黑" panose="020b0503020204020204" pitchFamily="34" charset="-122"/>
                <a:ea typeface="微软雅黑" panose="020b0503020204020204" pitchFamily="34" charset="-122"/>
              </a:rPr>
              <a:t>②经济</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江南经济进一步发展</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农耕经济繁荣</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手工业发达</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商品经济繁荣</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陆上和海上丝绸之路繁盛。 </a:t>
            </a:r>
            <a:endParaRPr lang="en-US" altLang="zh-CN" sz="2400">
              <a:latin typeface="微软雅黑" panose="020b0503020204020204" pitchFamily="34" charset="-122"/>
              <a:ea typeface="微软雅黑" panose="020b0503020204020204" pitchFamily="34" charset="-122"/>
            </a:endParaRPr>
          </a:p>
          <a:p>
            <a:pPr>
              <a:lnSpc>
                <a:spcPct val="150000"/>
              </a:lnSpc>
            </a:pPr>
            <a:r>
              <a:rPr lang="zh-CN" altLang="en-US" sz="2400">
                <a:latin typeface="微软雅黑" panose="020b0503020204020204" pitchFamily="34" charset="-122"/>
                <a:ea typeface="微软雅黑" panose="020b0503020204020204" pitchFamily="34" charset="-122"/>
              </a:rPr>
              <a:t>③思想文化</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文化政策较宽松</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出现三教合流趋势</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儒学复兴</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科技领先世界</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文化繁荣</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形成了中华文化圈。</a:t>
            </a:r>
          </a:p>
        </p:txBody>
      </p:sp>
      <p:sp>
        <p:nvSpPr>
          <p:cNvPr id="17" name="文本框 16" title="">
            <a:extLst>
              <a:ext uri="{FF2B5EF4-FFF2-40B4-BE49-F238E27FC236}">
                <a16:creationId xmlns:a16="http://schemas.microsoft.com/office/drawing/2014/main" id="{3D8B44EF-85AA-1B78-C2D8-A8F4BE851E6D}"/>
              </a:ext>
            </a:extLst>
          </p:cNvPr>
          <p:cNvSpPr txBox="1"/>
          <p:nvPr>
            <p:custDataLst>
              <p:tags r:id="rId13"/>
            </p:custDataLst>
          </p:nvPr>
        </p:nvSpPr>
        <p:spPr>
          <a:xfrm>
            <a:off x="1111866" y="1396045"/>
            <a:ext cx="685800" cy="1200329"/>
          </a:xfrm>
          <a:prstGeom prst="rect">
            <a:avLst/>
          </a:prstGeom>
          <a:noFill/>
        </p:spPr>
        <p:txBody>
          <a:bodyPr wrap="square">
            <a:spAutoFit/>
          </a:bodyPr>
          <a:lstStyle/>
          <a:p>
            <a:pPr marL="0" indent="0">
              <a:buFont typeface="Wingdings" panose="05000000000000000000" pitchFamily="2" charset="2"/>
              <a:buNone/>
            </a:pPr>
            <a:endParaRPr lang="en-US" altLang="zh-CN" sz="2400" b="1">
              <a:solidFill>
                <a:schemeClr val="accent2"/>
              </a:solidFill>
              <a:latin typeface="微软雅黑" panose="020b0503020204020204" pitchFamily="34" charset="-122"/>
              <a:ea typeface="微软雅黑" panose="020b0503020204020204" pitchFamily="34" charset="-122"/>
            </a:endParaRPr>
          </a:p>
          <a:p>
            <a:pPr marL="0" indent="0">
              <a:buFont typeface="Wingdings" panose="05000000000000000000" pitchFamily="2" charset="2"/>
              <a:buNone/>
            </a:pPr>
            <a:r>
              <a:rPr lang="zh-CN" altLang="en-US" sz="2400" b="1">
                <a:solidFill>
                  <a:schemeClr val="accent2"/>
                </a:solidFill>
                <a:latin typeface="微软雅黑" panose="020b0503020204020204" pitchFamily="34" charset="-122"/>
                <a:ea typeface="微软雅黑" panose="020b0503020204020204" pitchFamily="34" charset="-122"/>
              </a:rPr>
              <a:t>表现</a:t>
            </a:r>
          </a:p>
        </p:txBody>
      </p:sp>
      <p:sp>
        <p:nvSpPr>
          <p:cNvPr id="19" name="文本框 18" title="">
            <a:extLst>
              <a:ext uri="{FF2B5EF4-FFF2-40B4-BE49-F238E27FC236}">
                <a16:creationId xmlns:a16="http://schemas.microsoft.com/office/drawing/2014/main" id="{59F03E87-6B8C-D1A1-8CA3-2E258A8F4DE5}"/>
              </a:ext>
            </a:extLst>
          </p:cNvPr>
          <p:cNvSpPr txBox="1"/>
          <p:nvPr>
            <p:custDataLst>
              <p:tags r:id="rId14"/>
            </p:custDataLst>
          </p:nvPr>
        </p:nvSpPr>
        <p:spPr>
          <a:xfrm>
            <a:off x="1129914" y="4344156"/>
            <a:ext cx="324852" cy="830997"/>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a:solidFill>
                  <a:schemeClr val="accent2"/>
                </a:solidFill>
                <a:latin typeface="微软雅黑" panose="020b0503020204020204" pitchFamily="34" charset="-122"/>
                <a:ea typeface="微软雅黑" panose="020b0503020204020204" pitchFamily="34" charset="-122"/>
              </a:rPr>
              <a:t>表现</a:t>
            </a:r>
          </a:p>
        </p:txBody>
      </p:sp>
    </p:spTree>
    <p:extLst>
      <p:ext uri="{BB962C8B-B14F-4D97-AF65-F5344CB8AC3E}">
        <p14:creationId xmlns:p14="http://schemas.microsoft.com/office/powerpoint/2010/main" val="17808621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7" grpId="0"/>
      <p:bldP spid="19"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pSp>
        <p:nvGrpSpPr>
          <p:cNvPr id="98" name="组合 97" title="">
            <a:extLst>
              <a:ext uri="{FF2B5EF4-FFF2-40B4-BE49-F238E27FC236}">
                <a16:creationId xmlns:a16="http://schemas.microsoft.com/office/drawing/2014/main" id="{C8F966E8-7391-240D-27F8-2695163CCF1B}"/>
              </a:ext>
            </a:extLst>
          </p:cNvPr>
          <p:cNvGrpSpPr/>
          <p:nvPr>
            <p:custDataLst>
              <p:tags r:id="rId3"/>
            </p:custDataLst>
          </p:nvPr>
        </p:nvGrpSpPr>
        <p:grpSpPr>
          <a:xfrm>
            <a:off x="15733" y="31011"/>
            <a:ext cx="11512550" cy="489585"/>
            <a:chOff x="324" y="225"/>
            <a:chExt cx="18130" cy="771"/>
          </a:xfrm>
        </p:grpSpPr>
        <p:grpSp>
          <p:nvGrpSpPr>
            <p:cNvPr id="99" name="组合 98">
              <a:extLst>
                <a:ext uri="{FF2B5EF4-FFF2-40B4-BE49-F238E27FC236}">
                  <a16:creationId xmlns:a16="http://schemas.microsoft.com/office/drawing/2014/main" id="{46B71DA3-C7C2-885B-4C07-E77D774327EE}"/>
                </a:ext>
              </a:extLst>
            </p:cNvPr>
            <p:cNvGrpSpPr/>
            <p:nvPr>
              <p:custDataLst>
                <p:tags r:id="rId4"/>
              </p:custDataLst>
            </p:nvPr>
          </p:nvGrpSpPr>
          <p:grpSpPr>
            <a:xfrm>
              <a:off x="4872" y="877"/>
              <a:ext cx="13582" cy="119"/>
              <a:chOff x="4872" y="877"/>
              <a:chExt cx="13582" cy="119"/>
            </a:xfrm>
          </p:grpSpPr>
          <p:cxnSp>
            <p:nvCxnSpPr>
              <p:cNvPr id="101" name="直接连接符 100">
                <a:extLst>
                  <a:ext uri="{FF2B5EF4-FFF2-40B4-BE49-F238E27FC236}">
                    <a16:creationId xmlns:a16="http://schemas.microsoft.com/office/drawing/2014/main" id="{61B8ADE4-9E7C-2046-FFF3-3C69CE8468C9}"/>
                  </a:ext>
                </a:extLst>
              </p:cNvPr>
              <p:cNvCxnSpPr/>
              <p:nvPr>
                <p:custDataLst>
                  <p:tags r:id="rId5"/>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102" name="矩形 101">
                <a:extLst>
                  <a:ext uri="{FF2B5EF4-FFF2-40B4-BE49-F238E27FC236}">
                    <a16:creationId xmlns:a16="http://schemas.microsoft.com/office/drawing/2014/main" id="{CC4032B9-3BD8-4D4D-C3B1-71864BEF927D}"/>
                  </a:ext>
                </a:extLst>
              </p:cNvPr>
              <p:cNvSpPr/>
              <p:nvPr>
                <p:custDataLst>
                  <p:tags r:id="rId6"/>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0" name="文本框 99">
              <a:extLst>
                <a:ext uri="{FF2B5EF4-FFF2-40B4-BE49-F238E27FC236}">
                  <a16:creationId xmlns:a16="http://schemas.microsoft.com/office/drawing/2014/main" id="{C00EADD5-84A4-7152-BFD4-AECE19608F24}"/>
                </a:ext>
              </a:extLst>
            </p:cNvPr>
            <p:cNvSpPr txBox="1"/>
            <p:nvPr>
              <p:custDataLst>
                <p:tags r:id="rId7"/>
              </p:custDataLst>
            </p:nvPr>
          </p:nvSpPr>
          <p:spPr>
            <a:xfrm>
              <a:off x="324" y="225"/>
              <a:ext cx="4916"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  串线织网</a:t>
              </a:r>
            </a:p>
          </p:txBody>
        </p:sp>
      </p:grpSp>
      <p:sp>
        <p:nvSpPr>
          <p:cNvPr id="2" name="文本框 1" title="">
            <a:extLst>
              <a:ext uri="{FF2B5EF4-FFF2-40B4-BE49-F238E27FC236}">
                <a16:creationId xmlns:a16="http://schemas.microsoft.com/office/drawing/2014/main" id="{D86CA1BF-0FA7-D51E-2DB0-F7D7C288AB47}"/>
              </a:ext>
            </a:extLst>
          </p:cNvPr>
          <p:cNvSpPr txBox="1"/>
          <p:nvPr>
            <p:custDataLst>
              <p:tags r:id="rId8"/>
            </p:custDataLst>
          </p:nvPr>
        </p:nvSpPr>
        <p:spPr>
          <a:xfrm>
            <a:off x="3120989" y="-18062"/>
            <a:ext cx="9055278" cy="1005788"/>
          </a:xfrm>
          <a:prstGeom prst="rect">
            <a:avLst/>
          </a:prstGeom>
          <a:solidFill>
            <a:schemeClr val="bg1"/>
          </a:solidFill>
        </p:spPr>
        <p:txBody>
          <a:bodyPr wrap="square">
            <a:spAutoFit/>
          </a:bodyPr>
          <a:lstStyle/>
          <a:p>
            <a:pPr defTabSz="863600" eaLnBrk="1" hangingPunct="1">
              <a:lnSpc>
                <a:spcPct val="130000"/>
              </a:lnSpc>
            </a:pPr>
            <a:r>
              <a:rPr lang="zh-CN" altLang="en-US" sz="2400" b="1">
                <a:ln w="9525" cap="flat" cmpd="sng" algn="ctr">
                  <a:noFill/>
                  <a:prstDash val="solid"/>
                  <a:round/>
                  <a:headEnd type="none" w="med" len="med"/>
                  <a:tailEnd type="none" w="med" len="med"/>
                </a:ln>
                <a:solidFill>
                  <a:schemeClr val="accent4"/>
                </a:solidFill>
                <a:effectLst/>
                <a:latin typeface="微软雅黑" panose="020b0503020204020204" charset="-122"/>
                <a:ea typeface="微软雅黑" panose="020b0503020204020204" charset="-122"/>
                <a:cs typeface="微软雅黑" panose="020b0503020204020204" charset="-122"/>
                <a:sym typeface="+mn-ea"/>
              </a:rPr>
              <a:t>第二单元三国两晋南北朝的民族交融与隋唐统一多民族封建国家的发展</a:t>
            </a:r>
          </a:p>
        </p:txBody>
      </p:sp>
      <p:sp>
        <p:nvSpPr>
          <p:cNvPr id="3" name="文本框 2" title="">
            <a:extLst>
              <a:ext uri="{FF2B5EF4-FFF2-40B4-BE49-F238E27FC236}">
                <a16:creationId xmlns:a16="http://schemas.microsoft.com/office/drawing/2014/main" id="{0787CCB4-A20F-3CB7-1B09-532CF17FF8A7}"/>
              </a:ext>
            </a:extLst>
          </p:cNvPr>
          <p:cNvSpPr txBox="1"/>
          <p:nvPr>
            <p:custDataLst>
              <p:tags r:id="rId9"/>
            </p:custDataLst>
          </p:nvPr>
        </p:nvSpPr>
        <p:spPr>
          <a:xfrm>
            <a:off x="810209" y="2002729"/>
            <a:ext cx="1354314" cy="2308324"/>
          </a:xfrm>
          <a:prstGeom prst="rect">
            <a:avLst/>
          </a:prstGeom>
          <a:noFill/>
          <a:ln w="25400">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三国两晋南北朝的政权更迭与民族交融</a:t>
            </a:r>
          </a:p>
        </p:txBody>
      </p:sp>
      <p:grpSp>
        <p:nvGrpSpPr>
          <p:cNvPr id="97" name="组合 96" title="">
            <a:extLst>
              <a:ext uri="{FF2B5EF4-FFF2-40B4-BE49-F238E27FC236}">
                <a16:creationId xmlns:a16="http://schemas.microsoft.com/office/drawing/2014/main" id="{20E641FD-79C8-9760-7F68-D3C26CB3D2B1}"/>
              </a:ext>
            </a:extLst>
          </p:cNvPr>
          <p:cNvGrpSpPr/>
          <p:nvPr>
            <p:custDataLst>
              <p:tags r:id="rId10"/>
            </p:custDataLst>
          </p:nvPr>
        </p:nvGrpSpPr>
        <p:grpSpPr>
          <a:xfrm>
            <a:off x="2164523" y="1406030"/>
            <a:ext cx="672684" cy="4624025"/>
            <a:chOff x="2164523" y="1406030"/>
            <a:chExt cx="672684" cy="4624025"/>
          </a:xfrm>
        </p:grpSpPr>
        <p:cxnSp>
          <p:nvCxnSpPr>
            <p:cNvPr id="4" name="直接连接符 3">
              <a:extLst>
                <a:ext uri="{FF2B5EF4-FFF2-40B4-BE49-F238E27FC236}">
                  <a16:creationId xmlns:a16="http://schemas.microsoft.com/office/drawing/2014/main" id="{68F0BEBB-0513-E8DE-65A3-FB2D999EB7AC}"/>
                </a:ext>
              </a:extLst>
            </p:cNvPr>
            <p:cNvCxnSpPr/>
            <p:nvPr>
              <p:custDataLst>
                <p:tags r:id="rId11"/>
              </p:custDataLst>
            </p:nvPr>
          </p:nvCxnSpPr>
          <p:spPr>
            <a:xfrm flipV="1">
              <a:off x="2453462" y="1406030"/>
              <a:ext cx="313321" cy="11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581DDDB6-FEDD-BD1D-8117-7EC8F5CB4523}"/>
                </a:ext>
              </a:extLst>
            </p:cNvPr>
            <p:cNvCxnSpPr/>
            <p:nvPr>
              <p:custDataLst>
                <p:tags r:id="rId12"/>
              </p:custDataLst>
            </p:nvPr>
          </p:nvCxnSpPr>
          <p:spPr>
            <a:xfrm>
              <a:off x="2422313" y="6030055"/>
              <a:ext cx="37561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a16="http://schemas.microsoft.com/office/drawing/2014/main" id="{3905BBA0-9F0C-BDFC-A053-5A7398CFBA5F}"/>
                </a:ext>
              </a:extLst>
            </p:cNvPr>
            <p:cNvCxnSpPr/>
            <p:nvPr>
              <p:custDataLst>
                <p:tags r:id="rId13"/>
              </p:custDataLst>
            </p:nvPr>
          </p:nvCxnSpPr>
          <p:spPr>
            <a:xfrm flipH="1">
              <a:off x="2437367" y="1419225"/>
              <a:ext cx="7969" cy="46108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0C49DDFA-2F1C-F704-8B5B-17D21AED5BC9}"/>
                </a:ext>
              </a:extLst>
            </p:cNvPr>
            <p:cNvCxnSpPr/>
            <p:nvPr>
              <p:custDataLst>
                <p:tags r:id="rId14"/>
              </p:custDataLst>
            </p:nvPr>
          </p:nvCxnSpPr>
          <p:spPr>
            <a:xfrm>
              <a:off x="2164523" y="3219249"/>
              <a:ext cx="297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25D3BBA6-F15B-707F-A60E-537CB709AB99}"/>
                </a:ext>
              </a:extLst>
            </p:cNvPr>
            <p:cNvCxnSpPr/>
            <p:nvPr>
              <p:custDataLst>
                <p:tags r:id="rId15"/>
              </p:custDataLst>
            </p:nvPr>
          </p:nvCxnSpPr>
          <p:spPr>
            <a:xfrm>
              <a:off x="2461589" y="4311053"/>
              <a:ext cx="37561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6F25A97B-8DDA-89E0-8B7D-5729A0CA4916}"/>
                </a:ext>
              </a:extLst>
            </p:cNvPr>
            <p:cNvCxnSpPr/>
            <p:nvPr>
              <p:custDataLst>
                <p:tags r:id="rId16"/>
              </p:custDataLst>
            </p:nvPr>
          </p:nvCxnSpPr>
          <p:spPr>
            <a:xfrm>
              <a:off x="2461867" y="2941132"/>
              <a:ext cx="359087"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6" name="文本框 15" title="">
            <a:extLst>
              <a:ext uri="{FF2B5EF4-FFF2-40B4-BE49-F238E27FC236}">
                <a16:creationId xmlns:a16="http://schemas.microsoft.com/office/drawing/2014/main" id="{AB660D6C-942D-6238-0EF0-F4F9BBA945E3}"/>
              </a:ext>
            </a:extLst>
          </p:cNvPr>
          <p:cNvSpPr txBox="1"/>
          <p:nvPr>
            <p:custDataLst>
              <p:tags r:id="rId17"/>
            </p:custDataLst>
          </p:nvPr>
        </p:nvSpPr>
        <p:spPr>
          <a:xfrm>
            <a:off x="2974090" y="1252915"/>
            <a:ext cx="952500"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三国</a:t>
            </a:r>
          </a:p>
        </p:txBody>
      </p:sp>
      <p:grpSp>
        <p:nvGrpSpPr>
          <p:cNvPr id="26" name="组合 25" title="">
            <a:extLst>
              <a:ext uri="{FF2B5EF4-FFF2-40B4-BE49-F238E27FC236}">
                <a16:creationId xmlns:a16="http://schemas.microsoft.com/office/drawing/2014/main" id="{07EC0F49-89F7-DEC0-DA78-F534AF772473}"/>
              </a:ext>
            </a:extLst>
          </p:cNvPr>
          <p:cNvGrpSpPr/>
          <p:nvPr>
            <p:custDataLst>
              <p:tags r:id="rId18"/>
            </p:custDataLst>
          </p:nvPr>
        </p:nvGrpSpPr>
        <p:grpSpPr>
          <a:xfrm>
            <a:off x="4053188" y="913089"/>
            <a:ext cx="565535" cy="1054690"/>
            <a:chOff x="4073752" y="788890"/>
            <a:chExt cx="565535" cy="1054690"/>
          </a:xfrm>
        </p:grpSpPr>
        <p:cxnSp>
          <p:nvCxnSpPr>
            <p:cNvPr id="20" name="直接连接符 19">
              <a:extLst>
                <a:ext uri="{FF2B5EF4-FFF2-40B4-BE49-F238E27FC236}">
                  <a16:creationId xmlns:a16="http://schemas.microsoft.com/office/drawing/2014/main" id="{7AD9AD91-9175-88AA-D407-369CE1BF9B52}"/>
                </a:ext>
              </a:extLst>
            </p:cNvPr>
            <p:cNvCxnSpPr/>
            <p:nvPr>
              <p:custDataLst>
                <p:tags r:id="rId19"/>
              </p:custDataLst>
            </p:nvPr>
          </p:nvCxnSpPr>
          <p:spPr>
            <a:xfrm flipV="1">
              <a:off x="4318862" y="1842121"/>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5" name="组合 24">
              <a:extLst>
                <a:ext uri="{FF2B5EF4-FFF2-40B4-BE49-F238E27FC236}">
                  <a16:creationId xmlns:a16="http://schemas.microsoft.com/office/drawing/2014/main" id="{A57F4186-9F0E-80DB-1F51-1A980693B1E1}"/>
                </a:ext>
              </a:extLst>
            </p:cNvPr>
            <p:cNvGrpSpPr/>
            <p:nvPr>
              <p:custDataLst>
                <p:tags r:id="rId20"/>
              </p:custDataLst>
            </p:nvPr>
          </p:nvGrpSpPr>
          <p:grpSpPr>
            <a:xfrm>
              <a:off x="4073752" y="788890"/>
              <a:ext cx="565535" cy="1053960"/>
              <a:chOff x="4306384" y="891981"/>
              <a:chExt cx="565535" cy="1053960"/>
            </a:xfrm>
          </p:grpSpPr>
          <p:cxnSp>
            <p:nvCxnSpPr>
              <p:cNvPr id="18" name="直接连接符 17">
                <a:extLst>
                  <a:ext uri="{FF2B5EF4-FFF2-40B4-BE49-F238E27FC236}">
                    <a16:creationId xmlns:a16="http://schemas.microsoft.com/office/drawing/2014/main" id="{150B834D-FBFD-C7FB-B446-22E7EBEB6BA0}"/>
                  </a:ext>
                </a:extLst>
              </p:cNvPr>
              <p:cNvCxnSpPr/>
              <p:nvPr>
                <p:custDataLst>
                  <p:tags r:id="rId21"/>
                </p:custDataLst>
              </p:nvPr>
            </p:nvCxnSpPr>
            <p:spPr>
              <a:xfrm flipV="1">
                <a:off x="4306384" y="1523150"/>
                <a:ext cx="506393" cy="72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1021C38E-65D0-B985-6A44-22A3579C6946}"/>
                  </a:ext>
                </a:extLst>
              </p:cNvPr>
              <p:cNvCxnSpPr/>
              <p:nvPr>
                <p:custDataLst>
                  <p:tags r:id="rId22"/>
                </p:custDataLst>
              </p:nvPr>
            </p:nvCxnSpPr>
            <p:spPr>
              <a:xfrm>
                <a:off x="4560705"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48837329-A1AE-A8EB-B71D-69B67374C151}"/>
                  </a:ext>
                </a:extLst>
              </p:cNvPr>
              <p:cNvCxnSpPr/>
              <p:nvPr>
                <p:custDataLst>
                  <p:tags r:id="rId23"/>
                </p:custDataLst>
              </p:nvPr>
            </p:nvCxnSpPr>
            <p:spPr>
              <a:xfrm flipH="1">
                <a:off x="4559580" y="891981"/>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24" name="文本框 23" title="">
            <a:extLst>
              <a:ext uri="{FF2B5EF4-FFF2-40B4-BE49-F238E27FC236}">
                <a16:creationId xmlns:a16="http://schemas.microsoft.com/office/drawing/2014/main" id="{42C5DD10-8C62-B328-19C4-98F761082AD6}"/>
              </a:ext>
            </a:extLst>
          </p:cNvPr>
          <p:cNvSpPr txBox="1"/>
          <p:nvPr>
            <p:custDataLst>
              <p:tags r:id="rId24"/>
            </p:custDataLst>
          </p:nvPr>
        </p:nvSpPr>
        <p:spPr>
          <a:xfrm>
            <a:off x="4681419" y="682256"/>
            <a:ext cx="43815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魏</a:t>
            </a:r>
          </a:p>
        </p:txBody>
      </p:sp>
      <p:sp>
        <p:nvSpPr>
          <p:cNvPr id="27" name="文本框 26" title="">
            <a:extLst>
              <a:ext uri="{FF2B5EF4-FFF2-40B4-BE49-F238E27FC236}">
                <a16:creationId xmlns:a16="http://schemas.microsoft.com/office/drawing/2014/main" id="{5ED45675-6724-F9B4-FD27-8566FBDF48AA}"/>
              </a:ext>
            </a:extLst>
          </p:cNvPr>
          <p:cNvSpPr txBox="1"/>
          <p:nvPr>
            <p:custDataLst>
              <p:tags r:id="rId25"/>
            </p:custDataLst>
          </p:nvPr>
        </p:nvSpPr>
        <p:spPr>
          <a:xfrm>
            <a:off x="4686179" y="1252915"/>
            <a:ext cx="43815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蜀</a:t>
            </a:r>
          </a:p>
        </p:txBody>
      </p:sp>
      <p:sp>
        <p:nvSpPr>
          <p:cNvPr id="28" name="文本框 27" title="">
            <a:extLst>
              <a:ext uri="{FF2B5EF4-FFF2-40B4-BE49-F238E27FC236}">
                <a16:creationId xmlns:a16="http://schemas.microsoft.com/office/drawing/2014/main" id="{58E601B9-39D9-A22C-3B71-ED6C8E56D532}"/>
              </a:ext>
            </a:extLst>
          </p:cNvPr>
          <p:cNvSpPr txBox="1"/>
          <p:nvPr>
            <p:custDataLst>
              <p:tags r:id="rId26"/>
            </p:custDataLst>
          </p:nvPr>
        </p:nvSpPr>
        <p:spPr>
          <a:xfrm>
            <a:off x="4681419" y="1902721"/>
            <a:ext cx="38100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吴</a:t>
            </a:r>
          </a:p>
        </p:txBody>
      </p:sp>
      <p:grpSp>
        <p:nvGrpSpPr>
          <p:cNvPr id="36" name="组合 35" title="">
            <a:extLst>
              <a:ext uri="{FF2B5EF4-FFF2-40B4-BE49-F238E27FC236}">
                <a16:creationId xmlns:a16="http://schemas.microsoft.com/office/drawing/2014/main" id="{E84E7813-AB3D-3A26-3A2A-A4DAA1C39C53}"/>
              </a:ext>
            </a:extLst>
          </p:cNvPr>
          <p:cNvGrpSpPr/>
          <p:nvPr>
            <p:custDataLst>
              <p:tags r:id="rId27"/>
            </p:custDataLst>
          </p:nvPr>
        </p:nvGrpSpPr>
        <p:grpSpPr>
          <a:xfrm>
            <a:off x="5313293" y="913088"/>
            <a:ext cx="526514" cy="1053961"/>
            <a:chOff x="5313293" y="913088"/>
            <a:chExt cx="526514" cy="1053961"/>
          </a:xfrm>
        </p:grpSpPr>
        <p:cxnSp>
          <p:nvCxnSpPr>
            <p:cNvPr id="30" name="直接连接符 29">
              <a:extLst>
                <a:ext uri="{FF2B5EF4-FFF2-40B4-BE49-F238E27FC236}">
                  <a16:creationId xmlns:a16="http://schemas.microsoft.com/office/drawing/2014/main" id="{801888F9-2A46-72EB-9751-6EB1128A362C}"/>
                </a:ext>
              </a:extLst>
            </p:cNvPr>
            <p:cNvCxnSpPr/>
            <p:nvPr>
              <p:custDataLst>
                <p:tags r:id="rId28"/>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CCA5208A-73B1-29B1-DCAA-24A14822288F}"/>
                </a:ext>
              </a:extLst>
            </p:cNvPr>
            <p:cNvCxnSpPr/>
            <p:nvPr>
              <p:custDataLst>
                <p:tags r:id="rId29"/>
              </p:custDataLst>
            </p:nvPr>
          </p:nvCxnSpPr>
          <p:spPr>
            <a:xfrm rot="10800000" flipV="1">
              <a:off x="5333414" y="1506154"/>
              <a:ext cx="506393" cy="72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6885C5EA-04EB-83B6-D06B-45A28053EBB1}"/>
                </a:ext>
              </a:extLst>
            </p:cNvPr>
            <p:cNvCxnSpPr/>
            <p:nvPr>
              <p:custDataLst>
                <p:tags r:id="rId30"/>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3CC9EAE8-6611-2323-CD2D-94A80506FB03}"/>
                </a:ext>
              </a:extLst>
            </p:cNvPr>
            <p:cNvCxnSpPr/>
            <p:nvPr>
              <p:custDataLst>
                <p:tags r:id="rId31"/>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5" name="文本框 34" title="">
            <a:extLst>
              <a:ext uri="{FF2B5EF4-FFF2-40B4-BE49-F238E27FC236}">
                <a16:creationId xmlns:a16="http://schemas.microsoft.com/office/drawing/2014/main" id="{1E55E069-6535-77CE-28BE-6E25DACB8DD4}"/>
              </a:ext>
            </a:extLst>
          </p:cNvPr>
          <p:cNvSpPr txBox="1"/>
          <p:nvPr>
            <p:custDataLst>
              <p:tags r:id="rId32"/>
            </p:custDataLst>
          </p:nvPr>
        </p:nvSpPr>
        <p:spPr>
          <a:xfrm>
            <a:off x="5886913" y="1252914"/>
            <a:ext cx="2524124"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分裂中孕育统一</a:t>
            </a:r>
          </a:p>
        </p:txBody>
      </p:sp>
      <p:sp>
        <p:nvSpPr>
          <p:cNvPr id="37" name="箭头: 下 36" title="">
            <a:extLst>
              <a:ext uri="{FF2B5EF4-FFF2-40B4-BE49-F238E27FC236}">
                <a16:creationId xmlns:a16="http://schemas.microsoft.com/office/drawing/2014/main" id="{82C4310A-7B6D-E01A-36D9-0E5A14D7538E}"/>
              </a:ext>
            </a:extLst>
          </p:cNvPr>
          <p:cNvSpPr/>
          <p:nvPr>
            <p:custDataLst>
              <p:tags r:id="rId33"/>
            </p:custDataLst>
          </p:nvPr>
        </p:nvSpPr>
        <p:spPr>
          <a:xfrm>
            <a:off x="3207058" y="1800727"/>
            <a:ext cx="380997" cy="691794"/>
          </a:xfrm>
          <a:prstGeom prst="downArrow">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title="">
            <a:extLst>
              <a:ext uri="{FF2B5EF4-FFF2-40B4-BE49-F238E27FC236}">
                <a16:creationId xmlns:a16="http://schemas.microsoft.com/office/drawing/2014/main" id="{41553CF2-7289-35CA-0A27-8F46F39EA405}"/>
              </a:ext>
            </a:extLst>
          </p:cNvPr>
          <p:cNvSpPr txBox="1"/>
          <p:nvPr>
            <p:custDataLst>
              <p:tags r:id="rId34"/>
            </p:custDataLst>
          </p:nvPr>
        </p:nvSpPr>
        <p:spPr>
          <a:xfrm>
            <a:off x="2943233" y="2687129"/>
            <a:ext cx="932862"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西晋</a:t>
            </a:r>
          </a:p>
        </p:txBody>
      </p:sp>
      <p:cxnSp>
        <p:nvCxnSpPr>
          <p:cNvPr id="40" name="直接连接符 39" title="">
            <a:extLst>
              <a:ext uri="{FF2B5EF4-FFF2-40B4-BE49-F238E27FC236}">
                <a16:creationId xmlns:a16="http://schemas.microsoft.com/office/drawing/2014/main" id="{ED9BBE14-D710-46D8-E3D5-E596E0397C82}"/>
              </a:ext>
            </a:extLst>
          </p:cNvPr>
          <p:cNvCxnSpPr/>
          <p:nvPr>
            <p:custDataLst>
              <p:tags r:id="rId35"/>
            </p:custDataLst>
          </p:nvPr>
        </p:nvCxnSpPr>
        <p:spPr>
          <a:xfrm>
            <a:off x="3908349" y="2941132"/>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2" name="文本框 41" title="">
            <a:extLst>
              <a:ext uri="{FF2B5EF4-FFF2-40B4-BE49-F238E27FC236}">
                <a16:creationId xmlns:a16="http://schemas.microsoft.com/office/drawing/2014/main" id="{6C19BF0D-1B63-D1D7-1F42-36060DA3DE93}"/>
              </a:ext>
            </a:extLst>
          </p:cNvPr>
          <p:cNvSpPr txBox="1"/>
          <p:nvPr>
            <p:custDataLst>
              <p:tags r:id="rId36"/>
            </p:custDataLst>
          </p:nvPr>
        </p:nvSpPr>
        <p:spPr>
          <a:xfrm>
            <a:off x="4430825" y="2672401"/>
            <a:ext cx="152319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短暂统一</a:t>
            </a:r>
          </a:p>
        </p:txBody>
      </p:sp>
      <p:sp>
        <p:nvSpPr>
          <p:cNvPr id="43" name="文本框 42" title="">
            <a:extLst>
              <a:ext uri="{FF2B5EF4-FFF2-40B4-BE49-F238E27FC236}">
                <a16:creationId xmlns:a16="http://schemas.microsoft.com/office/drawing/2014/main" id="{26113458-97DF-A26C-73A5-EF34435473A2}"/>
              </a:ext>
            </a:extLst>
          </p:cNvPr>
          <p:cNvSpPr txBox="1"/>
          <p:nvPr>
            <p:custDataLst>
              <p:tags r:id="rId37"/>
            </p:custDataLst>
          </p:nvPr>
        </p:nvSpPr>
        <p:spPr>
          <a:xfrm>
            <a:off x="2912316" y="3871712"/>
            <a:ext cx="1216910" cy="830997"/>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东晋、十六国</a:t>
            </a:r>
          </a:p>
        </p:txBody>
      </p:sp>
      <p:grpSp>
        <p:nvGrpSpPr>
          <p:cNvPr id="51" name="组合 50" title="">
            <a:extLst>
              <a:ext uri="{FF2B5EF4-FFF2-40B4-BE49-F238E27FC236}">
                <a16:creationId xmlns:a16="http://schemas.microsoft.com/office/drawing/2014/main" id="{6948D959-1D87-4E69-E69D-F0C9D621809D}"/>
              </a:ext>
            </a:extLst>
          </p:cNvPr>
          <p:cNvGrpSpPr/>
          <p:nvPr>
            <p:custDataLst>
              <p:tags r:id="rId38"/>
            </p:custDataLst>
          </p:nvPr>
        </p:nvGrpSpPr>
        <p:grpSpPr>
          <a:xfrm>
            <a:off x="4187281" y="3700387"/>
            <a:ext cx="620108" cy="1053960"/>
            <a:chOff x="4108635" y="3936057"/>
            <a:chExt cx="620108" cy="1053960"/>
          </a:xfrm>
        </p:grpSpPr>
        <p:cxnSp>
          <p:nvCxnSpPr>
            <p:cNvPr id="45" name="直接连接符 44">
              <a:extLst>
                <a:ext uri="{FF2B5EF4-FFF2-40B4-BE49-F238E27FC236}">
                  <a16:creationId xmlns:a16="http://schemas.microsoft.com/office/drawing/2014/main" id="{D8DD8380-150B-2046-655B-FEEF720FA97B}"/>
                </a:ext>
              </a:extLst>
            </p:cNvPr>
            <p:cNvCxnSpPr/>
            <p:nvPr>
              <p:custDataLst>
                <p:tags r:id="rId39"/>
              </p:custDataLst>
            </p:nvPr>
          </p:nvCxnSpPr>
          <p:spPr>
            <a:xfrm flipV="1">
              <a:off x="4408318" y="4966923"/>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46" name="组合 45">
              <a:extLst>
                <a:ext uri="{FF2B5EF4-FFF2-40B4-BE49-F238E27FC236}">
                  <a16:creationId xmlns:a16="http://schemas.microsoft.com/office/drawing/2014/main" id="{FF6EA80C-A50C-168D-B46F-B8315C889010}"/>
                </a:ext>
              </a:extLst>
            </p:cNvPr>
            <p:cNvGrpSpPr/>
            <p:nvPr>
              <p:custDataLst>
                <p:tags r:id="rId40"/>
              </p:custDataLst>
            </p:nvPr>
          </p:nvGrpSpPr>
          <p:grpSpPr>
            <a:xfrm>
              <a:off x="4108635" y="3936057"/>
              <a:ext cx="612230" cy="1053960"/>
              <a:chOff x="4211888" y="884688"/>
              <a:chExt cx="612230" cy="1053960"/>
            </a:xfrm>
          </p:grpSpPr>
          <p:cxnSp>
            <p:nvCxnSpPr>
              <p:cNvPr id="47" name="直接连接符 46">
                <a:extLst>
                  <a:ext uri="{FF2B5EF4-FFF2-40B4-BE49-F238E27FC236}">
                    <a16:creationId xmlns:a16="http://schemas.microsoft.com/office/drawing/2014/main" id="{39453CF3-0055-7A0C-F36E-491A6F9C46A2}"/>
                  </a:ext>
                </a:extLst>
              </p:cNvPr>
              <p:cNvCxnSpPr/>
              <p:nvPr>
                <p:custDataLst>
                  <p:tags r:id="rId41"/>
                </p:custDataLst>
              </p:nvPr>
            </p:nvCxnSpPr>
            <p:spPr>
              <a:xfrm>
                <a:off x="4211888" y="1537736"/>
                <a:ext cx="29968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D73D09C0-951E-443A-8CA4-47853F983FE1}"/>
                  </a:ext>
                </a:extLst>
              </p:cNvPr>
              <p:cNvCxnSpPr/>
              <p:nvPr>
                <p:custDataLst>
                  <p:tags r:id="rId42"/>
                </p:custDataLst>
              </p:nvPr>
            </p:nvCxnSpPr>
            <p:spPr>
              <a:xfrm>
                <a:off x="4512904"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9" name="直接连接符 48">
                <a:extLst>
                  <a:ext uri="{FF2B5EF4-FFF2-40B4-BE49-F238E27FC236}">
                    <a16:creationId xmlns:a16="http://schemas.microsoft.com/office/drawing/2014/main" id="{6942FB56-609C-883E-66B6-872D305E65EE}"/>
                  </a:ext>
                </a:extLst>
              </p:cNvPr>
              <p:cNvCxnSpPr/>
              <p:nvPr>
                <p:custDataLst>
                  <p:tags r:id="rId43"/>
                </p:custDataLst>
              </p:nvPr>
            </p:nvCxnSpPr>
            <p:spPr>
              <a:xfrm flipH="1">
                <a:off x="4512904" y="884688"/>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52" name="文本框 51" title="">
            <a:extLst>
              <a:ext uri="{FF2B5EF4-FFF2-40B4-BE49-F238E27FC236}">
                <a16:creationId xmlns:a16="http://schemas.microsoft.com/office/drawing/2014/main" id="{2DC04FD2-5220-5215-03DE-52E7EBE22FAD}"/>
              </a:ext>
            </a:extLst>
          </p:cNvPr>
          <p:cNvSpPr txBox="1"/>
          <p:nvPr>
            <p:custDataLst>
              <p:tags r:id="rId44"/>
            </p:custDataLst>
          </p:nvPr>
        </p:nvSpPr>
        <p:spPr>
          <a:xfrm>
            <a:off x="4817897" y="3495529"/>
            <a:ext cx="932862"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东晋</a:t>
            </a:r>
          </a:p>
        </p:txBody>
      </p:sp>
      <p:cxnSp>
        <p:nvCxnSpPr>
          <p:cNvPr id="53" name="直接连接符 52" title="">
            <a:extLst>
              <a:ext uri="{FF2B5EF4-FFF2-40B4-BE49-F238E27FC236}">
                <a16:creationId xmlns:a16="http://schemas.microsoft.com/office/drawing/2014/main" id="{BA7F8886-1A2E-A127-67C5-BDC52159F28E}"/>
              </a:ext>
            </a:extLst>
          </p:cNvPr>
          <p:cNvCxnSpPr/>
          <p:nvPr>
            <p:custDataLst>
              <p:tags r:id="rId45"/>
            </p:custDataLst>
          </p:nvPr>
        </p:nvCxnSpPr>
        <p:spPr>
          <a:xfrm>
            <a:off x="5824047" y="3761856"/>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4" name="文本框 53" title="">
            <a:extLst>
              <a:ext uri="{FF2B5EF4-FFF2-40B4-BE49-F238E27FC236}">
                <a16:creationId xmlns:a16="http://schemas.microsoft.com/office/drawing/2014/main" id="{E75C1F46-FF38-61C6-763E-F891E95ECB7C}"/>
              </a:ext>
            </a:extLst>
          </p:cNvPr>
          <p:cNvSpPr txBox="1"/>
          <p:nvPr>
            <p:custDataLst>
              <p:tags r:id="rId46"/>
            </p:custDataLst>
          </p:nvPr>
        </p:nvSpPr>
        <p:spPr>
          <a:xfrm>
            <a:off x="6342053" y="3535862"/>
            <a:ext cx="152319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士族专权</a:t>
            </a:r>
          </a:p>
        </p:txBody>
      </p:sp>
      <p:sp>
        <p:nvSpPr>
          <p:cNvPr id="55" name="文本框 54" title="">
            <a:extLst>
              <a:ext uri="{FF2B5EF4-FFF2-40B4-BE49-F238E27FC236}">
                <a16:creationId xmlns:a16="http://schemas.microsoft.com/office/drawing/2014/main" id="{C4991BE9-0841-E420-D627-252F420D209E}"/>
              </a:ext>
            </a:extLst>
          </p:cNvPr>
          <p:cNvSpPr txBox="1"/>
          <p:nvPr>
            <p:custDataLst>
              <p:tags r:id="rId47"/>
            </p:custDataLst>
          </p:nvPr>
        </p:nvSpPr>
        <p:spPr>
          <a:xfrm>
            <a:off x="4823532" y="4378143"/>
            <a:ext cx="1153008"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十六国</a:t>
            </a:r>
          </a:p>
        </p:txBody>
      </p:sp>
      <p:cxnSp>
        <p:nvCxnSpPr>
          <p:cNvPr id="56" name="直接连接符 55" title="">
            <a:extLst>
              <a:ext uri="{FF2B5EF4-FFF2-40B4-BE49-F238E27FC236}">
                <a16:creationId xmlns:a16="http://schemas.microsoft.com/office/drawing/2014/main" id="{01B0D144-605A-C515-98F7-6CDC449E0529}"/>
              </a:ext>
            </a:extLst>
          </p:cNvPr>
          <p:cNvCxnSpPr/>
          <p:nvPr>
            <p:custDataLst>
              <p:tags r:id="rId48"/>
            </p:custDataLst>
          </p:nvPr>
        </p:nvCxnSpPr>
        <p:spPr>
          <a:xfrm>
            <a:off x="5976540" y="4663370"/>
            <a:ext cx="3463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7" name="文本框 56" title="">
            <a:extLst>
              <a:ext uri="{FF2B5EF4-FFF2-40B4-BE49-F238E27FC236}">
                <a16:creationId xmlns:a16="http://schemas.microsoft.com/office/drawing/2014/main" id="{A7BDABE9-D1BD-E671-3435-8B158FC4CAC6}"/>
              </a:ext>
            </a:extLst>
          </p:cNvPr>
          <p:cNvSpPr txBox="1"/>
          <p:nvPr>
            <p:custDataLst>
              <p:tags r:id="rId49"/>
            </p:custDataLst>
          </p:nvPr>
        </p:nvSpPr>
        <p:spPr>
          <a:xfrm>
            <a:off x="6443841" y="4378144"/>
            <a:ext cx="4237067"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前秦一度统一北方，淝水之战</a:t>
            </a:r>
          </a:p>
        </p:txBody>
      </p:sp>
      <p:sp>
        <p:nvSpPr>
          <p:cNvPr id="58" name="文本框 57" title="">
            <a:extLst>
              <a:ext uri="{FF2B5EF4-FFF2-40B4-BE49-F238E27FC236}">
                <a16:creationId xmlns:a16="http://schemas.microsoft.com/office/drawing/2014/main" id="{D9660189-05BD-1975-EBEE-C2361DEB6B5F}"/>
              </a:ext>
            </a:extLst>
          </p:cNvPr>
          <p:cNvSpPr txBox="1"/>
          <p:nvPr>
            <p:custDataLst>
              <p:tags r:id="rId50"/>
            </p:custDataLst>
          </p:nvPr>
        </p:nvSpPr>
        <p:spPr>
          <a:xfrm>
            <a:off x="2952722" y="5614557"/>
            <a:ext cx="1083678" cy="830997"/>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南朝、北朝</a:t>
            </a:r>
          </a:p>
        </p:txBody>
      </p:sp>
      <p:grpSp>
        <p:nvGrpSpPr>
          <p:cNvPr id="59" name="组合 58" title="">
            <a:extLst>
              <a:ext uri="{FF2B5EF4-FFF2-40B4-BE49-F238E27FC236}">
                <a16:creationId xmlns:a16="http://schemas.microsoft.com/office/drawing/2014/main" id="{C9C69A80-47F8-DD79-C079-FCE1BA3868E7}"/>
              </a:ext>
            </a:extLst>
          </p:cNvPr>
          <p:cNvGrpSpPr/>
          <p:nvPr>
            <p:custDataLst>
              <p:tags r:id="rId51"/>
            </p:custDataLst>
          </p:nvPr>
        </p:nvGrpSpPr>
        <p:grpSpPr>
          <a:xfrm>
            <a:off x="4071337" y="5365213"/>
            <a:ext cx="620108" cy="1053960"/>
            <a:chOff x="4108635" y="3936057"/>
            <a:chExt cx="620108" cy="1053960"/>
          </a:xfrm>
        </p:grpSpPr>
        <p:cxnSp>
          <p:nvCxnSpPr>
            <p:cNvPr id="60" name="直接连接符 59">
              <a:extLst>
                <a:ext uri="{FF2B5EF4-FFF2-40B4-BE49-F238E27FC236}">
                  <a16:creationId xmlns:a16="http://schemas.microsoft.com/office/drawing/2014/main" id="{8E54C879-4E38-8DD6-16DE-D7C6558EEA54}"/>
                </a:ext>
              </a:extLst>
            </p:cNvPr>
            <p:cNvCxnSpPr/>
            <p:nvPr>
              <p:custDataLst>
                <p:tags r:id="rId52"/>
              </p:custDataLst>
            </p:nvPr>
          </p:nvCxnSpPr>
          <p:spPr>
            <a:xfrm flipV="1">
              <a:off x="4408318" y="4966923"/>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61" name="组合 60">
              <a:extLst>
                <a:ext uri="{FF2B5EF4-FFF2-40B4-BE49-F238E27FC236}">
                  <a16:creationId xmlns:a16="http://schemas.microsoft.com/office/drawing/2014/main" id="{BAF66657-A56F-7D54-D3D8-71B614786C64}"/>
                </a:ext>
              </a:extLst>
            </p:cNvPr>
            <p:cNvGrpSpPr/>
            <p:nvPr>
              <p:custDataLst>
                <p:tags r:id="rId53"/>
              </p:custDataLst>
            </p:nvPr>
          </p:nvGrpSpPr>
          <p:grpSpPr>
            <a:xfrm>
              <a:off x="4108635" y="3936057"/>
              <a:ext cx="612230" cy="1053960"/>
              <a:chOff x="4211888" y="884688"/>
              <a:chExt cx="612230" cy="1053960"/>
            </a:xfrm>
          </p:grpSpPr>
          <p:cxnSp>
            <p:nvCxnSpPr>
              <p:cNvPr id="62" name="直接连接符 61">
                <a:extLst>
                  <a:ext uri="{FF2B5EF4-FFF2-40B4-BE49-F238E27FC236}">
                    <a16:creationId xmlns:a16="http://schemas.microsoft.com/office/drawing/2014/main" id="{B7D026E4-7A35-BEFC-1054-6CE3ECA224B5}"/>
                  </a:ext>
                </a:extLst>
              </p:cNvPr>
              <p:cNvCxnSpPr/>
              <p:nvPr>
                <p:custDataLst>
                  <p:tags r:id="rId54"/>
                </p:custDataLst>
              </p:nvPr>
            </p:nvCxnSpPr>
            <p:spPr>
              <a:xfrm>
                <a:off x="4211888" y="1537736"/>
                <a:ext cx="29968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a16="http://schemas.microsoft.com/office/drawing/2014/main" id="{E9545C44-B06D-3E6F-B276-8BBBBF5B4B71}"/>
                  </a:ext>
                </a:extLst>
              </p:cNvPr>
              <p:cNvCxnSpPr/>
              <p:nvPr>
                <p:custDataLst>
                  <p:tags r:id="rId55"/>
                </p:custDataLst>
              </p:nvPr>
            </p:nvCxnSpPr>
            <p:spPr>
              <a:xfrm>
                <a:off x="4512904"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id="{AA56B298-1281-C250-F19B-D4D545902052}"/>
                  </a:ext>
                </a:extLst>
              </p:cNvPr>
              <p:cNvCxnSpPr/>
              <p:nvPr>
                <p:custDataLst>
                  <p:tags r:id="rId56"/>
                </p:custDataLst>
              </p:nvPr>
            </p:nvCxnSpPr>
            <p:spPr>
              <a:xfrm flipH="1">
                <a:off x="4512904" y="884688"/>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65" name="文本框 64" title="">
            <a:extLst>
              <a:ext uri="{FF2B5EF4-FFF2-40B4-BE49-F238E27FC236}">
                <a16:creationId xmlns:a16="http://schemas.microsoft.com/office/drawing/2014/main" id="{15EEC78A-9CA8-88D2-0370-462CDFCFB564}"/>
              </a:ext>
            </a:extLst>
          </p:cNvPr>
          <p:cNvSpPr txBox="1"/>
          <p:nvPr>
            <p:custDataLst>
              <p:tags r:id="rId57"/>
            </p:custDataLst>
          </p:nvPr>
        </p:nvSpPr>
        <p:spPr>
          <a:xfrm>
            <a:off x="4807388" y="5199437"/>
            <a:ext cx="932862"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南朝</a:t>
            </a:r>
          </a:p>
        </p:txBody>
      </p:sp>
      <p:sp>
        <p:nvSpPr>
          <p:cNvPr id="66" name="文本框 65" title="">
            <a:extLst>
              <a:ext uri="{FF2B5EF4-FFF2-40B4-BE49-F238E27FC236}">
                <a16:creationId xmlns:a16="http://schemas.microsoft.com/office/drawing/2014/main" id="{56B8F217-42D6-ABBB-784B-688B5428122B}"/>
              </a:ext>
            </a:extLst>
          </p:cNvPr>
          <p:cNvSpPr txBox="1"/>
          <p:nvPr>
            <p:custDataLst>
              <p:tags r:id="rId58"/>
            </p:custDataLst>
          </p:nvPr>
        </p:nvSpPr>
        <p:spPr>
          <a:xfrm>
            <a:off x="4865737" y="6082063"/>
            <a:ext cx="926306"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北朝</a:t>
            </a:r>
          </a:p>
        </p:txBody>
      </p:sp>
      <p:sp>
        <p:nvSpPr>
          <p:cNvPr id="71" name="箭头: 下 70" title="">
            <a:extLst>
              <a:ext uri="{FF2B5EF4-FFF2-40B4-BE49-F238E27FC236}">
                <a16:creationId xmlns:a16="http://schemas.microsoft.com/office/drawing/2014/main" id="{901A40EC-4E45-0FA8-2252-0F209C669A79}"/>
              </a:ext>
            </a:extLst>
          </p:cNvPr>
          <p:cNvSpPr/>
          <p:nvPr>
            <p:custDataLst>
              <p:tags r:id="rId59"/>
            </p:custDataLst>
          </p:nvPr>
        </p:nvSpPr>
        <p:spPr>
          <a:xfrm>
            <a:off x="3231393" y="3234578"/>
            <a:ext cx="371249" cy="587831"/>
          </a:xfrm>
          <a:prstGeom prst="downArrow">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箭头: 下 71" title="">
            <a:extLst>
              <a:ext uri="{FF2B5EF4-FFF2-40B4-BE49-F238E27FC236}">
                <a16:creationId xmlns:a16="http://schemas.microsoft.com/office/drawing/2014/main" id="{46383E67-8A26-C01B-45A4-0190F4ECB86D}"/>
              </a:ext>
            </a:extLst>
          </p:cNvPr>
          <p:cNvSpPr/>
          <p:nvPr>
            <p:custDataLst>
              <p:tags r:id="rId60"/>
            </p:custDataLst>
          </p:nvPr>
        </p:nvSpPr>
        <p:spPr>
          <a:xfrm>
            <a:off x="3268454" y="4929854"/>
            <a:ext cx="381000" cy="567086"/>
          </a:xfrm>
          <a:prstGeom prst="downArrow">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3" name="直接连接符 72" title="">
            <a:extLst>
              <a:ext uri="{FF2B5EF4-FFF2-40B4-BE49-F238E27FC236}">
                <a16:creationId xmlns:a16="http://schemas.microsoft.com/office/drawing/2014/main" id="{D5E3AEB9-CDDE-CD89-A9A7-3EE780E789D0}"/>
              </a:ext>
            </a:extLst>
          </p:cNvPr>
          <p:cNvCxnSpPr/>
          <p:nvPr>
            <p:custDataLst>
              <p:tags r:id="rId61"/>
            </p:custDataLst>
          </p:nvPr>
        </p:nvCxnSpPr>
        <p:spPr>
          <a:xfrm>
            <a:off x="5775187" y="5403217"/>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4" name="文本框 73" title="">
            <a:extLst>
              <a:ext uri="{FF2B5EF4-FFF2-40B4-BE49-F238E27FC236}">
                <a16:creationId xmlns:a16="http://schemas.microsoft.com/office/drawing/2014/main" id="{F64E9029-75F2-2B67-0779-05E116D87E64}"/>
              </a:ext>
            </a:extLst>
          </p:cNvPr>
          <p:cNvSpPr txBox="1"/>
          <p:nvPr>
            <p:custDataLst>
              <p:tags r:id="rId62"/>
            </p:custDataLst>
          </p:nvPr>
        </p:nvSpPr>
        <p:spPr>
          <a:xfrm>
            <a:off x="6307107" y="5151303"/>
            <a:ext cx="4132292"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宋、齐、梁、陈；江南开发</a:t>
            </a:r>
          </a:p>
        </p:txBody>
      </p:sp>
      <p:cxnSp>
        <p:nvCxnSpPr>
          <p:cNvPr id="75" name="直接连接符 74" title="">
            <a:extLst>
              <a:ext uri="{FF2B5EF4-FFF2-40B4-BE49-F238E27FC236}">
                <a16:creationId xmlns:a16="http://schemas.microsoft.com/office/drawing/2014/main" id="{8158C3DF-375E-C079-7397-2B73FE6F6769}"/>
              </a:ext>
            </a:extLst>
          </p:cNvPr>
          <p:cNvCxnSpPr/>
          <p:nvPr>
            <p:custDataLst>
              <p:tags r:id="rId63"/>
            </p:custDataLst>
          </p:nvPr>
        </p:nvCxnSpPr>
        <p:spPr>
          <a:xfrm>
            <a:off x="5839806" y="6312895"/>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6" name="文本框 75" title="">
            <a:extLst>
              <a:ext uri="{FF2B5EF4-FFF2-40B4-BE49-F238E27FC236}">
                <a16:creationId xmlns:a16="http://schemas.microsoft.com/office/drawing/2014/main" id="{40FDE957-DC1E-BFAC-C1B8-74CDC240B96A}"/>
              </a:ext>
            </a:extLst>
          </p:cNvPr>
          <p:cNvSpPr txBox="1"/>
          <p:nvPr>
            <p:custDataLst>
              <p:tags r:id="rId64"/>
            </p:custDataLst>
          </p:nvPr>
        </p:nvSpPr>
        <p:spPr>
          <a:xfrm>
            <a:off x="6370630" y="5716181"/>
            <a:ext cx="2989225" cy="830997"/>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北魏：统一黄河流域、孝文帝改革</a:t>
            </a:r>
          </a:p>
        </p:txBody>
      </p:sp>
      <p:grpSp>
        <p:nvGrpSpPr>
          <p:cNvPr id="77" name="组合 76" title="">
            <a:extLst>
              <a:ext uri="{FF2B5EF4-FFF2-40B4-BE49-F238E27FC236}">
                <a16:creationId xmlns:a16="http://schemas.microsoft.com/office/drawing/2014/main" id="{5A5EB702-72F0-CCDD-461A-457610F309F6}"/>
              </a:ext>
            </a:extLst>
          </p:cNvPr>
          <p:cNvGrpSpPr/>
          <p:nvPr>
            <p:custDataLst>
              <p:tags r:id="rId65"/>
            </p:custDataLst>
          </p:nvPr>
        </p:nvGrpSpPr>
        <p:grpSpPr>
          <a:xfrm>
            <a:off x="9412600" y="5714001"/>
            <a:ext cx="525842" cy="769779"/>
            <a:chOff x="4108635" y="3936057"/>
            <a:chExt cx="620108" cy="1053960"/>
          </a:xfrm>
        </p:grpSpPr>
        <p:cxnSp>
          <p:nvCxnSpPr>
            <p:cNvPr id="78" name="直接连接符 77">
              <a:extLst>
                <a:ext uri="{FF2B5EF4-FFF2-40B4-BE49-F238E27FC236}">
                  <a16:creationId xmlns:a16="http://schemas.microsoft.com/office/drawing/2014/main" id="{779C25CC-9B82-8A23-72C9-39CC3EAAA71F}"/>
                </a:ext>
              </a:extLst>
            </p:cNvPr>
            <p:cNvCxnSpPr/>
            <p:nvPr>
              <p:custDataLst>
                <p:tags r:id="rId66"/>
              </p:custDataLst>
            </p:nvPr>
          </p:nvCxnSpPr>
          <p:spPr>
            <a:xfrm flipV="1">
              <a:off x="4408318" y="4966923"/>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79" name="组合 78">
              <a:extLst>
                <a:ext uri="{FF2B5EF4-FFF2-40B4-BE49-F238E27FC236}">
                  <a16:creationId xmlns:a16="http://schemas.microsoft.com/office/drawing/2014/main" id="{46E26FA9-D353-DA81-65E6-2F8FCD0ADFB1}"/>
                </a:ext>
              </a:extLst>
            </p:cNvPr>
            <p:cNvGrpSpPr/>
            <p:nvPr>
              <p:custDataLst>
                <p:tags r:id="rId67"/>
              </p:custDataLst>
            </p:nvPr>
          </p:nvGrpSpPr>
          <p:grpSpPr>
            <a:xfrm>
              <a:off x="4108635" y="3936057"/>
              <a:ext cx="612230" cy="1053960"/>
              <a:chOff x="4211888" y="884688"/>
              <a:chExt cx="612230" cy="1053960"/>
            </a:xfrm>
          </p:grpSpPr>
          <p:cxnSp>
            <p:nvCxnSpPr>
              <p:cNvPr id="80" name="直接连接符 79">
                <a:extLst>
                  <a:ext uri="{FF2B5EF4-FFF2-40B4-BE49-F238E27FC236}">
                    <a16:creationId xmlns:a16="http://schemas.microsoft.com/office/drawing/2014/main" id="{B69EE024-43F6-30FF-9AA3-82CED0FFA74A}"/>
                  </a:ext>
                </a:extLst>
              </p:cNvPr>
              <p:cNvCxnSpPr/>
              <p:nvPr>
                <p:custDataLst>
                  <p:tags r:id="rId68"/>
                </p:custDataLst>
              </p:nvPr>
            </p:nvCxnSpPr>
            <p:spPr>
              <a:xfrm>
                <a:off x="4211888" y="1537736"/>
                <a:ext cx="29968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1" name="直接连接符 80">
                <a:extLst>
                  <a:ext uri="{FF2B5EF4-FFF2-40B4-BE49-F238E27FC236}">
                    <a16:creationId xmlns:a16="http://schemas.microsoft.com/office/drawing/2014/main" id="{9D65887C-CB40-F7A3-B693-35A23014EDD1}"/>
                  </a:ext>
                </a:extLst>
              </p:cNvPr>
              <p:cNvCxnSpPr/>
              <p:nvPr>
                <p:custDataLst>
                  <p:tags r:id="rId69"/>
                </p:custDataLst>
              </p:nvPr>
            </p:nvCxnSpPr>
            <p:spPr>
              <a:xfrm>
                <a:off x="4512904"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2" name="直接连接符 81">
                <a:extLst>
                  <a:ext uri="{FF2B5EF4-FFF2-40B4-BE49-F238E27FC236}">
                    <a16:creationId xmlns:a16="http://schemas.microsoft.com/office/drawing/2014/main" id="{BCE542B3-1CA9-61D5-E966-4B86D59379DD}"/>
                  </a:ext>
                </a:extLst>
              </p:cNvPr>
              <p:cNvCxnSpPr/>
              <p:nvPr>
                <p:custDataLst>
                  <p:tags r:id="rId70"/>
                </p:custDataLst>
              </p:nvPr>
            </p:nvCxnSpPr>
            <p:spPr>
              <a:xfrm flipH="1">
                <a:off x="4512904" y="884688"/>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86" name="文本框 85" title="">
            <a:extLst>
              <a:ext uri="{FF2B5EF4-FFF2-40B4-BE49-F238E27FC236}">
                <a16:creationId xmlns:a16="http://schemas.microsoft.com/office/drawing/2014/main" id="{7331132A-C675-40F9-9CCA-AEE60FD7B59D}"/>
              </a:ext>
            </a:extLst>
          </p:cNvPr>
          <p:cNvSpPr txBox="1"/>
          <p:nvPr>
            <p:custDataLst>
              <p:tags r:id="rId71"/>
            </p:custDataLst>
          </p:nvPr>
        </p:nvSpPr>
        <p:spPr>
          <a:xfrm>
            <a:off x="9906249" y="5486492"/>
            <a:ext cx="932862"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东魏</a:t>
            </a:r>
          </a:p>
        </p:txBody>
      </p:sp>
      <p:cxnSp>
        <p:nvCxnSpPr>
          <p:cNvPr id="87" name="直接连接符 86" title="">
            <a:extLst>
              <a:ext uri="{FF2B5EF4-FFF2-40B4-BE49-F238E27FC236}">
                <a16:creationId xmlns:a16="http://schemas.microsoft.com/office/drawing/2014/main" id="{173C2ECF-CC2C-0228-A04E-BBE52941F392}"/>
              </a:ext>
            </a:extLst>
          </p:cNvPr>
          <p:cNvCxnSpPr/>
          <p:nvPr>
            <p:custDataLst>
              <p:tags r:id="rId72"/>
            </p:custDataLst>
          </p:nvPr>
        </p:nvCxnSpPr>
        <p:spPr>
          <a:xfrm>
            <a:off x="10844481" y="5714001"/>
            <a:ext cx="31881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8" name="文本框 87" title="">
            <a:extLst>
              <a:ext uri="{FF2B5EF4-FFF2-40B4-BE49-F238E27FC236}">
                <a16:creationId xmlns:a16="http://schemas.microsoft.com/office/drawing/2014/main" id="{CD3F465A-25FF-4D10-F44A-56D2B8B4522A}"/>
              </a:ext>
            </a:extLst>
          </p:cNvPr>
          <p:cNvSpPr txBox="1"/>
          <p:nvPr>
            <p:custDataLst>
              <p:tags r:id="rId73"/>
            </p:custDataLst>
          </p:nvPr>
        </p:nvSpPr>
        <p:spPr>
          <a:xfrm>
            <a:off x="11163300" y="5511022"/>
            <a:ext cx="85908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北齐</a:t>
            </a:r>
          </a:p>
        </p:txBody>
      </p:sp>
      <p:sp>
        <p:nvSpPr>
          <p:cNvPr id="90" name="文本框 89" title="">
            <a:extLst>
              <a:ext uri="{FF2B5EF4-FFF2-40B4-BE49-F238E27FC236}">
                <a16:creationId xmlns:a16="http://schemas.microsoft.com/office/drawing/2014/main" id="{545AB63E-D981-331D-C79E-9A49EFCA5202}"/>
              </a:ext>
            </a:extLst>
          </p:cNvPr>
          <p:cNvSpPr txBox="1"/>
          <p:nvPr>
            <p:custDataLst>
              <p:tags r:id="rId74"/>
            </p:custDataLst>
          </p:nvPr>
        </p:nvSpPr>
        <p:spPr>
          <a:xfrm>
            <a:off x="9969604" y="6297385"/>
            <a:ext cx="939465"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西魏</a:t>
            </a:r>
          </a:p>
        </p:txBody>
      </p:sp>
      <p:cxnSp>
        <p:nvCxnSpPr>
          <p:cNvPr id="91" name="直接连接符 90" title="">
            <a:extLst>
              <a:ext uri="{FF2B5EF4-FFF2-40B4-BE49-F238E27FC236}">
                <a16:creationId xmlns:a16="http://schemas.microsoft.com/office/drawing/2014/main" id="{A40C835D-8820-7A55-520F-549BF02ADC3A}"/>
              </a:ext>
            </a:extLst>
          </p:cNvPr>
          <p:cNvCxnSpPr/>
          <p:nvPr>
            <p:custDataLst>
              <p:tags r:id="rId75"/>
            </p:custDataLst>
          </p:nvPr>
        </p:nvCxnSpPr>
        <p:spPr>
          <a:xfrm>
            <a:off x="10919810" y="6529735"/>
            <a:ext cx="31881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2" name="文本框 91" title="">
            <a:extLst>
              <a:ext uri="{FF2B5EF4-FFF2-40B4-BE49-F238E27FC236}">
                <a16:creationId xmlns:a16="http://schemas.microsoft.com/office/drawing/2014/main" id="{9308988D-F1F1-4269-B339-EC669609A280}"/>
              </a:ext>
            </a:extLst>
          </p:cNvPr>
          <p:cNvSpPr txBox="1"/>
          <p:nvPr>
            <p:custDataLst>
              <p:tags r:id="rId76"/>
            </p:custDataLst>
          </p:nvPr>
        </p:nvSpPr>
        <p:spPr>
          <a:xfrm>
            <a:off x="11249369" y="6312895"/>
            <a:ext cx="85908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北周</a:t>
            </a:r>
          </a:p>
        </p:txBody>
      </p:sp>
      <p:cxnSp>
        <p:nvCxnSpPr>
          <p:cNvPr id="94" name="直接箭头连接符 93" title="">
            <a:extLst>
              <a:ext uri="{FF2B5EF4-FFF2-40B4-BE49-F238E27FC236}">
                <a16:creationId xmlns:a16="http://schemas.microsoft.com/office/drawing/2014/main" id="{915E4FA7-EAC2-A5E3-3FBE-46586647EF6F}"/>
              </a:ext>
            </a:extLst>
          </p:cNvPr>
          <p:cNvCxnSpPr/>
          <p:nvPr>
            <p:custDataLst>
              <p:tags r:id="rId77"/>
            </p:custDataLst>
          </p:nvPr>
        </p:nvCxnSpPr>
        <p:spPr>
          <a:xfrm flipH="1" flipV="1">
            <a:off x="11586560" y="5960470"/>
            <a:ext cx="0" cy="35242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文本框 7" title="">
            <a:extLst>
              <a:ext uri="{FF2B5EF4-FFF2-40B4-BE49-F238E27FC236}">
                <a16:creationId xmlns:a16="http://schemas.microsoft.com/office/drawing/2014/main" id="{B36ACADE-3EE1-1D99-D647-80CF0B6A32EA}"/>
              </a:ext>
            </a:extLst>
          </p:cNvPr>
          <p:cNvSpPr txBox="1"/>
          <p:nvPr>
            <p:custDataLst>
              <p:tags r:id="rId78"/>
            </p:custDataLst>
          </p:nvPr>
        </p:nvSpPr>
        <p:spPr>
          <a:xfrm>
            <a:off x="0" y="503574"/>
            <a:ext cx="2487930" cy="707886"/>
          </a:xfrm>
          <a:prstGeom prst="rect">
            <a:avLst/>
          </a:prstGeom>
          <a:noFill/>
        </p:spPr>
        <p:txBody>
          <a:bodyPr wrap="square" rtlCol="0">
            <a:spAutoFit/>
            <a:scene3d>
              <a:camera prst="isometricOffAxis1Right"/>
              <a:lightRig rig="threePt" dir="t"/>
            </a:scene3d>
          </a:bodyPr>
          <a:lstStyle/>
          <a:p>
            <a:r>
              <a:rPr lang="zh-CN" altLang="en-US" sz="4000" b="1">
                <a:solidFill>
                  <a:srgbClr val="FFC000"/>
                </a:solidFill>
                <a:effectLst>
                  <a:glow rad="101600">
                    <a:schemeClr val="accent4">
                      <a:satMod val="175000"/>
                      <a:alpha val="40000"/>
                    </a:schemeClr>
                  </a:glow>
                  <a:outerShdw blurRad="38100" dist="38100" dir="2700000" algn="tl">
                    <a:srgbClr val="000000">
                      <a:alpha val="43137"/>
                    </a:srgbClr>
                  </a:outerShdw>
                  <a:reflection blurRad="6350" stA="55000" endA="50" endPos="85000" dist="60007" dir="5400000" sy="-100000" algn="bl" rotWithShape="0"/>
                </a:effectLst>
                <a:latin typeface="楷体" panose="02010609060101010101" charset="-122"/>
                <a:ea typeface="楷体" panose="02010609060101010101" charset="-122"/>
                <a:sym typeface="+mn-ea"/>
              </a:rPr>
              <a:t>串线织网</a:t>
            </a:r>
          </a:p>
        </p:txBody>
      </p:sp>
    </p:spTree>
    <p:extLst>
      <p:ext uri="{BB962C8B-B14F-4D97-AF65-F5344CB8AC3E}">
        <p14:creationId xmlns:p14="http://schemas.microsoft.com/office/powerpoint/2010/main" val="37067183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22" presetClass="entr" presetSubtype="8" fill="hold"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left)">
                                      <p:cBhvr>
                                        <p:cTn id="10" dur="500"/>
                                        <p:tgtEl>
                                          <p:spTgt spid="26"/>
                                        </p:tgtEl>
                                      </p:cBhvr>
                                    </p:animEffect>
                                  </p:childTnLst>
                                </p:cTn>
                              </p:par>
                            </p:childTnLst>
                          </p:cTn>
                        </p:par>
                      </p:childTnLst>
                    </p:cTn>
                  </p:par>
                  <p:par>
                    <p:cTn id="11" fill="hold" nodeType="clickPar">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500"/>
                                        <p:tgtEl>
                                          <p:spTgt spid="28"/>
                                        </p:tgtEl>
                                      </p:cBhvr>
                                    </p:animEffect>
                                  </p:childTnLst>
                                </p:cTn>
                              </p:par>
                              <p:par>
                                <p:cTn id="22" presetID="22" presetClass="entr" presetSubtype="8" fill="hold"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left)">
                                      <p:cBhvr>
                                        <p:cTn id="24" dur="500"/>
                                        <p:tgtEl>
                                          <p:spTgt spid="36"/>
                                        </p:tgtEl>
                                      </p:cBhvr>
                                    </p:animEffect>
                                  </p:childTnLst>
                                </p:cTn>
                              </p:par>
                            </p:childTnLst>
                          </p:cTn>
                        </p:par>
                      </p:childTnLst>
                    </p:cTn>
                  </p:par>
                  <p:par>
                    <p:cTn id="25" fill="hold" nodeType="clickPar">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left)">
                                      <p:cBhvr>
                                        <p:cTn id="32" dur="500"/>
                                        <p:tgtEl>
                                          <p:spTgt spid="37"/>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left)">
                                      <p:cBhvr>
                                        <p:cTn id="37" dur="500"/>
                                        <p:tgtEl>
                                          <p:spTgt spid="38"/>
                                        </p:tgtEl>
                                      </p:cBhvr>
                                    </p:animEffect>
                                  </p:childTnLst>
                                </p:cTn>
                              </p:par>
                              <p:par>
                                <p:cTn id="38" presetID="22" presetClass="entr" presetSubtype="8" fill="hold"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71"/>
                                        </p:tgtEl>
                                        <p:attrNameLst>
                                          <p:attrName>style.visibility</p:attrName>
                                        </p:attrNameLst>
                                      </p:cBhvr>
                                      <p:to>
                                        <p:strVal val="visible"/>
                                      </p:to>
                                    </p:set>
                                    <p:animEffect transition="in" filter="wipe(left)">
                                      <p:cBhvr>
                                        <p:cTn id="46" dur="500"/>
                                        <p:tgtEl>
                                          <p:spTgt spid="71"/>
                                        </p:tgtEl>
                                      </p:cBhvr>
                                    </p:animEffect>
                                  </p:childTnLst>
                                </p:cTn>
                              </p:par>
                            </p:childTnLst>
                          </p:cTn>
                        </p:par>
                      </p:childTnLst>
                    </p:cTn>
                  </p:par>
                  <p:par>
                    <p:cTn id="47" fill="hold" nodeType="clickPar">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left)">
                                      <p:cBhvr>
                                        <p:cTn id="51" dur="500"/>
                                        <p:tgtEl>
                                          <p:spTgt spid="43"/>
                                        </p:tgtEl>
                                      </p:cBhvr>
                                    </p:animEffect>
                                  </p:childTnLst>
                                </p:cTn>
                              </p:par>
                              <p:par>
                                <p:cTn id="52" presetID="22" presetClass="entr" presetSubtype="8"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left)">
                                      <p:cBhvr>
                                        <p:cTn id="54" dur="500"/>
                                        <p:tgtEl>
                                          <p:spTgt spid="51"/>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5"/>
                                        </p:tgtEl>
                                        <p:attrNameLst>
                                          <p:attrName>style.visibility</p:attrName>
                                        </p:attrNameLst>
                                      </p:cBhvr>
                                      <p:to>
                                        <p:strVal val="visible"/>
                                      </p:to>
                                    </p:set>
                                    <p:animEffect transition="in" filter="wipe(left)">
                                      <p:cBhvr>
                                        <p:cTn id="60" dur="500"/>
                                        <p:tgtEl>
                                          <p:spTgt spid="55"/>
                                        </p:tgtEl>
                                      </p:cBhvr>
                                    </p:animEffect>
                                  </p:childTnLst>
                                </p:cTn>
                              </p:par>
                              <p:par>
                                <p:cTn id="61" presetID="22" presetClass="entr" presetSubtype="8" fill="hold" nodeType="with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500"/>
                                        <p:tgtEl>
                                          <p:spTgt spid="53"/>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left)">
                                      <p:cBhvr>
                                        <p:cTn id="66" dur="500"/>
                                        <p:tgtEl>
                                          <p:spTgt spid="54"/>
                                        </p:tgtEl>
                                      </p:cBhvr>
                                    </p:animEffect>
                                  </p:childTnLst>
                                </p:cTn>
                              </p:par>
                              <p:par>
                                <p:cTn id="67" presetID="22" presetClass="entr" presetSubtype="8" fill="hold" nodeType="withEffect">
                                  <p:stCondLst>
                                    <p:cond delay="0"/>
                                  </p:stCondLst>
                                  <p:childTnLst>
                                    <p:set>
                                      <p:cBhvr>
                                        <p:cTn id="68" dur="1" fill="hold">
                                          <p:stCondLst>
                                            <p:cond delay="0"/>
                                          </p:stCondLst>
                                        </p:cTn>
                                        <p:tgtEl>
                                          <p:spTgt spid="56"/>
                                        </p:tgtEl>
                                        <p:attrNameLst>
                                          <p:attrName>style.visibility</p:attrName>
                                        </p:attrNameLst>
                                      </p:cBhvr>
                                      <p:to>
                                        <p:strVal val="visible"/>
                                      </p:to>
                                    </p:set>
                                    <p:animEffect transition="in" filter="wipe(left)">
                                      <p:cBhvr>
                                        <p:cTn id="69" dur="500"/>
                                        <p:tgtEl>
                                          <p:spTgt spid="56"/>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left)">
                                      <p:cBhvr>
                                        <p:cTn id="72" dur="500"/>
                                        <p:tgtEl>
                                          <p:spTgt spid="57"/>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wipe(left)">
                                      <p:cBhvr>
                                        <p:cTn id="75" dur="500"/>
                                        <p:tgtEl>
                                          <p:spTgt spid="72"/>
                                        </p:tgtEl>
                                      </p:cBhvr>
                                    </p:animEffect>
                                  </p:childTnLst>
                                </p:cTn>
                              </p:par>
                            </p:childTnLst>
                          </p:cTn>
                        </p:par>
                      </p:childTnLst>
                    </p:cTn>
                  </p:par>
                  <p:par>
                    <p:cTn id="76" fill="hold" nodeType="clickPar">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58"/>
                                        </p:tgtEl>
                                        <p:attrNameLst>
                                          <p:attrName>style.visibility</p:attrName>
                                        </p:attrNameLst>
                                      </p:cBhvr>
                                      <p:to>
                                        <p:strVal val="visible"/>
                                      </p:to>
                                    </p:set>
                                    <p:animEffect transition="in" filter="wipe(left)">
                                      <p:cBhvr>
                                        <p:cTn id="80" dur="500"/>
                                        <p:tgtEl>
                                          <p:spTgt spid="58"/>
                                        </p:tgtEl>
                                      </p:cBhvr>
                                    </p:animEffect>
                                  </p:childTnLst>
                                </p:cTn>
                              </p:par>
                              <p:par>
                                <p:cTn id="81" presetID="22" presetClass="entr" presetSubtype="8" fill="hold"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left)">
                                      <p:cBhvr>
                                        <p:cTn id="83" dur="500"/>
                                        <p:tgtEl>
                                          <p:spTgt spid="59"/>
                                        </p:tgtEl>
                                      </p:cBhvr>
                                    </p:animEffect>
                                  </p:childTnLst>
                                </p:cTn>
                              </p:par>
                              <p:par>
                                <p:cTn id="84" presetID="22" presetClass="entr" presetSubtype="8" fill="hold" grpId="0" nodeType="with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wipe(left)">
                                      <p:cBhvr>
                                        <p:cTn id="86" dur="500"/>
                                        <p:tgtEl>
                                          <p:spTgt spid="65"/>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wipe(left)">
                                      <p:cBhvr>
                                        <p:cTn id="89" dur="500"/>
                                        <p:tgtEl>
                                          <p:spTgt spid="74"/>
                                        </p:tgtEl>
                                      </p:cBhvr>
                                    </p:animEffect>
                                  </p:childTnLst>
                                </p:cTn>
                              </p:par>
                              <p:par>
                                <p:cTn id="90" presetID="22" presetClass="entr" presetSubtype="8" fill="hold" nodeType="withEffect">
                                  <p:stCondLst>
                                    <p:cond delay="0"/>
                                  </p:stCondLst>
                                  <p:childTnLst>
                                    <p:set>
                                      <p:cBhvr>
                                        <p:cTn id="91" dur="1" fill="hold">
                                          <p:stCondLst>
                                            <p:cond delay="0"/>
                                          </p:stCondLst>
                                        </p:cTn>
                                        <p:tgtEl>
                                          <p:spTgt spid="73"/>
                                        </p:tgtEl>
                                        <p:attrNameLst>
                                          <p:attrName>style.visibility</p:attrName>
                                        </p:attrNameLst>
                                      </p:cBhvr>
                                      <p:to>
                                        <p:strVal val="visible"/>
                                      </p:to>
                                    </p:set>
                                    <p:animEffect transition="in" filter="wipe(left)">
                                      <p:cBhvr>
                                        <p:cTn id="92" dur="500"/>
                                        <p:tgtEl>
                                          <p:spTgt spid="73"/>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66"/>
                                        </p:tgtEl>
                                        <p:attrNameLst>
                                          <p:attrName>style.visibility</p:attrName>
                                        </p:attrNameLst>
                                      </p:cBhvr>
                                      <p:to>
                                        <p:strVal val="visible"/>
                                      </p:to>
                                    </p:set>
                                    <p:animEffect transition="in" filter="wipe(left)">
                                      <p:cBhvr>
                                        <p:cTn id="95" dur="500"/>
                                        <p:tgtEl>
                                          <p:spTgt spid="66"/>
                                        </p:tgtEl>
                                      </p:cBhvr>
                                    </p:animEffect>
                                  </p:childTnLst>
                                </p:cTn>
                              </p:par>
                              <p:par>
                                <p:cTn id="96" presetID="22" presetClass="entr" presetSubtype="8" fill="hold" nodeType="withEffect">
                                  <p:stCondLst>
                                    <p:cond delay="0"/>
                                  </p:stCondLst>
                                  <p:childTnLst>
                                    <p:set>
                                      <p:cBhvr>
                                        <p:cTn id="97" dur="1" fill="hold">
                                          <p:stCondLst>
                                            <p:cond delay="0"/>
                                          </p:stCondLst>
                                        </p:cTn>
                                        <p:tgtEl>
                                          <p:spTgt spid="75"/>
                                        </p:tgtEl>
                                        <p:attrNameLst>
                                          <p:attrName>style.visibility</p:attrName>
                                        </p:attrNameLst>
                                      </p:cBhvr>
                                      <p:to>
                                        <p:strVal val="visible"/>
                                      </p:to>
                                    </p:set>
                                    <p:animEffect transition="in" filter="wipe(left)">
                                      <p:cBhvr>
                                        <p:cTn id="98" dur="500"/>
                                        <p:tgtEl>
                                          <p:spTgt spid="75"/>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76"/>
                                        </p:tgtEl>
                                        <p:attrNameLst>
                                          <p:attrName>style.visibility</p:attrName>
                                        </p:attrNameLst>
                                      </p:cBhvr>
                                      <p:to>
                                        <p:strVal val="visible"/>
                                      </p:to>
                                    </p:set>
                                    <p:animEffect transition="in" filter="wipe(left)">
                                      <p:cBhvr>
                                        <p:cTn id="101" dur="500"/>
                                        <p:tgtEl>
                                          <p:spTgt spid="76"/>
                                        </p:tgtEl>
                                      </p:cBhvr>
                                    </p:animEffect>
                                  </p:childTnLst>
                                </p:cTn>
                              </p:par>
                              <p:par>
                                <p:cTn id="102" presetID="22" presetClass="entr" presetSubtype="8" fill="hold" nodeType="withEffect">
                                  <p:stCondLst>
                                    <p:cond delay="0"/>
                                  </p:stCondLst>
                                  <p:childTnLst>
                                    <p:set>
                                      <p:cBhvr>
                                        <p:cTn id="103" dur="1" fill="hold">
                                          <p:stCondLst>
                                            <p:cond delay="0"/>
                                          </p:stCondLst>
                                        </p:cTn>
                                        <p:tgtEl>
                                          <p:spTgt spid="77"/>
                                        </p:tgtEl>
                                        <p:attrNameLst>
                                          <p:attrName>style.visibility</p:attrName>
                                        </p:attrNameLst>
                                      </p:cBhvr>
                                      <p:to>
                                        <p:strVal val="visible"/>
                                      </p:to>
                                    </p:set>
                                    <p:animEffect transition="in" filter="wipe(left)">
                                      <p:cBhvr>
                                        <p:cTn id="104" dur="500"/>
                                        <p:tgtEl>
                                          <p:spTgt spid="77"/>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wipe(left)">
                                      <p:cBhvr>
                                        <p:cTn id="107" dur="500"/>
                                        <p:tgtEl>
                                          <p:spTgt spid="86"/>
                                        </p:tgtEl>
                                      </p:cBhvr>
                                    </p:animEffect>
                                  </p:childTnLst>
                                </p:cTn>
                              </p:par>
                              <p:par>
                                <p:cTn id="108" presetID="22" presetClass="entr" presetSubtype="8"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left)">
                                      <p:cBhvr>
                                        <p:cTn id="110" dur="500"/>
                                        <p:tgtEl>
                                          <p:spTgt spid="90"/>
                                        </p:tgtEl>
                                      </p:cBhvr>
                                    </p:animEffect>
                                  </p:childTnLst>
                                </p:cTn>
                              </p:par>
                              <p:par>
                                <p:cTn id="111" presetID="22" presetClass="entr" presetSubtype="8" fill="hold" nodeType="withEffect">
                                  <p:stCondLst>
                                    <p:cond delay="0"/>
                                  </p:stCondLst>
                                  <p:childTnLst>
                                    <p:set>
                                      <p:cBhvr>
                                        <p:cTn id="112" dur="1" fill="hold">
                                          <p:stCondLst>
                                            <p:cond delay="0"/>
                                          </p:stCondLst>
                                        </p:cTn>
                                        <p:tgtEl>
                                          <p:spTgt spid="87"/>
                                        </p:tgtEl>
                                        <p:attrNameLst>
                                          <p:attrName>style.visibility</p:attrName>
                                        </p:attrNameLst>
                                      </p:cBhvr>
                                      <p:to>
                                        <p:strVal val="visible"/>
                                      </p:to>
                                    </p:set>
                                    <p:animEffect transition="in" filter="wipe(left)">
                                      <p:cBhvr>
                                        <p:cTn id="113" dur="500"/>
                                        <p:tgtEl>
                                          <p:spTgt spid="87"/>
                                        </p:tgtEl>
                                      </p:cBhvr>
                                    </p:animEffect>
                                  </p:childTnLst>
                                </p:cTn>
                              </p:par>
                              <p:par>
                                <p:cTn id="114" presetID="22" presetClass="entr" presetSubtype="8" fill="hold" nodeType="withEffect">
                                  <p:stCondLst>
                                    <p:cond delay="0"/>
                                  </p:stCondLst>
                                  <p:childTnLst>
                                    <p:set>
                                      <p:cBhvr>
                                        <p:cTn id="115" dur="1" fill="hold">
                                          <p:stCondLst>
                                            <p:cond delay="0"/>
                                          </p:stCondLst>
                                        </p:cTn>
                                        <p:tgtEl>
                                          <p:spTgt spid="91"/>
                                        </p:tgtEl>
                                        <p:attrNameLst>
                                          <p:attrName>style.visibility</p:attrName>
                                        </p:attrNameLst>
                                      </p:cBhvr>
                                      <p:to>
                                        <p:strVal val="visible"/>
                                      </p:to>
                                    </p:set>
                                    <p:animEffect transition="in" filter="wipe(left)">
                                      <p:cBhvr>
                                        <p:cTn id="116" dur="500"/>
                                        <p:tgtEl>
                                          <p:spTgt spid="91"/>
                                        </p:tgtEl>
                                      </p:cBhvr>
                                    </p:animEffect>
                                  </p:childTnLst>
                                </p:cTn>
                              </p:par>
                              <p:par>
                                <p:cTn id="117" presetID="22" presetClass="entr" presetSubtype="8" fill="hold" grpId="0" nodeType="withEffect">
                                  <p:stCondLst>
                                    <p:cond delay="0"/>
                                  </p:stCondLst>
                                  <p:childTnLst>
                                    <p:set>
                                      <p:cBhvr>
                                        <p:cTn id="118" dur="1" fill="hold">
                                          <p:stCondLst>
                                            <p:cond delay="0"/>
                                          </p:stCondLst>
                                        </p:cTn>
                                        <p:tgtEl>
                                          <p:spTgt spid="88"/>
                                        </p:tgtEl>
                                        <p:attrNameLst>
                                          <p:attrName>style.visibility</p:attrName>
                                        </p:attrNameLst>
                                      </p:cBhvr>
                                      <p:to>
                                        <p:strVal val="visible"/>
                                      </p:to>
                                    </p:set>
                                    <p:animEffect transition="in" filter="wipe(left)">
                                      <p:cBhvr>
                                        <p:cTn id="119" dur="500"/>
                                        <p:tgtEl>
                                          <p:spTgt spid="88"/>
                                        </p:tgtEl>
                                      </p:cBhvr>
                                    </p:animEffect>
                                  </p:childTnLst>
                                </p:cTn>
                              </p:par>
                              <p:par>
                                <p:cTn id="120" presetID="22" presetClass="entr" presetSubtype="8" fill="hold" grpId="0" nodeType="withEffect">
                                  <p:stCondLst>
                                    <p:cond delay="0"/>
                                  </p:stCondLst>
                                  <p:childTnLst>
                                    <p:set>
                                      <p:cBhvr>
                                        <p:cTn id="121" dur="1" fill="hold">
                                          <p:stCondLst>
                                            <p:cond delay="0"/>
                                          </p:stCondLst>
                                        </p:cTn>
                                        <p:tgtEl>
                                          <p:spTgt spid="92"/>
                                        </p:tgtEl>
                                        <p:attrNameLst>
                                          <p:attrName>style.visibility</p:attrName>
                                        </p:attrNameLst>
                                      </p:cBhvr>
                                      <p:to>
                                        <p:strVal val="visible"/>
                                      </p:to>
                                    </p:set>
                                    <p:animEffect transition="in" filter="wipe(left)">
                                      <p:cBhvr>
                                        <p:cTn id="122" dur="500"/>
                                        <p:tgtEl>
                                          <p:spTgt spid="92"/>
                                        </p:tgtEl>
                                      </p:cBhvr>
                                    </p:animEffect>
                                  </p:childTnLst>
                                </p:cTn>
                              </p:par>
                              <p:par>
                                <p:cTn id="123" presetID="22" presetClass="entr" presetSubtype="8" fill="hold" nodeType="withEffect">
                                  <p:stCondLst>
                                    <p:cond delay="0"/>
                                  </p:stCondLst>
                                  <p:childTnLst>
                                    <p:set>
                                      <p:cBhvr>
                                        <p:cTn id="124" dur="1" fill="hold">
                                          <p:stCondLst>
                                            <p:cond delay="0"/>
                                          </p:stCondLst>
                                        </p:cTn>
                                        <p:tgtEl>
                                          <p:spTgt spid="94"/>
                                        </p:tgtEl>
                                        <p:attrNameLst>
                                          <p:attrName>style.visibility</p:attrName>
                                        </p:attrNameLst>
                                      </p:cBhvr>
                                      <p:to>
                                        <p:strVal val="visible"/>
                                      </p:to>
                                    </p:set>
                                    <p:animEffect transition="in" filter="wipe(left)">
                                      <p:cBhvr>
                                        <p:cTn id="125"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4" grpId="0" animBg="1"/>
      <p:bldP spid="27" grpId="0" animBg="1"/>
      <p:bldP spid="28" grpId="0" animBg="1"/>
      <p:bldP spid="35" grpId="0" animBg="1"/>
      <p:bldP spid="37" grpId="0" animBg="1"/>
      <p:bldP spid="38" grpId="0" animBg="1"/>
      <p:bldP spid="42" grpId="0" animBg="1"/>
      <p:bldP spid="43" grpId="0" animBg="1"/>
      <p:bldP spid="52" grpId="0" animBg="1"/>
      <p:bldP spid="54" grpId="0" animBg="1"/>
      <p:bldP spid="55" grpId="0" animBg="1"/>
      <p:bldP spid="57" grpId="0" animBg="1"/>
      <p:bldP spid="58" grpId="0" animBg="1"/>
      <p:bldP spid="65" grpId="0" animBg="1"/>
      <p:bldP spid="66" grpId="0" animBg="1"/>
      <p:bldP spid="71" grpId="0" animBg="1"/>
      <p:bldP spid="72" grpId="0" animBg="1"/>
      <p:bldP spid="74" grpId="0" animBg="1"/>
      <p:bldP spid="76" grpId="0" animBg="1"/>
      <p:bldP spid="86" grpId="0" animBg="1"/>
      <p:bldP spid="88" grpId="0" animBg="1"/>
      <p:bldP spid="90" grpId="0" animBg="1"/>
      <p:bldP spid="92" grpId="0" animBg="1"/>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pSp>
        <p:nvGrpSpPr>
          <p:cNvPr id="89" name="组合 88" title="">
            <a:extLst>
              <a:ext uri="{FF2B5EF4-FFF2-40B4-BE49-F238E27FC236}">
                <a16:creationId xmlns:a16="http://schemas.microsoft.com/office/drawing/2014/main" id="{4A04A4BB-1E70-12A7-90DE-DDA0CB66448C}"/>
              </a:ext>
            </a:extLst>
          </p:cNvPr>
          <p:cNvGrpSpPr/>
          <p:nvPr>
            <p:custDataLst>
              <p:tags r:id="rId3"/>
            </p:custDataLst>
          </p:nvPr>
        </p:nvGrpSpPr>
        <p:grpSpPr>
          <a:xfrm>
            <a:off x="15732" y="31011"/>
            <a:ext cx="12168297" cy="489585"/>
            <a:chOff x="324" y="225"/>
            <a:chExt cx="18130" cy="771"/>
          </a:xfrm>
        </p:grpSpPr>
        <p:grpSp>
          <p:nvGrpSpPr>
            <p:cNvPr id="90" name="组合 89">
              <a:extLst>
                <a:ext uri="{FF2B5EF4-FFF2-40B4-BE49-F238E27FC236}">
                  <a16:creationId xmlns:a16="http://schemas.microsoft.com/office/drawing/2014/main" id="{DD6DCD42-74BE-FF2F-A31A-34D32DAD285A}"/>
                </a:ext>
              </a:extLst>
            </p:cNvPr>
            <p:cNvGrpSpPr/>
            <p:nvPr>
              <p:custDataLst>
                <p:tags r:id="rId4"/>
              </p:custDataLst>
            </p:nvPr>
          </p:nvGrpSpPr>
          <p:grpSpPr>
            <a:xfrm>
              <a:off x="4872" y="877"/>
              <a:ext cx="13582" cy="119"/>
              <a:chOff x="4872" y="877"/>
              <a:chExt cx="13582" cy="119"/>
            </a:xfrm>
          </p:grpSpPr>
          <p:cxnSp>
            <p:nvCxnSpPr>
              <p:cNvPr id="92" name="直接连接符 91">
                <a:extLst>
                  <a:ext uri="{FF2B5EF4-FFF2-40B4-BE49-F238E27FC236}">
                    <a16:creationId xmlns:a16="http://schemas.microsoft.com/office/drawing/2014/main" id="{56422532-226C-0984-1E93-08559E3823CB}"/>
                  </a:ext>
                </a:extLst>
              </p:cNvPr>
              <p:cNvCxnSpPr/>
              <p:nvPr>
                <p:custDataLst>
                  <p:tags r:id="rId5"/>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93" name="矩形 92">
                <a:extLst>
                  <a:ext uri="{FF2B5EF4-FFF2-40B4-BE49-F238E27FC236}">
                    <a16:creationId xmlns:a16="http://schemas.microsoft.com/office/drawing/2014/main" id="{998688F2-6037-991E-AE77-EFC20639BC5F}"/>
                  </a:ext>
                </a:extLst>
              </p:cNvPr>
              <p:cNvSpPr/>
              <p:nvPr>
                <p:custDataLst>
                  <p:tags r:id="rId6"/>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1" name="文本框 90">
              <a:extLst>
                <a:ext uri="{FF2B5EF4-FFF2-40B4-BE49-F238E27FC236}">
                  <a16:creationId xmlns:a16="http://schemas.microsoft.com/office/drawing/2014/main" id="{89A8E8CD-4C3B-78BC-9694-BCD1940857FB}"/>
                </a:ext>
              </a:extLst>
            </p:cNvPr>
            <p:cNvSpPr txBox="1"/>
            <p:nvPr>
              <p:custDataLst>
                <p:tags r:id="rId7"/>
              </p:custDataLst>
            </p:nvPr>
          </p:nvSpPr>
          <p:spPr>
            <a:xfrm>
              <a:off x="324" y="225"/>
              <a:ext cx="4548"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  串线织网</a:t>
              </a:r>
            </a:p>
          </p:txBody>
        </p:sp>
      </p:grpSp>
      <p:sp>
        <p:nvSpPr>
          <p:cNvPr id="2" name="文本框 1" title="">
            <a:extLst>
              <a:ext uri="{FF2B5EF4-FFF2-40B4-BE49-F238E27FC236}">
                <a16:creationId xmlns:a16="http://schemas.microsoft.com/office/drawing/2014/main" id="{6E6C8FBA-A08C-860C-95B9-6FCD391DF516}"/>
              </a:ext>
            </a:extLst>
          </p:cNvPr>
          <p:cNvSpPr txBox="1"/>
          <p:nvPr>
            <p:custDataLst>
              <p:tags r:id="rId8"/>
            </p:custDataLst>
          </p:nvPr>
        </p:nvSpPr>
        <p:spPr>
          <a:xfrm>
            <a:off x="1045715" y="2249753"/>
            <a:ext cx="1039057" cy="1938992"/>
          </a:xfrm>
          <a:prstGeom prst="rect">
            <a:avLst/>
          </a:prstGeom>
          <a:noFill/>
          <a:ln w="25400">
            <a:solidFill>
              <a:schemeClr val="accent1"/>
            </a:solidFill>
          </a:ln>
        </p:spPr>
        <p:txBody>
          <a:bodyPr wrap="square" rtlCol="0">
            <a:spAutoFit/>
          </a:bodyPr>
          <a:lstStyle/>
          <a:p>
            <a:pPr algn="ctr"/>
            <a:r>
              <a:rPr lang="zh-CN" altLang="en-US" sz="2400" b="1">
                <a:latin typeface="微软雅黑" panose="020b0503020204020204" pitchFamily="34" charset="-122"/>
                <a:ea typeface="微软雅黑" panose="020b0503020204020204" pitchFamily="34" charset="-122"/>
              </a:rPr>
              <a:t>从隋唐盛世到五代十国</a:t>
            </a:r>
          </a:p>
        </p:txBody>
      </p:sp>
      <p:cxnSp>
        <p:nvCxnSpPr>
          <p:cNvPr id="3" name="直接连接符 2" title="">
            <a:extLst>
              <a:ext uri="{FF2B5EF4-FFF2-40B4-BE49-F238E27FC236}">
                <a16:creationId xmlns:a16="http://schemas.microsoft.com/office/drawing/2014/main" id="{6397CA10-41A5-2C0C-7E43-522A1FEF33E4}"/>
              </a:ext>
            </a:extLst>
          </p:cNvPr>
          <p:cNvCxnSpPr/>
          <p:nvPr>
            <p:custDataLst>
              <p:tags r:id="rId9"/>
            </p:custDataLst>
          </p:nvPr>
        </p:nvCxnSpPr>
        <p:spPr>
          <a:xfrm flipV="1">
            <a:off x="2436178" y="632794"/>
            <a:ext cx="313321" cy="11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直接连接符 3" title="">
            <a:extLst>
              <a:ext uri="{FF2B5EF4-FFF2-40B4-BE49-F238E27FC236}">
                <a16:creationId xmlns:a16="http://schemas.microsoft.com/office/drawing/2014/main" id="{DC85FF3D-A556-BFFA-247C-F91CA1EB55A8}"/>
              </a:ext>
            </a:extLst>
          </p:cNvPr>
          <p:cNvCxnSpPr/>
          <p:nvPr>
            <p:custDataLst>
              <p:tags r:id="rId10"/>
            </p:custDataLst>
          </p:nvPr>
        </p:nvCxnSpPr>
        <p:spPr>
          <a:xfrm>
            <a:off x="2422313" y="6030055"/>
            <a:ext cx="37561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文本框 7" title="">
            <a:extLst>
              <a:ext uri="{FF2B5EF4-FFF2-40B4-BE49-F238E27FC236}">
                <a16:creationId xmlns:a16="http://schemas.microsoft.com/office/drawing/2014/main" id="{0A7E5C33-68F8-EF40-619A-EAF6DA053DED}"/>
              </a:ext>
            </a:extLst>
          </p:cNvPr>
          <p:cNvSpPr txBox="1"/>
          <p:nvPr>
            <p:custDataLst>
              <p:tags r:id="rId11"/>
            </p:custDataLst>
          </p:nvPr>
        </p:nvSpPr>
        <p:spPr>
          <a:xfrm>
            <a:off x="2922283" y="353573"/>
            <a:ext cx="932862"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隋朝</a:t>
            </a:r>
          </a:p>
        </p:txBody>
      </p:sp>
      <p:cxnSp>
        <p:nvCxnSpPr>
          <p:cNvPr id="9" name="直接连接符 8" title="">
            <a:extLst>
              <a:ext uri="{FF2B5EF4-FFF2-40B4-BE49-F238E27FC236}">
                <a16:creationId xmlns:a16="http://schemas.microsoft.com/office/drawing/2014/main" id="{38D7B083-3F4C-2FEB-DBDD-5EEA06C9D270}"/>
              </a:ext>
            </a:extLst>
          </p:cNvPr>
          <p:cNvCxnSpPr/>
          <p:nvPr>
            <p:custDataLst>
              <p:tags r:id="rId12"/>
            </p:custDataLst>
          </p:nvPr>
        </p:nvCxnSpPr>
        <p:spPr>
          <a:xfrm>
            <a:off x="3887399" y="607576"/>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文本框 9" title="">
            <a:extLst>
              <a:ext uri="{FF2B5EF4-FFF2-40B4-BE49-F238E27FC236}">
                <a16:creationId xmlns:a16="http://schemas.microsoft.com/office/drawing/2014/main" id="{2188E5DB-3497-4701-B510-208E52C85300}"/>
              </a:ext>
            </a:extLst>
          </p:cNvPr>
          <p:cNvSpPr txBox="1"/>
          <p:nvPr>
            <p:custDataLst>
              <p:tags r:id="rId13"/>
            </p:custDataLst>
          </p:nvPr>
        </p:nvSpPr>
        <p:spPr>
          <a:xfrm>
            <a:off x="4451601" y="386582"/>
            <a:ext cx="1779977"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开通大运河</a:t>
            </a:r>
          </a:p>
        </p:txBody>
      </p:sp>
      <p:cxnSp>
        <p:nvCxnSpPr>
          <p:cNvPr id="11" name="直接连接符 10" title="">
            <a:extLst>
              <a:ext uri="{FF2B5EF4-FFF2-40B4-BE49-F238E27FC236}">
                <a16:creationId xmlns:a16="http://schemas.microsoft.com/office/drawing/2014/main" id="{F0CF931B-7EBE-2FFE-0FD1-584ED80A980A}"/>
              </a:ext>
            </a:extLst>
          </p:cNvPr>
          <p:cNvCxnSpPr/>
          <p:nvPr>
            <p:custDataLst>
              <p:tags r:id="rId14"/>
            </p:custDataLst>
          </p:nvPr>
        </p:nvCxnSpPr>
        <p:spPr>
          <a:xfrm>
            <a:off x="6237988" y="607576"/>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title="">
            <a:extLst>
              <a:ext uri="{FF2B5EF4-FFF2-40B4-BE49-F238E27FC236}">
                <a16:creationId xmlns:a16="http://schemas.microsoft.com/office/drawing/2014/main" id="{CBF5D596-0A82-5904-8669-4CA1385A1B67}"/>
              </a:ext>
            </a:extLst>
          </p:cNvPr>
          <p:cNvSpPr txBox="1"/>
          <p:nvPr>
            <p:custDataLst>
              <p:tags r:id="rId15"/>
            </p:custDataLst>
          </p:nvPr>
        </p:nvSpPr>
        <p:spPr>
          <a:xfrm>
            <a:off x="6776347" y="338843"/>
            <a:ext cx="162013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二世而亡</a:t>
            </a:r>
          </a:p>
        </p:txBody>
      </p:sp>
      <p:grpSp>
        <p:nvGrpSpPr>
          <p:cNvPr id="71" name="组合 70" title="">
            <a:extLst>
              <a:ext uri="{FF2B5EF4-FFF2-40B4-BE49-F238E27FC236}">
                <a16:creationId xmlns:a16="http://schemas.microsoft.com/office/drawing/2014/main" id="{7691D4F6-B04A-6550-844F-87B300F10FB3}"/>
              </a:ext>
            </a:extLst>
          </p:cNvPr>
          <p:cNvGrpSpPr/>
          <p:nvPr>
            <p:custDataLst>
              <p:tags r:id="rId16"/>
            </p:custDataLst>
          </p:nvPr>
        </p:nvGrpSpPr>
        <p:grpSpPr>
          <a:xfrm>
            <a:off x="2144720" y="617414"/>
            <a:ext cx="585273" cy="5402925"/>
            <a:chOff x="2164523" y="1419225"/>
            <a:chExt cx="585273" cy="4610830"/>
          </a:xfrm>
        </p:grpSpPr>
        <p:cxnSp>
          <p:nvCxnSpPr>
            <p:cNvPr id="5" name="直接连接符 4">
              <a:extLst>
                <a:ext uri="{FF2B5EF4-FFF2-40B4-BE49-F238E27FC236}">
                  <a16:creationId xmlns:a16="http://schemas.microsoft.com/office/drawing/2014/main" id="{81805E6A-1B69-AE56-812B-577D32BA0C34}"/>
                </a:ext>
              </a:extLst>
            </p:cNvPr>
            <p:cNvCxnSpPr/>
            <p:nvPr>
              <p:custDataLst>
                <p:tags r:id="rId17"/>
              </p:custDataLst>
            </p:nvPr>
          </p:nvCxnSpPr>
          <p:spPr>
            <a:xfrm flipH="1">
              <a:off x="2437367" y="1419225"/>
              <a:ext cx="7969" cy="46108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a16="http://schemas.microsoft.com/office/drawing/2014/main" id="{F0278D87-130B-20F5-BB0B-9F5CD4979357}"/>
                </a:ext>
              </a:extLst>
            </p:cNvPr>
            <p:cNvCxnSpPr/>
            <p:nvPr>
              <p:custDataLst>
                <p:tags r:id="rId18"/>
              </p:custDataLst>
            </p:nvPr>
          </p:nvCxnSpPr>
          <p:spPr>
            <a:xfrm>
              <a:off x="2164523" y="3219249"/>
              <a:ext cx="297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6B09B940-0D52-C2A5-7B0B-1630739CA7D5}"/>
                </a:ext>
              </a:extLst>
            </p:cNvPr>
            <p:cNvCxnSpPr/>
            <p:nvPr>
              <p:custDataLst>
                <p:tags r:id="rId19"/>
              </p:custDataLst>
            </p:nvPr>
          </p:nvCxnSpPr>
          <p:spPr>
            <a:xfrm flipV="1">
              <a:off x="2444602" y="3120804"/>
              <a:ext cx="305194" cy="564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4" name="文本框 13" title="">
            <a:extLst>
              <a:ext uri="{FF2B5EF4-FFF2-40B4-BE49-F238E27FC236}">
                <a16:creationId xmlns:a16="http://schemas.microsoft.com/office/drawing/2014/main" id="{F4A04D90-3A67-B5D6-DEC4-425915084E50}"/>
              </a:ext>
            </a:extLst>
          </p:cNvPr>
          <p:cNvSpPr txBox="1"/>
          <p:nvPr>
            <p:custDataLst>
              <p:tags r:id="rId20"/>
            </p:custDataLst>
          </p:nvPr>
        </p:nvSpPr>
        <p:spPr>
          <a:xfrm>
            <a:off x="2865447" y="2378666"/>
            <a:ext cx="952500"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唐朝</a:t>
            </a:r>
          </a:p>
        </p:txBody>
      </p:sp>
      <p:grpSp>
        <p:nvGrpSpPr>
          <p:cNvPr id="15" name="组合 14" title="">
            <a:extLst>
              <a:ext uri="{FF2B5EF4-FFF2-40B4-BE49-F238E27FC236}">
                <a16:creationId xmlns:a16="http://schemas.microsoft.com/office/drawing/2014/main" id="{13A6DED1-2B69-E37C-871C-06FDCA771578}"/>
              </a:ext>
            </a:extLst>
          </p:cNvPr>
          <p:cNvGrpSpPr/>
          <p:nvPr>
            <p:custDataLst>
              <p:tags r:id="rId21"/>
            </p:custDataLst>
          </p:nvPr>
        </p:nvGrpSpPr>
        <p:grpSpPr>
          <a:xfrm>
            <a:off x="3814333" y="1189401"/>
            <a:ext cx="749904" cy="2997885"/>
            <a:chOff x="4043396" y="788890"/>
            <a:chExt cx="620000" cy="1054690"/>
          </a:xfrm>
        </p:grpSpPr>
        <p:cxnSp>
          <p:nvCxnSpPr>
            <p:cNvPr id="16" name="直接连接符 15">
              <a:extLst>
                <a:ext uri="{FF2B5EF4-FFF2-40B4-BE49-F238E27FC236}">
                  <a16:creationId xmlns:a16="http://schemas.microsoft.com/office/drawing/2014/main" id="{A0920801-4D80-F0B2-5731-7A311F7AC29F}"/>
                </a:ext>
              </a:extLst>
            </p:cNvPr>
            <p:cNvCxnSpPr/>
            <p:nvPr>
              <p:custDataLst>
                <p:tags r:id="rId22"/>
              </p:custDataLst>
            </p:nvPr>
          </p:nvCxnSpPr>
          <p:spPr>
            <a:xfrm flipV="1">
              <a:off x="4342971" y="1842121"/>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7" name="组合 16">
              <a:extLst>
                <a:ext uri="{FF2B5EF4-FFF2-40B4-BE49-F238E27FC236}">
                  <a16:creationId xmlns:a16="http://schemas.microsoft.com/office/drawing/2014/main" id="{E82C2AF9-B8BA-ABF1-635E-0803997D6AE3}"/>
                </a:ext>
              </a:extLst>
            </p:cNvPr>
            <p:cNvGrpSpPr/>
            <p:nvPr>
              <p:custDataLst>
                <p:tags r:id="rId23"/>
              </p:custDataLst>
            </p:nvPr>
          </p:nvGrpSpPr>
          <p:grpSpPr>
            <a:xfrm>
              <a:off x="4043396" y="788890"/>
              <a:ext cx="595891" cy="1053960"/>
              <a:chOff x="4276028" y="891981"/>
              <a:chExt cx="595891" cy="1053960"/>
            </a:xfrm>
          </p:grpSpPr>
          <p:cxnSp>
            <p:nvCxnSpPr>
              <p:cNvPr id="18" name="直接连接符 17">
                <a:extLst>
                  <a:ext uri="{FF2B5EF4-FFF2-40B4-BE49-F238E27FC236}">
                    <a16:creationId xmlns:a16="http://schemas.microsoft.com/office/drawing/2014/main" id="{85F670E9-51D6-BFA2-391F-CB1BA8A67BA6}"/>
                  </a:ext>
                </a:extLst>
              </p:cNvPr>
              <p:cNvCxnSpPr/>
              <p:nvPr>
                <p:custDataLst>
                  <p:tags r:id="rId24"/>
                </p:custDataLst>
              </p:nvPr>
            </p:nvCxnSpPr>
            <p:spPr>
              <a:xfrm>
                <a:off x="4276028" y="1402814"/>
                <a:ext cx="522854" cy="166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4F897CEF-DC88-750A-61CB-FA051843242B}"/>
                  </a:ext>
                </a:extLst>
              </p:cNvPr>
              <p:cNvCxnSpPr/>
              <p:nvPr>
                <p:custDataLst>
                  <p:tags r:id="rId25"/>
                </p:custDataLst>
              </p:nvPr>
            </p:nvCxnSpPr>
            <p:spPr>
              <a:xfrm>
                <a:off x="4560705"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EBD0C23B-652E-2082-7C91-1403FB5F5726}"/>
                  </a:ext>
                </a:extLst>
              </p:cNvPr>
              <p:cNvCxnSpPr/>
              <p:nvPr>
                <p:custDataLst>
                  <p:tags r:id="rId26"/>
                </p:custDataLst>
              </p:nvPr>
            </p:nvCxnSpPr>
            <p:spPr>
              <a:xfrm flipH="1">
                <a:off x="4578265" y="891981"/>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22" name="文本框 21" title="">
            <a:extLst>
              <a:ext uri="{FF2B5EF4-FFF2-40B4-BE49-F238E27FC236}">
                <a16:creationId xmlns:a16="http://schemas.microsoft.com/office/drawing/2014/main" id="{3BAC4919-09C9-FE23-697E-479789123158}"/>
              </a:ext>
            </a:extLst>
          </p:cNvPr>
          <p:cNvSpPr txBox="1"/>
          <p:nvPr>
            <p:custDataLst>
              <p:tags r:id="rId27"/>
            </p:custDataLst>
          </p:nvPr>
        </p:nvSpPr>
        <p:spPr>
          <a:xfrm>
            <a:off x="4730959" y="986012"/>
            <a:ext cx="917705"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建立</a:t>
            </a:r>
          </a:p>
        </p:txBody>
      </p:sp>
      <p:sp>
        <p:nvSpPr>
          <p:cNvPr id="23" name="文本框 22" title="">
            <a:extLst>
              <a:ext uri="{FF2B5EF4-FFF2-40B4-BE49-F238E27FC236}">
                <a16:creationId xmlns:a16="http://schemas.microsoft.com/office/drawing/2014/main" id="{F5C5B0B9-1157-738C-7C96-4EC623CD63AE}"/>
              </a:ext>
            </a:extLst>
          </p:cNvPr>
          <p:cNvSpPr txBox="1"/>
          <p:nvPr>
            <p:custDataLst>
              <p:tags r:id="rId28"/>
            </p:custDataLst>
          </p:nvPr>
        </p:nvSpPr>
        <p:spPr>
          <a:xfrm>
            <a:off x="4578368" y="2378666"/>
            <a:ext cx="1003429"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兴盛</a:t>
            </a:r>
          </a:p>
        </p:txBody>
      </p:sp>
      <p:sp>
        <p:nvSpPr>
          <p:cNvPr id="24" name="文本框 23" title="">
            <a:extLst>
              <a:ext uri="{FF2B5EF4-FFF2-40B4-BE49-F238E27FC236}">
                <a16:creationId xmlns:a16="http://schemas.microsoft.com/office/drawing/2014/main" id="{D65AE767-4433-3E90-907B-69340C42AFC1}"/>
              </a:ext>
            </a:extLst>
          </p:cNvPr>
          <p:cNvSpPr txBox="1"/>
          <p:nvPr>
            <p:custDataLst>
              <p:tags r:id="rId29"/>
            </p:custDataLst>
          </p:nvPr>
        </p:nvSpPr>
        <p:spPr>
          <a:xfrm>
            <a:off x="4618462" y="3941877"/>
            <a:ext cx="876297"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衰亡</a:t>
            </a:r>
          </a:p>
        </p:txBody>
      </p:sp>
      <p:cxnSp>
        <p:nvCxnSpPr>
          <p:cNvPr id="25" name="直接连接符 24" title="">
            <a:extLst>
              <a:ext uri="{FF2B5EF4-FFF2-40B4-BE49-F238E27FC236}">
                <a16:creationId xmlns:a16="http://schemas.microsoft.com/office/drawing/2014/main" id="{650EF259-2C33-146D-4DD7-4AEAEEB4E117}"/>
              </a:ext>
            </a:extLst>
          </p:cNvPr>
          <p:cNvCxnSpPr/>
          <p:nvPr>
            <p:custDataLst>
              <p:tags r:id="rId30"/>
            </p:custDataLst>
          </p:nvPr>
        </p:nvCxnSpPr>
        <p:spPr>
          <a:xfrm>
            <a:off x="5711009" y="1241171"/>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6" name="文本框 25" title="">
            <a:extLst>
              <a:ext uri="{FF2B5EF4-FFF2-40B4-BE49-F238E27FC236}">
                <a16:creationId xmlns:a16="http://schemas.microsoft.com/office/drawing/2014/main" id="{747B80C3-3646-C34D-04FF-AD588F3BF491}"/>
              </a:ext>
            </a:extLst>
          </p:cNvPr>
          <p:cNvSpPr txBox="1"/>
          <p:nvPr>
            <p:custDataLst>
              <p:tags r:id="rId31"/>
            </p:custDataLst>
          </p:nvPr>
        </p:nvSpPr>
        <p:spPr>
          <a:xfrm>
            <a:off x="6234187" y="957776"/>
            <a:ext cx="159551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李渊建唐</a:t>
            </a:r>
          </a:p>
        </p:txBody>
      </p:sp>
      <p:grpSp>
        <p:nvGrpSpPr>
          <p:cNvPr id="43" name="组合 42" title="">
            <a:extLst>
              <a:ext uri="{FF2B5EF4-FFF2-40B4-BE49-F238E27FC236}">
                <a16:creationId xmlns:a16="http://schemas.microsoft.com/office/drawing/2014/main" id="{6C048FCC-D52F-19FE-20BB-A55E9DDEB341}"/>
              </a:ext>
            </a:extLst>
          </p:cNvPr>
          <p:cNvGrpSpPr/>
          <p:nvPr>
            <p:custDataLst>
              <p:tags r:id="rId32"/>
            </p:custDataLst>
          </p:nvPr>
        </p:nvGrpSpPr>
        <p:grpSpPr>
          <a:xfrm>
            <a:off x="5661571" y="1891359"/>
            <a:ext cx="517103" cy="1509539"/>
            <a:chOff x="5674061" y="2896072"/>
            <a:chExt cx="517103" cy="1509539"/>
          </a:xfrm>
        </p:grpSpPr>
        <p:cxnSp>
          <p:nvCxnSpPr>
            <p:cNvPr id="30" name="直接连接符 29">
              <a:extLst>
                <a:ext uri="{FF2B5EF4-FFF2-40B4-BE49-F238E27FC236}">
                  <a16:creationId xmlns:a16="http://schemas.microsoft.com/office/drawing/2014/main" id="{387E79C6-E18B-044E-9807-A1B67477B2BB}"/>
                </a:ext>
              </a:extLst>
            </p:cNvPr>
            <p:cNvCxnSpPr/>
            <p:nvPr>
              <p:custDataLst>
                <p:tags r:id="rId33"/>
              </p:custDataLst>
            </p:nvPr>
          </p:nvCxnSpPr>
          <p:spPr>
            <a:xfrm>
              <a:off x="5674061" y="3655530"/>
              <a:ext cx="421939"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2F64522F-B577-71AC-BC63-3FF36A4A2B56}"/>
                </a:ext>
              </a:extLst>
            </p:cNvPr>
            <p:cNvCxnSpPr/>
            <p:nvPr>
              <p:custDataLst>
                <p:tags r:id="rId34"/>
              </p:custDataLst>
            </p:nvPr>
          </p:nvCxnSpPr>
          <p:spPr>
            <a:xfrm>
              <a:off x="5862593" y="2896072"/>
              <a:ext cx="27560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A993ECBA-01EB-CF66-D639-514F6F0E3C79}"/>
                </a:ext>
              </a:extLst>
            </p:cNvPr>
            <p:cNvCxnSpPr/>
            <p:nvPr>
              <p:custDataLst>
                <p:tags r:id="rId35"/>
              </p:custDataLst>
            </p:nvPr>
          </p:nvCxnSpPr>
          <p:spPr>
            <a:xfrm flipH="1">
              <a:off x="5854262" y="2896072"/>
              <a:ext cx="16662" cy="150953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a16="http://schemas.microsoft.com/office/drawing/2014/main" id="{3A0E2D57-DB1D-BA9E-1D26-2EA6E2981FBF}"/>
                </a:ext>
              </a:extLst>
            </p:cNvPr>
            <p:cNvCxnSpPr/>
            <p:nvPr>
              <p:custDataLst>
                <p:tags r:id="rId36"/>
              </p:custDataLst>
            </p:nvPr>
          </p:nvCxnSpPr>
          <p:spPr>
            <a:xfrm>
              <a:off x="5870515" y="4394536"/>
              <a:ext cx="320649"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44" name="文本框 43" title="">
            <a:extLst>
              <a:ext uri="{FF2B5EF4-FFF2-40B4-BE49-F238E27FC236}">
                <a16:creationId xmlns:a16="http://schemas.microsoft.com/office/drawing/2014/main" id="{2173DCA6-B7F3-4164-10A8-D768E587FE74}"/>
              </a:ext>
            </a:extLst>
          </p:cNvPr>
          <p:cNvSpPr txBox="1"/>
          <p:nvPr>
            <p:custDataLst>
              <p:tags r:id="rId37"/>
            </p:custDataLst>
          </p:nvPr>
        </p:nvSpPr>
        <p:spPr>
          <a:xfrm>
            <a:off x="6289095" y="1647619"/>
            <a:ext cx="159551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贞观之治</a:t>
            </a:r>
          </a:p>
        </p:txBody>
      </p:sp>
      <p:sp>
        <p:nvSpPr>
          <p:cNvPr id="45" name="文本框 44" title="">
            <a:extLst>
              <a:ext uri="{FF2B5EF4-FFF2-40B4-BE49-F238E27FC236}">
                <a16:creationId xmlns:a16="http://schemas.microsoft.com/office/drawing/2014/main" id="{5A6CB1AF-0E2E-7E11-0F72-80C4053A15F8}"/>
              </a:ext>
            </a:extLst>
          </p:cNvPr>
          <p:cNvSpPr txBox="1"/>
          <p:nvPr>
            <p:custDataLst>
              <p:tags r:id="rId38"/>
            </p:custDataLst>
          </p:nvPr>
        </p:nvSpPr>
        <p:spPr>
          <a:xfrm>
            <a:off x="6308588" y="2424287"/>
            <a:ext cx="159551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武周之治</a:t>
            </a:r>
          </a:p>
        </p:txBody>
      </p:sp>
      <p:sp>
        <p:nvSpPr>
          <p:cNvPr id="46" name="文本框 45" title="">
            <a:extLst>
              <a:ext uri="{FF2B5EF4-FFF2-40B4-BE49-F238E27FC236}">
                <a16:creationId xmlns:a16="http://schemas.microsoft.com/office/drawing/2014/main" id="{34069E6B-B98B-8896-B473-6BAED3DC6C8E}"/>
              </a:ext>
            </a:extLst>
          </p:cNvPr>
          <p:cNvSpPr txBox="1"/>
          <p:nvPr>
            <p:custDataLst>
              <p:tags r:id="rId39"/>
            </p:custDataLst>
          </p:nvPr>
        </p:nvSpPr>
        <p:spPr>
          <a:xfrm>
            <a:off x="6333568" y="3052670"/>
            <a:ext cx="1595510"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开元盛世</a:t>
            </a:r>
          </a:p>
        </p:txBody>
      </p:sp>
      <p:grpSp>
        <p:nvGrpSpPr>
          <p:cNvPr id="88" name="组合 87" title="">
            <a:extLst>
              <a:ext uri="{FF2B5EF4-FFF2-40B4-BE49-F238E27FC236}">
                <a16:creationId xmlns:a16="http://schemas.microsoft.com/office/drawing/2014/main" id="{3A4D79D7-1447-335D-CCD7-FBBC7B1E9148}"/>
              </a:ext>
            </a:extLst>
          </p:cNvPr>
          <p:cNvGrpSpPr/>
          <p:nvPr>
            <p:custDataLst>
              <p:tags r:id="rId40"/>
            </p:custDataLst>
          </p:nvPr>
        </p:nvGrpSpPr>
        <p:grpSpPr>
          <a:xfrm>
            <a:off x="8080481" y="1120638"/>
            <a:ext cx="800172" cy="2280260"/>
            <a:chOff x="8080481" y="1120638"/>
            <a:chExt cx="800172" cy="2280260"/>
          </a:xfrm>
        </p:grpSpPr>
        <p:grpSp>
          <p:nvGrpSpPr>
            <p:cNvPr id="47" name="组合 46">
              <a:extLst>
                <a:ext uri="{FF2B5EF4-FFF2-40B4-BE49-F238E27FC236}">
                  <a16:creationId xmlns:a16="http://schemas.microsoft.com/office/drawing/2014/main" id="{01A9C4A2-42C2-3BB3-9122-92AFC769C9FE}"/>
                </a:ext>
              </a:extLst>
            </p:cNvPr>
            <p:cNvGrpSpPr/>
            <p:nvPr>
              <p:custDataLst>
                <p:tags r:id="rId41"/>
              </p:custDataLst>
            </p:nvPr>
          </p:nvGrpSpPr>
          <p:grpSpPr>
            <a:xfrm>
              <a:off x="8102671" y="1120638"/>
              <a:ext cx="777982" cy="2280260"/>
              <a:chOff x="5313293" y="913088"/>
              <a:chExt cx="677185" cy="1053961"/>
            </a:xfrm>
          </p:grpSpPr>
          <p:cxnSp>
            <p:nvCxnSpPr>
              <p:cNvPr id="48" name="直接连接符 47">
                <a:extLst>
                  <a:ext uri="{FF2B5EF4-FFF2-40B4-BE49-F238E27FC236}">
                    <a16:creationId xmlns:a16="http://schemas.microsoft.com/office/drawing/2014/main" id="{504BF3A8-5C59-1CA5-D3D7-10E312697C08}"/>
                  </a:ext>
                </a:extLst>
              </p:cNvPr>
              <p:cNvCxnSpPr/>
              <p:nvPr>
                <p:custDataLst>
                  <p:tags r:id="rId42"/>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9" name="直接连接符 48">
                <a:extLst>
                  <a:ext uri="{FF2B5EF4-FFF2-40B4-BE49-F238E27FC236}">
                    <a16:creationId xmlns:a16="http://schemas.microsoft.com/office/drawing/2014/main" id="{A692FA70-6FAB-B4E4-149E-E33A59DBC5A1}"/>
                  </a:ext>
                </a:extLst>
              </p:cNvPr>
              <p:cNvCxnSpPr/>
              <p:nvPr>
                <p:custDataLst>
                  <p:tags r:id="rId43"/>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a16="http://schemas.microsoft.com/office/drawing/2014/main" id="{6A53FC36-B5D8-ECD1-8BE2-70556C87466A}"/>
                  </a:ext>
                </a:extLst>
              </p:cNvPr>
              <p:cNvCxnSpPr/>
              <p:nvPr>
                <p:custDataLst>
                  <p:tags r:id="rId44"/>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1" name="直接连接符 50">
                <a:extLst>
                  <a:ext uri="{FF2B5EF4-FFF2-40B4-BE49-F238E27FC236}">
                    <a16:creationId xmlns:a16="http://schemas.microsoft.com/office/drawing/2014/main" id="{59F1B06F-19EE-8A2C-9C5A-4B5AF0417A0D}"/>
                  </a:ext>
                </a:extLst>
              </p:cNvPr>
              <p:cNvCxnSpPr/>
              <p:nvPr>
                <p:custDataLst>
                  <p:tags r:id="rId45"/>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52" name="直接连接符 51">
              <a:extLst>
                <a:ext uri="{FF2B5EF4-FFF2-40B4-BE49-F238E27FC236}">
                  <a16:creationId xmlns:a16="http://schemas.microsoft.com/office/drawing/2014/main" id="{45A9594A-B527-513F-0F89-DA5B69393D14}"/>
                </a:ext>
              </a:extLst>
            </p:cNvPr>
            <p:cNvCxnSpPr/>
            <p:nvPr>
              <p:custDataLst>
                <p:tags r:id="rId46"/>
              </p:custDataLst>
            </p:nvPr>
          </p:nvCxnSpPr>
          <p:spPr>
            <a:xfrm rot="10800000" flipV="1">
              <a:off x="8080481" y="1881408"/>
              <a:ext cx="368119" cy="315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F6FDA856-A062-A72E-4BB8-19D60E432D06}"/>
                </a:ext>
              </a:extLst>
            </p:cNvPr>
            <p:cNvCxnSpPr/>
            <p:nvPr>
              <p:custDataLst>
                <p:tags r:id="rId47"/>
              </p:custDataLst>
            </p:nvPr>
          </p:nvCxnSpPr>
          <p:spPr>
            <a:xfrm rot="10800000" flipV="1">
              <a:off x="8109690" y="2707610"/>
              <a:ext cx="368119" cy="3157"/>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55" name="文本框 54" title="">
            <a:extLst>
              <a:ext uri="{FF2B5EF4-FFF2-40B4-BE49-F238E27FC236}">
                <a16:creationId xmlns:a16="http://schemas.microsoft.com/office/drawing/2014/main" id="{1AEE8913-1761-8397-18BF-69E16D26482A}"/>
              </a:ext>
            </a:extLst>
          </p:cNvPr>
          <p:cNvSpPr txBox="1"/>
          <p:nvPr>
            <p:custDataLst>
              <p:tags r:id="rId48"/>
            </p:custDataLst>
          </p:nvPr>
        </p:nvSpPr>
        <p:spPr>
          <a:xfrm>
            <a:off x="8880653" y="1753071"/>
            <a:ext cx="3142518" cy="1200329"/>
          </a:xfrm>
          <a:prstGeom prst="rect">
            <a:avLst/>
          </a:prstGeom>
          <a:noFill/>
          <a:ln>
            <a:solidFill>
              <a:schemeClr val="accent1"/>
            </a:solidFill>
          </a:ln>
        </p:spPr>
        <p:txBody>
          <a:bodyPr wrap="square" rtlCol="0">
            <a:spAutoFit/>
          </a:bodyPr>
          <a:lstStyle/>
          <a:p>
            <a:r>
              <a:rPr lang="zh-CN" altLang="en-US" sz="2400">
                <a:solidFill>
                  <a:schemeClr val="accent1"/>
                </a:solidFill>
                <a:latin typeface="微软雅黑" panose="020b0503020204020204" pitchFamily="34" charset="-122"/>
                <a:ea typeface="微软雅黑" panose="020b0503020204020204" pitchFamily="34" charset="-122"/>
              </a:rPr>
              <a:t>政治清明、国力强盛、</a:t>
            </a:r>
            <a:endParaRPr lang="en-US" altLang="zh-CN" sz="2400">
              <a:solidFill>
                <a:schemeClr val="accent1"/>
              </a:solidFill>
              <a:latin typeface="微软雅黑" panose="020b0503020204020204" pitchFamily="34" charset="-122"/>
              <a:ea typeface="微软雅黑" panose="020b0503020204020204" pitchFamily="34" charset="-122"/>
            </a:endParaRPr>
          </a:p>
          <a:p>
            <a:r>
              <a:rPr lang="zh-CN" altLang="en-US" sz="2400">
                <a:solidFill>
                  <a:schemeClr val="accent1"/>
                </a:solidFill>
                <a:latin typeface="微软雅黑" panose="020b0503020204020204" pitchFamily="34" charset="-122"/>
                <a:ea typeface="微软雅黑" panose="020b0503020204020204" pitchFamily="34" charset="-122"/>
              </a:rPr>
              <a:t>民族政策开明、疆域辽阔</a:t>
            </a:r>
          </a:p>
        </p:txBody>
      </p:sp>
      <p:sp>
        <p:nvSpPr>
          <p:cNvPr id="56" name="箭头: 下 55" title="">
            <a:extLst>
              <a:ext uri="{FF2B5EF4-FFF2-40B4-BE49-F238E27FC236}">
                <a16:creationId xmlns:a16="http://schemas.microsoft.com/office/drawing/2014/main" id="{422E4A6E-1359-A55C-2216-44FCC7B1645B}"/>
              </a:ext>
            </a:extLst>
          </p:cNvPr>
          <p:cNvSpPr/>
          <p:nvPr>
            <p:custDataLst>
              <p:tags r:id="rId49"/>
            </p:custDataLst>
          </p:nvPr>
        </p:nvSpPr>
        <p:spPr>
          <a:xfrm>
            <a:off x="3177141" y="1267374"/>
            <a:ext cx="401101" cy="963847"/>
          </a:xfrm>
          <a:prstGeom prst="downArrow">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箭头: 下 56" title="">
            <a:extLst>
              <a:ext uri="{FF2B5EF4-FFF2-40B4-BE49-F238E27FC236}">
                <a16:creationId xmlns:a16="http://schemas.microsoft.com/office/drawing/2014/main" id="{EACA0F62-6DF6-1F20-3184-2A9587BC8EE7}"/>
              </a:ext>
            </a:extLst>
          </p:cNvPr>
          <p:cNvSpPr/>
          <p:nvPr>
            <p:custDataLst>
              <p:tags r:id="rId50"/>
            </p:custDataLst>
          </p:nvPr>
        </p:nvSpPr>
        <p:spPr>
          <a:xfrm>
            <a:off x="3197249" y="3790827"/>
            <a:ext cx="380994" cy="1290478"/>
          </a:xfrm>
          <a:prstGeom prst="downArrow">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57" title="">
            <a:extLst>
              <a:ext uri="{FF2B5EF4-FFF2-40B4-BE49-F238E27FC236}">
                <a16:creationId xmlns:a16="http://schemas.microsoft.com/office/drawing/2014/main" id="{4D2A57C2-9492-9068-B92A-208F6655E3C4}"/>
              </a:ext>
            </a:extLst>
          </p:cNvPr>
          <p:cNvSpPr txBox="1"/>
          <p:nvPr>
            <p:custDataLst>
              <p:tags r:id="rId51"/>
            </p:custDataLst>
          </p:nvPr>
        </p:nvSpPr>
        <p:spPr>
          <a:xfrm>
            <a:off x="3007752" y="5690415"/>
            <a:ext cx="952500" cy="830997"/>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五代十国</a:t>
            </a:r>
          </a:p>
        </p:txBody>
      </p:sp>
      <p:grpSp>
        <p:nvGrpSpPr>
          <p:cNvPr id="59" name="组合 58" title="">
            <a:extLst>
              <a:ext uri="{FF2B5EF4-FFF2-40B4-BE49-F238E27FC236}">
                <a16:creationId xmlns:a16="http://schemas.microsoft.com/office/drawing/2014/main" id="{AEABCBEC-D22E-FDE6-E47C-6419C2CCAD37}"/>
              </a:ext>
            </a:extLst>
          </p:cNvPr>
          <p:cNvGrpSpPr/>
          <p:nvPr>
            <p:custDataLst>
              <p:tags r:id="rId52"/>
            </p:custDataLst>
          </p:nvPr>
        </p:nvGrpSpPr>
        <p:grpSpPr>
          <a:xfrm>
            <a:off x="3990117" y="5367292"/>
            <a:ext cx="620108" cy="1053960"/>
            <a:chOff x="4108635" y="3936057"/>
            <a:chExt cx="620108" cy="1053960"/>
          </a:xfrm>
        </p:grpSpPr>
        <p:cxnSp>
          <p:nvCxnSpPr>
            <p:cNvPr id="60" name="直接连接符 59">
              <a:extLst>
                <a:ext uri="{FF2B5EF4-FFF2-40B4-BE49-F238E27FC236}">
                  <a16:creationId xmlns:a16="http://schemas.microsoft.com/office/drawing/2014/main" id="{2ACFD7CA-0F2A-6A0D-7BDC-E8A75A064CF2}"/>
                </a:ext>
              </a:extLst>
            </p:cNvPr>
            <p:cNvCxnSpPr/>
            <p:nvPr>
              <p:custDataLst>
                <p:tags r:id="rId53"/>
              </p:custDataLst>
            </p:nvPr>
          </p:nvCxnSpPr>
          <p:spPr>
            <a:xfrm flipV="1">
              <a:off x="4408318" y="4966923"/>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61" name="组合 60">
              <a:extLst>
                <a:ext uri="{FF2B5EF4-FFF2-40B4-BE49-F238E27FC236}">
                  <a16:creationId xmlns:a16="http://schemas.microsoft.com/office/drawing/2014/main" id="{88A875F1-429D-C15D-4A60-74E3A2063F95}"/>
                </a:ext>
              </a:extLst>
            </p:cNvPr>
            <p:cNvGrpSpPr/>
            <p:nvPr>
              <p:custDataLst>
                <p:tags r:id="rId54"/>
              </p:custDataLst>
            </p:nvPr>
          </p:nvGrpSpPr>
          <p:grpSpPr>
            <a:xfrm>
              <a:off x="4108635" y="3936057"/>
              <a:ext cx="612230" cy="1053960"/>
              <a:chOff x="4211888" y="884688"/>
              <a:chExt cx="612230" cy="1053960"/>
            </a:xfrm>
          </p:grpSpPr>
          <p:cxnSp>
            <p:nvCxnSpPr>
              <p:cNvPr id="62" name="直接连接符 61">
                <a:extLst>
                  <a:ext uri="{FF2B5EF4-FFF2-40B4-BE49-F238E27FC236}">
                    <a16:creationId xmlns:a16="http://schemas.microsoft.com/office/drawing/2014/main" id="{89F950A0-3413-6F29-BCA6-1CFF6789752C}"/>
                  </a:ext>
                </a:extLst>
              </p:cNvPr>
              <p:cNvCxnSpPr/>
              <p:nvPr>
                <p:custDataLst>
                  <p:tags r:id="rId55"/>
                </p:custDataLst>
              </p:nvPr>
            </p:nvCxnSpPr>
            <p:spPr>
              <a:xfrm>
                <a:off x="4211888" y="1537736"/>
                <a:ext cx="29968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a16="http://schemas.microsoft.com/office/drawing/2014/main" id="{0BEA2DFF-1512-3A74-BA89-79C44413ED85}"/>
                  </a:ext>
                </a:extLst>
              </p:cNvPr>
              <p:cNvCxnSpPr/>
              <p:nvPr>
                <p:custDataLst>
                  <p:tags r:id="rId56"/>
                </p:custDataLst>
              </p:nvPr>
            </p:nvCxnSpPr>
            <p:spPr>
              <a:xfrm>
                <a:off x="4512904"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id="{0468F8A7-381F-347B-1DFC-C1FA470350EA}"/>
                  </a:ext>
                </a:extLst>
              </p:cNvPr>
              <p:cNvCxnSpPr/>
              <p:nvPr>
                <p:custDataLst>
                  <p:tags r:id="rId57"/>
                </p:custDataLst>
              </p:nvPr>
            </p:nvCxnSpPr>
            <p:spPr>
              <a:xfrm flipH="1">
                <a:off x="4512904" y="884688"/>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65" name="文本框 64" title="">
            <a:extLst>
              <a:ext uri="{FF2B5EF4-FFF2-40B4-BE49-F238E27FC236}">
                <a16:creationId xmlns:a16="http://schemas.microsoft.com/office/drawing/2014/main" id="{8D507F7D-EEE6-94F1-B458-DE943264BCF7}"/>
              </a:ext>
            </a:extLst>
          </p:cNvPr>
          <p:cNvSpPr txBox="1"/>
          <p:nvPr>
            <p:custDataLst>
              <p:tags r:id="rId58"/>
            </p:custDataLst>
          </p:nvPr>
        </p:nvSpPr>
        <p:spPr>
          <a:xfrm>
            <a:off x="4620733" y="5162434"/>
            <a:ext cx="932862"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五代</a:t>
            </a:r>
          </a:p>
        </p:txBody>
      </p:sp>
      <p:cxnSp>
        <p:nvCxnSpPr>
          <p:cNvPr id="66" name="直接连接符 65" title="">
            <a:extLst>
              <a:ext uri="{FF2B5EF4-FFF2-40B4-BE49-F238E27FC236}">
                <a16:creationId xmlns:a16="http://schemas.microsoft.com/office/drawing/2014/main" id="{38E53DDD-5057-E430-39FB-4B46DD88E7E5}"/>
              </a:ext>
            </a:extLst>
          </p:cNvPr>
          <p:cNvCxnSpPr/>
          <p:nvPr>
            <p:custDataLst>
              <p:tags r:id="rId59"/>
            </p:custDataLst>
          </p:nvPr>
        </p:nvCxnSpPr>
        <p:spPr>
          <a:xfrm>
            <a:off x="5626883" y="5428761"/>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7" name="文本框 66" title="">
            <a:extLst>
              <a:ext uri="{FF2B5EF4-FFF2-40B4-BE49-F238E27FC236}">
                <a16:creationId xmlns:a16="http://schemas.microsoft.com/office/drawing/2014/main" id="{96359243-EF8D-3E11-6976-768386FDBCEB}"/>
              </a:ext>
            </a:extLst>
          </p:cNvPr>
          <p:cNvSpPr txBox="1"/>
          <p:nvPr>
            <p:custDataLst>
              <p:tags r:id="rId60"/>
            </p:custDataLst>
          </p:nvPr>
        </p:nvSpPr>
        <p:spPr>
          <a:xfrm>
            <a:off x="6144889" y="5202767"/>
            <a:ext cx="445982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后梁、后唐、后晋、后汉、后周</a:t>
            </a:r>
          </a:p>
        </p:txBody>
      </p:sp>
      <p:sp>
        <p:nvSpPr>
          <p:cNvPr id="68" name="文本框 67" title="">
            <a:extLst>
              <a:ext uri="{FF2B5EF4-FFF2-40B4-BE49-F238E27FC236}">
                <a16:creationId xmlns:a16="http://schemas.microsoft.com/office/drawing/2014/main" id="{5C487F4D-36D4-4B28-0136-DC58929FEE30}"/>
              </a:ext>
            </a:extLst>
          </p:cNvPr>
          <p:cNvSpPr txBox="1"/>
          <p:nvPr>
            <p:custDataLst>
              <p:tags r:id="rId61"/>
            </p:custDataLst>
          </p:nvPr>
        </p:nvSpPr>
        <p:spPr>
          <a:xfrm>
            <a:off x="4626368" y="6045048"/>
            <a:ext cx="927227"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十国</a:t>
            </a:r>
          </a:p>
        </p:txBody>
      </p:sp>
      <p:cxnSp>
        <p:nvCxnSpPr>
          <p:cNvPr id="69" name="直接连接符 68" title="">
            <a:extLst>
              <a:ext uri="{FF2B5EF4-FFF2-40B4-BE49-F238E27FC236}">
                <a16:creationId xmlns:a16="http://schemas.microsoft.com/office/drawing/2014/main" id="{6EE71270-4B44-1067-3265-A9DE6D5BE294}"/>
              </a:ext>
            </a:extLst>
          </p:cNvPr>
          <p:cNvCxnSpPr/>
          <p:nvPr>
            <p:custDataLst>
              <p:tags r:id="rId62"/>
            </p:custDataLst>
          </p:nvPr>
        </p:nvCxnSpPr>
        <p:spPr>
          <a:xfrm>
            <a:off x="5779376" y="6330275"/>
            <a:ext cx="3463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0" name="文本框 69" title="">
            <a:extLst>
              <a:ext uri="{FF2B5EF4-FFF2-40B4-BE49-F238E27FC236}">
                <a16:creationId xmlns:a16="http://schemas.microsoft.com/office/drawing/2014/main" id="{A3C8B27C-E09B-27BB-42E0-6C48E7B6CA49}"/>
              </a:ext>
            </a:extLst>
          </p:cNvPr>
          <p:cNvSpPr txBox="1"/>
          <p:nvPr>
            <p:custDataLst>
              <p:tags r:id="rId63"/>
            </p:custDataLst>
          </p:nvPr>
        </p:nvSpPr>
        <p:spPr>
          <a:xfrm>
            <a:off x="6246677" y="6045049"/>
            <a:ext cx="5145223"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南唐、后蜀、南汉、北汉等十个政权</a:t>
            </a:r>
          </a:p>
        </p:txBody>
      </p:sp>
      <p:grpSp>
        <p:nvGrpSpPr>
          <p:cNvPr id="75" name="组合 74" title="">
            <a:extLst>
              <a:ext uri="{FF2B5EF4-FFF2-40B4-BE49-F238E27FC236}">
                <a16:creationId xmlns:a16="http://schemas.microsoft.com/office/drawing/2014/main" id="{B750E1FC-DE2C-E3D6-94FF-81E90286BB2C}"/>
              </a:ext>
            </a:extLst>
          </p:cNvPr>
          <p:cNvGrpSpPr/>
          <p:nvPr>
            <p:custDataLst>
              <p:tags r:id="rId64"/>
            </p:custDataLst>
          </p:nvPr>
        </p:nvGrpSpPr>
        <p:grpSpPr>
          <a:xfrm rot="10800000">
            <a:off x="5581797" y="3598869"/>
            <a:ext cx="626163" cy="1272254"/>
            <a:chOff x="5313293" y="913088"/>
            <a:chExt cx="677185" cy="1053961"/>
          </a:xfrm>
        </p:grpSpPr>
        <p:cxnSp>
          <p:nvCxnSpPr>
            <p:cNvPr id="76" name="直接连接符 75">
              <a:extLst>
                <a:ext uri="{FF2B5EF4-FFF2-40B4-BE49-F238E27FC236}">
                  <a16:creationId xmlns:a16="http://schemas.microsoft.com/office/drawing/2014/main" id="{7D40D853-E523-0A24-D603-1548F9EECE4D}"/>
                </a:ext>
              </a:extLst>
            </p:cNvPr>
            <p:cNvCxnSpPr/>
            <p:nvPr>
              <p:custDataLst>
                <p:tags r:id="rId65"/>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7" name="直接连接符 76">
              <a:extLst>
                <a:ext uri="{FF2B5EF4-FFF2-40B4-BE49-F238E27FC236}">
                  <a16:creationId xmlns:a16="http://schemas.microsoft.com/office/drawing/2014/main" id="{558FD182-974A-4DC4-94C8-EFD367FFC5BD}"/>
                </a:ext>
              </a:extLst>
            </p:cNvPr>
            <p:cNvCxnSpPr/>
            <p:nvPr>
              <p:custDataLst>
                <p:tags r:id="rId66"/>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a16="http://schemas.microsoft.com/office/drawing/2014/main" id="{0B0281EC-2941-A857-A25D-ACCD973DD86D}"/>
                </a:ext>
              </a:extLst>
            </p:cNvPr>
            <p:cNvCxnSpPr/>
            <p:nvPr>
              <p:custDataLst>
                <p:tags r:id="rId67"/>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9" name="直接连接符 78">
              <a:extLst>
                <a:ext uri="{FF2B5EF4-FFF2-40B4-BE49-F238E27FC236}">
                  <a16:creationId xmlns:a16="http://schemas.microsoft.com/office/drawing/2014/main" id="{C42D914A-E665-8FF2-33FB-F3508A5F6067}"/>
                </a:ext>
              </a:extLst>
            </p:cNvPr>
            <p:cNvCxnSpPr/>
            <p:nvPr>
              <p:custDataLst>
                <p:tags r:id="rId68"/>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80" name="文本框 79" title="">
            <a:extLst>
              <a:ext uri="{FF2B5EF4-FFF2-40B4-BE49-F238E27FC236}">
                <a16:creationId xmlns:a16="http://schemas.microsoft.com/office/drawing/2014/main" id="{03FAA7C9-2FD5-BD45-4A08-9E82DF275F85}"/>
              </a:ext>
            </a:extLst>
          </p:cNvPr>
          <p:cNvSpPr txBox="1"/>
          <p:nvPr>
            <p:custDataLst>
              <p:tags r:id="rId69"/>
            </p:custDataLst>
          </p:nvPr>
        </p:nvSpPr>
        <p:spPr>
          <a:xfrm>
            <a:off x="6328599" y="3595455"/>
            <a:ext cx="302891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安史之乱、藩镇割据</a:t>
            </a:r>
          </a:p>
        </p:txBody>
      </p:sp>
      <p:sp>
        <p:nvSpPr>
          <p:cNvPr id="81" name="文本框 80" title="">
            <a:extLst>
              <a:ext uri="{FF2B5EF4-FFF2-40B4-BE49-F238E27FC236}">
                <a16:creationId xmlns:a16="http://schemas.microsoft.com/office/drawing/2014/main" id="{B13C6D7E-040D-7366-C04E-3876BD678291}"/>
              </a:ext>
            </a:extLst>
          </p:cNvPr>
          <p:cNvSpPr txBox="1"/>
          <p:nvPr>
            <p:custDataLst>
              <p:tags r:id="rId70"/>
            </p:custDataLst>
          </p:nvPr>
        </p:nvSpPr>
        <p:spPr>
          <a:xfrm>
            <a:off x="6302037" y="4491478"/>
            <a:ext cx="3142519"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黄巢起义、唐朝灭亡</a:t>
            </a:r>
          </a:p>
        </p:txBody>
      </p:sp>
      <p:sp>
        <p:nvSpPr>
          <p:cNvPr id="82" name="文本框 81" title="">
            <a:extLst>
              <a:ext uri="{FF2B5EF4-FFF2-40B4-BE49-F238E27FC236}">
                <a16:creationId xmlns:a16="http://schemas.microsoft.com/office/drawing/2014/main" id="{090876D1-CF90-CC35-2794-258087CEF821}"/>
              </a:ext>
            </a:extLst>
          </p:cNvPr>
          <p:cNvSpPr txBox="1"/>
          <p:nvPr>
            <p:custDataLst>
              <p:tags r:id="rId71"/>
            </p:custDataLst>
          </p:nvPr>
        </p:nvSpPr>
        <p:spPr>
          <a:xfrm>
            <a:off x="10014987" y="3486132"/>
            <a:ext cx="2074019" cy="1569660"/>
          </a:xfrm>
          <a:prstGeom prst="rect">
            <a:avLst/>
          </a:prstGeom>
          <a:noFill/>
          <a:ln>
            <a:solidFill>
              <a:schemeClr val="accent1"/>
            </a:solidFill>
          </a:ln>
        </p:spPr>
        <p:txBody>
          <a:bodyPr wrap="square" rtlCol="0">
            <a:spAutoFit/>
          </a:bodyPr>
          <a:lstStyle/>
          <a:p>
            <a:r>
              <a:rPr lang="zh-CN" altLang="en-US" sz="2400">
                <a:solidFill>
                  <a:schemeClr val="accent1"/>
                </a:solidFill>
                <a:latin typeface="微软雅黑" panose="020b0503020204020204" pitchFamily="34" charset="-122"/>
                <a:ea typeface="微软雅黑" panose="020b0503020204020204" pitchFamily="34" charset="-122"/>
              </a:rPr>
              <a:t>由盛转衰、</a:t>
            </a:r>
            <a:endParaRPr lang="en-US" altLang="zh-CN" sz="2400">
              <a:solidFill>
                <a:schemeClr val="accent1"/>
              </a:solidFill>
              <a:latin typeface="微软雅黑" panose="020b0503020204020204" pitchFamily="34" charset="-122"/>
              <a:ea typeface="微软雅黑" panose="020b0503020204020204" pitchFamily="34" charset="-122"/>
            </a:endParaRPr>
          </a:p>
          <a:p>
            <a:r>
              <a:rPr lang="zh-CN" altLang="en-US" sz="2400">
                <a:solidFill>
                  <a:schemeClr val="accent1"/>
                </a:solidFill>
                <a:latin typeface="微软雅黑" panose="020b0503020204020204" pitchFamily="34" charset="-122"/>
                <a:ea typeface="微软雅黑" panose="020b0503020204020204" pitchFamily="34" charset="-122"/>
              </a:rPr>
              <a:t>集权削弱、</a:t>
            </a:r>
            <a:endParaRPr lang="en-US" altLang="zh-CN" sz="2400">
              <a:solidFill>
                <a:schemeClr val="accent1"/>
              </a:solidFill>
              <a:latin typeface="微软雅黑" panose="020b0503020204020204" pitchFamily="34" charset="-122"/>
              <a:ea typeface="微软雅黑" panose="020b0503020204020204" pitchFamily="34" charset="-122"/>
            </a:endParaRPr>
          </a:p>
          <a:p>
            <a:r>
              <a:rPr lang="zh-CN" altLang="en-US" sz="2400">
                <a:solidFill>
                  <a:schemeClr val="accent1"/>
                </a:solidFill>
                <a:latin typeface="微软雅黑" panose="020b0503020204020204" pitchFamily="34" charset="-122"/>
                <a:ea typeface="微软雅黑" panose="020b0503020204020204" pitchFamily="34" charset="-122"/>
              </a:rPr>
              <a:t>打击唐朝统治、朱温灭唐</a:t>
            </a:r>
            <a:endParaRPr lang="en-US" altLang="zh-CN" sz="2400">
              <a:solidFill>
                <a:schemeClr val="accent1"/>
              </a:solidFill>
              <a:latin typeface="微软雅黑" panose="020b0503020204020204" pitchFamily="34" charset="-122"/>
              <a:ea typeface="微软雅黑" panose="020b0503020204020204" pitchFamily="34" charset="-122"/>
            </a:endParaRPr>
          </a:p>
        </p:txBody>
      </p:sp>
      <p:grpSp>
        <p:nvGrpSpPr>
          <p:cNvPr id="83" name="组合 82" title="">
            <a:extLst>
              <a:ext uri="{FF2B5EF4-FFF2-40B4-BE49-F238E27FC236}">
                <a16:creationId xmlns:a16="http://schemas.microsoft.com/office/drawing/2014/main" id="{BD4B8BDD-5BC4-C951-4D01-688E44B2FA5F}"/>
              </a:ext>
            </a:extLst>
          </p:cNvPr>
          <p:cNvGrpSpPr/>
          <p:nvPr>
            <p:custDataLst>
              <p:tags r:id="rId72"/>
            </p:custDataLst>
          </p:nvPr>
        </p:nvGrpSpPr>
        <p:grpSpPr>
          <a:xfrm>
            <a:off x="9486796" y="3746159"/>
            <a:ext cx="472650" cy="1049605"/>
            <a:chOff x="5313293" y="913088"/>
            <a:chExt cx="677185" cy="1053961"/>
          </a:xfrm>
        </p:grpSpPr>
        <p:cxnSp>
          <p:nvCxnSpPr>
            <p:cNvPr id="84" name="直接连接符 83">
              <a:extLst>
                <a:ext uri="{FF2B5EF4-FFF2-40B4-BE49-F238E27FC236}">
                  <a16:creationId xmlns:a16="http://schemas.microsoft.com/office/drawing/2014/main" id="{6DB9A1E2-5737-93F7-7AC0-7A19997A0511}"/>
                </a:ext>
              </a:extLst>
            </p:cNvPr>
            <p:cNvCxnSpPr/>
            <p:nvPr>
              <p:custDataLst>
                <p:tags r:id="rId73"/>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5" name="直接连接符 84">
              <a:extLst>
                <a:ext uri="{FF2B5EF4-FFF2-40B4-BE49-F238E27FC236}">
                  <a16:creationId xmlns:a16="http://schemas.microsoft.com/office/drawing/2014/main" id="{428C9628-E9FC-A1C2-E525-B64C976D76F0}"/>
                </a:ext>
              </a:extLst>
            </p:cNvPr>
            <p:cNvCxnSpPr/>
            <p:nvPr>
              <p:custDataLst>
                <p:tags r:id="rId74"/>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a16="http://schemas.microsoft.com/office/drawing/2014/main" id="{12EB54E8-B72E-26CB-AF11-7B441C2396AF}"/>
                </a:ext>
              </a:extLst>
            </p:cNvPr>
            <p:cNvCxnSpPr/>
            <p:nvPr>
              <p:custDataLst>
                <p:tags r:id="rId75"/>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7" name="直接连接符 86">
              <a:extLst>
                <a:ext uri="{FF2B5EF4-FFF2-40B4-BE49-F238E27FC236}">
                  <a16:creationId xmlns:a16="http://schemas.microsoft.com/office/drawing/2014/main" id="{05E85E9A-F657-219F-B6D7-38B23A54566F}"/>
                </a:ext>
              </a:extLst>
            </p:cNvPr>
            <p:cNvCxnSpPr/>
            <p:nvPr>
              <p:custDataLst>
                <p:tags r:id="rId76"/>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7" name="文本框 6" title="">
            <a:extLst>
              <a:ext uri="{FF2B5EF4-FFF2-40B4-BE49-F238E27FC236}">
                <a16:creationId xmlns:a16="http://schemas.microsoft.com/office/drawing/2014/main" id="{0351BBE8-E945-80EF-5FD7-F08CED38B84F}"/>
              </a:ext>
            </a:extLst>
          </p:cNvPr>
          <p:cNvSpPr txBox="1"/>
          <p:nvPr>
            <p:custDataLst>
              <p:tags r:id="rId77"/>
            </p:custDataLst>
          </p:nvPr>
        </p:nvSpPr>
        <p:spPr>
          <a:xfrm>
            <a:off x="0" y="503574"/>
            <a:ext cx="2487930" cy="707886"/>
          </a:xfrm>
          <a:prstGeom prst="rect">
            <a:avLst/>
          </a:prstGeom>
          <a:noFill/>
        </p:spPr>
        <p:txBody>
          <a:bodyPr wrap="square" rtlCol="0">
            <a:spAutoFit/>
            <a:scene3d>
              <a:camera prst="isometricOffAxis1Right"/>
              <a:lightRig rig="threePt" dir="t"/>
            </a:scene3d>
          </a:bodyPr>
          <a:lstStyle/>
          <a:p>
            <a:r>
              <a:rPr lang="zh-CN" altLang="en-US" sz="4000" b="1">
                <a:solidFill>
                  <a:srgbClr val="FFC000"/>
                </a:solidFill>
                <a:effectLst>
                  <a:glow rad="101600">
                    <a:schemeClr val="accent4">
                      <a:satMod val="175000"/>
                      <a:alpha val="40000"/>
                    </a:schemeClr>
                  </a:glow>
                  <a:outerShdw blurRad="38100" dist="38100" dir="2700000" algn="tl">
                    <a:srgbClr val="000000">
                      <a:alpha val="43137"/>
                    </a:srgbClr>
                  </a:outerShdw>
                  <a:reflection blurRad="6350" stA="55000" endA="50" endPos="85000" dist="60007" dir="5400000" sy="-100000" algn="bl" rotWithShape="0"/>
                </a:effectLst>
                <a:latin typeface="楷体" panose="02010609060101010101" charset="-122"/>
                <a:ea typeface="楷体" panose="02010609060101010101" charset="-122"/>
                <a:sym typeface="+mn-ea"/>
              </a:rPr>
              <a:t>串线织网</a:t>
            </a:r>
          </a:p>
        </p:txBody>
      </p:sp>
    </p:spTree>
    <p:extLst>
      <p:ext uri="{BB962C8B-B14F-4D97-AF65-F5344CB8AC3E}">
        <p14:creationId xmlns:p14="http://schemas.microsoft.com/office/powerpoint/2010/main" val="21310820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par>
                                <p:cTn id="16" presetID="22" presetClass="entr" presetSubtype="8"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childTnLst>
                    </p:cTn>
                  </p:par>
                  <p:par>
                    <p:cTn id="22" fill="hold" nodeType="clickPar">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wipe(left)">
                                      <p:cBhvr>
                                        <p:cTn id="26" dur="500"/>
                                        <p:tgtEl>
                                          <p:spTgt spid="56"/>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par>
                                <p:cTn id="30" presetID="22" presetClass="entr" presetSubtype="8"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par>
                                <p:cTn id="36" presetID="22" presetClass="entr" presetSubtype="8"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left)">
                                      <p:cBhvr>
                                        <p:cTn id="41" dur="500"/>
                                        <p:tgtEl>
                                          <p:spTgt spid="26"/>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left)">
                                      <p:cBhvr>
                                        <p:cTn id="44" dur="500"/>
                                        <p:tgtEl>
                                          <p:spTgt spid="23"/>
                                        </p:tgtEl>
                                      </p:cBhvr>
                                    </p:animEffect>
                                  </p:childTnLst>
                                </p:cTn>
                              </p:par>
                              <p:par>
                                <p:cTn id="45" presetID="22" presetClass="entr" presetSubtype="8" fill="hold" nodeType="with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ipe(left)">
                                      <p:cBhvr>
                                        <p:cTn id="47" dur="500"/>
                                        <p:tgtEl>
                                          <p:spTgt spid="43"/>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left)">
                                      <p:cBhvr>
                                        <p:cTn id="50" dur="500"/>
                                        <p:tgtEl>
                                          <p:spTgt spid="44"/>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wipe(left)">
                                      <p:cBhvr>
                                        <p:cTn id="56" dur="500"/>
                                        <p:tgtEl>
                                          <p:spTgt spid="46"/>
                                        </p:tgtEl>
                                      </p:cBhvr>
                                    </p:animEffect>
                                  </p:childTnLst>
                                </p:cTn>
                              </p:par>
                            </p:childTnLst>
                          </p:cTn>
                        </p:par>
                      </p:childTnLst>
                    </p:cTn>
                  </p:par>
                  <p:par>
                    <p:cTn id="57" fill="hold" nodeType="clickPar">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left)">
                                      <p:cBhvr>
                                        <p:cTn id="61" dur="500"/>
                                        <p:tgtEl>
                                          <p:spTgt spid="88"/>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wipe(left)">
                                      <p:cBhvr>
                                        <p:cTn id="64" dur="500"/>
                                        <p:tgtEl>
                                          <p:spTgt spid="55"/>
                                        </p:tgtEl>
                                      </p:cBhvr>
                                    </p:animEffect>
                                  </p:childTnLst>
                                </p:cTn>
                              </p:par>
                            </p:childTnLst>
                          </p:cTn>
                        </p:par>
                      </p:childTnLst>
                    </p:cTn>
                  </p:par>
                  <p:par>
                    <p:cTn id="65" fill="hold" nodeType="clickPar">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par>
                                <p:cTn id="70" presetID="22" presetClass="entr" presetSubtype="8" fill="hold"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wipe(left)">
                                      <p:cBhvr>
                                        <p:cTn id="72" dur="500"/>
                                        <p:tgtEl>
                                          <p:spTgt spid="75"/>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80"/>
                                        </p:tgtEl>
                                        <p:attrNameLst>
                                          <p:attrName>style.visibility</p:attrName>
                                        </p:attrNameLst>
                                      </p:cBhvr>
                                      <p:to>
                                        <p:strVal val="visible"/>
                                      </p:to>
                                    </p:set>
                                    <p:animEffect transition="in" filter="wipe(left)">
                                      <p:cBhvr>
                                        <p:cTn id="75" dur="500"/>
                                        <p:tgtEl>
                                          <p:spTgt spid="80"/>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81"/>
                                        </p:tgtEl>
                                        <p:attrNameLst>
                                          <p:attrName>style.visibility</p:attrName>
                                        </p:attrNameLst>
                                      </p:cBhvr>
                                      <p:to>
                                        <p:strVal val="visible"/>
                                      </p:to>
                                    </p:set>
                                    <p:animEffect transition="in" filter="wipe(left)">
                                      <p:cBhvr>
                                        <p:cTn id="78" dur="500"/>
                                        <p:tgtEl>
                                          <p:spTgt spid="81"/>
                                        </p:tgtEl>
                                      </p:cBhvr>
                                    </p:animEffect>
                                  </p:childTnLst>
                                </p:cTn>
                              </p:par>
                              <p:par>
                                <p:cTn id="79" presetID="22" presetClass="entr" presetSubtype="8" fill="hold" nodeType="withEffect">
                                  <p:stCondLst>
                                    <p:cond delay="0"/>
                                  </p:stCondLst>
                                  <p:childTnLst>
                                    <p:set>
                                      <p:cBhvr>
                                        <p:cTn id="80" dur="1" fill="hold">
                                          <p:stCondLst>
                                            <p:cond delay="0"/>
                                          </p:stCondLst>
                                        </p:cTn>
                                        <p:tgtEl>
                                          <p:spTgt spid="83"/>
                                        </p:tgtEl>
                                        <p:attrNameLst>
                                          <p:attrName>style.visibility</p:attrName>
                                        </p:attrNameLst>
                                      </p:cBhvr>
                                      <p:to>
                                        <p:strVal val="visible"/>
                                      </p:to>
                                    </p:set>
                                    <p:animEffect transition="in" filter="wipe(left)">
                                      <p:cBhvr>
                                        <p:cTn id="81" dur="500"/>
                                        <p:tgtEl>
                                          <p:spTgt spid="83"/>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82"/>
                                        </p:tgtEl>
                                        <p:attrNameLst>
                                          <p:attrName>style.visibility</p:attrName>
                                        </p:attrNameLst>
                                      </p:cBhvr>
                                      <p:to>
                                        <p:strVal val="visible"/>
                                      </p:to>
                                    </p:set>
                                    <p:animEffect transition="in" filter="wipe(left)">
                                      <p:cBhvr>
                                        <p:cTn id="84" dur="500"/>
                                        <p:tgtEl>
                                          <p:spTgt spid="82"/>
                                        </p:tgtEl>
                                      </p:cBhvr>
                                    </p:animEffect>
                                  </p:childTnLst>
                                </p:cTn>
                              </p:par>
                            </p:childTnLst>
                          </p:cTn>
                        </p:par>
                      </p:childTnLst>
                    </p:cTn>
                  </p:par>
                  <p:par>
                    <p:cTn id="85" fill="hold" nodeType="clickPar">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animEffect transition="in" filter="wipe(left)">
                                      <p:cBhvr>
                                        <p:cTn id="89" dur="500"/>
                                        <p:tgtEl>
                                          <p:spTgt spid="57"/>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58"/>
                                        </p:tgtEl>
                                        <p:attrNameLst>
                                          <p:attrName>style.visibility</p:attrName>
                                        </p:attrNameLst>
                                      </p:cBhvr>
                                      <p:to>
                                        <p:strVal val="visible"/>
                                      </p:to>
                                    </p:set>
                                    <p:animEffect transition="in" filter="wipe(left)">
                                      <p:cBhvr>
                                        <p:cTn id="92" dur="500"/>
                                        <p:tgtEl>
                                          <p:spTgt spid="58"/>
                                        </p:tgtEl>
                                      </p:cBhvr>
                                    </p:animEffect>
                                  </p:childTnLst>
                                </p:cTn>
                              </p:par>
                              <p:par>
                                <p:cTn id="93" presetID="22" presetClass="entr" presetSubtype="8" fill="hold" nodeType="withEffect">
                                  <p:stCondLst>
                                    <p:cond delay="0"/>
                                  </p:stCondLst>
                                  <p:childTnLst>
                                    <p:set>
                                      <p:cBhvr>
                                        <p:cTn id="94" dur="1" fill="hold">
                                          <p:stCondLst>
                                            <p:cond delay="0"/>
                                          </p:stCondLst>
                                        </p:cTn>
                                        <p:tgtEl>
                                          <p:spTgt spid="59"/>
                                        </p:tgtEl>
                                        <p:attrNameLst>
                                          <p:attrName>style.visibility</p:attrName>
                                        </p:attrNameLst>
                                      </p:cBhvr>
                                      <p:to>
                                        <p:strVal val="visible"/>
                                      </p:to>
                                    </p:set>
                                    <p:animEffect transition="in" filter="wipe(left)">
                                      <p:cBhvr>
                                        <p:cTn id="95" dur="500"/>
                                        <p:tgtEl>
                                          <p:spTgt spid="59"/>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65"/>
                                        </p:tgtEl>
                                        <p:attrNameLst>
                                          <p:attrName>style.visibility</p:attrName>
                                        </p:attrNameLst>
                                      </p:cBhvr>
                                      <p:to>
                                        <p:strVal val="visible"/>
                                      </p:to>
                                    </p:set>
                                    <p:animEffect transition="in" filter="wipe(left)">
                                      <p:cBhvr>
                                        <p:cTn id="98" dur="500"/>
                                        <p:tgtEl>
                                          <p:spTgt spid="65"/>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67"/>
                                        </p:tgtEl>
                                        <p:attrNameLst>
                                          <p:attrName>style.visibility</p:attrName>
                                        </p:attrNameLst>
                                      </p:cBhvr>
                                      <p:to>
                                        <p:strVal val="visible"/>
                                      </p:to>
                                    </p:set>
                                    <p:animEffect transition="in" filter="wipe(left)">
                                      <p:cBhvr>
                                        <p:cTn id="101" dur="500"/>
                                        <p:tgtEl>
                                          <p:spTgt spid="67"/>
                                        </p:tgtEl>
                                      </p:cBhvr>
                                    </p:animEffect>
                                  </p:childTnLst>
                                </p:cTn>
                              </p:par>
                              <p:par>
                                <p:cTn id="102" presetID="22" presetClass="entr" presetSubtype="8" fill="hold" nodeType="withEffect">
                                  <p:stCondLst>
                                    <p:cond delay="0"/>
                                  </p:stCondLst>
                                  <p:childTnLst>
                                    <p:set>
                                      <p:cBhvr>
                                        <p:cTn id="103" dur="1" fill="hold">
                                          <p:stCondLst>
                                            <p:cond delay="0"/>
                                          </p:stCondLst>
                                        </p:cTn>
                                        <p:tgtEl>
                                          <p:spTgt spid="66"/>
                                        </p:tgtEl>
                                        <p:attrNameLst>
                                          <p:attrName>style.visibility</p:attrName>
                                        </p:attrNameLst>
                                      </p:cBhvr>
                                      <p:to>
                                        <p:strVal val="visible"/>
                                      </p:to>
                                    </p:set>
                                    <p:animEffect transition="in" filter="wipe(left)">
                                      <p:cBhvr>
                                        <p:cTn id="104" dur="500"/>
                                        <p:tgtEl>
                                          <p:spTgt spid="66"/>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68"/>
                                        </p:tgtEl>
                                        <p:attrNameLst>
                                          <p:attrName>style.visibility</p:attrName>
                                        </p:attrNameLst>
                                      </p:cBhvr>
                                      <p:to>
                                        <p:strVal val="visible"/>
                                      </p:to>
                                    </p:set>
                                    <p:animEffect transition="in" filter="wipe(left)">
                                      <p:cBhvr>
                                        <p:cTn id="107" dur="500"/>
                                        <p:tgtEl>
                                          <p:spTgt spid="68"/>
                                        </p:tgtEl>
                                      </p:cBhvr>
                                    </p:animEffect>
                                  </p:childTnLst>
                                </p:cTn>
                              </p:par>
                              <p:par>
                                <p:cTn id="108" presetID="22" presetClass="entr" presetSubtype="8" fill="hold" nodeType="withEffect">
                                  <p:stCondLst>
                                    <p:cond delay="0"/>
                                  </p:stCondLst>
                                  <p:childTnLst>
                                    <p:set>
                                      <p:cBhvr>
                                        <p:cTn id="109" dur="1" fill="hold">
                                          <p:stCondLst>
                                            <p:cond delay="0"/>
                                          </p:stCondLst>
                                        </p:cTn>
                                        <p:tgtEl>
                                          <p:spTgt spid="69"/>
                                        </p:tgtEl>
                                        <p:attrNameLst>
                                          <p:attrName>style.visibility</p:attrName>
                                        </p:attrNameLst>
                                      </p:cBhvr>
                                      <p:to>
                                        <p:strVal val="visible"/>
                                      </p:to>
                                    </p:set>
                                    <p:animEffect transition="in" filter="wipe(left)">
                                      <p:cBhvr>
                                        <p:cTn id="110" dur="500"/>
                                        <p:tgtEl>
                                          <p:spTgt spid="69"/>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70"/>
                                        </p:tgtEl>
                                        <p:attrNameLst>
                                          <p:attrName>style.visibility</p:attrName>
                                        </p:attrNameLst>
                                      </p:cBhvr>
                                      <p:to>
                                        <p:strVal val="visible"/>
                                      </p:to>
                                    </p:set>
                                    <p:animEffect transition="in" filter="wipe(left)">
                                      <p:cBhvr>
                                        <p:cTn id="113"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P spid="14" grpId="0" animBg="1"/>
      <p:bldP spid="22" grpId="0" animBg="1"/>
      <p:bldP spid="23" grpId="0" animBg="1"/>
      <p:bldP spid="24" grpId="0" animBg="1"/>
      <p:bldP spid="26" grpId="0" animBg="1"/>
      <p:bldP spid="44" grpId="0" animBg="1"/>
      <p:bldP spid="45" grpId="0" animBg="1"/>
      <p:bldP spid="46" grpId="0" animBg="1"/>
      <p:bldP spid="55" grpId="0" animBg="1"/>
      <p:bldP spid="56" grpId="0" animBg="1"/>
      <p:bldP spid="57" grpId="0" animBg="1"/>
      <p:bldP spid="58" grpId="0" animBg="1"/>
      <p:bldP spid="65" grpId="0" animBg="1"/>
      <p:bldP spid="67" grpId="0" animBg="1"/>
      <p:bldP spid="68" grpId="0" animBg="1"/>
      <p:bldP spid="70" grpId="0" animBg="1"/>
      <p:bldP spid="80" grpId="0" animBg="1"/>
      <p:bldP spid="81" grpId="0" animBg="1"/>
      <p:bldP spid="82" grpId="0" animBg="1"/>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pSp>
        <p:nvGrpSpPr>
          <p:cNvPr id="48" name="组合 47" title="">
            <a:extLst>
              <a:ext uri="{FF2B5EF4-FFF2-40B4-BE49-F238E27FC236}">
                <a16:creationId xmlns:a16="http://schemas.microsoft.com/office/drawing/2014/main" id="{E0030EEC-0F9B-8182-E410-7221EC5635F4}"/>
              </a:ext>
            </a:extLst>
          </p:cNvPr>
          <p:cNvGrpSpPr/>
          <p:nvPr>
            <p:custDataLst>
              <p:tags r:id="rId3"/>
            </p:custDataLst>
          </p:nvPr>
        </p:nvGrpSpPr>
        <p:grpSpPr>
          <a:xfrm>
            <a:off x="15732" y="31011"/>
            <a:ext cx="12176267" cy="489585"/>
            <a:chOff x="324" y="225"/>
            <a:chExt cx="18130" cy="771"/>
          </a:xfrm>
        </p:grpSpPr>
        <p:grpSp>
          <p:nvGrpSpPr>
            <p:cNvPr id="49" name="组合 48">
              <a:extLst>
                <a:ext uri="{FF2B5EF4-FFF2-40B4-BE49-F238E27FC236}">
                  <a16:creationId xmlns:a16="http://schemas.microsoft.com/office/drawing/2014/main" id="{59992C2C-2D04-AA8A-724A-5F05F1F3CB57}"/>
                </a:ext>
              </a:extLst>
            </p:cNvPr>
            <p:cNvGrpSpPr/>
            <p:nvPr>
              <p:custDataLst>
                <p:tags r:id="rId4"/>
              </p:custDataLst>
            </p:nvPr>
          </p:nvGrpSpPr>
          <p:grpSpPr>
            <a:xfrm>
              <a:off x="4872" y="877"/>
              <a:ext cx="13582" cy="119"/>
              <a:chOff x="4872" y="877"/>
              <a:chExt cx="13582" cy="119"/>
            </a:xfrm>
          </p:grpSpPr>
          <p:cxnSp>
            <p:nvCxnSpPr>
              <p:cNvPr id="51" name="直接连接符 50">
                <a:extLst>
                  <a:ext uri="{FF2B5EF4-FFF2-40B4-BE49-F238E27FC236}">
                    <a16:creationId xmlns:a16="http://schemas.microsoft.com/office/drawing/2014/main" id="{45577B65-63A8-5758-6797-003FC8EB0F3A}"/>
                  </a:ext>
                </a:extLst>
              </p:cNvPr>
              <p:cNvCxnSpPr/>
              <p:nvPr>
                <p:custDataLst>
                  <p:tags r:id="rId5"/>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52" name="矩形 51">
                <a:extLst>
                  <a:ext uri="{FF2B5EF4-FFF2-40B4-BE49-F238E27FC236}">
                    <a16:creationId xmlns:a16="http://schemas.microsoft.com/office/drawing/2014/main" id="{506BEE62-4BA3-8970-0B7B-D56A03415FB1}"/>
                  </a:ext>
                </a:extLst>
              </p:cNvPr>
              <p:cNvSpPr/>
              <p:nvPr>
                <p:custDataLst>
                  <p:tags r:id="rId6"/>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0" name="文本框 49">
              <a:extLst>
                <a:ext uri="{FF2B5EF4-FFF2-40B4-BE49-F238E27FC236}">
                  <a16:creationId xmlns:a16="http://schemas.microsoft.com/office/drawing/2014/main" id="{BA0A6FF4-CCB6-E366-C156-3D2344BEEB02}"/>
                </a:ext>
              </a:extLst>
            </p:cNvPr>
            <p:cNvSpPr txBox="1"/>
            <p:nvPr>
              <p:custDataLst>
                <p:tags r:id="rId7"/>
              </p:custDataLst>
            </p:nvPr>
          </p:nvSpPr>
          <p:spPr>
            <a:xfrm>
              <a:off x="324" y="225"/>
              <a:ext cx="4500"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  串线织网</a:t>
              </a:r>
            </a:p>
          </p:txBody>
        </p:sp>
      </p:grpSp>
      <p:sp>
        <p:nvSpPr>
          <p:cNvPr id="5" name="文本框 4" title="">
            <a:extLst>
              <a:ext uri="{FF2B5EF4-FFF2-40B4-BE49-F238E27FC236}">
                <a16:creationId xmlns:a16="http://schemas.microsoft.com/office/drawing/2014/main" id="{7DBD204A-327A-91FD-0F75-569C4D904463}"/>
              </a:ext>
            </a:extLst>
          </p:cNvPr>
          <p:cNvSpPr txBox="1"/>
          <p:nvPr>
            <p:custDataLst>
              <p:tags r:id="rId8"/>
            </p:custDataLst>
          </p:nvPr>
        </p:nvSpPr>
        <p:spPr>
          <a:xfrm>
            <a:off x="1045498" y="2300780"/>
            <a:ext cx="1039057" cy="1938992"/>
          </a:xfrm>
          <a:prstGeom prst="rect">
            <a:avLst/>
          </a:prstGeom>
          <a:noFill/>
          <a:ln w="25400">
            <a:solidFill>
              <a:schemeClr val="accent1"/>
            </a:solidFill>
          </a:ln>
        </p:spPr>
        <p:txBody>
          <a:bodyPr wrap="square" rtlCol="0">
            <a:spAutoFit/>
          </a:bodyPr>
          <a:lstStyle/>
          <a:p>
            <a:pPr algn="ctr"/>
            <a:r>
              <a:rPr lang="zh-CN" altLang="en-US" sz="2400" b="1">
                <a:latin typeface="微软雅黑" panose="020b0503020204020204" pitchFamily="34" charset="-122"/>
                <a:ea typeface="微软雅黑" panose="020b0503020204020204" pitchFamily="34" charset="-122"/>
              </a:rPr>
              <a:t>隋唐制度的变化与创新</a:t>
            </a:r>
          </a:p>
        </p:txBody>
      </p:sp>
      <p:sp>
        <p:nvSpPr>
          <p:cNvPr id="6" name="文本框 5" title="">
            <a:extLst>
              <a:ext uri="{FF2B5EF4-FFF2-40B4-BE49-F238E27FC236}">
                <a16:creationId xmlns:a16="http://schemas.microsoft.com/office/drawing/2014/main" id="{F79DD579-54C0-618E-4A67-D26B59F75C2A}"/>
              </a:ext>
            </a:extLst>
          </p:cNvPr>
          <p:cNvSpPr txBox="1"/>
          <p:nvPr>
            <p:custDataLst>
              <p:tags r:id="rId9"/>
            </p:custDataLst>
          </p:nvPr>
        </p:nvSpPr>
        <p:spPr>
          <a:xfrm>
            <a:off x="2871540" y="843598"/>
            <a:ext cx="1497317"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选官制度</a:t>
            </a:r>
          </a:p>
        </p:txBody>
      </p:sp>
      <p:sp>
        <p:nvSpPr>
          <p:cNvPr id="11" name="文本框 10" title="">
            <a:extLst>
              <a:ext uri="{FF2B5EF4-FFF2-40B4-BE49-F238E27FC236}">
                <a16:creationId xmlns:a16="http://schemas.microsoft.com/office/drawing/2014/main" id="{4DE49E76-A77D-4A76-5BC2-155B64906603}"/>
              </a:ext>
            </a:extLst>
          </p:cNvPr>
          <p:cNvSpPr txBox="1"/>
          <p:nvPr>
            <p:custDataLst>
              <p:tags r:id="rId10"/>
            </p:custDataLst>
          </p:nvPr>
        </p:nvSpPr>
        <p:spPr>
          <a:xfrm>
            <a:off x="2840126" y="3014642"/>
            <a:ext cx="1744654"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三省六部制</a:t>
            </a:r>
          </a:p>
        </p:txBody>
      </p:sp>
      <p:sp>
        <p:nvSpPr>
          <p:cNvPr id="12" name="文本框 11" title="">
            <a:extLst>
              <a:ext uri="{FF2B5EF4-FFF2-40B4-BE49-F238E27FC236}">
                <a16:creationId xmlns:a16="http://schemas.microsoft.com/office/drawing/2014/main" id="{BDD83605-5555-1B92-6184-0524D8B1E110}"/>
              </a:ext>
            </a:extLst>
          </p:cNvPr>
          <p:cNvSpPr txBox="1"/>
          <p:nvPr>
            <p:custDataLst>
              <p:tags r:id="rId11"/>
            </p:custDataLst>
          </p:nvPr>
        </p:nvSpPr>
        <p:spPr>
          <a:xfrm>
            <a:off x="3037915" y="5185686"/>
            <a:ext cx="1411847"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赋税制度</a:t>
            </a:r>
          </a:p>
        </p:txBody>
      </p:sp>
      <p:grpSp>
        <p:nvGrpSpPr>
          <p:cNvPr id="22" name="组合 21" title="">
            <a:extLst>
              <a:ext uri="{FF2B5EF4-FFF2-40B4-BE49-F238E27FC236}">
                <a16:creationId xmlns:a16="http://schemas.microsoft.com/office/drawing/2014/main" id="{80594EF7-5E14-9137-7E66-C4AA9E4829C0}"/>
              </a:ext>
            </a:extLst>
          </p:cNvPr>
          <p:cNvGrpSpPr/>
          <p:nvPr>
            <p:custDataLst>
              <p:tags r:id="rId12"/>
            </p:custDataLst>
          </p:nvPr>
        </p:nvGrpSpPr>
        <p:grpSpPr>
          <a:xfrm>
            <a:off x="2116618" y="1013407"/>
            <a:ext cx="776230" cy="4464135"/>
            <a:chOff x="2120498" y="1087429"/>
            <a:chExt cx="677433" cy="4942626"/>
          </a:xfrm>
        </p:grpSpPr>
        <p:grpSp>
          <p:nvGrpSpPr>
            <p:cNvPr id="7" name="组合 6">
              <a:extLst>
                <a:ext uri="{FF2B5EF4-FFF2-40B4-BE49-F238E27FC236}">
                  <a16:creationId xmlns:a16="http://schemas.microsoft.com/office/drawing/2014/main" id="{B4110BC2-76FD-6A9C-6039-EA2074B49428}"/>
                </a:ext>
              </a:extLst>
            </p:cNvPr>
            <p:cNvGrpSpPr/>
            <p:nvPr>
              <p:custDataLst>
                <p:tags r:id="rId13"/>
              </p:custDataLst>
            </p:nvPr>
          </p:nvGrpSpPr>
          <p:grpSpPr>
            <a:xfrm>
              <a:off x="2120498" y="1089811"/>
              <a:ext cx="597319" cy="4930528"/>
              <a:chOff x="2140301" y="1419225"/>
              <a:chExt cx="597319" cy="4610830"/>
            </a:xfrm>
          </p:grpSpPr>
          <p:cxnSp>
            <p:nvCxnSpPr>
              <p:cNvPr id="8" name="直接连接符 7">
                <a:extLst>
                  <a:ext uri="{FF2B5EF4-FFF2-40B4-BE49-F238E27FC236}">
                    <a16:creationId xmlns:a16="http://schemas.microsoft.com/office/drawing/2014/main" id="{86EA67D3-1AD4-A412-B20F-0F45D29BFE04}"/>
                  </a:ext>
                </a:extLst>
              </p:cNvPr>
              <p:cNvCxnSpPr/>
              <p:nvPr>
                <p:custDataLst>
                  <p:tags r:id="rId14"/>
                </p:custDataLst>
              </p:nvPr>
            </p:nvCxnSpPr>
            <p:spPr>
              <a:xfrm flipH="1">
                <a:off x="2437367" y="1419225"/>
                <a:ext cx="7969" cy="46108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F8512A72-DDE0-A7D6-9844-2B71771A44F8}"/>
                  </a:ext>
                </a:extLst>
              </p:cNvPr>
              <p:cNvCxnSpPr/>
              <p:nvPr>
                <p:custDataLst>
                  <p:tags r:id="rId15"/>
                </p:custDataLst>
              </p:nvPr>
            </p:nvCxnSpPr>
            <p:spPr>
              <a:xfrm>
                <a:off x="2140301" y="3688321"/>
                <a:ext cx="297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AF285C32-12E1-67DC-3ECE-1C9AFBAB1A55}"/>
                  </a:ext>
                </a:extLst>
              </p:cNvPr>
              <p:cNvCxnSpPr/>
              <p:nvPr>
                <p:custDataLst>
                  <p:tags r:id="rId16"/>
                </p:custDataLst>
              </p:nvPr>
            </p:nvCxnSpPr>
            <p:spPr>
              <a:xfrm>
                <a:off x="2437367" y="3688321"/>
                <a:ext cx="300253" cy="0"/>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13" name="直接连接符 12">
              <a:extLst>
                <a:ext uri="{FF2B5EF4-FFF2-40B4-BE49-F238E27FC236}">
                  <a16:creationId xmlns:a16="http://schemas.microsoft.com/office/drawing/2014/main" id="{C46D4BCF-CC17-F6C8-94F9-3BC1FD9DC689}"/>
                </a:ext>
              </a:extLst>
            </p:cNvPr>
            <p:cNvCxnSpPr/>
            <p:nvPr>
              <p:custDataLst>
                <p:tags r:id="rId17"/>
              </p:custDataLst>
            </p:nvPr>
          </p:nvCxnSpPr>
          <p:spPr>
            <a:xfrm flipV="1">
              <a:off x="2394388" y="1087429"/>
              <a:ext cx="313321" cy="11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EEB132A1-7756-F15F-2563-76B87DDB7F26}"/>
                </a:ext>
              </a:extLst>
            </p:cNvPr>
            <p:cNvCxnSpPr/>
            <p:nvPr>
              <p:custDataLst>
                <p:tags r:id="rId18"/>
              </p:custDataLst>
            </p:nvPr>
          </p:nvCxnSpPr>
          <p:spPr>
            <a:xfrm>
              <a:off x="2422313" y="6030055"/>
              <a:ext cx="375618"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15" name="组合 14" title="">
            <a:extLst>
              <a:ext uri="{FF2B5EF4-FFF2-40B4-BE49-F238E27FC236}">
                <a16:creationId xmlns:a16="http://schemas.microsoft.com/office/drawing/2014/main" id="{32A77CAC-E988-442E-A180-BB67174E7BC5}"/>
              </a:ext>
            </a:extLst>
          </p:cNvPr>
          <p:cNvGrpSpPr/>
          <p:nvPr>
            <p:custDataLst>
              <p:tags r:id="rId19"/>
            </p:custDataLst>
          </p:nvPr>
        </p:nvGrpSpPr>
        <p:grpSpPr>
          <a:xfrm rot="10800000">
            <a:off x="4368857" y="481878"/>
            <a:ext cx="626163" cy="1272254"/>
            <a:chOff x="5313293" y="913088"/>
            <a:chExt cx="677185" cy="1053961"/>
          </a:xfrm>
        </p:grpSpPr>
        <p:cxnSp>
          <p:nvCxnSpPr>
            <p:cNvPr id="16" name="直接连接符 15">
              <a:extLst>
                <a:ext uri="{FF2B5EF4-FFF2-40B4-BE49-F238E27FC236}">
                  <a16:creationId xmlns:a16="http://schemas.microsoft.com/office/drawing/2014/main" id="{5CF4481B-81A5-EC22-2632-6073DB85DBCC}"/>
                </a:ext>
              </a:extLst>
            </p:cNvPr>
            <p:cNvCxnSpPr/>
            <p:nvPr>
              <p:custDataLst>
                <p:tags r:id="rId20"/>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C8FEC826-C1EA-5174-B34D-72EFB01F738C}"/>
                </a:ext>
              </a:extLst>
            </p:cNvPr>
            <p:cNvCxnSpPr/>
            <p:nvPr>
              <p:custDataLst>
                <p:tags r:id="rId21"/>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58278776-6BDA-4B55-A235-FB9E942D83D9}"/>
                </a:ext>
              </a:extLst>
            </p:cNvPr>
            <p:cNvCxnSpPr/>
            <p:nvPr>
              <p:custDataLst>
                <p:tags r:id="rId22"/>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97419CA3-C940-F34B-06C4-DC48EA182904}"/>
                </a:ext>
              </a:extLst>
            </p:cNvPr>
            <p:cNvCxnSpPr/>
            <p:nvPr>
              <p:custDataLst>
                <p:tags r:id="rId23"/>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1" name="文本框 20" title="">
            <a:extLst>
              <a:ext uri="{FF2B5EF4-FFF2-40B4-BE49-F238E27FC236}">
                <a16:creationId xmlns:a16="http://schemas.microsoft.com/office/drawing/2014/main" id="{0B91351F-D232-AB8F-20C0-08115F51B341}"/>
              </a:ext>
            </a:extLst>
          </p:cNvPr>
          <p:cNvSpPr txBox="1"/>
          <p:nvPr>
            <p:custDataLst>
              <p:tags r:id="rId24"/>
            </p:custDataLst>
          </p:nvPr>
        </p:nvSpPr>
        <p:spPr>
          <a:xfrm>
            <a:off x="5038726" y="1521538"/>
            <a:ext cx="2737918"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隋唐时期：</a:t>
            </a:r>
            <a:r>
              <a:rPr lang="zh-CN" altLang="en-US" sz="2400">
                <a:latin typeface="微软雅黑" panose="020b0503020204020204" pitchFamily="34" charset="-122"/>
                <a:ea typeface="微软雅黑" panose="020b0503020204020204" pitchFamily="34" charset="-122"/>
              </a:rPr>
              <a:t>科举制</a:t>
            </a:r>
          </a:p>
        </p:txBody>
      </p:sp>
      <p:grpSp>
        <p:nvGrpSpPr>
          <p:cNvPr id="23" name="组合 22" title="">
            <a:extLst>
              <a:ext uri="{FF2B5EF4-FFF2-40B4-BE49-F238E27FC236}">
                <a16:creationId xmlns:a16="http://schemas.microsoft.com/office/drawing/2014/main" id="{438FAC68-8EFC-ACD8-F09C-888CD2B27790}"/>
              </a:ext>
            </a:extLst>
          </p:cNvPr>
          <p:cNvGrpSpPr/>
          <p:nvPr>
            <p:custDataLst>
              <p:tags r:id="rId25"/>
            </p:custDataLst>
          </p:nvPr>
        </p:nvGrpSpPr>
        <p:grpSpPr>
          <a:xfrm rot="10800000">
            <a:off x="7794902" y="1190649"/>
            <a:ext cx="643457" cy="1123442"/>
            <a:chOff x="5313293" y="913088"/>
            <a:chExt cx="677185" cy="1053961"/>
          </a:xfrm>
        </p:grpSpPr>
        <p:cxnSp>
          <p:nvCxnSpPr>
            <p:cNvPr id="24" name="直接连接符 23">
              <a:extLst>
                <a:ext uri="{FF2B5EF4-FFF2-40B4-BE49-F238E27FC236}">
                  <a16:creationId xmlns:a16="http://schemas.microsoft.com/office/drawing/2014/main" id="{13FFEABB-3C2A-D9BF-379A-E00E1347EB42}"/>
                </a:ext>
              </a:extLst>
            </p:cNvPr>
            <p:cNvCxnSpPr/>
            <p:nvPr>
              <p:custDataLst>
                <p:tags r:id="rId26"/>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6BC2696-1392-8408-88DC-6D794E6D9B42}"/>
                </a:ext>
              </a:extLst>
            </p:cNvPr>
            <p:cNvCxnSpPr/>
            <p:nvPr>
              <p:custDataLst>
                <p:tags r:id="rId27"/>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EB64D72C-A68A-CAB2-F963-9BCEBA01F37A}"/>
                </a:ext>
              </a:extLst>
            </p:cNvPr>
            <p:cNvCxnSpPr/>
            <p:nvPr>
              <p:custDataLst>
                <p:tags r:id="rId28"/>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6E529183-3B6A-8365-DB66-40A2172FA8D8}"/>
                </a:ext>
              </a:extLst>
            </p:cNvPr>
            <p:cNvCxnSpPr/>
            <p:nvPr>
              <p:custDataLst>
                <p:tags r:id="rId29"/>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8" name="文本框 27" title="">
            <a:extLst>
              <a:ext uri="{FF2B5EF4-FFF2-40B4-BE49-F238E27FC236}">
                <a16:creationId xmlns:a16="http://schemas.microsoft.com/office/drawing/2014/main" id="{200D46B6-D813-BF05-358D-1003ABBAAA08}"/>
              </a:ext>
            </a:extLst>
          </p:cNvPr>
          <p:cNvSpPr txBox="1"/>
          <p:nvPr>
            <p:custDataLst>
              <p:tags r:id="rId30"/>
            </p:custDataLst>
          </p:nvPr>
        </p:nvSpPr>
        <p:spPr>
          <a:xfrm>
            <a:off x="8472780" y="976809"/>
            <a:ext cx="179212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隋朝：形成</a:t>
            </a:r>
          </a:p>
        </p:txBody>
      </p:sp>
      <p:sp>
        <p:nvSpPr>
          <p:cNvPr id="29" name="文本框 28" title="">
            <a:extLst>
              <a:ext uri="{FF2B5EF4-FFF2-40B4-BE49-F238E27FC236}">
                <a16:creationId xmlns:a16="http://schemas.microsoft.com/office/drawing/2014/main" id="{10C0F0B7-7079-D1DD-EF12-59637B022704}"/>
              </a:ext>
            </a:extLst>
          </p:cNvPr>
          <p:cNvSpPr txBox="1"/>
          <p:nvPr>
            <p:custDataLst>
              <p:tags r:id="rId31"/>
            </p:custDataLst>
          </p:nvPr>
        </p:nvSpPr>
        <p:spPr>
          <a:xfrm>
            <a:off x="8523446" y="1948106"/>
            <a:ext cx="1792128"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唐朝：完善</a:t>
            </a:r>
          </a:p>
        </p:txBody>
      </p:sp>
      <p:grpSp>
        <p:nvGrpSpPr>
          <p:cNvPr id="30" name="组合 29" title="">
            <a:extLst>
              <a:ext uri="{FF2B5EF4-FFF2-40B4-BE49-F238E27FC236}">
                <a16:creationId xmlns:a16="http://schemas.microsoft.com/office/drawing/2014/main" id="{13C86309-CBCA-74AE-E779-EC49DDD2B583}"/>
              </a:ext>
            </a:extLst>
          </p:cNvPr>
          <p:cNvGrpSpPr/>
          <p:nvPr>
            <p:custDataLst>
              <p:tags r:id="rId32"/>
            </p:custDataLst>
          </p:nvPr>
        </p:nvGrpSpPr>
        <p:grpSpPr>
          <a:xfrm rot="10800000">
            <a:off x="4660687" y="2693136"/>
            <a:ext cx="626163" cy="1272254"/>
            <a:chOff x="5313293" y="913088"/>
            <a:chExt cx="677185" cy="1053961"/>
          </a:xfrm>
        </p:grpSpPr>
        <p:cxnSp>
          <p:nvCxnSpPr>
            <p:cNvPr id="31" name="直接连接符 30">
              <a:extLst>
                <a:ext uri="{FF2B5EF4-FFF2-40B4-BE49-F238E27FC236}">
                  <a16:creationId xmlns:a16="http://schemas.microsoft.com/office/drawing/2014/main" id="{162E3393-0175-5ACF-87D5-9BF8E1192063}"/>
                </a:ext>
              </a:extLst>
            </p:cNvPr>
            <p:cNvCxnSpPr/>
            <p:nvPr>
              <p:custDataLst>
                <p:tags r:id="rId33"/>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8EB56877-38B3-CB52-5C19-7A99D86DCFCD}"/>
                </a:ext>
              </a:extLst>
            </p:cNvPr>
            <p:cNvCxnSpPr/>
            <p:nvPr>
              <p:custDataLst>
                <p:tags r:id="rId34"/>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276E4CBB-EC2E-17D1-774B-07156F4F7898}"/>
                </a:ext>
              </a:extLst>
            </p:cNvPr>
            <p:cNvCxnSpPr/>
            <p:nvPr>
              <p:custDataLst>
                <p:tags r:id="rId35"/>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6567AED5-C9B1-3AA6-D734-791FAEDE0D9E}"/>
                </a:ext>
              </a:extLst>
            </p:cNvPr>
            <p:cNvCxnSpPr/>
            <p:nvPr>
              <p:custDataLst>
                <p:tags r:id="rId36"/>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35" name="文本框 34" title="">
            <a:extLst>
              <a:ext uri="{FF2B5EF4-FFF2-40B4-BE49-F238E27FC236}">
                <a16:creationId xmlns:a16="http://schemas.microsoft.com/office/drawing/2014/main" id="{7FD0A47E-7601-AD33-C0A8-0BF7DF27FD41}"/>
              </a:ext>
            </a:extLst>
          </p:cNvPr>
          <p:cNvSpPr txBox="1"/>
          <p:nvPr>
            <p:custDataLst>
              <p:tags r:id="rId37"/>
            </p:custDataLst>
          </p:nvPr>
        </p:nvSpPr>
        <p:spPr>
          <a:xfrm>
            <a:off x="5286850" y="2546920"/>
            <a:ext cx="364760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魏晋南北朝时期：</a:t>
            </a:r>
            <a:r>
              <a:rPr lang="zh-CN" altLang="en-US" sz="2400">
                <a:latin typeface="微软雅黑" panose="020b0503020204020204" pitchFamily="34" charset="-122"/>
                <a:ea typeface="微软雅黑" panose="020b0503020204020204" pitchFamily="34" charset="-122"/>
              </a:rPr>
              <a:t>三省制</a:t>
            </a:r>
          </a:p>
        </p:txBody>
      </p:sp>
      <p:sp>
        <p:nvSpPr>
          <p:cNvPr id="36" name="文本框 35" title="">
            <a:extLst>
              <a:ext uri="{FF2B5EF4-FFF2-40B4-BE49-F238E27FC236}">
                <a16:creationId xmlns:a16="http://schemas.microsoft.com/office/drawing/2014/main" id="{1255AFC3-58C6-6114-80E0-1D11B236F9E5}"/>
              </a:ext>
            </a:extLst>
          </p:cNvPr>
          <p:cNvSpPr txBox="1"/>
          <p:nvPr>
            <p:custDataLst>
              <p:tags r:id="rId38"/>
            </p:custDataLst>
          </p:nvPr>
        </p:nvSpPr>
        <p:spPr>
          <a:xfrm>
            <a:off x="5380927" y="3585745"/>
            <a:ext cx="3486847"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隋唐时期：</a:t>
            </a:r>
            <a:r>
              <a:rPr lang="zh-CN" altLang="en-US" sz="2400">
                <a:latin typeface="微软雅黑" panose="020b0503020204020204" pitchFamily="34" charset="-122"/>
                <a:ea typeface="微软雅黑" panose="020b0503020204020204" pitchFamily="34" charset="-122"/>
              </a:rPr>
              <a:t>三省六部制</a:t>
            </a:r>
          </a:p>
        </p:txBody>
      </p:sp>
      <p:grpSp>
        <p:nvGrpSpPr>
          <p:cNvPr id="39" name="组合 38" title="">
            <a:extLst>
              <a:ext uri="{FF2B5EF4-FFF2-40B4-BE49-F238E27FC236}">
                <a16:creationId xmlns:a16="http://schemas.microsoft.com/office/drawing/2014/main" id="{30F57BA8-D2C3-9D6A-A30C-B9A84563A6FD}"/>
              </a:ext>
            </a:extLst>
          </p:cNvPr>
          <p:cNvGrpSpPr/>
          <p:nvPr>
            <p:custDataLst>
              <p:tags r:id="rId39"/>
            </p:custDataLst>
          </p:nvPr>
        </p:nvGrpSpPr>
        <p:grpSpPr>
          <a:xfrm>
            <a:off x="4521435" y="4391026"/>
            <a:ext cx="590577" cy="1965852"/>
            <a:chOff x="4043396" y="788890"/>
            <a:chExt cx="620000" cy="1054690"/>
          </a:xfrm>
        </p:grpSpPr>
        <p:cxnSp>
          <p:nvCxnSpPr>
            <p:cNvPr id="40" name="直接连接符 39">
              <a:extLst>
                <a:ext uri="{FF2B5EF4-FFF2-40B4-BE49-F238E27FC236}">
                  <a16:creationId xmlns:a16="http://schemas.microsoft.com/office/drawing/2014/main" id="{1C2FAC20-1274-8A0B-0132-D6AFB62775E4}"/>
                </a:ext>
              </a:extLst>
            </p:cNvPr>
            <p:cNvCxnSpPr/>
            <p:nvPr>
              <p:custDataLst>
                <p:tags r:id="rId40"/>
              </p:custDataLst>
            </p:nvPr>
          </p:nvCxnSpPr>
          <p:spPr>
            <a:xfrm flipV="1">
              <a:off x="4342971" y="1842121"/>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41" name="组合 40">
              <a:extLst>
                <a:ext uri="{FF2B5EF4-FFF2-40B4-BE49-F238E27FC236}">
                  <a16:creationId xmlns:a16="http://schemas.microsoft.com/office/drawing/2014/main" id="{4215872C-AC32-0AE9-49FE-0C1AF47A5135}"/>
                </a:ext>
              </a:extLst>
            </p:cNvPr>
            <p:cNvGrpSpPr/>
            <p:nvPr>
              <p:custDataLst>
                <p:tags r:id="rId41"/>
              </p:custDataLst>
            </p:nvPr>
          </p:nvGrpSpPr>
          <p:grpSpPr>
            <a:xfrm>
              <a:off x="4043396" y="788890"/>
              <a:ext cx="595891" cy="1053960"/>
              <a:chOff x="4276028" y="891981"/>
              <a:chExt cx="595891" cy="1053960"/>
            </a:xfrm>
          </p:grpSpPr>
          <p:cxnSp>
            <p:nvCxnSpPr>
              <p:cNvPr id="42" name="直接连接符 41">
                <a:extLst>
                  <a:ext uri="{FF2B5EF4-FFF2-40B4-BE49-F238E27FC236}">
                    <a16:creationId xmlns:a16="http://schemas.microsoft.com/office/drawing/2014/main" id="{537D8868-57C7-65FD-6178-D489E2FB90FC}"/>
                  </a:ext>
                </a:extLst>
              </p:cNvPr>
              <p:cNvCxnSpPr/>
              <p:nvPr>
                <p:custDataLst>
                  <p:tags r:id="rId42"/>
                </p:custDataLst>
              </p:nvPr>
            </p:nvCxnSpPr>
            <p:spPr>
              <a:xfrm>
                <a:off x="4276028" y="1402814"/>
                <a:ext cx="522854" cy="166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a16="http://schemas.microsoft.com/office/drawing/2014/main" id="{4BE94F5D-89C3-5736-2618-1D54CC4E5299}"/>
                  </a:ext>
                </a:extLst>
              </p:cNvPr>
              <p:cNvCxnSpPr/>
              <p:nvPr>
                <p:custDataLst>
                  <p:tags r:id="rId43"/>
                </p:custDataLst>
              </p:nvPr>
            </p:nvCxnSpPr>
            <p:spPr>
              <a:xfrm>
                <a:off x="4560705" y="891981"/>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71EC2B34-0824-FA9B-CDAA-4A58188EA099}"/>
                  </a:ext>
                </a:extLst>
              </p:cNvPr>
              <p:cNvCxnSpPr/>
              <p:nvPr>
                <p:custDataLst>
                  <p:tags r:id="rId44"/>
                </p:custDataLst>
              </p:nvPr>
            </p:nvCxnSpPr>
            <p:spPr>
              <a:xfrm flipH="1">
                <a:off x="4578265" y="891981"/>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45" name="文本框 44" title="">
            <a:extLst>
              <a:ext uri="{FF2B5EF4-FFF2-40B4-BE49-F238E27FC236}">
                <a16:creationId xmlns:a16="http://schemas.microsoft.com/office/drawing/2014/main" id="{901A50BE-1DBC-8063-5540-78518F0A0755}"/>
              </a:ext>
            </a:extLst>
          </p:cNvPr>
          <p:cNvSpPr txBox="1"/>
          <p:nvPr>
            <p:custDataLst>
              <p:tags r:id="rId45"/>
            </p:custDataLst>
          </p:nvPr>
        </p:nvSpPr>
        <p:spPr>
          <a:xfrm>
            <a:off x="5112012" y="4239772"/>
            <a:ext cx="364760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魏晋南北朝时期：</a:t>
            </a:r>
            <a:r>
              <a:rPr lang="zh-CN" altLang="en-US" sz="2400">
                <a:latin typeface="微软雅黑" panose="020b0503020204020204" pitchFamily="34" charset="-122"/>
                <a:ea typeface="微软雅黑" panose="020b0503020204020204" pitchFamily="34" charset="-122"/>
              </a:rPr>
              <a:t>租调制</a:t>
            </a:r>
          </a:p>
        </p:txBody>
      </p:sp>
      <p:sp>
        <p:nvSpPr>
          <p:cNvPr id="46" name="文本框 45" title="">
            <a:extLst>
              <a:ext uri="{FF2B5EF4-FFF2-40B4-BE49-F238E27FC236}">
                <a16:creationId xmlns:a16="http://schemas.microsoft.com/office/drawing/2014/main" id="{4B8CD34E-A56A-A688-77A2-23DC8CBD2FF5}"/>
              </a:ext>
            </a:extLst>
          </p:cNvPr>
          <p:cNvSpPr txBox="1"/>
          <p:nvPr>
            <p:custDataLst>
              <p:tags r:id="rId46"/>
            </p:custDataLst>
          </p:nvPr>
        </p:nvSpPr>
        <p:spPr>
          <a:xfrm>
            <a:off x="5112011" y="5069198"/>
            <a:ext cx="268289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唐前期：</a:t>
            </a:r>
            <a:r>
              <a:rPr lang="zh-CN" altLang="en-US" sz="2400">
                <a:latin typeface="微软雅黑" panose="020b0503020204020204" pitchFamily="34" charset="-122"/>
                <a:ea typeface="微软雅黑" panose="020b0503020204020204" pitchFamily="34" charset="-122"/>
              </a:rPr>
              <a:t>租庸调制</a:t>
            </a:r>
          </a:p>
        </p:txBody>
      </p:sp>
      <p:sp>
        <p:nvSpPr>
          <p:cNvPr id="47" name="文本框 46" title="">
            <a:extLst>
              <a:ext uri="{FF2B5EF4-FFF2-40B4-BE49-F238E27FC236}">
                <a16:creationId xmlns:a16="http://schemas.microsoft.com/office/drawing/2014/main" id="{A0E6B743-4C83-D7B0-25BD-1C6DFBA3C405}"/>
              </a:ext>
            </a:extLst>
          </p:cNvPr>
          <p:cNvSpPr txBox="1"/>
          <p:nvPr>
            <p:custDataLst>
              <p:tags r:id="rId47"/>
            </p:custDataLst>
          </p:nvPr>
        </p:nvSpPr>
        <p:spPr>
          <a:xfrm>
            <a:off x="5128739" y="6066920"/>
            <a:ext cx="2682890"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唐中后期：</a:t>
            </a:r>
            <a:r>
              <a:rPr lang="zh-CN" altLang="en-US" sz="2400">
                <a:latin typeface="微软雅黑" panose="020b0503020204020204" pitchFamily="34" charset="-122"/>
                <a:ea typeface="微软雅黑" panose="020b0503020204020204" pitchFamily="34" charset="-122"/>
              </a:rPr>
              <a:t>两税法</a:t>
            </a:r>
          </a:p>
        </p:txBody>
      </p:sp>
      <p:sp>
        <p:nvSpPr>
          <p:cNvPr id="20" name="文本框 19" title="">
            <a:extLst>
              <a:ext uri="{FF2B5EF4-FFF2-40B4-BE49-F238E27FC236}">
                <a16:creationId xmlns:a16="http://schemas.microsoft.com/office/drawing/2014/main" id="{94445FE5-D10B-2C1E-BE03-D0F291EBCDED}"/>
              </a:ext>
            </a:extLst>
          </p:cNvPr>
          <p:cNvSpPr txBox="1"/>
          <p:nvPr>
            <p:custDataLst>
              <p:tags r:id="rId48"/>
            </p:custDataLst>
          </p:nvPr>
        </p:nvSpPr>
        <p:spPr>
          <a:xfrm>
            <a:off x="4995019" y="270289"/>
            <a:ext cx="3872755" cy="461665"/>
          </a:xfrm>
          <a:prstGeom prst="rect">
            <a:avLst/>
          </a:prstGeom>
          <a:solidFill>
            <a:schemeClr val="bg1"/>
          </a:solid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魏晋南北朝：</a:t>
            </a:r>
            <a:r>
              <a:rPr lang="zh-CN" altLang="en-US" sz="2400">
                <a:latin typeface="微软雅黑" panose="020b0503020204020204" pitchFamily="34" charset="-122"/>
                <a:ea typeface="微软雅黑" panose="020b0503020204020204" pitchFamily="34" charset="-122"/>
              </a:rPr>
              <a:t>九品中正制</a:t>
            </a:r>
          </a:p>
        </p:txBody>
      </p:sp>
      <p:sp>
        <p:nvSpPr>
          <p:cNvPr id="2" name="文本框 1" title="">
            <a:extLst>
              <a:ext uri="{FF2B5EF4-FFF2-40B4-BE49-F238E27FC236}">
                <a16:creationId xmlns:a16="http://schemas.microsoft.com/office/drawing/2014/main" id="{CF731119-8F39-03B7-B256-94895A14FB1F}"/>
              </a:ext>
            </a:extLst>
          </p:cNvPr>
          <p:cNvSpPr txBox="1"/>
          <p:nvPr>
            <p:custDataLst>
              <p:tags r:id="rId49"/>
            </p:custDataLst>
          </p:nvPr>
        </p:nvSpPr>
        <p:spPr>
          <a:xfrm>
            <a:off x="0" y="503574"/>
            <a:ext cx="2487930" cy="707886"/>
          </a:xfrm>
          <a:prstGeom prst="rect">
            <a:avLst/>
          </a:prstGeom>
          <a:noFill/>
        </p:spPr>
        <p:txBody>
          <a:bodyPr wrap="square" rtlCol="0">
            <a:spAutoFit/>
            <a:scene3d>
              <a:camera prst="isometricOffAxis1Right"/>
              <a:lightRig rig="threePt" dir="t"/>
            </a:scene3d>
          </a:bodyPr>
          <a:lstStyle/>
          <a:p>
            <a:r>
              <a:rPr lang="zh-CN" altLang="en-US" sz="4000" b="1">
                <a:solidFill>
                  <a:srgbClr val="FFC000"/>
                </a:solidFill>
                <a:effectLst>
                  <a:glow rad="101600">
                    <a:schemeClr val="accent4">
                      <a:satMod val="175000"/>
                      <a:alpha val="40000"/>
                    </a:schemeClr>
                  </a:glow>
                  <a:outerShdw blurRad="38100" dist="38100" dir="2700000" algn="tl">
                    <a:srgbClr val="000000">
                      <a:alpha val="43137"/>
                    </a:srgbClr>
                  </a:outerShdw>
                  <a:reflection blurRad="6350" stA="55000" endA="50" endPos="85000" dist="60007" dir="5400000" sy="-100000" algn="bl" rotWithShape="0"/>
                </a:effectLst>
                <a:latin typeface="楷体" panose="02010609060101010101" charset="-122"/>
                <a:ea typeface="楷体" panose="02010609060101010101" charset="-122"/>
                <a:sym typeface="+mn-ea"/>
              </a:rPr>
              <a:t>串线织网</a:t>
            </a:r>
          </a:p>
        </p:txBody>
      </p:sp>
    </p:spTree>
    <p:extLst>
      <p:ext uri="{BB962C8B-B14F-4D97-AF65-F5344CB8AC3E}">
        <p14:creationId xmlns:p14="http://schemas.microsoft.com/office/powerpoint/2010/main" val="15409274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left)">
                                      <p:cBhvr>
                                        <p:cTn id="18" dur="500"/>
                                        <p:tgtEl>
                                          <p:spTgt spid="21"/>
                                        </p:tgtEl>
                                      </p:cBhvr>
                                    </p:animEffect>
                                  </p:childTnLst>
                                </p:cTn>
                              </p:par>
                              <p:par>
                                <p:cTn id="19" presetID="22" presetClass="entr" presetSubtype="8"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ipe(left)">
                                      <p:cBhvr>
                                        <p:cTn id="24" dur="500"/>
                                        <p:tgtEl>
                                          <p:spTgt spid="28"/>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500"/>
                                        <p:tgtEl>
                                          <p:spTgt spid="29"/>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500"/>
                                        <p:tgtEl>
                                          <p:spTgt spid="30"/>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wipe(left)">
                                      <p:cBhvr>
                                        <p:cTn id="43" dur="500"/>
                                        <p:tgtEl>
                                          <p:spTgt spid="36"/>
                                        </p:tgtEl>
                                      </p:cBhvr>
                                    </p:animEffect>
                                  </p:childTnLst>
                                </p:cTn>
                              </p:par>
                            </p:childTnLst>
                          </p:cTn>
                        </p:par>
                      </p:childTnLst>
                    </p:cTn>
                  </p:par>
                  <p:par>
                    <p:cTn id="44" fill="hold" nodeType="clickPar">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left)">
                                      <p:cBhvr>
                                        <p:cTn id="48" dur="500"/>
                                        <p:tgtEl>
                                          <p:spTgt spid="12"/>
                                        </p:tgtEl>
                                      </p:cBhvr>
                                    </p:animEffect>
                                  </p:childTnLst>
                                </p:cTn>
                              </p:par>
                            </p:childTnLst>
                          </p:cTn>
                        </p:par>
                      </p:childTnLst>
                    </p:cTn>
                  </p:par>
                  <p:par>
                    <p:cTn id="49" fill="hold" nodeType="clickPar">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left)">
                                      <p:cBhvr>
                                        <p:cTn id="53" dur="500"/>
                                        <p:tgtEl>
                                          <p:spTgt spid="39"/>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wipe(left)">
                                      <p:cBhvr>
                                        <p:cTn id="56" dur="500"/>
                                        <p:tgtEl>
                                          <p:spTgt spid="45"/>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left)">
                                      <p:cBhvr>
                                        <p:cTn id="59" dur="500"/>
                                        <p:tgtEl>
                                          <p:spTgt spid="46"/>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wipe(left)">
                                      <p:cBhvr>
                                        <p:cTn id="6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21" grpId="0" animBg="1"/>
      <p:bldP spid="28" grpId="0" animBg="1"/>
      <p:bldP spid="29" grpId="0" animBg="1"/>
      <p:bldP spid="35" grpId="0" animBg="1"/>
      <p:bldP spid="36" grpId="0" animBg="1"/>
      <p:bldP spid="45" grpId="0" animBg="1"/>
      <p:bldP spid="46" grpId="0" animBg="1"/>
      <p:bldP spid="47" grpId="0" animBg="1"/>
      <p:bldP spid="20" grpId="0" animBg="1"/>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4" name="文本框 3" title="">
            <a:extLst>
              <a:ext uri="{FF2B5EF4-FFF2-40B4-BE49-F238E27FC236}">
                <a16:creationId xmlns:a16="http://schemas.microsoft.com/office/drawing/2014/main" id="{B78BBDF1-2029-545F-0102-D20133EB7844}"/>
              </a:ext>
            </a:extLst>
          </p:cNvPr>
          <p:cNvSpPr txBox="1"/>
          <p:nvPr>
            <p:custDataLst>
              <p:tags r:id="rId3"/>
            </p:custDataLst>
          </p:nvPr>
        </p:nvSpPr>
        <p:spPr>
          <a:xfrm>
            <a:off x="1055694" y="2246917"/>
            <a:ext cx="1039057" cy="1569660"/>
          </a:xfrm>
          <a:prstGeom prst="rect">
            <a:avLst/>
          </a:prstGeom>
          <a:noFill/>
          <a:ln w="25400">
            <a:solidFill>
              <a:schemeClr val="accent1"/>
            </a:solidFill>
          </a:ln>
        </p:spPr>
        <p:txBody>
          <a:bodyPr wrap="square" rtlCol="0">
            <a:spAutoFit/>
          </a:bodyPr>
          <a:lstStyle/>
          <a:p>
            <a:pPr algn="ctr"/>
            <a:r>
              <a:rPr lang="zh-CN" altLang="en-US" sz="2400" b="1">
                <a:latin typeface="微软雅黑" panose="020b0503020204020204" pitchFamily="34" charset="-122"/>
                <a:ea typeface="微软雅黑" panose="020b0503020204020204" pitchFamily="34" charset="-122"/>
              </a:rPr>
              <a:t>三国至隋唐的文化</a:t>
            </a:r>
          </a:p>
        </p:txBody>
      </p:sp>
      <p:sp>
        <p:nvSpPr>
          <p:cNvPr id="5" name="文本框 4" title="">
            <a:extLst>
              <a:ext uri="{FF2B5EF4-FFF2-40B4-BE49-F238E27FC236}">
                <a16:creationId xmlns:a16="http://schemas.microsoft.com/office/drawing/2014/main" id="{A23831DB-B558-6392-3A5B-84399F2BA363}"/>
              </a:ext>
            </a:extLst>
          </p:cNvPr>
          <p:cNvSpPr txBox="1"/>
          <p:nvPr>
            <p:custDataLst>
              <p:tags r:id="rId4"/>
            </p:custDataLst>
          </p:nvPr>
        </p:nvSpPr>
        <p:spPr>
          <a:xfrm>
            <a:off x="2886532" y="834007"/>
            <a:ext cx="3548310"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儒、道、佛的融合与发展</a:t>
            </a:r>
          </a:p>
        </p:txBody>
      </p:sp>
      <p:sp>
        <p:nvSpPr>
          <p:cNvPr id="6" name="文本框 5" title="">
            <a:extLst>
              <a:ext uri="{FF2B5EF4-FFF2-40B4-BE49-F238E27FC236}">
                <a16:creationId xmlns:a16="http://schemas.microsoft.com/office/drawing/2014/main" id="{21CC98AC-86E1-AB80-8A2B-BD67C243FE6E}"/>
              </a:ext>
            </a:extLst>
          </p:cNvPr>
          <p:cNvSpPr txBox="1"/>
          <p:nvPr>
            <p:custDataLst>
              <p:tags r:id="rId5"/>
            </p:custDataLst>
          </p:nvPr>
        </p:nvSpPr>
        <p:spPr>
          <a:xfrm>
            <a:off x="2933195" y="4780073"/>
            <a:ext cx="2344524"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频繁的中外交流</a:t>
            </a:r>
          </a:p>
        </p:txBody>
      </p:sp>
      <p:sp>
        <p:nvSpPr>
          <p:cNvPr id="7" name="文本框 6" title="">
            <a:extLst>
              <a:ext uri="{FF2B5EF4-FFF2-40B4-BE49-F238E27FC236}">
                <a16:creationId xmlns:a16="http://schemas.microsoft.com/office/drawing/2014/main" id="{78F30FA0-797D-13C7-8E88-AACFC6223D81}"/>
              </a:ext>
            </a:extLst>
          </p:cNvPr>
          <p:cNvSpPr txBox="1"/>
          <p:nvPr>
            <p:custDataLst>
              <p:tags r:id="rId6"/>
            </p:custDataLst>
          </p:nvPr>
        </p:nvSpPr>
        <p:spPr>
          <a:xfrm>
            <a:off x="2882411" y="2826090"/>
            <a:ext cx="2380434"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卓越的科技成果</a:t>
            </a:r>
          </a:p>
        </p:txBody>
      </p:sp>
      <p:grpSp>
        <p:nvGrpSpPr>
          <p:cNvPr id="8" name="组合 7" title="">
            <a:extLst>
              <a:ext uri="{FF2B5EF4-FFF2-40B4-BE49-F238E27FC236}">
                <a16:creationId xmlns:a16="http://schemas.microsoft.com/office/drawing/2014/main" id="{EBC56071-1E22-1138-1F60-ED637D672982}"/>
              </a:ext>
            </a:extLst>
          </p:cNvPr>
          <p:cNvGrpSpPr/>
          <p:nvPr>
            <p:custDataLst>
              <p:tags r:id="rId7"/>
            </p:custDataLst>
          </p:nvPr>
        </p:nvGrpSpPr>
        <p:grpSpPr>
          <a:xfrm>
            <a:off x="2034396" y="1019676"/>
            <a:ext cx="812722" cy="3925746"/>
            <a:chOff x="2120498" y="1085849"/>
            <a:chExt cx="677433" cy="4944206"/>
          </a:xfrm>
        </p:grpSpPr>
        <p:grpSp>
          <p:nvGrpSpPr>
            <p:cNvPr id="9" name="组合 8">
              <a:extLst>
                <a:ext uri="{FF2B5EF4-FFF2-40B4-BE49-F238E27FC236}">
                  <a16:creationId xmlns:a16="http://schemas.microsoft.com/office/drawing/2014/main" id="{F4CE9EF3-99A0-1947-9F73-3AAD4894C2B5}"/>
                </a:ext>
              </a:extLst>
            </p:cNvPr>
            <p:cNvGrpSpPr/>
            <p:nvPr>
              <p:custDataLst>
                <p:tags r:id="rId8"/>
              </p:custDataLst>
            </p:nvPr>
          </p:nvGrpSpPr>
          <p:grpSpPr>
            <a:xfrm>
              <a:off x="2120498" y="1089811"/>
              <a:ext cx="597319" cy="4930528"/>
              <a:chOff x="2140301" y="1419225"/>
              <a:chExt cx="597319" cy="4610830"/>
            </a:xfrm>
          </p:grpSpPr>
          <p:cxnSp>
            <p:nvCxnSpPr>
              <p:cNvPr id="12" name="直接连接符 11">
                <a:extLst>
                  <a:ext uri="{FF2B5EF4-FFF2-40B4-BE49-F238E27FC236}">
                    <a16:creationId xmlns:a16="http://schemas.microsoft.com/office/drawing/2014/main" id="{C4E0E8B8-57F9-951A-4BC7-768C5EE1CD5D}"/>
                  </a:ext>
                </a:extLst>
              </p:cNvPr>
              <p:cNvCxnSpPr/>
              <p:nvPr>
                <p:custDataLst>
                  <p:tags r:id="rId9"/>
                </p:custDataLst>
              </p:nvPr>
            </p:nvCxnSpPr>
            <p:spPr>
              <a:xfrm flipH="1">
                <a:off x="2437367" y="1419225"/>
                <a:ext cx="7969" cy="46108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0940E449-207C-019A-162E-D49C0F97CFAC}"/>
                  </a:ext>
                </a:extLst>
              </p:cNvPr>
              <p:cNvCxnSpPr/>
              <p:nvPr>
                <p:custDataLst>
                  <p:tags r:id="rId10"/>
                </p:custDataLst>
              </p:nvPr>
            </p:nvCxnSpPr>
            <p:spPr>
              <a:xfrm>
                <a:off x="2140301" y="3688321"/>
                <a:ext cx="297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BA47DCAD-47BA-A996-0EBA-EACAAE525876}"/>
                  </a:ext>
                </a:extLst>
              </p:cNvPr>
              <p:cNvCxnSpPr/>
              <p:nvPr>
                <p:custDataLst>
                  <p:tags r:id="rId11"/>
                </p:custDataLst>
              </p:nvPr>
            </p:nvCxnSpPr>
            <p:spPr>
              <a:xfrm>
                <a:off x="2437367" y="3688321"/>
                <a:ext cx="300253" cy="0"/>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10" name="直接连接符 9">
              <a:extLst>
                <a:ext uri="{FF2B5EF4-FFF2-40B4-BE49-F238E27FC236}">
                  <a16:creationId xmlns:a16="http://schemas.microsoft.com/office/drawing/2014/main" id="{6D4674FA-993D-C885-5CCA-D8F5FCC60D46}"/>
                </a:ext>
              </a:extLst>
            </p:cNvPr>
            <p:cNvCxnSpPr/>
            <p:nvPr>
              <p:custDataLst>
                <p:tags r:id="rId12"/>
              </p:custDataLst>
            </p:nvPr>
          </p:nvCxnSpPr>
          <p:spPr>
            <a:xfrm flipV="1">
              <a:off x="2411030" y="1085849"/>
              <a:ext cx="313321" cy="11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FC7AE13D-3679-AE48-AB44-BC0558E46E77}"/>
                </a:ext>
              </a:extLst>
            </p:cNvPr>
            <p:cNvCxnSpPr/>
            <p:nvPr>
              <p:custDataLst>
                <p:tags r:id="rId13"/>
              </p:custDataLst>
            </p:nvPr>
          </p:nvCxnSpPr>
          <p:spPr>
            <a:xfrm>
              <a:off x="2422313" y="6030055"/>
              <a:ext cx="375618"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15" name="组合 14" title="">
            <a:extLst>
              <a:ext uri="{FF2B5EF4-FFF2-40B4-BE49-F238E27FC236}">
                <a16:creationId xmlns:a16="http://schemas.microsoft.com/office/drawing/2014/main" id="{4BAC8B4D-F260-DB48-E659-AE43D26D43A5}"/>
              </a:ext>
            </a:extLst>
          </p:cNvPr>
          <p:cNvGrpSpPr/>
          <p:nvPr>
            <p:custDataLst>
              <p:tags r:id="rId14"/>
            </p:custDataLst>
          </p:nvPr>
        </p:nvGrpSpPr>
        <p:grpSpPr>
          <a:xfrm rot="10800000">
            <a:off x="5363796" y="4349129"/>
            <a:ext cx="626163" cy="1272254"/>
            <a:chOff x="5313293" y="913088"/>
            <a:chExt cx="677185" cy="1053961"/>
          </a:xfrm>
        </p:grpSpPr>
        <p:cxnSp>
          <p:nvCxnSpPr>
            <p:cNvPr id="16" name="直接连接符 15">
              <a:extLst>
                <a:ext uri="{FF2B5EF4-FFF2-40B4-BE49-F238E27FC236}">
                  <a16:creationId xmlns:a16="http://schemas.microsoft.com/office/drawing/2014/main" id="{313BD0A6-206A-1BAB-C5CB-215AE4D115B8}"/>
                </a:ext>
              </a:extLst>
            </p:cNvPr>
            <p:cNvCxnSpPr/>
            <p:nvPr>
              <p:custDataLst>
                <p:tags r:id="rId15"/>
              </p:custDataLst>
            </p:nvPr>
          </p:nvCxnSpPr>
          <p:spPr>
            <a:xfrm rot="10800000" flipV="1">
              <a:off x="5313293" y="913088"/>
              <a:ext cx="320425" cy="14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51C02246-4044-210C-4228-56509C14E1D3}"/>
                </a:ext>
              </a:extLst>
            </p:cNvPr>
            <p:cNvCxnSpPr/>
            <p:nvPr>
              <p:custDataLst>
                <p:tags r:id="rId16"/>
              </p:custDataLst>
            </p:nvPr>
          </p:nvCxnSpPr>
          <p:spPr>
            <a:xfrm flipH="1" flipV="1">
              <a:off x="5633717" y="1456357"/>
              <a:ext cx="356761"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E2742589-D408-2599-C5FE-0F576BE5B262}"/>
                </a:ext>
              </a:extLst>
            </p:cNvPr>
            <p:cNvCxnSpPr/>
            <p:nvPr>
              <p:custDataLst>
                <p:tags r:id="rId17"/>
              </p:custDataLst>
            </p:nvPr>
          </p:nvCxnSpPr>
          <p:spPr>
            <a:xfrm rot="10800000">
              <a:off x="5322637" y="1951107"/>
              <a:ext cx="31121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98BD1BDD-5387-2790-6989-6F3D5F37A54B}"/>
                </a:ext>
              </a:extLst>
            </p:cNvPr>
            <p:cNvCxnSpPr/>
            <p:nvPr>
              <p:custDataLst>
                <p:tags r:id="rId18"/>
              </p:custDataLst>
            </p:nvPr>
          </p:nvCxnSpPr>
          <p:spPr>
            <a:xfrm rot="10800000" flipH="1">
              <a:off x="5633717" y="913089"/>
              <a:ext cx="0" cy="105396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0" name="文本框 19" title="">
            <a:extLst>
              <a:ext uri="{FF2B5EF4-FFF2-40B4-BE49-F238E27FC236}">
                <a16:creationId xmlns:a16="http://schemas.microsoft.com/office/drawing/2014/main" id="{B81C7A2C-E253-F05E-0317-E02DDB842F08}"/>
              </a:ext>
            </a:extLst>
          </p:cNvPr>
          <p:cNvSpPr txBox="1"/>
          <p:nvPr>
            <p:custDataLst>
              <p:tags r:id="rId19"/>
            </p:custDataLst>
          </p:nvPr>
        </p:nvSpPr>
        <p:spPr>
          <a:xfrm>
            <a:off x="5989959" y="4202913"/>
            <a:ext cx="1476763"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佛学研讨</a:t>
            </a:r>
            <a:endParaRPr lang="zh-CN" altLang="en-US" sz="2400">
              <a:latin typeface="微软雅黑" panose="020b0503020204020204" pitchFamily="34" charset="-122"/>
              <a:ea typeface="微软雅黑" panose="020b0503020204020204" pitchFamily="34" charset="-122"/>
            </a:endParaRPr>
          </a:p>
        </p:txBody>
      </p:sp>
      <p:sp>
        <p:nvSpPr>
          <p:cNvPr id="21" name="文本框 20" title="">
            <a:extLst>
              <a:ext uri="{FF2B5EF4-FFF2-40B4-BE49-F238E27FC236}">
                <a16:creationId xmlns:a16="http://schemas.microsoft.com/office/drawing/2014/main" id="{279C75DC-989A-754E-F1B9-607AA97B8BC1}"/>
              </a:ext>
            </a:extLst>
          </p:cNvPr>
          <p:cNvSpPr txBox="1"/>
          <p:nvPr>
            <p:custDataLst>
              <p:tags r:id="rId20"/>
            </p:custDataLst>
          </p:nvPr>
        </p:nvSpPr>
        <p:spPr>
          <a:xfrm>
            <a:off x="6023560" y="5241738"/>
            <a:ext cx="1476763" cy="461665"/>
          </a:xfrm>
          <a:prstGeom prst="rect">
            <a:avLst/>
          </a:prstGeom>
          <a:noFill/>
          <a:ln>
            <a:solidFill>
              <a:schemeClr val="accent1"/>
            </a:solidFill>
          </a:ln>
        </p:spPr>
        <p:txBody>
          <a:bodyPr wrap="square" rtlCol="0">
            <a:spAutoFit/>
          </a:bodyPr>
          <a:lstStyle/>
          <a:p>
            <a:r>
              <a:rPr lang="zh-CN" altLang="en-US" sz="2400">
                <a:solidFill>
                  <a:schemeClr val="accent2"/>
                </a:solidFill>
                <a:latin typeface="微软雅黑" panose="020b0503020204020204" pitchFamily="34" charset="-122"/>
                <a:ea typeface="微软雅黑" panose="020b0503020204020204" pitchFamily="34" charset="-122"/>
              </a:rPr>
              <a:t>丝绸之路</a:t>
            </a:r>
            <a:endParaRPr lang="zh-CN" altLang="en-US" sz="2400">
              <a:latin typeface="微软雅黑" panose="020b0503020204020204" pitchFamily="34" charset="-122"/>
              <a:ea typeface="微软雅黑" panose="020b0503020204020204" pitchFamily="34" charset="-122"/>
            </a:endParaRPr>
          </a:p>
        </p:txBody>
      </p:sp>
      <p:sp>
        <p:nvSpPr>
          <p:cNvPr id="22" name="文本框 21" title="">
            <a:extLst>
              <a:ext uri="{FF2B5EF4-FFF2-40B4-BE49-F238E27FC236}">
                <a16:creationId xmlns:a16="http://schemas.microsoft.com/office/drawing/2014/main" id="{2629DB37-9CDF-26A8-CBAD-2EE04155EC4A}"/>
              </a:ext>
            </a:extLst>
          </p:cNvPr>
          <p:cNvSpPr txBox="1"/>
          <p:nvPr>
            <p:custDataLst>
              <p:tags r:id="rId21"/>
            </p:custDataLst>
          </p:nvPr>
        </p:nvSpPr>
        <p:spPr>
          <a:xfrm>
            <a:off x="2882411" y="1698287"/>
            <a:ext cx="2395308" cy="461665"/>
          </a:xfrm>
          <a:prstGeom prst="rect">
            <a:avLst/>
          </a:prstGeom>
          <a:solidFill>
            <a:schemeClr val="accent2">
              <a:lumMod val="20000"/>
              <a:lumOff val="80000"/>
            </a:schemeClr>
          </a:solidFill>
          <a:ln>
            <a:solidFill>
              <a:schemeClr val="accent1"/>
            </a:solidFill>
          </a:ln>
        </p:spPr>
        <p:txBody>
          <a:bodyPr wrap="square" rtlCol="0">
            <a:spAutoFit/>
          </a:bodyPr>
          <a:lstStyle/>
          <a:p>
            <a:r>
              <a:rPr lang="zh-CN" altLang="en-US" sz="2400" b="1">
                <a:latin typeface="微软雅黑" panose="020b0503020204020204" pitchFamily="34" charset="-122"/>
                <a:ea typeface="微软雅黑" panose="020b0503020204020204" pitchFamily="34" charset="-122"/>
              </a:rPr>
              <a:t>兴盛的文学艺术</a:t>
            </a:r>
          </a:p>
        </p:txBody>
      </p:sp>
      <p:cxnSp>
        <p:nvCxnSpPr>
          <p:cNvPr id="23" name="直接连接符 22" title="">
            <a:extLst>
              <a:ext uri="{FF2B5EF4-FFF2-40B4-BE49-F238E27FC236}">
                <a16:creationId xmlns:a16="http://schemas.microsoft.com/office/drawing/2014/main" id="{61912332-0542-4ED1-8E3B-CE8507394B88}"/>
              </a:ext>
            </a:extLst>
          </p:cNvPr>
          <p:cNvCxnSpPr/>
          <p:nvPr>
            <p:custDataLst>
              <p:tags r:id="rId22"/>
            </p:custDataLst>
          </p:nvPr>
        </p:nvCxnSpPr>
        <p:spPr>
          <a:xfrm>
            <a:off x="5337099" y="1967018"/>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4" name="文本框 23" title="">
            <a:extLst>
              <a:ext uri="{FF2B5EF4-FFF2-40B4-BE49-F238E27FC236}">
                <a16:creationId xmlns:a16="http://schemas.microsoft.com/office/drawing/2014/main" id="{260D559C-9DD4-91D2-A6BF-6AB9DAE6820A}"/>
              </a:ext>
            </a:extLst>
          </p:cNvPr>
          <p:cNvSpPr txBox="1"/>
          <p:nvPr>
            <p:custDataLst>
              <p:tags r:id="rId23"/>
            </p:custDataLst>
          </p:nvPr>
        </p:nvSpPr>
        <p:spPr>
          <a:xfrm>
            <a:off x="5859574" y="1698287"/>
            <a:ext cx="3722969"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文学、书法、绘画、雕塑</a:t>
            </a:r>
          </a:p>
        </p:txBody>
      </p:sp>
      <p:cxnSp>
        <p:nvCxnSpPr>
          <p:cNvPr id="25" name="直接连接符 24" title="">
            <a:extLst>
              <a:ext uri="{FF2B5EF4-FFF2-40B4-BE49-F238E27FC236}">
                <a16:creationId xmlns:a16="http://schemas.microsoft.com/office/drawing/2014/main" id="{3012DCDE-D7EA-3A50-CAB0-B9E5D89636FD}"/>
              </a:ext>
            </a:extLst>
          </p:cNvPr>
          <p:cNvCxnSpPr/>
          <p:nvPr>
            <p:custDataLst>
              <p:tags r:id="rId24"/>
            </p:custDataLst>
          </p:nvPr>
        </p:nvCxnSpPr>
        <p:spPr>
          <a:xfrm>
            <a:off x="5337099" y="3098702"/>
            <a:ext cx="48306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6" name="文本框 25" title="">
            <a:extLst>
              <a:ext uri="{FF2B5EF4-FFF2-40B4-BE49-F238E27FC236}">
                <a16:creationId xmlns:a16="http://schemas.microsoft.com/office/drawing/2014/main" id="{4870A71F-028E-0D89-107F-B65B2D2BFD61}"/>
              </a:ext>
            </a:extLst>
          </p:cNvPr>
          <p:cNvSpPr txBox="1"/>
          <p:nvPr>
            <p:custDataLst>
              <p:tags r:id="rId25"/>
            </p:custDataLst>
          </p:nvPr>
        </p:nvSpPr>
        <p:spPr>
          <a:xfrm>
            <a:off x="5897291" y="2867870"/>
            <a:ext cx="4370276" cy="461665"/>
          </a:xfrm>
          <a:prstGeom prst="rect">
            <a:avLst/>
          </a:prstGeom>
          <a:noFill/>
          <a:ln>
            <a:solidFill>
              <a:schemeClr val="accent1"/>
            </a:solidFill>
          </a:ln>
        </p:spPr>
        <p:txBody>
          <a:bodyPr wrap="square" rtlCol="0">
            <a:spAutoFit/>
          </a:bodyPr>
          <a:lstStyle/>
          <a:p>
            <a:r>
              <a:rPr lang="zh-CN" altLang="en-US" sz="2400">
                <a:latin typeface="微软雅黑" panose="020b0503020204020204" pitchFamily="34" charset="-122"/>
                <a:ea typeface="微软雅黑" panose="020b0503020204020204" pitchFamily="34" charset="-122"/>
              </a:rPr>
              <a:t>农学、地理学、天文学、数学</a:t>
            </a:r>
          </a:p>
        </p:txBody>
      </p:sp>
      <p:cxnSp>
        <p:nvCxnSpPr>
          <p:cNvPr id="27" name="直接连接符 26" title="">
            <a:extLst>
              <a:ext uri="{FF2B5EF4-FFF2-40B4-BE49-F238E27FC236}">
                <a16:creationId xmlns:a16="http://schemas.microsoft.com/office/drawing/2014/main" id="{5FAF17CA-325B-30D6-A46D-095BECAB97F9}"/>
              </a:ext>
            </a:extLst>
          </p:cNvPr>
          <p:cNvCxnSpPr/>
          <p:nvPr>
            <p:custDataLst>
              <p:tags r:id="rId26"/>
            </p:custDataLst>
          </p:nvPr>
        </p:nvCxnSpPr>
        <p:spPr>
          <a:xfrm flipV="1">
            <a:off x="2439763" y="1942468"/>
            <a:ext cx="375894" cy="8963"/>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8" name="组合 27" title="">
            <a:extLst>
              <a:ext uri="{FF2B5EF4-FFF2-40B4-BE49-F238E27FC236}">
                <a16:creationId xmlns:a16="http://schemas.microsoft.com/office/drawing/2014/main" id="{032A99BC-1C8B-4D75-67AA-787EC9745814}"/>
              </a:ext>
            </a:extLst>
          </p:cNvPr>
          <p:cNvGrpSpPr/>
          <p:nvPr>
            <p:custDataLst>
              <p:tags r:id="rId27"/>
            </p:custDataLst>
          </p:nvPr>
        </p:nvGrpSpPr>
        <p:grpSpPr>
          <a:xfrm>
            <a:off x="15732" y="31011"/>
            <a:ext cx="12100067" cy="489585"/>
            <a:chOff x="324" y="225"/>
            <a:chExt cx="18130" cy="771"/>
          </a:xfrm>
        </p:grpSpPr>
        <p:grpSp>
          <p:nvGrpSpPr>
            <p:cNvPr id="29" name="组合 28">
              <a:extLst>
                <a:ext uri="{FF2B5EF4-FFF2-40B4-BE49-F238E27FC236}">
                  <a16:creationId xmlns:a16="http://schemas.microsoft.com/office/drawing/2014/main" id="{7F96990B-6270-6D5A-2DFF-5B8C395C772B}"/>
                </a:ext>
              </a:extLst>
            </p:cNvPr>
            <p:cNvGrpSpPr/>
            <p:nvPr>
              <p:custDataLst>
                <p:tags r:id="rId28"/>
              </p:custDataLst>
            </p:nvPr>
          </p:nvGrpSpPr>
          <p:grpSpPr>
            <a:xfrm>
              <a:off x="4872" y="877"/>
              <a:ext cx="13582" cy="119"/>
              <a:chOff x="4872" y="877"/>
              <a:chExt cx="13582" cy="119"/>
            </a:xfrm>
          </p:grpSpPr>
          <p:cxnSp>
            <p:nvCxnSpPr>
              <p:cNvPr id="31" name="直接连接符 30">
                <a:extLst>
                  <a:ext uri="{FF2B5EF4-FFF2-40B4-BE49-F238E27FC236}">
                    <a16:creationId xmlns:a16="http://schemas.microsoft.com/office/drawing/2014/main" id="{3F70F81D-BF70-61A6-EA8F-CBCFB0BA14BC}"/>
                  </a:ext>
                </a:extLst>
              </p:cNvPr>
              <p:cNvCxnSpPr/>
              <p:nvPr>
                <p:custDataLst>
                  <p:tags r:id="rId29"/>
                </p:custDataLst>
              </p:nvPr>
            </p:nvCxnSpPr>
            <p:spPr>
              <a:xfrm>
                <a:off x="4872" y="944"/>
                <a:ext cx="13232" cy="29"/>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32" name="矩形 31">
                <a:extLst>
                  <a:ext uri="{FF2B5EF4-FFF2-40B4-BE49-F238E27FC236}">
                    <a16:creationId xmlns:a16="http://schemas.microsoft.com/office/drawing/2014/main" id="{B1E917F4-5B96-CCAA-6336-BA9977D31265}"/>
                  </a:ext>
                </a:extLst>
              </p:cNvPr>
              <p:cNvSpPr/>
              <p:nvPr>
                <p:custDataLst>
                  <p:tags r:id="rId30"/>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文本框 29">
              <a:extLst>
                <a:ext uri="{FF2B5EF4-FFF2-40B4-BE49-F238E27FC236}">
                  <a16:creationId xmlns:a16="http://schemas.microsoft.com/office/drawing/2014/main" id="{F3F4F376-C4F0-315D-655D-7C07CA48940E}"/>
                </a:ext>
              </a:extLst>
            </p:cNvPr>
            <p:cNvSpPr txBox="1"/>
            <p:nvPr>
              <p:custDataLst>
                <p:tags r:id="rId31"/>
              </p:custDataLst>
            </p:nvPr>
          </p:nvSpPr>
          <p:spPr>
            <a:xfrm>
              <a:off x="324" y="225"/>
              <a:ext cx="4548"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  串线织网</a:t>
              </a:r>
            </a:p>
          </p:txBody>
        </p:sp>
      </p:grpSp>
      <p:sp>
        <p:nvSpPr>
          <p:cNvPr id="2" name="文本框 1" title="">
            <a:extLst>
              <a:ext uri="{FF2B5EF4-FFF2-40B4-BE49-F238E27FC236}">
                <a16:creationId xmlns:a16="http://schemas.microsoft.com/office/drawing/2014/main" id="{E1929DA6-660D-C1DE-81BB-E480A970C4A0}"/>
              </a:ext>
            </a:extLst>
          </p:cNvPr>
          <p:cNvSpPr txBox="1"/>
          <p:nvPr>
            <p:custDataLst>
              <p:tags r:id="rId32"/>
            </p:custDataLst>
          </p:nvPr>
        </p:nvSpPr>
        <p:spPr>
          <a:xfrm>
            <a:off x="0" y="503574"/>
            <a:ext cx="2487930" cy="707886"/>
          </a:xfrm>
          <a:prstGeom prst="rect">
            <a:avLst/>
          </a:prstGeom>
          <a:noFill/>
        </p:spPr>
        <p:txBody>
          <a:bodyPr wrap="square" rtlCol="0">
            <a:spAutoFit/>
            <a:scene3d>
              <a:camera prst="isometricOffAxis1Right"/>
              <a:lightRig rig="threePt" dir="t"/>
            </a:scene3d>
          </a:bodyPr>
          <a:lstStyle/>
          <a:p>
            <a:r>
              <a:rPr lang="zh-CN" altLang="en-US" sz="4000" b="1">
                <a:solidFill>
                  <a:srgbClr val="FFC000"/>
                </a:solidFill>
                <a:effectLst>
                  <a:glow rad="101600">
                    <a:schemeClr val="accent4">
                      <a:satMod val="175000"/>
                      <a:alpha val="40000"/>
                    </a:schemeClr>
                  </a:glow>
                  <a:outerShdw blurRad="38100" dist="38100" dir="2700000" algn="tl">
                    <a:srgbClr val="000000">
                      <a:alpha val="43137"/>
                    </a:srgbClr>
                  </a:outerShdw>
                  <a:reflection blurRad="6350" stA="55000" endA="50" endPos="85000" dist="60007" dir="5400000" sy="-100000" algn="bl" rotWithShape="0"/>
                </a:effectLst>
                <a:latin typeface="楷体" panose="02010609060101010101" charset="-122"/>
                <a:ea typeface="楷体" panose="02010609060101010101" charset="-122"/>
                <a:sym typeface="+mn-ea"/>
              </a:rPr>
              <a:t>串线织网</a:t>
            </a:r>
          </a:p>
        </p:txBody>
      </p:sp>
      <p:pic>
        <p:nvPicPr>
          <p:cNvPr id="3" name="Picture 3"/>
          <p:cNvPicPr>
            <a:picLocks noChangeAspect="1"/>
          </p:cNvPicPr>
          <p:nvPr>
            <p:custDataLst>
              <p:tags r:id="rId34"/>
            </p:custDataLst>
          </p:nvPr>
        </p:nvPicPr>
        <p:blipFill>
          <a:blip r:embed="rId33"/>
          <a:stretch>
            <a:fillRect/>
          </a:stretch>
        </p:blipFill>
        <p:spPr>
          <a:xfrm flipH="1">
            <a:off x="12001500" y="10807700"/>
            <a:ext cx="0" cy="0"/>
          </a:xfrm>
          <a:prstGeom prst="rect">
            <a:avLst/>
          </a:prstGeom>
          <a:ln>
            <a:noFill/>
          </a:ln>
        </p:spPr>
      </p:pic>
    </p:spTree>
    <p:extLst>
      <p:ext uri="{BB962C8B-B14F-4D97-AF65-F5344CB8AC3E}">
        <p14:creationId xmlns:p14="http://schemas.microsoft.com/office/powerpoint/2010/main" val="24154412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childTnLst>
                    </p:cTn>
                  </p:par>
                  <p:par>
                    <p:cTn id="21" fill="hold" nodeType="clickPar">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par>
                    <p:cTn id="26" fill="hold" nodeType="clickPar">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left)">
                                      <p:cBhvr>
                                        <p:cTn id="30" dur="500"/>
                                        <p:tgtEl>
                                          <p:spTgt spid="25"/>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left)">
                                      <p:cBhvr>
                                        <p:cTn id="33" dur="500"/>
                                        <p:tgtEl>
                                          <p:spTgt spid="26"/>
                                        </p:tgtEl>
                                      </p:cBhvr>
                                    </p:animEffect>
                                  </p:childTnLst>
                                </p:cTn>
                              </p:par>
                            </p:childTnLst>
                          </p:cTn>
                        </p:par>
                      </p:childTnLst>
                    </p:cTn>
                  </p:par>
                  <p:par>
                    <p:cTn id="34" fill="hold" nodeType="clickPar">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500"/>
                                        <p:tgtEl>
                                          <p:spTgt spid="6"/>
                                        </p:tgtEl>
                                      </p:cBhvr>
                                    </p:animEffect>
                                  </p:childTnLst>
                                </p:cTn>
                              </p:par>
                            </p:childTnLst>
                          </p:cTn>
                        </p:par>
                      </p:childTnLst>
                    </p:cTn>
                  </p:par>
                  <p:par>
                    <p:cTn id="39" fill="hold" nodeType="clickPar">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left)">
                                      <p:cBhvr>
                                        <p:cTn id="46" dur="500"/>
                                        <p:tgtEl>
                                          <p:spTgt spid="2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20" grpId="0" animBg="1"/>
      <p:bldP spid="21" grpId="0" animBg="1"/>
      <p:bldP spid="22" grpId="0" animBg="1"/>
      <p:bldP spid="24" grpId="0" animBg="1"/>
      <p:bldP spid="26" grpId="0" animBg="1"/>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C_4_BD#9157c7e00" title="">
            <a:extLst>
              <a:ext uri="{FF2B5EF4-FFF2-40B4-BE49-F238E27FC236}">
                <a16:creationId xmlns:a16="http://schemas.microsoft.com/office/drawing/2014/main" id="{DC2CCF61-D6C2-93F6-DF1E-45A1C68DF571}"/>
              </a:ext>
            </a:extLst>
          </p:cNvPr>
          <p:cNvSpPr/>
          <p:nvPr>
            <p:custDataLst>
              <p:tags r:id="rId3"/>
            </p:custDataLst>
          </p:nvPr>
        </p:nvSpPr>
        <p:spPr>
          <a:xfrm>
            <a:off x="397410" y="725549"/>
            <a:ext cx="6283124" cy="583565"/>
          </a:xfrm>
          <a:prstGeom prst="rect">
            <a:avLst/>
          </a:prstGeom>
          <a:noFill/>
          <a:ln>
            <a:solidFill>
              <a:schemeClr val="accent1"/>
            </a:solidFill>
          </a:ln>
        </p:spPr>
        <p:txBody>
          <a:bodyPr wrap="square" lIns="0" tIns="0" rIns="0" bIns="0" rtlCol="0" anchor="ctr"/>
          <a:lstStyle/>
          <a:p>
            <a:pPr algn="ctr">
              <a:lnSpc>
                <a:spcPct val="120000"/>
              </a:lnSpc>
            </a:pPr>
            <a:r>
              <a:rPr lang="en-US" sz="2400" b="1" err="1">
                <a:solidFill>
                  <a:schemeClr val="accent2"/>
                </a:solidFill>
                <a:latin typeface="微软雅黑" panose="020b0503020204020204" charset="-122"/>
                <a:ea typeface="微软雅黑" panose="020b0503020204020204" charset="-122"/>
                <a:cs typeface="微软雅黑" panose="020b0503020204020204" charset="-122"/>
              </a:rPr>
              <a:t>三国两晋南北朝时期我国历史发展的三大趋势</a:t>
            </a:r>
            <a:endParaRPr lang="en-US" sz="2400" b="1">
              <a:solidFill>
                <a:schemeClr val="accent2"/>
              </a:solidFill>
              <a:latin typeface="微软雅黑" panose="020b0503020204020204" charset="-122"/>
              <a:ea typeface="微软雅黑" panose="020b0503020204020204" charset="-122"/>
              <a:cs typeface="微软雅黑" panose="020b0503020204020204" charset="-122"/>
            </a:endParaRPr>
          </a:p>
        </p:txBody>
      </p:sp>
      <p:sp>
        <p:nvSpPr>
          <p:cNvPr id="5" name="文本框 4" title="">
            <a:extLst>
              <a:ext uri="{FF2B5EF4-FFF2-40B4-BE49-F238E27FC236}">
                <a16:creationId xmlns:a16="http://schemas.microsoft.com/office/drawing/2014/main" id="{20ECC3B8-57F8-5BB7-EB85-59E17B3D2D3F}"/>
              </a:ext>
            </a:extLst>
          </p:cNvPr>
          <p:cNvSpPr txBox="1"/>
          <p:nvPr>
            <p:custDataLst>
              <p:tags r:id="rId4"/>
            </p:custDataLst>
          </p:nvPr>
        </p:nvSpPr>
        <p:spPr>
          <a:xfrm>
            <a:off x="262054" y="1495340"/>
            <a:ext cx="10906626" cy="511807"/>
          </a:xfrm>
          <a:prstGeom prst="rect">
            <a:avLst/>
          </a:prstGeom>
          <a:noFill/>
        </p:spPr>
        <p:txBody>
          <a:bodyPr wrap="square">
            <a:spAutoFit/>
          </a:bodyPr>
          <a:lstStyle/>
          <a:p>
            <a:pPr lvl="0">
              <a:lnSpc>
                <a:spcPct val="125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 三国两晋南北朝近400年中，战乱频繁，国家分裂，但历史在动荡中前进。</a:t>
            </a:r>
          </a:p>
        </p:txBody>
      </p:sp>
      <p:sp>
        <p:nvSpPr>
          <p:cNvPr id="7" name="文本框 6" title="">
            <a:extLst>
              <a:ext uri="{FF2B5EF4-FFF2-40B4-BE49-F238E27FC236}">
                <a16:creationId xmlns:a16="http://schemas.microsoft.com/office/drawing/2014/main" id="{E4EC4E44-5467-7DDE-4D31-BD70FEAE2A6E}"/>
              </a:ext>
            </a:extLst>
          </p:cNvPr>
          <p:cNvSpPr txBox="1"/>
          <p:nvPr>
            <p:custDataLst>
              <p:tags r:id="rId5"/>
            </p:custDataLst>
          </p:nvPr>
        </p:nvSpPr>
        <p:spPr>
          <a:xfrm>
            <a:off x="654785" y="2880650"/>
            <a:ext cx="11136162" cy="1442190"/>
          </a:xfrm>
          <a:prstGeom prst="rect">
            <a:avLst/>
          </a:prstGeom>
          <a:noFill/>
        </p:spPr>
        <p:txBody>
          <a:bodyPr wrap="square">
            <a:spAutoFit/>
          </a:bodyPr>
          <a:lstStyle/>
          <a:p>
            <a:pPr lvl="0">
              <a:lnSpc>
                <a:spcPct val="125000"/>
              </a:lnSpc>
              <a:spcBef>
                <a:spcPct val="0"/>
              </a:spcBef>
              <a:spcAft>
                <a:spcPct val="0"/>
              </a:spcAft>
            </a:pPr>
            <a:r>
              <a:rPr lang="en-US" altLang="zh-CN" sz="2400">
                <a:solidFill>
                  <a:srgbClr val="000000"/>
                </a:solidFill>
                <a:latin typeface="微软雅黑" panose="020b0503020204020204" charset="-122"/>
                <a:ea typeface="微软雅黑" panose="020b0503020204020204" charset="-122"/>
                <a:cs typeface="微软雅黑" panose="020b0503020204020204" charset="-122"/>
              </a:rPr>
              <a:t> </a:t>
            </a:r>
            <a:r>
              <a:rPr lang="zh-CN" altLang="en-US" sz="2400">
                <a:solidFill>
                  <a:srgbClr val="000000"/>
                </a:solidFill>
                <a:latin typeface="微软雅黑" panose="020b0503020204020204" charset="-122"/>
                <a:ea typeface="微软雅黑" panose="020b0503020204020204" charset="-122"/>
                <a:cs typeface="微软雅黑" panose="020b0503020204020204" charset="-122"/>
              </a:rPr>
              <a:t>①</a:t>
            </a:r>
            <a:r>
              <a:rPr lang="en-US" altLang="zh-CN" sz="2400" err="1">
                <a:solidFill>
                  <a:srgbClr val="000000"/>
                </a:solidFill>
                <a:latin typeface="微软雅黑" panose="020b0503020204020204" charset="-122"/>
                <a:ea typeface="微软雅黑" panose="020b0503020204020204" charset="-122"/>
                <a:cs typeface="微软雅黑" panose="020b0503020204020204" charset="-122"/>
              </a:rPr>
              <a:t>蜀国发展同南方少数民族的友好关系，</a:t>
            </a:r>
          </a:p>
          <a:p>
            <a:pPr lvl="0">
              <a:lnSpc>
                <a:spcPct val="125000"/>
              </a:lnSpc>
              <a:spcBef>
                <a:spcPct val="0"/>
              </a:spcBef>
              <a:spcAft>
                <a:spcPct val="0"/>
              </a:spcAft>
            </a:pPr>
            <a:r>
              <a:rPr lang="en-US" altLang="zh-CN" sz="2400">
                <a:solidFill>
                  <a:srgbClr val="000000"/>
                </a:solidFill>
                <a:latin typeface="微软雅黑" panose="020b0503020204020204" charset="-122"/>
                <a:ea typeface="微软雅黑" panose="020b0503020204020204" charset="-122"/>
                <a:cs typeface="微软雅黑" panose="020b0503020204020204" charset="-122"/>
              </a:rPr>
              <a:t> </a:t>
            </a:r>
            <a:r>
              <a:rPr lang="zh-CN" altLang="en-US" sz="2400">
                <a:solidFill>
                  <a:srgbClr val="000000"/>
                </a:solidFill>
                <a:latin typeface="微软雅黑" panose="020b0503020204020204" charset="-122"/>
                <a:ea typeface="微软雅黑" panose="020b0503020204020204" charset="-122"/>
                <a:cs typeface="微软雅黑" panose="020b0503020204020204" charset="-122"/>
              </a:rPr>
              <a:t>②</a:t>
            </a:r>
            <a:r>
              <a:rPr lang="en-US" altLang="zh-CN" sz="2400" err="1">
                <a:solidFill>
                  <a:srgbClr val="000000"/>
                </a:solidFill>
                <a:latin typeface="微软雅黑" panose="020b0503020204020204" charset="-122"/>
                <a:ea typeface="微软雅黑" panose="020b0503020204020204" charset="-122"/>
                <a:cs typeface="微软雅黑" panose="020b0503020204020204" charset="-122"/>
              </a:rPr>
              <a:t>吴国当地居民与汉族共同开发江南，</a:t>
            </a:r>
          </a:p>
          <a:p>
            <a:pPr lvl="0">
              <a:lnSpc>
                <a:spcPct val="125000"/>
              </a:lnSpc>
              <a:spcBef>
                <a:spcPct val="0"/>
              </a:spcBef>
              <a:spcAft>
                <a:spcPct val="0"/>
              </a:spcAft>
            </a:pPr>
            <a:r>
              <a:rPr lang="zh-CN" altLang="en-US" sz="2400">
                <a:solidFill>
                  <a:srgbClr val="000000"/>
                </a:solidFill>
                <a:latin typeface="微软雅黑" panose="020b0503020204020204" charset="-122"/>
                <a:ea typeface="微软雅黑" panose="020b0503020204020204" charset="-122"/>
                <a:cs typeface="微软雅黑" panose="020b0503020204020204" charset="-122"/>
              </a:rPr>
              <a:t> ③</a:t>
            </a:r>
            <a:r>
              <a:rPr lang="en-US" altLang="zh-CN" sz="2400" err="1">
                <a:solidFill>
                  <a:srgbClr val="000000"/>
                </a:solidFill>
                <a:latin typeface="微软雅黑" panose="020b0503020204020204" charset="-122"/>
                <a:ea typeface="微软雅黑" panose="020b0503020204020204" charset="-122"/>
                <a:cs typeface="微软雅黑" panose="020b0503020204020204" charset="-122"/>
              </a:rPr>
              <a:t>东汉以来五胡内迁以及十六国混战都促进了民族交融，为隋朝统一提供了条件。</a:t>
            </a:r>
            <a:endParaRPr lang="zh-CN" altLang="en-US" sz="2400"/>
          </a:p>
        </p:txBody>
      </p:sp>
      <p:sp>
        <p:nvSpPr>
          <p:cNvPr id="9" name="文本框 8" title="">
            <a:extLst>
              <a:ext uri="{FF2B5EF4-FFF2-40B4-BE49-F238E27FC236}">
                <a16:creationId xmlns:a16="http://schemas.microsoft.com/office/drawing/2014/main" id="{9434FDB0-FDBC-2CFF-A14A-3E2B255CB4E6}"/>
              </a:ext>
            </a:extLst>
          </p:cNvPr>
          <p:cNvSpPr txBox="1"/>
          <p:nvPr>
            <p:custDataLst>
              <p:tags r:id="rId6"/>
            </p:custDataLst>
          </p:nvPr>
        </p:nvSpPr>
        <p:spPr>
          <a:xfrm>
            <a:off x="820774" y="5190562"/>
            <a:ext cx="11136162" cy="980525"/>
          </a:xfrm>
          <a:prstGeom prst="rect">
            <a:avLst/>
          </a:prstGeom>
          <a:noFill/>
        </p:spPr>
        <p:txBody>
          <a:bodyPr wrap="square">
            <a:spAutoFit/>
          </a:bodyPr>
          <a:lstStyle/>
          <a:p>
            <a:pPr lvl="0">
              <a:lnSpc>
                <a:spcPct val="125000"/>
              </a:lnSpc>
              <a:spcBef>
                <a:spcPct val="0"/>
              </a:spcBef>
              <a:spcAft>
                <a:spcPct val="0"/>
              </a:spcAft>
            </a:pPr>
            <a:r>
              <a:rPr lang="en-US" altLang="zh-CN" sz="2400" err="1">
                <a:solidFill>
                  <a:srgbClr val="000000"/>
                </a:solidFill>
                <a:latin typeface="微软雅黑" panose="020b0503020204020204" charset="-122"/>
                <a:ea typeface="微软雅黑" panose="020b0503020204020204" charset="-122"/>
                <a:cs typeface="微软雅黑" panose="020b0503020204020204" charset="-122"/>
                <a:sym typeface="+mn-ea"/>
              </a:rPr>
              <a:t>其中局部统一的有三国鼎立，西晋的短暂统一和前秦、北魏、北周对北方的三次统一</a:t>
            </a:r>
            <a:endParaRPr lang="zh-CN" altLang="en-US" sz="2400"/>
          </a:p>
        </p:txBody>
      </p:sp>
      <p:sp>
        <p:nvSpPr>
          <p:cNvPr id="11" name="文本框 10" title="">
            <a:extLst>
              <a:ext uri="{FF2B5EF4-FFF2-40B4-BE49-F238E27FC236}">
                <a16:creationId xmlns:a16="http://schemas.microsoft.com/office/drawing/2014/main" id="{1566F895-D176-6A16-7080-1EEB30BD53EB}"/>
              </a:ext>
            </a:extLst>
          </p:cNvPr>
          <p:cNvSpPr txBox="1"/>
          <p:nvPr>
            <p:custDataLst>
              <p:tags r:id="rId7"/>
            </p:custDataLst>
          </p:nvPr>
        </p:nvSpPr>
        <p:spPr>
          <a:xfrm>
            <a:off x="455329" y="2213066"/>
            <a:ext cx="3036286" cy="461665"/>
          </a:xfrm>
          <a:prstGeom prst="rect">
            <a:avLst/>
          </a:prstGeom>
          <a:noFill/>
        </p:spPr>
        <p:txBody>
          <a:bodyPr wrap="square">
            <a:spAutoFit/>
          </a:bodyPr>
          <a:lstStyle/>
          <a:p>
            <a:r>
              <a:rPr lang="en-US" altLang="zh-CN" sz="2400" b="1">
                <a:solidFill>
                  <a:schemeClr val="accent1"/>
                </a:solidFill>
                <a:latin typeface="微软雅黑" panose="020b0503020204020204" charset="-122"/>
                <a:ea typeface="微软雅黑" panose="020b0503020204020204" charset="-122"/>
                <a:cs typeface="微软雅黑" panose="020b0503020204020204" charset="-122"/>
              </a:rPr>
              <a:t>1</a:t>
            </a:r>
            <a:r>
              <a:rPr lang="zh-CN" altLang="en-US" sz="2400" b="1">
                <a:solidFill>
                  <a:schemeClr val="accent1"/>
                </a:solidFill>
                <a:latin typeface="微软雅黑" panose="020b0503020204020204" charset="-122"/>
                <a:ea typeface="微软雅黑" panose="020b0503020204020204" charset="-122"/>
                <a:cs typeface="微软雅黑" panose="020b0503020204020204" charset="-122"/>
              </a:rPr>
              <a:t>、</a:t>
            </a:r>
            <a:r>
              <a:rPr lang="en-US" altLang="zh-CN" sz="2400" b="1" err="1">
                <a:solidFill>
                  <a:schemeClr val="accent1"/>
                </a:solidFill>
                <a:latin typeface="微软雅黑" panose="020b0503020204020204" charset="-122"/>
                <a:ea typeface="微软雅黑" panose="020b0503020204020204" charset="-122"/>
                <a:cs typeface="微软雅黑" panose="020b0503020204020204" charset="-122"/>
              </a:rPr>
              <a:t>民族交融的趋势:</a:t>
            </a:r>
            <a:endParaRPr lang="zh-CN" altLang="en-US" sz="2400"/>
          </a:p>
        </p:txBody>
      </p:sp>
      <p:sp>
        <p:nvSpPr>
          <p:cNvPr id="13" name="文本框 12" title="">
            <a:extLst>
              <a:ext uri="{FF2B5EF4-FFF2-40B4-BE49-F238E27FC236}">
                <a16:creationId xmlns:a16="http://schemas.microsoft.com/office/drawing/2014/main" id="{78E4B130-F1CA-7816-32A1-6922D0BC9654}"/>
              </a:ext>
            </a:extLst>
          </p:cNvPr>
          <p:cNvSpPr txBox="1"/>
          <p:nvPr>
            <p:custDataLst>
              <p:tags r:id="rId8"/>
            </p:custDataLst>
          </p:nvPr>
        </p:nvSpPr>
        <p:spPr>
          <a:xfrm>
            <a:off x="455329" y="4522978"/>
            <a:ext cx="4482699" cy="511807"/>
          </a:xfrm>
          <a:prstGeom prst="rect">
            <a:avLst/>
          </a:prstGeom>
          <a:noFill/>
        </p:spPr>
        <p:txBody>
          <a:bodyPr wrap="square">
            <a:spAutoFit/>
          </a:bodyPr>
          <a:lstStyle/>
          <a:p>
            <a:pPr lvl="0">
              <a:lnSpc>
                <a:spcPct val="125000"/>
              </a:lnSpc>
              <a:spcBef>
                <a:spcPct val="0"/>
              </a:spcBef>
              <a:spcAft>
                <a:spcPct val="0"/>
              </a:spcAft>
            </a:pPr>
            <a:r>
              <a:rPr lang="en-US" altLang="zh-CN" sz="2400" b="1">
                <a:solidFill>
                  <a:schemeClr val="accent1"/>
                </a:solidFill>
                <a:latin typeface="微软雅黑" panose="020b0503020204020204" charset="-122"/>
                <a:ea typeface="微软雅黑" panose="020b0503020204020204" charset="-122"/>
                <a:cs typeface="微软雅黑" panose="020b0503020204020204" charset="-122"/>
                <a:sym typeface="+mn-ea"/>
              </a:rPr>
              <a:t>2</a:t>
            </a:r>
            <a:r>
              <a:rPr lang="zh-CN" altLang="en-US" sz="2400" b="1">
                <a:solidFill>
                  <a:schemeClr val="accent1"/>
                </a:solidFill>
                <a:latin typeface="微软雅黑" panose="020b0503020204020204" charset="-122"/>
                <a:ea typeface="微软雅黑" panose="020b0503020204020204" charset="-122"/>
                <a:cs typeface="微软雅黑" panose="020b0503020204020204" charset="-122"/>
                <a:sym typeface="+mn-ea"/>
              </a:rPr>
              <a:t>、</a:t>
            </a:r>
            <a:r>
              <a:rPr lang="en-US" altLang="zh-CN" sz="2400" b="1" err="1">
                <a:solidFill>
                  <a:schemeClr val="accent1"/>
                </a:solidFill>
                <a:latin typeface="微软雅黑" panose="020b0503020204020204" charset="-122"/>
                <a:ea typeface="微软雅黑" panose="020b0503020204020204" charset="-122"/>
                <a:cs typeface="微软雅黑" panose="020b0503020204020204" charset="-122"/>
                <a:sym typeface="+mn-ea"/>
              </a:rPr>
              <a:t>由分裂走向统一的历史趋势：</a:t>
            </a:r>
          </a:p>
        </p:txBody>
      </p:sp>
      <p:grpSp>
        <p:nvGrpSpPr>
          <p:cNvPr id="14" name="组合 13" title="">
            <a:extLst>
              <a:ext uri="{FF2B5EF4-FFF2-40B4-BE49-F238E27FC236}">
                <a16:creationId xmlns:a16="http://schemas.microsoft.com/office/drawing/2014/main" id="{F3FE267E-4535-38EF-AAAD-B7014569E8E6}"/>
              </a:ext>
            </a:extLst>
          </p:cNvPr>
          <p:cNvGrpSpPr/>
          <p:nvPr>
            <p:custDataLst>
              <p:tags r:id="rId9"/>
            </p:custDataLst>
          </p:nvPr>
        </p:nvGrpSpPr>
        <p:grpSpPr>
          <a:xfrm>
            <a:off x="15732" y="31011"/>
            <a:ext cx="12176267" cy="489585"/>
            <a:chOff x="324" y="225"/>
            <a:chExt cx="18130" cy="771"/>
          </a:xfrm>
        </p:grpSpPr>
        <p:grpSp>
          <p:nvGrpSpPr>
            <p:cNvPr id="15" name="组合 14">
              <a:extLst>
                <a:ext uri="{FF2B5EF4-FFF2-40B4-BE49-F238E27FC236}">
                  <a16:creationId xmlns:a16="http://schemas.microsoft.com/office/drawing/2014/main" id="{A0AEA2E0-F81D-B9D5-C008-43B037265382}"/>
                </a:ext>
              </a:extLst>
            </p:cNvPr>
            <p:cNvGrpSpPr/>
            <p:nvPr>
              <p:custDataLst>
                <p:tags r:id="rId10"/>
              </p:custDataLst>
            </p:nvPr>
          </p:nvGrpSpPr>
          <p:grpSpPr>
            <a:xfrm>
              <a:off x="3239" y="877"/>
              <a:ext cx="15215" cy="119"/>
              <a:chOff x="3239" y="877"/>
              <a:chExt cx="15215" cy="119"/>
            </a:xfrm>
          </p:grpSpPr>
          <p:cxnSp>
            <p:nvCxnSpPr>
              <p:cNvPr id="17" name="直接连接符 16">
                <a:extLst>
                  <a:ext uri="{FF2B5EF4-FFF2-40B4-BE49-F238E27FC236}">
                    <a16:creationId xmlns:a16="http://schemas.microsoft.com/office/drawing/2014/main" id="{CEAF0F24-710A-67AD-6312-AEAABABC9931}"/>
                  </a:ext>
                </a:extLst>
              </p:cNvPr>
              <p:cNvCxnSpPr/>
              <p:nvPr>
                <p:custDataLst>
                  <p:tags r:id="rId11"/>
                </p:custDataLst>
              </p:nvPr>
            </p:nvCxnSpPr>
            <p:spPr>
              <a:xfrm>
                <a:off x="3239" y="952"/>
                <a:ext cx="14865" cy="21"/>
              </a:xfrm>
              <a:prstGeom prst="line">
                <a:avLst/>
              </a:prstGeom>
              <a:ln>
                <a:solidFill>
                  <a:srgbClr val="404040"/>
                </a:solidFill>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12D6AF0E-976F-29F0-8762-2D7A2838DA3D}"/>
                  </a:ext>
                </a:extLst>
              </p:cNvPr>
              <p:cNvSpPr/>
              <p:nvPr>
                <p:custDataLst>
                  <p:tags r:id="rId12"/>
                </p:custDataLst>
              </p:nvPr>
            </p:nvSpPr>
            <p:spPr>
              <a:xfrm>
                <a:off x="14341" y="877"/>
                <a:ext cx="4113" cy="1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文本框 15">
              <a:extLst>
                <a:ext uri="{FF2B5EF4-FFF2-40B4-BE49-F238E27FC236}">
                  <a16:creationId xmlns:a16="http://schemas.microsoft.com/office/drawing/2014/main" id="{252A6785-038E-2C85-1FDA-03D1D76DCA14}"/>
                </a:ext>
              </a:extLst>
            </p:cNvPr>
            <p:cNvSpPr txBox="1"/>
            <p:nvPr>
              <p:custDataLst>
                <p:tags r:id="rId13"/>
              </p:custDataLst>
            </p:nvPr>
          </p:nvSpPr>
          <p:spPr>
            <a:xfrm>
              <a:off x="324" y="225"/>
              <a:ext cx="3165" cy="727"/>
            </a:xfrm>
            <a:prstGeom prst="rect">
              <a:avLst/>
            </a:prstGeom>
            <a:solidFill>
              <a:schemeClr val="bg2">
                <a:lumMod val="25000"/>
              </a:schemeClr>
            </a:solidFill>
          </p:spPr>
          <p:style>
            <a:lnRef idx="0">
              <a:schemeClr val="accent1"/>
            </a:lnRef>
            <a:fillRef idx="3">
              <a:schemeClr val="accent1"/>
            </a:fillRef>
            <a:effectRef idx="3">
              <a:schemeClr val="accent1"/>
            </a:effectRef>
            <a:fontRef idx="minor">
              <a:schemeClr val="lt1"/>
            </a:fontRef>
          </p:style>
          <p:txBody>
            <a:bodyPr wrap="square" rtlCol="0">
              <a:spAutoFit/>
              <a:scene3d>
                <a:camera prst="orthographicFront"/>
                <a:lightRig rig="threePt" dir="t"/>
              </a:scene3d>
            </a:bodyPr>
            <a:lstStyle/>
            <a:p>
              <a:pPr algn="ctr"/>
              <a:r>
                <a:rPr lang="zh-CN" altLang="en-US" sz="2400" b="1">
                  <a:solidFill>
                    <a:schemeClr val="bg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单元知识整合</a:t>
              </a:r>
            </a:p>
          </p:txBody>
        </p:sp>
      </p:grpSp>
    </p:spTree>
    <p:extLst>
      <p:ext uri="{BB962C8B-B14F-4D97-AF65-F5344CB8AC3E}">
        <p14:creationId xmlns:p14="http://schemas.microsoft.com/office/powerpoint/2010/main" val="27867868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250"/>
                                        <p:tgtEl>
                                          <p:spTgt spid="13"/>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Lst>
  </p:timing>
</p:sld>
</file>

<file path=ppt/tags/tag1.xml><?xml version="1.0" encoding="utf-8"?>
<p:tagLst xmlns:p="http://schemas.openxmlformats.org/presentationml/2006/main">
  <p:tag name="AS_UNIQUEID" val="3121"/>
</p:tagLst>
</file>

<file path=ppt/tags/tag10.xml><?xml version="1.0" encoding="utf-8"?>
<p:tagLst xmlns:p="http://schemas.openxmlformats.org/presentationml/2006/main">
  <p:tag name="AS_UNIQUEID" val="3130"/>
</p:tagLst>
</file>

<file path=ppt/tags/tag100.xml><?xml version="1.0" encoding="utf-8"?>
<p:tagLst xmlns:p="http://schemas.openxmlformats.org/presentationml/2006/main">
  <p:tag name="AS_UNIQUEID" val="2153"/>
</p:tagLst>
</file>

<file path=ppt/tags/tag101.xml><?xml version="1.0" encoding="utf-8"?>
<p:tagLst xmlns:p="http://schemas.openxmlformats.org/presentationml/2006/main">
  <p:tag name="AS_UNIQUEID" val="2154"/>
</p:tagLst>
</file>

<file path=ppt/tags/tag102.xml><?xml version="1.0" encoding="utf-8"?>
<p:tagLst xmlns:p="http://schemas.openxmlformats.org/presentationml/2006/main">
  <p:tag name="AS_UNIQUEID" val="2155"/>
</p:tagLst>
</file>

<file path=ppt/tags/tag103.xml><?xml version="1.0" encoding="utf-8"?>
<p:tagLst xmlns:p="http://schemas.openxmlformats.org/presentationml/2006/main">
  <p:tag name="AS_UNIQUEID" val="2156"/>
</p:tagLst>
</file>

<file path=ppt/tags/tag104.xml><?xml version="1.0" encoding="utf-8"?>
<p:tagLst xmlns:p="http://schemas.openxmlformats.org/presentationml/2006/main">
  <p:tag name="AS_UNIQUEID" val="2157"/>
</p:tagLst>
</file>

<file path=ppt/tags/tag105.xml><?xml version="1.0" encoding="utf-8"?>
<p:tagLst xmlns:p="http://schemas.openxmlformats.org/presentationml/2006/main">
  <p:tag name="AS_UNIQUEID" val="2158"/>
</p:tagLst>
</file>

<file path=ppt/tags/tag106.xml><?xml version="1.0" encoding="utf-8"?>
<p:tagLst xmlns:p="http://schemas.openxmlformats.org/presentationml/2006/main">
  <p:tag name="AS_UNIQUEID" val="2159"/>
</p:tagLst>
</file>

<file path=ppt/tags/tag107.xml><?xml version="1.0" encoding="utf-8"?>
<p:tagLst xmlns:p="http://schemas.openxmlformats.org/presentationml/2006/main">
  <p:tag name="AS_UNIQUEID" val="2160"/>
</p:tagLst>
</file>

<file path=ppt/tags/tag108.xml><?xml version="1.0" encoding="utf-8"?>
<p:tagLst xmlns:p="http://schemas.openxmlformats.org/presentationml/2006/main">
  <p:tag name="AS_UNIQUEID" val="2161"/>
</p:tagLst>
</file>

<file path=ppt/tags/tag109.xml><?xml version="1.0" encoding="utf-8"?>
<p:tagLst xmlns:p="http://schemas.openxmlformats.org/presentationml/2006/main">
  <p:tag name="AS_UNIQUEID" val="3211"/>
</p:tagLst>
</file>

<file path=ppt/tags/tag11.xml><?xml version="1.0" encoding="utf-8"?>
<p:tagLst xmlns:p="http://schemas.openxmlformats.org/presentationml/2006/main">
  <p:tag name="AS_UNIQUEID" val="3131"/>
</p:tagLst>
</file>

<file path=ppt/tags/tag110.xml><?xml version="1.0" encoding="utf-8"?>
<p:tagLst xmlns:p="http://schemas.openxmlformats.org/presentationml/2006/main">
  <p:tag name="AS_UNIQUEID" val="3212"/>
</p:tagLst>
</file>

<file path=ppt/tags/tag111.xml><?xml version="1.0" encoding="utf-8"?>
<p:tagLst xmlns:p="http://schemas.openxmlformats.org/presentationml/2006/main">
  <p:tag name="AS_UNIQUEID" val="3213"/>
</p:tagLst>
</file>

<file path=ppt/tags/tag112.xml><?xml version="1.0" encoding="utf-8"?>
<p:tagLst xmlns:p="http://schemas.openxmlformats.org/presentationml/2006/main">
  <p:tag name="AS_UNIQUEID" val="3214"/>
</p:tagLst>
</file>

<file path=ppt/tags/tag113.xml><?xml version="1.0" encoding="utf-8"?>
<p:tagLst xmlns:p="http://schemas.openxmlformats.org/presentationml/2006/main">
  <p:tag name="AS_UNIQUEID" val="3215"/>
</p:tagLst>
</file>

<file path=ppt/tags/tag114.xml><?xml version="1.0" encoding="utf-8"?>
<p:tagLst xmlns:p="http://schemas.openxmlformats.org/presentationml/2006/main">
  <p:tag name="AS_UNIQUEID" val="3216"/>
</p:tagLst>
</file>

<file path=ppt/tags/tag115.xml><?xml version="1.0" encoding="utf-8"?>
<p:tagLst xmlns:p="http://schemas.openxmlformats.org/presentationml/2006/main">
  <p:tag name="AS_UNIQUEID" val="3217"/>
</p:tagLst>
</file>

<file path=ppt/tags/tag116.xml><?xml version="1.0" encoding="utf-8"?>
<p:tagLst xmlns:p="http://schemas.openxmlformats.org/presentationml/2006/main">
  <p:tag name="AS_UNIQUEID" val="3218"/>
</p:tagLst>
</file>

<file path=ppt/tags/tag117.xml><?xml version="1.0" encoding="utf-8"?>
<p:tagLst xmlns:p="http://schemas.openxmlformats.org/presentationml/2006/main">
  <p:tag name="AS_UNIQUEID" val="3219"/>
</p:tagLst>
</file>

<file path=ppt/tags/tag118.xml><?xml version="1.0" encoding="utf-8"?>
<p:tagLst xmlns:p="http://schemas.openxmlformats.org/presentationml/2006/main">
  <p:tag name="AS_UNIQUEID" val="3220"/>
</p:tagLst>
</file>

<file path=ppt/tags/tag119.xml><?xml version="1.0" encoding="utf-8"?>
<p:tagLst xmlns:p="http://schemas.openxmlformats.org/presentationml/2006/main">
  <p:tag name="AS_UNIQUEID" val="3221"/>
</p:tagLst>
</file>

<file path=ppt/tags/tag12.xml><?xml version="1.0" encoding="utf-8"?>
<p:tagLst xmlns:p="http://schemas.openxmlformats.org/presentationml/2006/main">
  <p:tag name="AS_UNIQUEID" val="3132"/>
</p:tagLst>
</file>

<file path=ppt/tags/tag120.xml><?xml version="1.0" encoding="utf-8"?>
<p:tagLst xmlns:p="http://schemas.openxmlformats.org/presentationml/2006/main">
  <p:tag name="AS_UNIQUEID" val="3222"/>
</p:tagLst>
</file>

<file path=ppt/tags/tag121.xml><?xml version="1.0" encoding="utf-8"?>
<p:tagLst xmlns:p="http://schemas.openxmlformats.org/presentationml/2006/main">
  <p:tag name="AS_UNIQUEID" val="3223"/>
</p:tagLst>
</file>

<file path=ppt/tags/tag122.xml><?xml version="1.0" encoding="utf-8"?>
<p:tagLst xmlns:p="http://schemas.openxmlformats.org/presentationml/2006/main">
  <p:tag name="AS_UNIQUEID" val="3224"/>
</p:tagLst>
</file>

<file path=ppt/tags/tag123.xml><?xml version="1.0" encoding="utf-8"?>
<p:tagLst xmlns:p="http://schemas.openxmlformats.org/presentationml/2006/main">
  <p:tag name="AS_UNIQUEID" val="3225"/>
</p:tagLst>
</file>

<file path=ppt/tags/tag124.xml><?xml version="1.0" encoding="utf-8"?>
<p:tagLst xmlns:p="http://schemas.openxmlformats.org/presentationml/2006/main">
  <p:tag name="AS_UNIQUEID" val="3226"/>
</p:tagLst>
</file>

<file path=ppt/tags/tag125.xml><?xml version="1.0" encoding="utf-8"?>
<p:tagLst xmlns:p="http://schemas.openxmlformats.org/presentationml/2006/main">
  <p:tag name="AS_UNIQUEID" val="3227"/>
</p:tagLst>
</file>

<file path=ppt/tags/tag126.xml><?xml version="1.0" encoding="utf-8"?>
<p:tagLst xmlns:p="http://schemas.openxmlformats.org/presentationml/2006/main">
  <p:tag name="AS_UNIQUEID" val="3228"/>
</p:tagLst>
</file>

<file path=ppt/tags/tag127.xml><?xml version="1.0" encoding="utf-8"?>
<p:tagLst xmlns:p="http://schemas.openxmlformats.org/presentationml/2006/main">
  <p:tag name="AS_UNIQUEID" val="3229"/>
</p:tagLst>
</file>

<file path=ppt/tags/tag128.xml><?xml version="1.0" encoding="utf-8"?>
<p:tagLst xmlns:p="http://schemas.openxmlformats.org/presentationml/2006/main">
  <p:tag name="AS_UNIQUEID" val="3230"/>
</p:tagLst>
</file>

<file path=ppt/tags/tag129.xml><?xml version="1.0" encoding="utf-8"?>
<p:tagLst xmlns:p="http://schemas.openxmlformats.org/presentationml/2006/main">
  <p:tag name="AS_UNIQUEID" val="3231"/>
</p:tagLst>
</file>

<file path=ppt/tags/tag13.xml><?xml version="1.0" encoding="utf-8"?>
<p:tagLst xmlns:p="http://schemas.openxmlformats.org/presentationml/2006/main">
  <p:tag name="AS_UNIQUEID" val="3133"/>
</p:tagLst>
</file>

<file path=ppt/tags/tag130.xml><?xml version="1.0" encoding="utf-8"?>
<p:tagLst xmlns:p="http://schemas.openxmlformats.org/presentationml/2006/main">
  <p:tag name="AS_UNIQUEID" val="3232"/>
</p:tagLst>
</file>

<file path=ppt/tags/tag131.xml><?xml version="1.0" encoding="utf-8"?>
<p:tagLst xmlns:p="http://schemas.openxmlformats.org/presentationml/2006/main">
  <p:tag name="AS_UNIQUEID" val="3233"/>
</p:tagLst>
</file>

<file path=ppt/tags/tag132.xml><?xml version="1.0" encoding="utf-8"?>
<p:tagLst xmlns:p="http://schemas.openxmlformats.org/presentationml/2006/main">
  <p:tag name="AS_UNIQUEID" val="3234"/>
</p:tagLst>
</file>

<file path=ppt/tags/tag133.xml><?xml version="1.0" encoding="utf-8"?>
<p:tagLst xmlns:p="http://schemas.openxmlformats.org/presentationml/2006/main">
  <p:tag name="AS_UNIQUEID" val="3235"/>
</p:tagLst>
</file>

<file path=ppt/tags/tag134.xml><?xml version="1.0" encoding="utf-8"?>
<p:tagLst xmlns:p="http://schemas.openxmlformats.org/presentationml/2006/main">
  <p:tag name="AS_UNIQUEID" val="3236"/>
</p:tagLst>
</file>

<file path=ppt/tags/tag135.xml><?xml version="1.0" encoding="utf-8"?>
<p:tagLst xmlns:p="http://schemas.openxmlformats.org/presentationml/2006/main">
  <p:tag name="AS_UNIQUEID" val="3237"/>
</p:tagLst>
</file>

<file path=ppt/tags/tag136.xml><?xml version="1.0" encoding="utf-8"?>
<p:tagLst xmlns:p="http://schemas.openxmlformats.org/presentationml/2006/main">
  <p:tag name="AS_UNIQUEID" val="3238"/>
</p:tagLst>
</file>

<file path=ppt/tags/tag137.xml><?xml version="1.0" encoding="utf-8"?>
<p:tagLst xmlns:p="http://schemas.openxmlformats.org/presentationml/2006/main">
  <p:tag name="AS_UNIQUEID" val="3239"/>
</p:tagLst>
</file>

<file path=ppt/tags/tag138.xml><?xml version="1.0" encoding="utf-8"?>
<p:tagLst xmlns:p="http://schemas.openxmlformats.org/presentationml/2006/main">
  <p:tag name="AS_UNIQUEID" val="3240"/>
</p:tagLst>
</file>

<file path=ppt/tags/tag139.xml><?xml version="1.0" encoding="utf-8"?>
<p:tagLst xmlns:p="http://schemas.openxmlformats.org/presentationml/2006/main">
  <p:tag name="AS_UNIQUEID" val="3241"/>
</p:tagLst>
</file>

<file path=ppt/tags/tag14.xml><?xml version="1.0" encoding="utf-8"?>
<p:tagLst xmlns:p="http://schemas.openxmlformats.org/presentationml/2006/main">
  <p:tag name="AS_UNIQUEID" val="3134"/>
</p:tagLst>
</file>

<file path=ppt/tags/tag140.xml><?xml version="1.0" encoding="utf-8"?>
<p:tagLst xmlns:p="http://schemas.openxmlformats.org/presentationml/2006/main">
  <p:tag name="AS_UNIQUEID" val="3242"/>
</p:tagLst>
</file>

<file path=ppt/tags/tag141.xml><?xml version="1.0" encoding="utf-8"?>
<p:tagLst xmlns:p="http://schemas.openxmlformats.org/presentationml/2006/main">
  <p:tag name="AS_UNIQUEID" val="3243"/>
</p:tagLst>
</file>

<file path=ppt/tags/tag142.xml><?xml version="1.0" encoding="utf-8"?>
<p:tagLst xmlns:p="http://schemas.openxmlformats.org/presentationml/2006/main">
  <p:tag name="AS_UNIQUEID" val="3244"/>
</p:tagLst>
</file>

<file path=ppt/tags/tag143.xml><?xml version="1.0" encoding="utf-8"?>
<p:tagLst xmlns:p="http://schemas.openxmlformats.org/presentationml/2006/main">
  <p:tag name="AS_UNIQUEID" val="3245"/>
</p:tagLst>
</file>

<file path=ppt/tags/tag144.xml><?xml version="1.0" encoding="utf-8"?>
<p:tagLst xmlns:p="http://schemas.openxmlformats.org/presentationml/2006/main">
  <p:tag name="AS_UNIQUEID" val="3246"/>
</p:tagLst>
</file>

<file path=ppt/tags/tag145.xml><?xml version="1.0" encoding="utf-8"?>
<p:tagLst xmlns:p="http://schemas.openxmlformats.org/presentationml/2006/main">
  <p:tag name="AS_UNIQUEID" val="3247"/>
</p:tagLst>
</file>

<file path=ppt/tags/tag146.xml><?xml version="1.0" encoding="utf-8"?>
<p:tagLst xmlns:p="http://schemas.openxmlformats.org/presentationml/2006/main">
  <p:tag name="AS_UNIQUEID" val="3248"/>
</p:tagLst>
</file>

<file path=ppt/tags/tag147.xml><?xml version="1.0" encoding="utf-8"?>
<p:tagLst xmlns:p="http://schemas.openxmlformats.org/presentationml/2006/main">
  <p:tag name="AS_UNIQUEID" val="3249"/>
</p:tagLst>
</file>

<file path=ppt/tags/tag148.xml><?xml version="1.0" encoding="utf-8"?>
<p:tagLst xmlns:p="http://schemas.openxmlformats.org/presentationml/2006/main">
  <p:tag name="AS_UNIQUEID" val="3250"/>
</p:tagLst>
</file>

<file path=ppt/tags/tag149.xml><?xml version="1.0" encoding="utf-8"?>
<p:tagLst xmlns:p="http://schemas.openxmlformats.org/presentationml/2006/main">
  <p:tag name="AS_UNIQUEID" val="3251"/>
</p:tagLst>
</file>

<file path=ppt/tags/tag15.xml><?xml version="1.0" encoding="utf-8"?>
<p:tagLst xmlns:p="http://schemas.openxmlformats.org/presentationml/2006/main">
  <p:tag name="AS_UNIQUEID" val="3135"/>
</p:tagLst>
</file>

<file path=ppt/tags/tag150.xml><?xml version="1.0" encoding="utf-8"?>
<p:tagLst xmlns:p="http://schemas.openxmlformats.org/presentationml/2006/main">
  <p:tag name="AS_UNIQUEID" val="3252"/>
</p:tagLst>
</file>

<file path=ppt/tags/tag151.xml><?xml version="1.0" encoding="utf-8"?>
<p:tagLst xmlns:p="http://schemas.openxmlformats.org/presentationml/2006/main">
  <p:tag name="AS_UNIQUEID" val="3253"/>
</p:tagLst>
</file>

<file path=ppt/tags/tag152.xml><?xml version="1.0" encoding="utf-8"?>
<p:tagLst xmlns:p="http://schemas.openxmlformats.org/presentationml/2006/main">
  <p:tag name="AS_UNIQUEID" val="3254"/>
</p:tagLst>
</file>

<file path=ppt/tags/tag153.xml><?xml version="1.0" encoding="utf-8"?>
<p:tagLst xmlns:p="http://schemas.openxmlformats.org/presentationml/2006/main">
  <p:tag name="AS_UNIQUEID" val="3255"/>
</p:tagLst>
</file>

<file path=ppt/tags/tag154.xml><?xml version="1.0" encoding="utf-8"?>
<p:tagLst xmlns:p="http://schemas.openxmlformats.org/presentationml/2006/main">
  <p:tag name="AS_UNIQUEID" val="3256"/>
</p:tagLst>
</file>

<file path=ppt/tags/tag155.xml><?xml version="1.0" encoding="utf-8"?>
<p:tagLst xmlns:p="http://schemas.openxmlformats.org/presentationml/2006/main">
  <p:tag name="AS_UNIQUEID" val="3257"/>
</p:tagLst>
</file>

<file path=ppt/tags/tag156.xml><?xml version="1.0" encoding="utf-8"?>
<p:tagLst xmlns:p="http://schemas.openxmlformats.org/presentationml/2006/main">
  <p:tag name="AS_UNIQUEID" val="3258"/>
</p:tagLst>
</file>

<file path=ppt/tags/tag157.xml><?xml version="1.0" encoding="utf-8"?>
<p:tagLst xmlns:p="http://schemas.openxmlformats.org/presentationml/2006/main">
  <p:tag name="AS_UNIQUEID" val="3259"/>
</p:tagLst>
</file>

<file path=ppt/tags/tag158.xml><?xml version="1.0" encoding="utf-8"?>
<p:tagLst xmlns:p="http://schemas.openxmlformats.org/presentationml/2006/main">
  <p:tag name="AS_UNIQUEID" val="3260"/>
</p:tagLst>
</file>

<file path=ppt/tags/tag159.xml><?xml version="1.0" encoding="utf-8"?>
<p:tagLst xmlns:p="http://schemas.openxmlformats.org/presentationml/2006/main">
  <p:tag name="AS_UNIQUEID" val="3261"/>
</p:tagLst>
</file>

<file path=ppt/tags/tag16.xml><?xml version="1.0" encoding="utf-8"?>
<p:tagLst xmlns:p="http://schemas.openxmlformats.org/presentationml/2006/main">
  <p:tag name="AS_UNIQUEID" val="3136"/>
</p:tagLst>
</file>

<file path=ppt/tags/tag160.xml><?xml version="1.0" encoding="utf-8"?>
<p:tagLst xmlns:p="http://schemas.openxmlformats.org/presentationml/2006/main">
  <p:tag name="AS_UNIQUEID" val="3262"/>
</p:tagLst>
</file>

<file path=ppt/tags/tag161.xml><?xml version="1.0" encoding="utf-8"?>
<p:tagLst xmlns:p="http://schemas.openxmlformats.org/presentationml/2006/main">
  <p:tag name="AS_UNIQUEID" val="3263"/>
</p:tagLst>
</file>

<file path=ppt/tags/tag162.xml><?xml version="1.0" encoding="utf-8"?>
<p:tagLst xmlns:p="http://schemas.openxmlformats.org/presentationml/2006/main">
  <p:tag name="AS_UNIQUEID" val="3264"/>
</p:tagLst>
</file>

<file path=ppt/tags/tag163.xml><?xml version="1.0" encoding="utf-8"?>
<p:tagLst xmlns:p="http://schemas.openxmlformats.org/presentationml/2006/main">
  <p:tag name="AS_UNIQUEID" val="3265"/>
</p:tagLst>
</file>

<file path=ppt/tags/tag164.xml><?xml version="1.0" encoding="utf-8"?>
<p:tagLst xmlns:p="http://schemas.openxmlformats.org/presentationml/2006/main">
  <p:tag name="AS_UNIQUEID" val="3266"/>
</p:tagLst>
</file>

<file path=ppt/tags/tag165.xml><?xml version="1.0" encoding="utf-8"?>
<p:tagLst xmlns:p="http://schemas.openxmlformats.org/presentationml/2006/main">
  <p:tag name="AS_UNIQUEID" val="3267"/>
</p:tagLst>
</file>

<file path=ppt/tags/tag166.xml><?xml version="1.0" encoding="utf-8"?>
<p:tagLst xmlns:p="http://schemas.openxmlformats.org/presentationml/2006/main">
  <p:tag name="AS_UNIQUEID" val="3268"/>
</p:tagLst>
</file>

<file path=ppt/tags/tag167.xml><?xml version="1.0" encoding="utf-8"?>
<p:tagLst xmlns:p="http://schemas.openxmlformats.org/presentationml/2006/main">
  <p:tag name="AS_UNIQUEID" val="3269"/>
</p:tagLst>
</file>

<file path=ppt/tags/tag168.xml><?xml version="1.0" encoding="utf-8"?>
<p:tagLst xmlns:p="http://schemas.openxmlformats.org/presentationml/2006/main">
  <p:tag name="AS_UNIQUEID" val="3270"/>
</p:tagLst>
</file>

<file path=ppt/tags/tag169.xml><?xml version="1.0" encoding="utf-8"?>
<p:tagLst xmlns:p="http://schemas.openxmlformats.org/presentationml/2006/main">
  <p:tag name="AS_UNIQUEID" val="3271"/>
</p:tagLst>
</file>

<file path=ppt/tags/tag17.xml><?xml version="1.0" encoding="utf-8"?>
<p:tagLst xmlns:p="http://schemas.openxmlformats.org/presentationml/2006/main">
  <p:tag name="AS_UNIQUEID" val="3137"/>
</p:tagLst>
</file>

<file path=ppt/tags/tag170.xml><?xml version="1.0" encoding="utf-8"?>
<p:tagLst xmlns:p="http://schemas.openxmlformats.org/presentationml/2006/main">
  <p:tag name="AS_UNIQUEID" val="3272"/>
</p:tagLst>
</file>

<file path=ppt/tags/tag171.xml><?xml version="1.0" encoding="utf-8"?>
<p:tagLst xmlns:p="http://schemas.openxmlformats.org/presentationml/2006/main">
  <p:tag name="AS_UNIQUEID" val="3273"/>
</p:tagLst>
</file>

<file path=ppt/tags/tag172.xml><?xml version="1.0" encoding="utf-8"?>
<p:tagLst xmlns:p="http://schemas.openxmlformats.org/presentationml/2006/main">
  <p:tag name="AS_UNIQUEID" val="3274"/>
</p:tagLst>
</file>

<file path=ppt/tags/tag173.xml><?xml version="1.0" encoding="utf-8"?>
<p:tagLst xmlns:p="http://schemas.openxmlformats.org/presentationml/2006/main">
  <p:tag name="AS_UNIQUEID" val="3275"/>
</p:tagLst>
</file>

<file path=ppt/tags/tag174.xml><?xml version="1.0" encoding="utf-8"?>
<p:tagLst xmlns:p="http://schemas.openxmlformats.org/presentationml/2006/main">
  <p:tag name="AS_UNIQUEID" val="3276"/>
</p:tagLst>
</file>

<file path=ppt/tags/tag175.xml><?xml version="1.0" encoding="utf-8"?>
<p:tagLst xmlns:p="http://schemas.openxmlformats.org/presentationml/2006/main">
  <p:tag name="AS_UNIQUEID" val="3277"/>
</p:tagLst>
</file>

<file path=ppt/tags/tag176.xml><?xml version="1.0" encoding="utf-8"?>
<p:tagLst xmlns:p="http://schemas.openxmlformats.org/presentationml/2006/main">
  <p:tag name="AS_UNIQUEID" val="3278"/>
</p:tagLst>
</file>

<file path=ppt/tags/tag177.xml><?xml version="1.0" encoding="utf-8"?>
<p:tagLst xmlns:p="http://schemas.openxmlformats.org/presentationml/2006/main">
  <p:tag name="AS_UNIQUEID" val="3279"/>
</p:tagLst>
</file>

<file path=ppt/tags/tag178.xml><?xml version="1.0" encoding="utf-8"?>
<p:tagLst xmlns:p="http://schemas.openxmlformats.org/presentationml/2006/main">
  <p:tag name="AS_UNIQUEID" val="3280"/>
</p:tagLst>
</file>

<file path=ppt/tags/tag179.xml><?xml version="1.0" encoding="utf-8"?>
<p:tagLst xmlns:p="http://schemas.openxmlformats.org/presentationml/2006/main">
  <p:tag name="AS_UNIQUEID" val="3281"/>
</p:tagLst>
</file>

<file path=ppt/tags/tag18.xml><?xml version="1.0" encoding="utf-8"?>
<p:tagLst xmlns:p="http://schemas.openxmlformats.org/presentationml/2006/main">
  <p:tag name="AS_UNIQUEID" val="3138"/>
</p:tagLst>
</file>

<file path=ppt/tags/tag180.xml><?xml version="1.0" encoding="utf-8"?>
<p:tagLst xmlns:p="http://schemas.openxmlformats.org/presentationml/2006/main">
  <p:tag name="AS_UNIQUEID" val="3282"/>
</p:tagLst>
</file>

<file path=ppt/tags/tag181.xml><?xml version="1.0" encoding="utf-8"?>
<p:tagLst xmlns:p="http://schemas.openxmlformats.org/presentationml/2006/main">
  <p:tag name="AS_UNIQUEID" val="3283"/>
</p:tagLst>
</file>

<file path=ppt/tags/tag182.xml><?xml version="1.0" encoding="utf-8"?>
<p:tagLst xmlns:p="http://schemas.openxmlformats.org/presentationml/2006/main">
  <p:tag name="AS_UNIQUEID" val="3284"/>
</p:tagLst>
</file>

<file path=ppt/tags/tag183.xml><?xml version="1.0" encoding="utf-8"?>
<p:tagLst xmlns:p="http://schemas.openxmlformats.org/presentationml/2006/main">
  <p:tag name="AS_UNIQUEID" val="3285"/>
</p:tagLst>
</file>

<file path=ppt/tags/tag184.xml><?xml version="1.0" encoding="utf-8"?>
<p:tagLst xmlns:p="http://schemas.openxmlformats.org/presentationml/2006/main">
  <p:tag name="AS_UNIQUEID" val="3286"/>
</p:tagLst>
</file>

<file path=ppt/tags/tag185.xml><?xml version="1.0" encoding="utf-8"?>
<p:tagLst xmlns:p="http://schemas.openxmlformats.org/presentationml/2006/main">
  <p:tag name="AS_UNIQUEID" val="3287"/>
</p:tagLst>
</file>

<file path=ppt/tags/tag186.xml><?xml version="1.0" encoding="utf-8"?>
<p:tagLst xmlns:p="http://schemas.openxmlformats.org/presentationml/2006/main">
  <p:tag name="AS_UNIQUEID" val="3288"/>
</p:tagLst>
</file>

<file path=ppt/tags/tag187.xml><?xml version="1.0" encoding="utf-8"?>
<p:tagLst xmlns:p="http://schemas.openxmlformats.org/presentationml/2006/main">
  <p:tag name="AS_UNIQUEID" val="3289"/>
</p:tagLst>
</file>

<file path=ppt/tags/tag188.xml><?xml version="1.0" encoding="utf-8"?>
<p:tagLst xmlns:p="http://schemas.openxmlformats.org/presentationml/2006/main">
  <p:tag name="AS_UNIQUEID" val="3290"/>
</p:tagLst>
</file>

<file path=ppt/tags/tag189.xml><?xml version="1.0" encoding="utf-8"?>
<p:tagLst xmlns:p="http://schemas.openxmlformats.org/presentationml/2006/main">
  <p:tag name="AS_UNIQUEID" val="3291"/>
</p:tagLst>
</file>

<file path=ppt/tags/tag19.xml><?xml version="1.0" encoding="utf-8"?>
<p:tagLst xmlns:p="http://schemas.openxmlformats.org/presentationml/2006/main">
  <p:tag name="AS_UNIQUEID" val="3139"/>
</p:tagLst>
</file>

<file path=ppt/tags/tag190.xml><?xml version="1.0" encoding="utf-8"?>
<p:tagLst xmlns:p="http://schemas.openxmlformats.org/presentationml/2006/main">
  <p:tag name="AS_UNIQUEID" val="3292"/>
</p:tagLst>
</file>

<file path=ppt/tags/tag191.xml><?xml version="1.0" encoding="utf-8"?>
<p:tagLst xmlns:p="http://schemas.openxmlformats.org/presentationml/2006/main">
  <p:tag name="AS_UNIQUEID" val="3293"/>
</p:tagLst>
</file>

<file path=ppt/tags/tag192.xml><?xml version="1.0" encoding="utf-8"?>
<p:tagLst xmlns:p="http://schemas.openxmlformats.org/presentationml/2006/main">
  <p:tag name="AS_UNIQUEID" val="3294"/>
</p:tagLst>
</file>

<file path=ppt/tags/tag193.xml><?xml version="1.0" encoding="utf-8"?>
<p:tagLst xmlns:p="http://schemas.openxmlformats.org/presentationml/2006/main">
  <p:tag name="AS_UNIQUEID" val="3295"/>
</p:tagLst>
</file>

<file path=ppt/tags/tag194.xml><?xml version="1.0" encoding="utf-8"?>
<p:tagLst xmlns:p="http://schemas.openxmlformats.org/presentationml/2006/main">
  <p:tag name="AS_UNIQUEID" val="3296"/>
</p:tagLst>
</file>

<file path=ppt/tags/tag195.xml><?xml version="1.0" encoding="utf-8"?>
<p:tagLst xmlns:p="http://schemas.openxmlformats.org/presentationml/2006/main">
  <p:tag name="AS_UNIQUEID" val="3297"/>
</p:tagLst>
</file>

<file path=ppt/tags/tag196.xml><?xml version="1.0" encoding="utf-8"?>
<p:tagLst xmlns:p="http://schemas.openxmlformats.org/presentationml/2006/main">
  <p:tag name="AS_UNIQUEID" val="3298"/>
</p:tagLst>
</file>

<file path=ppt/tags/tag197.xml><?xml version="1.0" encoding="utf-8"?>
<p:tagLst xmlns:p="http://schemas.openxmlformats.org/presentationml/2006/main">
  <p:tag name="AS_UNIQUEID" val="3299"/>
</p:tagLst>
</file>

<file path=ppt/tags/tag198.xml><?xml version="1.0" encoding="utf-8"?>
<p:tagLst xmlns:p="http://schemas.openxmlformats.org/presentationml/2006/main">
  <p:tag name="AS_UNIQUEID" val="3300"/>
</p:tagLst>
</file>

<file path=ppt/tags/tag199.xml><?xml version="1.0" encoding="utf-8"?>
<p:tagLst xmlns:p="http://schemas.openxmlformats.org/presentationml/2006/main">
  <p:tag name="AS_UNIQUEID" val="3301"/>
</p:tagLst>
</file>

<file path=ppt/tags/tag2.xml><?xml version="1.0" encoding="utf-8"?>
<p:tagLst xmlns:p="http://schemas.openxmlformats.org/presentationml/2006/main">
  <p:tag name="AS_UNIQUEID" val="3122"/>
</p:tagLst>
</file>

<file path=ppt/tags/tag20.xml><?xml version="1.0" encoding="utf-8"?>
<p:tagLst xmlns:p="http://schemas.openxmlformats.org/presentationml/2006/main">
  <p:tag name="AS_UNIQUEID" val="3140"/>
</p:tagLst>
</file>

<file path=ppt/tags/tag200.xml><?xml version="1.0" encoding="utf-8"?>
<p:tagLst xmlns:p="http://schemas.openxmlformats.org/presentationml/2006/main">
  <p:tag name="AS_UNIQUEID" val="3302"/>
</p:tagLst>
</file>

<file path=ppt/tags/tag201.xml><?xml version="1.0" encoding="utf-8"?>
<p:tagLst xmlns:p="http://schemas.openxmlformats.org/presentationml/2006/main">
  <p:tag name="AS_UNIQUEID" val="3303"/>
</p:tagLst>
</file>

<file path=ppt/tags/tag202.xml><?xml version="1.0" encoding="utf-8"?>
<p:tagLst xmlns:p="http://schemas.openxmlformats.org/presentationml/2006/main">
  <p:tag name="AS_UNIQUEID" val="3304"/>
</p:tagLst>
</file>

<file path=ppt/tags/tag203.xml><?xml version="1.0" encoding="utf-8"?>
<p:tagLst xmlns:p="http://schemas.openxmlformats.org/presentationml/2006/main">
  <p:tag name="AS_UNIQUEID" val="3305"/>
</p:tagLst>
</file>

<file path=ppt/tags/tag204.xml><?xml version="1.0" encoding="utf-8"?>
<p:tagLst xmlns:p="http://schemas.openxmlformats.org/presentationml/2006/main">
  <p:tag name="AS_UNIQUEID" val="3306"/>
</p:tagLst>
</file>

<file path=ppt/tags/tag205.xml><?xml version="1.0" encoding="utf-8"?>
<p:tagLst xmlns:p="http://schemas.openxmlformats.org/presentationml/2006/main">
  <p:tag name="AS_UNIQUEID" val="3307"/>
</p:tagLst>
</file>

<file path=ppt/tags/tag206.xml><?xml version="1.0" encoding="utf-8"?>
<p:tagLst xmlns:p="http://schemas.openxmlformats.org/presentationml/2006/main">
  <p:tag name="AS_UNIQUEID" val="3308"/>
</p:tagLst>
</file>

<file path=ppt/tags/tag207.xml><?xml version="1.0" encoding="utf-8"?>
<p:tagLst xmlns:p="http://schemas.openxmlformats.org/presentationml/2006/main">
  <p:tag name="AS_UNIQUEID" val="3309"/>
</p:tagLst>
</file>

<file path=ppt/tags/tag208.xml><?xml version="1.0" encoding="utf-8"?>
<p:tagLst xmlns:p="http://schemas.openxmlformats.org/presentationml/2006/main">
  <p:tag name="AS_UNIQUEID" val="3310"/>
</p:tagLst>
</file>

<file path=ppt/tags/tag209.xml><?xml version="1.0" encoding="utf-8"?>
<p:tagLst xmlns:p="http://schemas.openxmlformats.org/presentationml/2006/main">
  <p:tag name="AS_UNIQUEID" val="3311"/>
</p:tagLst>
</file>

<file path=ppt/tags/tag21.xml><?xml version="1.0" encoding="utf-8"?>
<p:tagLst xmlns:p="http://schemas.openxmlformats.org/presentationml/2006/main">
  <p:tag name="AS_UNIQUEID" val="3141"/>
</p:tagLst>
</file>

<file path=ppt/tags/tag210.xml><?xml version="1.0" encoding="utf-8"?>
<p:tagLst xmlns:p="http://schemas.openxmlformats.org/presentationml/2006/main">
  <p:tag name="AS_UNIQUEID" val="3312"/>
</p:tagLst>
</file>

<file path=ppt/tags/tag211.xml><?xml version="1.0" encoding="utf-8"?>
<p:tagLst xmlns:p="http://schemas.openxmlformats.org/presentationml/2006/main">
  <p:tag name="AS_UNIQUEID" val="3313"/>
</p:tagLst>
</file>

<file path=ppt/tags/tag212.xml><?xml version="1.0" encoding="utf-8"?>
<p:tagLst xmlns:p="http://schemas.openxmlformats.org/presentationml/2006/main">
  <p:tag name="AS_UNIQUEID" val="3314"/>
</p:tagLst>
</file>

<file path=ppt/tags/tag213.xml><?xml version="1.0" encoding="utf-8"?>
<p:tagLst xmlns:p="http://schemas.openxmlformats.org/presentationml/2006/main">
  <p:tag name="AS_UNIQUEID" val="3315"/>
</p:tagLst>
</file>

<file path=ppt/tags/tag214.xml><?xml version="1.0" encoding="utf-8"?>
<p:tagLst xmlns:p="http://schemas.openxmlformats.org/presentationml/2006/main">
  <p:tag name="AS_UNIQUEID" val="3316"/>
</p:tagLst>
</file>

<file path=ppt/tags/tag215.xml><?xml version="1.0" encoding="utf-8"?>
<p:tagLst xmlns:p="http://schemas.openxmlformats.org/presentationml/2006/main">
  <p:tag name="AS_UNIQUEID" val="3317"/>
</p:tagLst>
</file>

<file path=ppt/tags/tag216.xml><?xml version="1.0" encoding="utf-8"?>
<p:tagLst xmlns:p="http://schemas.openxmlformats.org/presentationml/2006/main">
  <p:tag name="AS_UNIQUEID" val="3318"/>
</p:tagLst>
</file>

<file path=ppt/tags/tag217.xml><?xml version="1.0" encoding="utf-8"?>
<p:tagLst xmlns:p="http://schemas.openxmlformats.org/presentationml/2006/main">
  <p:tag name="AS_UNIQUEID" val="3319"/>
</p:tagLst>
</file>

<file path=ppt/tags/tag218.xml><?xml version="1.0" encoding="utf-8"?>
<p:tagLst xmlns:p="http://schemas.openxmlformats.org/presentationml/2006/main">
  <p:tag name="AS_UNIQUEID" val="3320"/>
</p:tagLst>
</file>

<file path=ppt/tags/tag219.xml><?xml version="1.0" encoding="utf-8"?>
<p:tagLst xmlns:p="http://schemas.openxmlformats.org/presentationml/2006/main">
  <p:tag name="AS_UNIQUEID" val="3321"/>
</p:tagLst>
</file>

<file path=ppt/tags/tag22.xml><?xml version="1.0" encoding="utf-8"?>
<p:tagLst xmlns:p="http://schemas.openxmlformats.org/presentationml/2006/main">
  <p:tag name="AS_UNIQUEID" val="3142"/>
</p:tagLst>
</file>

<file path=ppt/tags/tag220.xml><?xml version="1.0" encoding="utf-8"?>
<p:tagLst xmlns:p="http://schemas.openxmlformats.org/presentationml/2006/main">
  <p:tag name="AS_UNIQUEID" val="3322"/>
</p:tagLst>
</file>

<file path=ppt/tags/tag221.xml><?xml version="1.0" encoding="utf-8"?>
<p:tagLst xmlns:p="http://schemas.openxmlformats.org/presentationml/2006/main">
  <p:tag name="AS_UNIQUEID" val="3323"/>
</p:tagLst>
</file>

<file path=ppt/tags/tag222.xml><?xml version="1.0" encoding="utf-8"?>
<p:tagLst xmlns:p="http://schemas.openxmlformats.org/presentationml/2006/main">
  <p:tag name="AS_UNIQUEID" val="3324"/>
</p:tagLst>
</file>

<file path=ppt/tags/tag223.xml><?xml version="1.0" encoding="utf-8"?>
<p:tagLst xmlns:p="http://schemas.openxmlformats.org/presentationml/2006/main">
  <p:tag name="AS_UNIQUEID" val="3325"/>
</p:tagLst>
</file>

<file path=ppt/tags/tag224.xml><?xml version="1.0" encoding="utf-8"?>
<p:tagLst xmlns:p="http://schemas.openxmlformats.org/presentationml/2006/main">
  <p:tag name="AS_UNIQUEID" val="3326"/>
</p:tagLst>
</file>

<file path=ppt/tags/tag225.xml><?xml version="1.0" encoding="utf-8"?>
<p:tagLst xmlns:p="http://schemas.openxmlformats.org/presentationml/2006/main">
  <p:tag name="AS_UNIQUEID" val="3327"/>
</p:tagLst>
</file>

<file path=ppt/tags/tag226.xml><?xml version="1.0" encoding="utf-8"?>
<p:tagLst xmlns:p="http://schemas.openxmlformats.org/presentationml/2006/main">
  <p:tag name="AS_UNIQUEID" val="3328"/>
</p:tagLst>
</file>

<file path=ppt/tags/tag227.xml><?xml version="1.0" encoding="utf-8"?>
<p:tagLst xmlns:p="http://schemas.openxmlformats.org/presentationml/2006/main">
  <p:tag name="AS_UNIQUEID" val="3329"/>
</p:tagLst>
</file>

<file path=ppt/tags/tag228.xml><?xml version="1.0" encoding="utf-8"?>
<p:tagLst xmlns:p="http://schemas.openxmlformats.org/presentationml/2006/main">
  <p:tag name="AS_UNIQUEID" val="3330"/>
</p:tagLst>
</file>

<file path=ppt/tags/tag229.xml><?xml version="1.0" encoding="utf-8"?>
<p:tagLst xmlns:p="http://schemas.openxmlformats.org/presentationml/2006/main">
  <p:tag name="AS_UNIQUEID" val="3331"/>
</p:tagLst>
</file>

<file path=ppt/tags/tag23.xml><?xml version="1.0" encoding="utf-8"?>
<p:tagLst xmlns:p="http://schemas.openxmlformats.org/presentationml/2006/main">
  <p:tag name="AS_UNIQUEID" val="3143"/>
</p:tagLst>
</file>

<file path=ppt/tags/tag230.xml><?xml version="1.0" encoding="utf-8"?>
<p:tagLst xmlns:p="http://schemas.openxmlformats.org/presentationml/2006/main">
  <p:tag name="AS_UNIQUEID" val="3332"/>
</p:tagLst>
</file>

<file path=ppt/tags/tag231.xml><?xml version="1.0" encoding="utf-8"?>
<p:tagLst xmlns:p="http://schemas.openxmlformats.org/presentationml/2006/main">
  <p:tag name="AS_UNIQUEID" val="3333"/>
</p:tagLst>
</file>

<file path=ppt/tags/tag232.xml><?xml version="1.0" encoding="utf-8"?>
<p:tagLst xmlns:p="http://schemas.openxmlformats.org/presentationml/2006/main">
  <p:tag name="AS_UNIQUEID" val="3334"/>
</p:tagLst>
</file>

<file path=ppt/tags/tag233.xml><?xml version="1.0" encoding="utf-8"?>
<p:tagLst xmlns:p="http://schemas.openxmlformats.org/presentationml/2006/main">
  <p:tag name="AS_UNIQUEID" val="3335"/>
</p:tagLst>
</file>

<file path=ppt/tags/tag234.xml><?xml version="1.0" encoding="utf-8"?>
<p:tagLst xmlns:p="http://schemas.openxmlformats.org/presentationml/2006/main">
  <p:tag name="AS_UNIQUEID" val="3336"/>
</p:tagLst>
</file>

<file path=ppt/tags/tag235.xml><?xml version="1.0" encoding="utf-8"?>
<p:tagLst xmlns:p="http://schemas.openxmlformats.org/presentationml/2006/main">
  <p:tag name="AS_UNIQUEID" val="3337"/>
</p:tagLst>
</file>

<file path=ppt/tags/tag236.xml><?xml version="1.0" encoding="utf-8"?>
<p:tagLst xmlns:p="http://schemas.openxmlformats.org/presentationml/2006/main">
  <p:tag name="AS_UNIQUEID" val="3338"/>
</p:tagLst>
</file>

<file path=ppt/tags/tag237.xml><?xml version="1.0" encoding="utf-8"?>
<p:tagLst xmlns:p="http://schemas.openxmlformats.org/presentationml/2006/main">
  <p:tag name="AS_UNIQUEID" val="3339"/>
</p:tagLst>
</file>

<file path=ppt/tags/tag238.xml><?xml version="1.0" encoding="utf-8"?>
<p:tagLst xmlns:p="http://schemas.openxmlformats.org/presentationml/2006/main">
  <p:tag name="AS_UNIQUEID" val="3340"/>
</p:tagLst>
</file>

<file path=ppt/tags/tag239.xml><?xml version="1.0" encoding="utf-8"?>
<p:tagLst xmlns:p="http://schemas.openxmlformats.org/presentationml/2006/main">
  <p:tag name="AS_UNIQUEID" val="3341"/>
</p:tagLst>
</file>

<file path=ppt/tags/tag24.xml><?xml version="1.0" encoding="utf-8"?>
<p:tagLst xmlns:p="http://schemas.openxmlformats.org/presentationml/2006/main">
  <p:tag name="AS_UNIQUEID" val="3144"/>
</p:tagLst>
</file>

<file path=ppt/tags/tag240.xml><?xml version="1.0" encoding="utf-8"?>
<p:tagLst xmlns:p="http://schemas.openxmlformats.org/presentationml/2006/main">
  <p:tag name="AS_UNIQUEID" val="3342"/>
</p:tagLst>
</file>

<file path=ppt/tags/tag241.xml><?xml version="1.0" encoding="utf-8"?>
<p:tagLst xmlns:p="http://schemas.openxmlformats.org/presentationml/2006/main">
  <p:tag name="AS_UNIQUEID" val="3343"/>
</p:tagLst>
</file>

<file path=ppt/tags/tag242.xml><?xml version="1.0" encoding="utf-8"?>
<p:tagLst xmlns:p="http://schemas.openxmlformats.org/presentationml/2006/main">
  <p:tag name="AS_UNIQUEID" val="3344"/>
</p:tagLst>
</file>

<file path=ppt/tags/tag243.xml><?xml version="1.0" encoding="utf-8"?>
<p:tagLst xmlns:p="http://schemas.openxmlformats.org/presentationml/2006/main">
  <p:tag name="AS_UNIQUEID" val="3345"/>
</p:tagLst>
</file>

<file path=ppt/tags/tag244.xml><?xml version="1.0" encoding="utf-8"?>
<p:tagLst xmlns:p="http://schemas.openxmlformats.org/presentationml/2006/main">
  <p:tag name="AS_UNIQUEID" val="3346"/>
</p:tagLst>
</file>

<file path=ppt/tags/tag245.xml><?xml version="1.0" encoding="utf-8"?>
<p:tagLst xmlns:p="http://schemas.openxmlformats.org/presentationml/2006/main">
  <p:tag name="AS_UNIQUEID" val="3347"/>
</p:tagLst>
</file>

<file path=ppt/tags/tag246.xml><?xml version="1.0" encoding="utf-8"?>
<p:tagLst xmlns:p="http://schemas.openxmlformats.org/presentationml/2006/main">
  <p:tag name="AS_UNIQUEID" val="3348"/>
</p:tagLst>
</file>

<file path=ppt/tags/tag247.xml><?xml version="1.0" encoding="utf-8"?>
<p:tagLst xmlns:p="http://schemas.openxmlformats.org/presentationml/2006/main">
  <p:tag name="AS_UNIQUEID" val="3349"/>
</p:tagLst>
</file>

<file path=ppt/tags/tag248.xml><?xml version="1.0" encoding="utf-8"?>
<p:tagLst xmlns:p="http://schemas.openxmlformats.org/presentationml/2006/main">
  <p:tag name="AS_UNIQUEID" val="3350"/>
</p:tagLst>
</file>

<file path=ppt/tags/tag249.xml><?xml version="1.0" encoding="utf-8"?>
<p:tagLst xmlns:p="http://schemas.openxmlformats.org/presentationml/2006/main">
  <p:tag name="AS_UNIQUEID" val="3351"/>
</p:tagLst>
</file>

<file path=ppt/tags/tag25.xml><?xml version="1.0" encoding="utf-8"?>
<p:tagLst xmlns:p="http://schemas.openxmlformats.org/presentationml/2006/main">
  <p:tag name="AS_UNIQUEID" val="3145"/>
</p:tagLst>
</file>

<file path=ppt/tags/tag250.xml><?xml version="1.0" encoding="utf-8"?>
<p:tagLst xmlns:p="http://schemas.openxmlformats.org/presentationml/2006/main">
  <p:tag name="AS_UNIQUEID" val="3352"/>
</p:tagLst>
</file>

<file path=ppt/tags/tag251.xml><?xml version="1.0" encoding="utf-8"?>
<p:tagLst xmlns:p="http://schemas.openxmlformats.org/presentationml/2006/main">
  <p:tag name="AS_UNIQUEID" val="3353"/>
</p:tagLst>
</file>

<file path=ppt/tags/tag252.xml><?xml version="1.0" encoding="utf-8"?>
<p:tagLst xmlns:p="http://schemas.openxmlformats.org/presentationml/2006/main">
  <p:tag name="AS_UNIQUEID" val="3354"/>
</p:tagLst>
</file>

<file path=ppt/tags/tag253.xml><?xml version="1.0" encoding="utf-8"?>
<p:tagLst xmlns:p="http://schemas.openxmlformats.org/presentationml/2006/main">
  <p:tag name="AS_UNIQUEID" val="3355"/>
</p:tagLst>
</file>

<file path=ppt/tags/tag254.xml><?xml version="1.0" encoding="utf-8"?>
<p:tagLst xmlns:p="http://schemas.openxmlformats.org/presentationml/2006/main">
  <p:tag name="AS_UNIQUEID" val="3356"/>
</p:tagLst>
</file>

<file path=ppt/tags/tag255.xml><?xml version="1.0" encoding="utf-8"?>
<p:tagLst xmlns:p="http://schemas.openxmlformats.org/presentationml/2006/main">
  <p:tag name="AS_UNIQUEID" val="3357"/>
</p:tagLst>
</file>

<file path=ppt/tags/tag256.xml><?xml version="1.0" encoding="utf-8"?>
<p:tagLst xmlns:p="http://schemas.openxmlformats.org/presentationml/2006/main">
  <p:tag name="AS_UNIQUEID" val="3358"/>
</p:tagLst>
</file>

<file path=ppt/tags/tag257.xml><?xml version="1.0" encoding="utf-8"?>
<p:tagLst xmlns:p="http://schemas.openxmlformats.org/presentationml/2006/main">
  <p:tag name="AS_UNIQUEID" val="3359"/>
</p:tagLst>
</file>

<file path=ppt/tags/tag258.xml><?xml version="1.0" encoding="utf-8"?>
<p:tagLst xmlns:p="http://schemas.openxmlformats.org/presentationml/2006/main">
  <p:tag name="AS_UNIQUEID" val="3360"/>
</p:tagLst>
</file>

<file path=ppt/tags/tag259.xml><?xml version="1.0" encoding="utf-8"?>
<p:tagLst xmlns:p="http://schemas.openxmlformats.org/presentationml/2006/main">
  <p:tag name="AS_UNIQUEID" val="3361"/>
</p:tagLst>
</file>

<file path=ppt/tags/tag26.xml><?xml version="1.0" encoding="utf-8"?>
<p:tagLst xmlns:p="http://schemas.openxmlformats.org/presentationml/2006/main">
  <p:tag name="AS_UNIQUEID" val="3146"/>
</p:tagLst>
</file>

<file path=ppt/tags/tag260.xml><?xml version="1.0" encoding="utf-8"?>
<p:tagLst xmlns:p="http://schemas.openxmlformats.org/presentationml/2006/main">
  <p:tag name="AS_UNIQUEID" val="3362"/>
</p:tagLst>
</file>

<file path=ppt/tags/tag261.xml><?xml version="1.0" encoding="utf-8"?>
<p:tagLst xmlns:p="http://schemas.openxmlformats.org/presentationml/2006/main">
  <p:tag name="AS_UNIQUEID" val="3363"/>
</p:tagLst>
</file>

<file path=ppt/tags/tag262.xml><?xml version="1.0" encoding="utf-8"?>
<p:tagLst xmlns:p="http://schemas.openxmlformats.org/presentationml/2006/main">
  <p:tag name="AS_UNIQUEID" val="3364"/>
</p:tagLst>
</file>

<file path=ppt/tags/tag263.xml><?xml version="1.0" encoding="utf-8"?>
<p:tagLst xmlns:p="http://schemas.openxmlformats.org/presentationml/2006/main">
  <p:tag name="AS_UNIQUEID" val="3365"/>
</p:tagLst>
</file>

<file path=ppt/tags/tag264.xml><?xml version="1.0" encoding="utf-8"?>
<p:tagLst xmlns:p="http://schemas.openxmlformats.org/presentationml/2006/main">
  <p:tag name="AS_UNIQUEID" val="3366"/>
</p:tagLst>
</file>

<file path=ppt/tags/tag265.xml><?xml version="1.0" encoding="utf-8"?>
<p:tagLst xmlns:p="http://schemas.openxmlformats.org/presentationml/2006/main">
  <p:tag name="AS_UNIQUEID" val="3367"/>
</p:tagLst>
</file>

<file path=ppt/tags/tag266.xml><?xml version="1.0" encoding="utf-8"?>
<p:tagLst xmlns:p="http://schemas.openxmlformats.org/presentationml/2006/main">
  <p:tag name="AS_UNIQUEID" val="3368"/>
</p:tagLst>
</file>

<file path=ppt/tags/tag267.xml><?xml version="1.0" encoding="utf-8"?>
<p:tagLst xmlns:p="http://schemas.openxmlformats.org/presentationml/2006/main">
  <p:tag name="AS_UNIQUEID" val="3369"/>
</p:tagLst>
</file>

<file path=ppt/tags/tag268.xml><?xml version="1.0" encoding="utf-8"?>
<p:tagLst xmlns:p="http://schemas.openxmlformats.org/presentationml/2006/main">
  <p:tag name="AS_UNIQUEID" val="3370"/>
</p:tagLst>
</file>

<file path=ppt/tags/tag269.xml><?xml version="1.0" encoding="utf-8"?>
<p:tagLst xmlns:p="http://schemas.openxmlformats.org/presentationml/2006/main">
  <p:tag name="AS_UNIQUEID" val="3371"/>
</p:tagLst>
</file>

<file path=ppt/tags/tag27.xml><?xml version="1.0" encoding="utf-8"?>
<p:tagLst xmlns:p="http://schemas.openxmlformats.org/presentationml/2006/main">
  <p:tag name="AS_UNIQUEID" val="3147"/>
</p:tagLst>
</file>

<file path=ppt/tags/tag270.xml><?xml version="1.0" encoding="utf-8"?>
<p:tagLst xmlns:p="http://schemas.openxmlformats.org/presentationml/2006/main">
  <p:tag name="AS_UNIQUEID" val="3372"/>
</p:tagLst>
</file>

<file path=ppt/tags/tag271.xml><?xml version="1.0" encoding="utf-8"?>
<p:tagLst xmlns:p="http://schemas.openxmlformats.org/presentationml/2006/main">
  <p:tag name="AS_UNIQUEID" val="3373"/>
</p:tagLst>
</file>

<file path=ppt/tags/tag272.xml><?xml version="1.0" encoding="utf-8"?>
<p:tagLst xmlns:p="http://schemas.openxmlformats.org/presentationml/2006/main">
  <p:tag name="AS_UNIQUEID" val="3374"/>
</p:tagLst>
</file>

<file path=ppt/tags/tag273.xml><?xml version="1.0" encoding="utf-8"?>
<p:tagLst xmlns:p="http://schemas.openxmlformats.org/presentationml/2006/main">
  <p:tag name="AS_UNIQUEID" val="3375"/>
</p:tagLst>
</file>

<file path=ppt/tags/tag274.xml><?xml version="1.0" encoding="utf-8"?>
<p:tagLst xmlns:p="http://schemas.openxmlformats.org/presentationml/2006/main">
  <p:tag name="AS_UNIQUEID" val="3376"/>
</p:tagLst>
</file>

<file path=ppt/tags/tag275.xml><?xml version="1.0" encoding="utf-8"?>
<p:tagLst xmlns:p="http://schemas.openxmlformats.org/presentationml/2006/main">
  <p:tag name="AS_UNIQUEID" val="3377"/>
</p:tagLst>
</file>

<file path=ppt/tags/tag276.xml><?xml version="1.0" encoding="utf-8"?>
<p:tagLst xmlns:p="http://schemas.openxmlformats.org/presentationml/2006/main">
  <p:tag name="AS_UNIQUEID" val="3378"/>
</p:tagLst>
</file>

<file path=ppt/tags/tag277.xml><?xml version="1.0" encoding="utf-8"?>
<p:tagLst xmlns:p="http://schemas.openxmlformats.org/presentationml/2006/main">
  <p:tag name="AS_UNIQUEID" val="3379"/>
</p:tagLst>
</file>

<file path=ppt/tags/tag278.xml><?xml version="1.0" encoding="utf-8"?>
<p:tagLst xmlns:p="http://schemas.openxmlformats.org/presentationml/2006/main">
  <p:tag name="AS_UNIQUEID" val="3380"/>
</p:tagLst>
</file>

<file path=ppt/tags/tag279.xml><?xml version="1.0" encoding="utf-8"?>
<p:tagLst xmlns:p="http://schemas.openxmlformats.org/presentationml/2006/main">
  <p:tag name="AS_UNIQUEID" val="3381"/>
</p:tagLst>
</file>

<file path=ppt/tags/tag28.xml><?xml version="1.0" encoding="utf-8"?>
<p:tagLst xmlns:p="http://schemas.openxmlformats.org/presentationml/2006/main">
  <p:tag name="AS_UNIQUEID" val="3148"/>
</p:tagLst>
</file>

<file path=ppt/tags/tag280.xml><?xml version="1.0" encoding="utf-8"?>
<p:tagLst xmlns:p="http://schemas.openxmlformats.org/presentationml/2006/main">
  <p:tag name="AS_UNIQUEID" val="3382"/>
</p:tagLst>
</file>

<file path=ppt/tags/tag281.xml><?xml version="1.0" encoding="utf-8"?>
<p:tagLst xmlns:p="http://schemas.openxmlformats.org/presentationml/2006/main">
  <p:tag name="AS_UNIQUEID" val="3383"/>
</p:tagLst>
</file>

<file path=ppt/tags/tag282.xml><?xml version="1.0" encoding="utf-8"?>
<p:tagLst xmlns:p="http://schemas.openxmlformats.org/presentationml/2006/main">
  <p:tag name="AS_UNIQUEID" val="3384"/>
</p:tagLst>
</file>

<file path=ppt/tags/tag283.xml><?xml version="1.0" encoding="utf-8"?>
<p:tagLst xmlns:p="http://schemas.openxmlformats.org/presentationml/2006/main">
  <p:tag name="AS_UNIQUEID" val="3385"/>
</p:tagLst>
</file>

<file path=ppt/tags/tag284.xml><?xml version="1.0" encoding="utf-8"?>
<p:tagLst xmlns:p="http://schemas.openxmlformats.org/presentationml/2006/main">
  <p:tag name="AS_UNIQUEID" val="3386"/>
</p:tagLst>
</file>

<file path=ppt/tags/tag285.xml><?xml version="1.0" encoding="utf-8"?>
<p:tagLst xmlns:p="http://schemas.openxmlformats.org/presentationml/2006/main">
  <p:tag name="AS_UNIQUEID" val="3387"/>
</p:tagLst>
</file>

<file path=ppt/tags/tag286.xml><?xml version="1.0" encoding="utf-8"?>
<p:tagLst xmlns:p="http://schemas.openxmlformats.org/presentationml/2006/main">
  <p:tag name="AS_UNIQUEID" val="3388"/>
</p:tagLst>
</file>

<file path=ppt/tags/tag287.xml><?xml version="1.0" encoding="utf-8"?>
<p:tagLst xmlns:p="http://schemas.openxmlformats.org/presentationml/2006/main">
  <p:tag name="AS_UNIQUEID" val="3389"/>
</p:tagLst>
</file>

<file path=ppt/tags/tag288.xml><?xml version="1.0" encoding="utf-8"?>
<p:tagLst xmlns:p="http://schemas.openxmlformats.org/presentationml/2006/main">
  <p:tag name="AS_UNIQUEID" val="3390"/>
</p:tagLst>
</file>

<file path=ppt/tags/tag289.xml><?xml version="1.0" encoding="utf-8"?>
<p:tagLst xmlns:p="http://schemas.openxmlformats.org/presentationml/2006/main">
  <p:tag name="AS_UNIQUEID" val="3391"/>
</p:tagLst>
</file>

<file path=ppt/tags/tag29.xml><?xml version="1.0" encoding="utf-8"?>
<p:tagLst xmlns:p="http://schemas.openxmlformats.org/presentationml/2006/main">
  <p:tag name="AS_UNIQUEID" val="3149"/>
</p:tagLst>
</file>

<file path=ppt/tags/tag290.xml><?xml version="1.0" encoding="utf-8"?>
<p:tagLst xmlns:p="http://schemas.openxmlformats.org/presentationml/2006/main">
  <p:tag name="AS_UNIQUEID" val="3392"/>
</p:tagLst>
</file>

<file path=ppt/tags/tag291.xml><?xml version="1.0" encoding="utf-8"?>
<p:tagLst xmlns:p="http://schemas.openxmlformats.org/presentationml/2006/main">
  <p:tag name="AS_UNIQUEID" val="3393"/>
</p:tagLst>
</file>

<file path=ppt/tags/tag292.xml><?xml version="1.0" encoding="utf-8"?>
<p:tagLst xmlns:p="http://schemas.openxmlformats.org/presentationml/2006/main">
  <p:tag name="AS_UNIQUEID" val="3394"/>
</p:tagLst>
</file>

<file path=ppt/tags/tag293.xml><?xml version="1.0" encoding="utf-8"?>
<p:tagLst xmlns:p="http://schemas.openxmlformats.org/presentationml/2006/main">
  <p:tag name="AS_UNIQUEID" val="3395"/>
</p:tagLst>
</file>

<file path=ppt/tags/tag294.xml><?xml version="1.0" encoding="utf-8"?>
<p:tagLst xmlns:p="http://schemas.openxmlformats.org/presentationml/2006/main">
  <p:tag name="AS_UNIQUEID" val="3396"/>
</p:tagLst>
</file>

<file path=ppt/tags/tag295.xml><?xml version="1.0" encoding="utf-8"?>
<p:tagLst xmlns:p="http://schemas.openxmlformats.org/presentationml/2006/main">
  <p:tag name="AS_UNIQUEID" val="3397"/>
</p:tagLst>
</file>

<file path=ppt/tags/tag296.xml><?xml version="1.0" encoding="utf-8"?>
<p:tagLst xmlns:p="http://schemas.openxmlformats.org/presentationml/2006/main">
  <p:tag name="AS_UNIQUEID" val="3398"/>
</p:tagLst>
</file>

<file path=ppt/tags/tag297.xml><?xml version="1.0" encoding="utf-8"?>
<p:tagLst xmlns:p="http://schemas.openxmlformats.org/presentationml/2006/main">
  <p:tag name="AS_UNIQUEID" val="3399"/>
</p:tagLst>
</file>

<file path=ppt/tags/tag298.xml><?xml version="1.0" encoding="utf-8"?>
<p:tagLst xmlns:p="http://schemas.openxmlformats.org/presentationml/2006/main">
  <p:tag name="AS_UNIQUEID" val="3400"/>
</p:tagLst>
</file>

<file path=ppt/tags/tag299.xml><?xml version="1.0" encoding="utf-8"?>
<p:tagLst xmlns:p="http://schemas.openxmlformats.org/presentationml/2006/main">
  <p:tag name="AS_UNIQUEID" val="3401"/>
</p:tagLst>
</file>

<file path=ppt/tags/tag3.xml><?xml version="1.0" encoding="utf-8"?>
<p:tagLst xmlns:p="http://schemas.openxmlformats.org/presentationml/2006/main">
  <p:tag name="AS_UNIQUEID" val="3123"/>
</p:tagLst>
</file>

<file path=ppt/tags/tag30.xml><?xml version="1.0" encoding="utf-8"?>
<p:tagLst xmlns:p="http://schemas.openxmlformats.org/presentationml/2006/main">
  <p:tag name="AS_UNIQUEID" val="3150"/>
</p:tagLst>
</file>

<file path=ppt/tags/tag300.xml><?xml version="1.0" encoding="utf-8"?>
<p:tagLst xmlns:p="http://schemas.openxmlformats.org/presentationml/2006/main">
  <p:tag name="AS_UNIQUEID" val="3402"/>
</p:tagLst>
</file>

<file path=ppt/tags/tag301.xml><?xml version="1.0" encoding="utf-8"?>
<p:tagLst xmlns:p="http://schemas.openxmlformats.org/presentationml/2006/main">
  <p:tag name="AS_UNIQUEID" val="3403"/>
</p:tagLst>
</file>

<file path=ppt/tags/tag302.xml><?xml version="1.0" encoding="utf-8"?>
<p:tagLst xmlns:p="http://schemas.openxmlformats.org/presentationml/2006/main">
  <p:tag name="AS_UNIQUEID" val="3404"/>
</p:tagLst>
</file>

<file path=ppt/tags/tag303.xml><?xml version="1.0" encoding="utf-8"?>
<p:tagLst xmlns:p="http://schemas.openxmlformats.org/presentationml/2006/main">
  <p:tag name="AS_UNIQUEID" val="3405"/>
</p:tagLst>
</file>

<file path=ppt/tags/tag304.xml><?xml version="1.0" encoding="utf-8"?>
<p:tagLst xmlns:p="http://schemas.openxmlformats.org/presentationml/2006/main">
  <p:tag name="AS_UNIQUEID" val="3406"/>
</p:tagLst>
</file>

<file path=ppt/tags/tag305.xml><?xml version="1.0" encoding="utf-8"?>
<p:tagLst xmlns:p="http://schemas.openxmlformats.org/presentationml/2006/main">
  <p:tag name="AS_UNIQUEID" val="3407"/>
</p:tagLst>
</file>

<file path=ppt/tags/tag306.xml><?xml version="1.0" encoding="utf-8"?>
<p:tagLst xmlns:p="http://schemas.openxmlformats.org/presentationml/2006/main">
  <p:tag name="AS_UNIQUEID" val="3408"/>
</p:tagLst>
</file>

<file path=ppt/tags/tag307.xml><?xml version="1.0" encoding="utf-8"?>
<p:tagLst xmlns:p="http://schemas.openxmlformats.org/presentationml/2006/main">
  <p:tag name="AS_UNIQUEID" val="3409"/>
</p:tagLst>
</file>

<file path=ppt/tags/tag308.xml><?xml version="1.0" encoding="utf-8"?>
<p:tagLst xmlns:p="http://schemas.openxmlformats.org/presentationml/2006/main">
  <p:tag name="AS_UNIQUEID" val="3410"/>
</p:tagLst>
</file>

<file path=ppt/tags/tag309.xml><?xml version="1.0" encoding="utf-8"?>
<p:tagLst xmlns:p="http://schemas.openxmlformats.org/presentationml/2006/main">
  <p:tag name="AS_UNIQUEID" val="3411"/>
</p:tagLst>
</file>

<file path=ppt/tags/tag31.xml><?xml version="1.0" encoding="utf-8"?>
<p:tagLst xmlns:p="http://schemas.openxmlformats.org/presentationml/2006/main">
  <p:tag name="AS_UNIQUEID" val="3151"/>
</p:tagLst>
</file>

<file path=ppt/tags/tag310.xml><?xml version="1.0" encoding="utf-8"?>
<p:tagLst xmlns:p="http://schemas.openxmlformats.org/presentationml/2006/main">
  <p:tag name="AS_UNIQUEID" val="3412"/>
</p:tagLst>
</file>

<file path=ppt/tags/tag311.xml><?xml version="1.0" encoding="utf-8"?>
<p:tagLst xmlns:p="http://schemas.openxmlformats.org/presentationml/2006/main">
  <p:tag name="AS_UNIQUEID" val="3413"/>
</p:tagLst>
</file>

<file path=ppt/tags/tag312.xml><?xml version="1.0" encoding="utf-8"?>
<p:tagLst xmlns:p="http://schemas.openxmlformats.org/presentationml/2006/main">
  <p:tag name="AS_UNIQUEID" val="3414"/>
</p:tagLst>
</file>

<file path=ppt/tags/tag313.xml><?xml version="1.0" encoding="utf-8"?>
<p:tagLst xmlns:p="http://schemas.openxmlformats.org/presentationml/2006/main">
  <p:tag name="AS_UNIQUEID" val="3415"/>
</p:tagLst>
</file>

<file path=ppt/tags/tag314.xml><?xml version="1.0" encoding="utf-8"?>
<p:tagLst xmlns:p="http://schemas.openxmlformats.org/presentationml/2006/main">
  <p:tag name="AS_UNIQUEID" val="3416"/>
</p:tagLst>
</file>

<file path=ppt/tags/tag315.xml><?xml version="1.0" encoding="utf-8"?>
<p:tagLst xmlns:p="http://schemas.openxmlformats.org/presentationml/2006/main">
  <p:tag name="AS_UNIQUEID" val="3417"/>
</p:tagLst>
</file>

<file path=ppt/tags/tag316.xml><?xml version="1.0" encoding="utf-8"?>
<p:tagLst xmlns:p="http://schemas.openxmlformats.org/presentationml/2006/main">
  <p:tag name="AS_UNIQUEID" val="3418"/>
</p:tagLst>
</file>

<file path=ppt/tags/tag317.xml><?xml version="1.0" encoding="utf-8"?>
<p:tagLst xmlns:p="http://schemas.openxmlformats.org/presentationml/2006/main">
  <p:tag name="AS_UNIQUEID" val="3419"/>
</p:tagLst>
</file>

<file path=ppt/tags/tag318.xml><?xml version="1.0" encoding="utf-8"?>
<p:tagLst xmlns:p="http://schemas.openxmlformats.org/presentationml/2006/main">
  <p:tag name="AS_UNIQUEID" val="3420"/>
</p:tagLst>
</file>

<file path=ppt/tags/tag319.xml><?xml version="1.0" encoding="utf-8"?>
<p:tagLst xmlns:p="http://schemas.openxmlformats.org/presentationml/2006/main">
  <p:tag name="AS_UNIQUEID" val="3421"/>
</p:tagLst>
</file>

<file path=ppt/tags/tag32.xml><?xml version="1.0" encoding="utf-8"?>
<p:tagLst xmlns:p="http://schemas.openxmlformats.org/presentationml/2006/main">
  <p:tag name="AS_UNIQUEID" val="3152"/>
</p:tagLst>
</file>

<file path=ppt/tags/tag320.xml><?xml version="1.0" encoding="utf-8"?>
<p:tagLst xmlns:p="http://schemas.openxmlformats.org/presentationml/2006/main">
  <p:tag name="AS_UNIQUEID" val="3422"/>
</p:tagLst>
</file>

<file path=ppt/tags/tag321.xml><?xml version="1.0" encoding="utf-8"?>
<p:tagLst xmlns:p="http://schemas.openxmlformats.org/presentationml/2006/main">
  <p:tag name="AS_UNIQUEID" val="3423"/>
</p:tagLst>
</file>

<file path=ppt/tags/tag322.xml><?xml version="1.0" encoding="utf-8"?>
<p:tagLst xmlns:p="http://schemas.openxmlformats.org/presentationml/2006/main">
  <p:tag name="AS_UNIQUEID" val="3424"/>
</p:tagLst>
</file>

<file path=ppt/tags/tag323.xml><?xml version="1.0" encoding="utf-8"?>
<p:tagLst xmlns:p="http://schemas.openxmlformats.org/presentationml/2006/main">
  <p:tag name="AS_UNIQUEID" val="3425"/>
</p:tagLst>
</file>

<file path=ppt/tags/tag324.xml><?xml version="1.0" encoding="utf-8"?>
<p:tagLst xmlns:p="http://schemas.openxmlformats.org/presentationml/2006/main">
  <p:tag name="AS_UNIQUEID" val="3426"/>
</p:tagLst>
</file>

<file path=ppt/tags/tag325.xml><?xml version="1.0" encoding="utf-8"?>
<p:tagLst xmlns:p="http://schemas.openxmlformats.org/presentationml/2006/main">
  <p:tag name="AS_UNIQUEID" val="3427"/>
</p:tagLst>
</file>

<file path=ppt/tags/tag326.xml><?xml version="1.0" encoding="utf-8"?>
<p:tagLst xmlns:p="http://schemas.openxmlformats.org/presentationml/2006/main">
  <p:tag name="AS_UNIQUEID" val="3428"/>
</p:tagLst>
</file>

<file path=ppt/tags/tag327.xml><?xml version="1.0" encoding="utf-8"?>
<p:tagLst xmlns:p="http://schemas.openxmlformats.org/presentationml/2006/main">
  <p:tag name="AS_UNIQUEID" val="3429"/>
</p:tagLst>
</file>

<file path=ppt/tags/tag328.xml><?xml version="1.0" encoding="utf-8"?>
<p:tagLst xmlns:p="http://schemas.openxmlformats.org/presentationml/2006/main">
  <p:tag name="AS_UNIQUEID" val="3430"/>
</p:tagLst>
</file>

<file path=ppt/tags/tag329.xml><?xml version="1.0" encoding="utf-8"?>
<p:tagLst xmlns:p="http://schemas.openxmlformats.org/presentationml/2006/main">
  <p:tag name="AS_UNIQUEID" val="3431"/>
</p:tagLst>
</file>

<file path=ppt/tags/tag33.xml><?xml version="1.0" encoding="utf-8"?>
<p:tagLst xmlns:p="http://schemas.openxmlformats.org/presentationml/2006/main">
  <p:tag name="AS_UNIQUEID" val="3153"/>
</p:tagLst>
</file>

<file path=ppt/tags/tag330.xml><?xml version="1.0" encoding="utf-8"?>
<p:tagLst xmlns:p="http://schemas.openxmlformats.org/presentationml/2006/main">
  <p:tag name="AS_UNIQUEID" val="3432"/>
</p:tagLst>
</file>

<file path=ppt/tags/tag331.xml><?xml version="1.0" encoding="utf-8"?>
<p:tagLst xmlns:p="http://schemas.openxmlformats.org/presentationml/2006/main">
  <p:tag name="AS_UNIQUEID" val="3433"/>
</p:tagLst>
</file>

<file path=ppt/tags/tag332.xml><?xml version="1.0" encoding="utf-8"?>
<p:tagLst xmlns:p="http://schemas.openxmlformats.org/presentationml/2006/main">
  <p:tag name="AS_UNIQUEID" val="3434"/>
</p:tagLst>
</file>

<file path=ppt/tags/tag333.xml><?xml version="1.0" encoding="utf-8"?>
<p:tagLst xmlns:p="http://schemas.openxmlformats.org/presentationml/2006/main">
  <p:tag name="AS_UNIQUEID" val="3435"/>
</p:tagLst>
</file>

<file path=ppt/tags/tag334.xml><?xml version="1.0" encoding="utf-8"?>
<p:tagLst xmlns:p="http://schemas.openxmlformats.org/presentationml/2006/main">
  <p:tag name="AS_UNIQUEID" val="3436"/>
</p:tagLst>
</file>

<file path=ppt/tags/tag335.xml><?xml version="1.0" encoding="utf-8"?>
<p:tagLst xmlns:p="http://schemas.openxmlformats.org/presentationml/2006/main">
  <p:tag name="AS_UNIQUEID" val="3437"/>
</p:tagLst>
</file>

<file path=ppt/tags/tag336.xml><?xml version="1.0" encoding="utf-8"?>
<p:tagLst xmlns:p="http://schemas.openxmlformats.org/presentationml/2006/main">
  <p:tag name="AS_UNIQUEID" val="3438"/>
</p:tagLst>
</file>

<file path=ppt/tags/tag337.xml><?xml version="1.0" encoding="utf-8"?>
<p:tagLst xmlns:p="http://schemas.openxmlformats.org/presentationml/2006/main">
  <p:tag name="AS_UNIQUEID" val="3439"/>
</p:tagLst>
</file>

<file path=ppt/tags/tag338.xml><?xml version="1.0" encoding="utf-8"?>
<p:tagLst xmlns:p="http://schemas.openxmlformats.org/presentationml/2006/main">
  <p:tag name="AS_UNIQUEID" val="3440"/>
</p:tagLst>
</file>

<file path=ppt/tags/tag339.xml><?xml version="1.0" encoding="utf-8"?>
<p:tagLst xmlns:p="http://schemas.openxmlformats.org/presentationml/2006/main">
  <p:tag name="AS_UNIQUEID" val="3441"/>
</p:tagLst>
</file>

<file path=ppt/tags/tag34.xml><?xml version="1.0" encoding="utf-8"?>
<p:tagLst xmlns:p="http://schemas.openxmlformats.org/presentationml/2006/main">
  <p:tag name="AS_UNIQUEID" val="3154"/>
</p:tagLst>
</file>

<file path=ppt/tags/tag340.xml><?xml version="1.0" encoding="utf-8"?>
<p:tagLst xmlns:p="http://schemas.openxmlformats.org/presentationml/2006/main">
  <p:tag name="AS_UNIQUEID" val="3442"/>
</p:tagLst>
</file>

<file path=ppt/tags/tag341.xml><?xml version="1.0" encoding="utf-8"?>
<p:tagLst xmlns:p="http://schemas.openxmlformats.org/presentationml/2006/main">
  <p:tag name="AS_UNIQUEID" val="3443"/>
</p:tagLst>
</file>

<file path=ppt/tags/tag342.xml><?xml version="1.0" encoding="utf-8"?>
<p:tagLst xmlns:p="http://schemas.openxmlformats.org/presentationml/2006/main">
  <p:tag name="AS_UNIQUEID" val="3444"/>
</p:tagLst>
</file>

<file path=ppt/tags/tag343.xml><?xml version="1.0" encoding="utf-8"?>
<p:tagLst xmlns:p="http://schemas.openxmlformats.org/presentationml/2006/main">
  <p:tag name="AS_UNIQUEID" val="3445"/>
</p:tagLst>
</file>

<file path=ppt/tags/tag344.xml><?xml version="1.0" encoding="utf-8"?>
<p:tagLst xmlns:p="http://schemas.openxmlformats.org/presentationml/2006/main">
  <p:tag name="AS_UNIQUEID" val="3446"/>
</p:tagLst>
</file>

<file path=ppt/tags/tag345.xml><?xml version="1.0" encoding="utf-8"?>
<p:tagLst xmlns:p="http://schemas.openxmlformats.org/presentationml/2006/main">
  <p:tag name="AS_UNIQUEID" val="3447"/>
</p:tagLst>
</file>

<file path=ppt/tags/tag346.xml><?xml version="1.0" encoding="utf-8"?>
<p:tagLst xmlns:p="http://schemas.openxmlformats.org/presentationml/2006/main">
  <p:tag name="AS_UNIQUEID" val="3448"/>
</p:tagLst>
</file>

<file path=ppt/tags/tag347.xml><?xml version="1.0" encoding="utf-8"?>
<p:tagLst xmlns:p="http://schemas.openxmlformats.org/presentationml/2006/main">
  <p:tag name="AS_UNIQUEID" val="3449"/>
</p:tagLst>
</file>

<file path=ppt/tags/tag348.xml><?xml version="1.0" encoding="utf-8"?>
<p:tagLst xmlns:p="http://schemas.openxmlformats.org/presentationml/2006/main">
  <p:tag name="AS_UNIQUEID" val="3450"/>
</p:tagLst>
</file>

<file path=ppt/tags/tag349.xml><?xml version="1.0" encoding="utf-8"?>
<p:tagLst xmlns:p="http://schemas.openxmlformats.org/presentationml/2006/main">
  <p:tag name="AS_UNIQUEID" val="3451"/>
</p:tagLst>
</file>

<file path=ppt/tags/tag35.xml><?xml version="1.0" encoding="utf-8"?>
<p:tagLst xmlns:p="http://schemas.openxmlformats.org/presentationml/2006/main">
  <p:tag name="AS_UNIQUEID" val="3155"/>
</p:tagLst>
</file>

<file path=ppt/tags/tag350.xml><?xml version="1.0" encoding="utf-8"?>
<p:tagLst xmlns:p="http://schemas.openxmlformats.org/presentationml/2006/main">
  <p:tag name="AS_UNIQUEID" val="3452"/>
</p:tagLst>
</file>

<file path=ppt/tags/tag351.xml><?xml version="1.0" encoding="utf-8"?>
<p:tagLst xmlns:p="http://schemas.openxmlformats.org/presentationml/2006/main">
  <p:tag name="AS_UNIQUEID" val="3453"/>
</p:tagLst>
</file>

<file path=ppt/tags/tag352.xml><?xml version="1.0" encoding="utf-8"?>
<p:tagLst xmlns:p="http://schemas.openxmlformats.org/presentationml/2006/main">
  <p:tag name="AS_UNIQUEID" val="3454"/>
</p:tagLst>
</file>

<file path=ppt/tags/tag353.xml><?xml version="1.0" encoding="utf-8"?>
<p:tagLst xmlns:p="http://schemas.openxmlformats.org/presentationml/2006/main">
  <p:tag name="AS_UNIQUEID" val="3455"/>
</p:tagLst>
</file>

<file path=ppt/tags/tag354.xml><?xml version="1.0" encoding="utf-8"?>
<p:tagLst xmlns:p="http://schemas.openxmlformats.org/presentationml/2006/main">
  <p:tag name="AS_UNIQUEID" val="3456"/>
</p:tagLst>
</file>

<file path=ppt/tags/tag355.xml><?xml version="1.0" encoding="utf-8"?>
<p:tagLst xmlns:p="http://schemas.openxmlformats.org/presentationml/2006/main">
  <p:tag name="AS_UNIQUEID" val="3457"/>
</p:tagLst>
</file>

<file path=ppt/tags/tag356.xml><?xml version="1.0" encoding="utf-8"?>
<p:tagLst xmlns:p="http://schemas.openxmlformats.org/presentationml/2006/main">
  <p:tag name="AS_UNIQUEID" val="3458"/>
</p:tagLst>
</file>

<file path=ppt/tags/tag357.xml><?xml version="1.0" encoding="utf-8"?>
<p:tagLst xmlns:p="http://schemas.openxmlformats.org/presentationml/2006/main">
  <p:tag name="AS_UNIQUEID" val="3459"/>
</p:tagLst>
</file>

<file path=ppt/tags/tag358.xml><?xml version="1.0" encoding="utf-8"?>
<p:tagLst xmlns:p="http://schemas.openxmlformats.org/presentationml/2006/main">
  <p:tag name="AS_UNIQUEID" val="3460"/>
</p:tagLst>
</file>

<file path=ppt/tags/tag359.xml><?xml version="1.0" encoding="utf-8"?>
<p:tagLst xmlns:p="http://schemas.openxmlformats.org/presentationml/2006/main">
  <p:tag name="AS_UNIQUEID" val="3461"/>
</p:tagLst>
</file>

<file path=ppt/tags/tag36.xml><?xml version="1.0" encoding="utf-8"?>
<p:tagLst xmlns:p="http://schemas.openxmlformats.org/presentationml/2006/main">
  <p:tag name="AS_UNIQUEID" val="3156"/>
</p:tagLst>
</file>

<file path=ppt/tags/tag360.xml><?xml version="1.0" encoding="utf-8"?>
<p:tagLst xmlns:p="http://schemas.openxmlformats.org/presentationml/2006/main">
  <p:tag name="AS_UNIQUEID" val="3462"/>
</p:tagLst>
</file>

<file path=ppt/tags/tag361.xml><?xml version="1.0" encoding="utf-8"?>
<p:tagLst xmlns:p="http://schemas.openxmlformats.org/presentationml/2006/main">
  <p:tag name="AS_UNIQUEID" val="3463"/>
</p:tagLst>
</file>

<file path=ppt/tags/tag362.xml><?xml version="1.0" encoding="utf-8"?>
<p:tagLst xmlns:p="http://schemas.openxmlformats.org/presentationml/2006/main">
  <p:tag name="AS_UNIQUEID" val="3464"/>
</p:tagLst>
</file>

<file path=ppt/tags/tag363.xml><?xml version="1.0" encoding="utf-8"?>
<p:tagLst xmlns:p="http://schemas.openxmlformats.org/presentationml/2006/main">
  <p:tag name="AS_UNIQUEID" val="3465"/>
</p:tagLst>
</file>

<file path=ppt/tags/tag364.xml><?xml version="1.0" encoding="utf-8"?>
<p:tagLst xmlns:p="http://schemas.openxmlformats.org/presentationml/2006/main">
  <p:tag name="AS_UNIQUEID" val="3466"/>
</p:tagLst>
</file>

<file path=ppt/tags/tag365.xml><?xml version="1.0" encoding="utf-8"?>
<p:tagLst xmlns:p="http://schemas.openxmlformats.org/presentationml/2006/main">
  <p:tag name="AS_UNIQUEID" val="3467"/>
</p:tagLst>
</file>

<file path=ppt/tags/tag366.xml><?xml version="1.0" encoding="utf-8"?>
<p:tagLst xmlns:p="http://schemas.openxmlformats.org/presentationml/2006/main">
  <p:tag name="AS_UNIQUEID" val="3468"/>
</p:tagLst>
</file>

<file path=ppt/tags/tag367.xml><?xml version="1.0" encoding="utf-8"?>
<p:tagLst xmlns:p="http://schemas.openxmlformats.org/presentationml/2006/main">
  <p:tag name="AS_UNIQUEID" val="3469"/>
</p:tagLst>
</file>

<file path=ppt/tags/tag368.xml><?xml version="1.0" encoding="utf-8"?>
<p:tagLst xmlns:p="http://schemas.openxmlformats.org/presentationml/2006/main">
  <p:tag name="AS_UNIQUEID" val="3470"/>
</p:tagLst>
</file>

<file path=ppt/tags/tag369.xml><?xml version="1.0" encoding="utf-8"?>
<p:tagLst xmlns:p="http://schemas.openxmlformats.org/presentationml/2006/main">
  <p:tag name="AS_UNIQUEID" val="3471"/>
</p:tagLst>
</file>

<file path=ppt/tags/tag37.xml><?xml version="1.0" encoding="utf-8"?>
<p:tagLst xmlns:p="http://schemas.openxmlformats.org/presentationml/2006/main">
  <p:tag name="AS_UNIQUEID" val="3157"/>
</p:tagLst>
</file>

<file path=ppt/tags/tag370.xml><?xml version="1.0" encoding="utf-8"?>
<p:tagLst xmlns:p="http://schemas.openxmlformats.org/presentationml/2006/main">
  <p:tag name="AS_UNIQUEID" val="3472"/>
</p:tagLst>
</file>

<file path=ppt/tags/tag371.xml><?xml version="1.0" encoding="utf-8"?>
<p:tagLst xmlns:p="http://schemas.openxmlformats.org/presentationml/2006/main">
  <p:tag name="AS_UNIQUEID" val="3473"/>
</p:tagLst>
</file>

<file path=ppt/tags/tag372.xml><?xml version="1.0" encoding="utf-8"?>
<p:tagLst xmlns:p="http://schemas.openxmlformats.org/presentationml/2006/main">
  <p:tag name="AS_UNIQUEID" val="3474"/>
</p:tagLst>
</file>

<file path=ppt/tags/tag373.xml><?xml version="1.0" encoding="utf-8"?>
<p:tagLst xmlns:p="http://schemas.openxmlformats.org/presentationml/2006/main">
  <p:tag name="AS_UNIQUEID" val="3475"/>
</p:tagLst>
</file>

<file path=ppt/tags/tag374.xml><?xml version="1.0" encoding="utf-8"?>
<p:tagLst xmlns:p="http://schemas.openxmlformats.org/presentationml/2006/main">
  <p:tag name="AS_UNIQUEID" val="3476"/>
</p:tagLst>
</file>

<file path=ppt/tags/tag375.xml><?xml version="1.0" encoding="utf-8"?>
<p:tagLst xmlns:p="http://schemas.openxmlformats.org/presentationml/2006/main">
  <p:tag name="AS_UNIQUEID" val="3477"/>
</p:tagLst>
</file>

<file path=ppt/tags/tag376.xml><?xml version="1.0" encoding="utf-8"?>
<p:tagLst xmlns:p="http://schemas.openxmlformats.org/presentationml/2006/main">
  <p:tag name="AS_UNIQUEID" val="3478"/>
</p:tagLst>
</file>

<file path=ppt/tags/tag377.xml><?xml version="1.0" encoding="utf-8"?>
<p:tagLst xmlns:p="http://schemas.openxmlformats.org/presentationml/2006/main">
  <p:tag name="AS_UNIQUEID" val="3479"/>
</p:tagLst>
</file>

<file path=ppt/tags/tag378.xml><?xml version="1.0" encoding="utf-8"?>
<p:tagLst xmlns:p="http://schemas.openxmlformats.org/presentationml/2006/main">
  <p:tag name="AS_UNIQUEID" val="3480"/>
</p:tagLst>
</file>

<file path=ppt/tags/tag379.xml><?xml version="1.0" encoding="utf-8"?>
<p:tagLst xmlns:p="http://schemas.openxmlformats.org/presentationml/2006/main">
  <p:tag name="AS_UNIQUEID" val="3481"/>
</p:tagLst>
</file>

<file path=ppt/tags/tag38.xml><?xml version="1.0" encoding="utf-8"?>
<p:tagLst xmlns:p="http://schemas.openxmlformats.org/presentationml/2006/main">
  <p:tag name="AS_UNIQUEID" val="3158"/>
</p:tagLst>
</file>

<file path=ppt/tags/tag380.xml><?xml version="1.0" encoding="utf-8"?>
<p:tagLst xmlns:p="http://schemas.openxmlformats.org/presentationml/2006/main">
  <p:tag name="AS_UNIQUEID" val="3482"/>
</p:tagLst>
</file>

<file path=ppt/tags/tag381.xml><?xml version="1.0" encoding="utf-8"?>
<p:tagLst xmlns:p="http://schemas.openxmlformats.org/presentationml/2006/main">
  <p:tag name="AS_UNIQUEID" val="3483"/>
</p:tagLst>
</file>

<file path=ppt/tags/tag382.xml><?xml version="1.0" encoding="utf-8"?>
<p:tagLst xmlns:p="http://schemas.openxmlformats.org/presentationml/2006/main">
  <p:tag name="AS_UNIQUEID" val="3484"/>
</p:tagLst>
</file>

<file path=ppt/tags/tag383.xml><?xml version="1.0" encoding="utf-8"?>
<p:tagLst xmlns:p="http://schemas.openxmlformats.org/presentationml/2006/main">
  <p:tag name="AS_UNIQUEID" val="3485"/>
</p:tagLst>
</file>

<file path=ppt/tags/tag384.xml><?xml version="1.0" encoding="utf-8"?>
<p:tagLst xmlns:p="http://schemas.openxmlformats.org/presentationml/2006/main">
  <p:tag name="AS_UNIQUEID" val="3486"/>
</p:tagLst>
</file>

<file path=ppt/tags/tag385.xml><?xml version="1.0" encoding="utf-8"?>
<p:tagLst xmlns:p="http://schemas.openxmlformats.org/presentationml/2006/main">
  <p:tag name="AS_UNIQUEID" val="3487"/>
</p:tagLst>
</file>

<file path=ppt/tags/tag386.xml><?xml version="1.0" encoding="utf-8"?>
<p:tagLst xmlns:p="http://schemas.openxmlformats.org/presentationml/2006/main">
  <p:tag name="AS_UNIQUEID" val="3488"/>
</p:tagLst>
</file>

<file path=ppt/tags/tag387.xml><?xml version="1.0" encoding="utf-8"?>
<p:tagLst xmlns:p="http://schemas.openxmlformats.org/presentationml/2006/main">
  <p:tag name="AS_UNIQUEID" val="3489"/>
</p:tagLst>
</file>

<file path=ppt/tags/tag388.xml><?xml version="1.0" encoding="utf-8"?>
<p:tagLst xmlns:p="http://schemas.openxmlformats.org/presentationml/2006/main">
  <p:tag name="AS_UNIQUEID" val="3490"/>
</p:tagLst>
</file>

<file path=ppt/tags/tag389.xml><?xml version="1.0" encoding="utf-8"?>
<p:tagLst xmlns:p="http://schemas.openxmlformats.org/presentationml/2006/main">
  <p:tag name="AS_UNIQUEID" val="3491"/>
</p:tagLst>
</file>

<file path=ppt/tags/tag39.xml><?xml version="1.0" encoding="utf-8"?>
<p:tagLst xmlns:p="http://schemas.openxmlformats.org/presentationml/2006/main">
  <p:tag name="AS_UNIQUEID" val="3159"/>
</p:tagLst>
</file>

<file path=ppt/tags/tag390.xml><?xml version="1.0" encoding="utf-8"?>
<p:tagLst xmlns:p="http://schemas.openxmlformats.org/presentationml/2006/main">
  <p:tag name="AS_UNIQUEID" val="3492"/>
</p:tagLst>
</file>

<file path=ppt/tags/tag391.xml><?xml version="1.0" encoding="utf-8"?>
<p:tagLst xmlns:p="http://schemas.openxmlformats.org/presentationml/2006/main">
  <p:tag name="AS_UNIQUEID" val="3493"/>
</p:tagLst>
</file>

<file path=ppt/tags/tag392.xml><?xml version="1.0" encoding="utf-8"?>
<p:tagLst xmlns:p="http://schemas.openxmlformats.org/presentationml/2006/main">
  <p:tag name="AS_UNIQUEID" val="3494"/>
</p:tagLst>
</file>

<file path=ppt/tags/tag393.xml><?xml version="1.0" encoding="utf-8"?>
<p:tagLst xmlns:p="http://schemas.openxmlformats.org/presentationml/2006/main">
  <p:tag name="AS_UNIQUEID" val="3495"/>
</p:tagLst>
</file>

<file path=ppt/tags/tag394.xml><?xml version="1.0" encoding="utf-8"?>
<p:tagLst xmlns:p="http://schemas.openxmlformats.org/presentationml/2006/main">
  <p:tag name="AS_UNIQUEID" val="3515"/>
</p:tagLst>
</file>

<file path=ppt/tags/tag395.xml><?xml version="1.0" encoding="utf-8"?>
<p:tagLst xmlns:p="http://schemas.openxmlformats.org/presentationml/2006/main">
  <p:tag name="AS_UNIQUEID" val="3496"/>
</p:tagLst>
</file>

<file path=ppt/tags/tag396.xml><?xml version="1.0" encoding="utf-8"?>
<p:tagLst xmlns:p="http://schemas.openxmlformats.org/presentationml/2006/main">
  <p:tag name="AS_UNIQUEID" val="3120"/>
</p:tagLst>
</file>

<file path=ppt/tags/tag397.xml><?xml version="1.0" encoding="utf-8"?>
<p:tagLst xmlns:p="http://schemas.openxmlformats.org/presentationml/2006/main">
  <p:tag name="AS_UNIQUEID" val="3497"/>
</p:tagLst>
</file>

<file path=ppt/tags/tag398.xml><?xml version="1.0" encoding="utf-8"?>
<p:tagLst xmlns:p="http://schemas.openxmlformats.org/presentationml/2006/main">
  <p:tag name="AS_UNIQUEID" val="3498"/>
</p:tagLst>
</file>

<file path=ppt/tags/tag399.xml><?xml version="1.0" encoding="utf-8"?>
<p:tagLst xmlns:p="http://schemas.openxmlformats.org/presentationml/2006/main">
  <p:tag name="AS_UNIQUEID" val="3499"/>
</p:tagLst>
</file>

<file path=ppt/tags/tag4.xml><?xml version="1.0" encoding="utf-8"?>
<p:tagLst xmlns:p="http://schemas.openxmlformats.org/presentationml/2006/main">
  <p:tag name="AS_UNIQUEID" val="3124"/>
</p:tagLst>
</file>

<file path=ppt/tags/tag40.xml><?xml version="1.0" encoding="utf-8"?>
<p:tagLst xmlns:p="http://schemas.openxmlformats.org/presentationml/2006/main">
  <p:tag name="AS_UNIQUEID" val="3160"/>
</p:tagLst>
</file>

<file path=ppt/tags/tag400.xml><?xml version="1.0" encoding="utf-8"?>
<p:tagLst xmlns:p="http://schemas.openxmlformats.org/presentationml/2006/main">
  <p:tag name="AS_UNIQUEID" val="3500"/>
</p:tagLst>
</file>

<file path=ppt/tags/tag401.xml><?xml version="1.0" encoding="utf-8"?>
<p:tagLst xmlns:p="http://schemas.openxmlformats.org/presentationml/2006/main">
  <p:tag name="AS_UNIQUEID" val="3501"/>
</p:tagLst>
</file>

<file path=ppt/tags/tag402.xml><?xml version="1.0" encoding="utf-8"?>
<p:tagLst xmlns:p="http://schemas.openxmlformats.org/presentationml/2006/main">
  <p:tag name="AS_UNIQUEID" val="3502"/>
</p:tagLst>
</file>

<file path=ppt/tags/tag403.xml><?xml version="1.0" encoding="utf-8"?>
<p:tagLst xmlns:p="http://schemas.openxmlformats.org/presentationml/2006/main">
  <p:tag name="AS_UNIQUEID" val="3503"/>
</p:tagLst>
</file>

<file path=ppt/tags/tag404.xml><?xml version="1.0" encoding="utf-8"?>
<p:tagLst xmlns:p="http://schemas.openxmlformats.org/presentationml/2006/main">
  <p:tag name="AS_UNIQUEID" val="3504"/>
</p:tagLst>
</file>

<file path=ppt/tags/tag405.xml><?xml version="1.0" encoding="utf-8"?>
<p:tagLst xmlns:p="http://schemas.openxmlformats.org/presentationml/2006/main">
  <p:tag name="AS_UNIQUEID" val="3505"/>
</p:tagLst>
</file>

<file path=ppt/tags/tag406.xml><?xml version="1.0" encoding="utf-8"?>
<p:tagLst xmlns:p="http://schemas.openxmlformats.org/presentationml/2006/main">
  <p:tag name="AS_UNIQUEID" val="3506"/>
</p:tagLst>
</file>

<file path=ppt/tags/tag407.xml><?xml version="1.0" encoding="utf-8"?>
<p:tagLst xmlns:p="http://schemas.openxmlformats.org/presentationml/2006/main">
  <p:tag name="AS_UNIQUEID" val="3507"/>
</p:tagLst>
</file>

<file path=ppt/tags/tag408.xml><?xml version="1.0" encoding="utf-8"?>
<p:tagLst xmlns:p="http://schemas.openxmlformats.org/presentationml/2006/main">
  <p:tag name="AS_UNIQUEID" val="3120"/>
</p:tagLst>
</file>

<file path=ppt/tags/tag409.xml><?xml version="1.0" encoding="utf-8"?>
<p:tagLst xmlns:p="http://schemas.openxmlformats.org/presentationml/2006/main">
  <p:tag name="AS_UNIQUEID" val="3508"/>
</p:tagLst>
</file>

<file path=ppt/tags/tag41.xml><?xml version="1.0" encoding="utf-8"?>
<p:tagLst xmlns:p="http://schemas.openxmlformats.org/presentationml/2006/main">
  <p:tag name="AS_UNIQUEID" val="3161"/>
</p:tagLst>
</file>

<file path=ppt/tags/tag410.xml><?xml version="1.0" encoding="utf-8"?>
<p:tagLst xmlns:p="http://schemas.openxmlformats.org/presentationml/2006/main">
  <p:tag name="AS_UNIQUEID" val="3509"/>
</p:tagLst>
</file>

<file path=ppt/tags/tag411.xml><?xml version="1.0" encoding="utf-8"?>
<p:tagLst xmlns:p="http://schemas.openxmlformats.org/presentationml/2006/main">
  <p:tag name="AS_UNIQUEID" val="3510"/>
</p:tagLst>
</file>

<file path=ppt/tags/tag412.xml><?xml version="1.0" encoding="utf-8"?>
<p:tagLst xmlns:p="http://schemas.openxmlformats.org/presentationml/2006/main">
  <p:tag name="AS_UNIQUEID" val="3511"/>
</p:tagLst>
</file>

<file path=ppt/tags/tag413.xml><?xml version="1.0" encoding="utf-8"?>
<p:tagLst xmlns:p="http://schemas.openxmlformats.org/presentationml/2006/main">
  <p:tag name="AS_UNIQUEID" val="3512"/>
</p:tagLst>
</file>

<file path=ppt/tags/tag414.xml><?xml version="1.0" encoding="utf-8"?>
<p:tagLst xmlns:p="http://schemas.openxmlformats.org/presentationml/2006/main">
  <p:tag name="AS_UNIQUEID" val="3513"/>
</p:tagLst>
</file>

<file path=ppt/tags/tag415.xml><?xml version="1.0" encoding="utf-8"?>
<p:tagLst xmlns:p="http://schemas.openxmlformats.org/presentationml/2006/main">
  <p:tag name="AS_UNIQUEID" val="3514"/>
</p:tagLst>
</file>

<file path=ppt/tags/tag416.xml><?xml version="1.0" encoding="utf-8"?>
<p:tagLst xmlns:p="http://schemas.openxmlformats.org/presentationml/2006/main">
  <p:tag name="AS_OS" val="Unix 3.10 unknown"/>
  <p:tag name="AS_RELEASE_DATE" val="2023.03.31"/>
  <p:tag name="AS_TITLE" val="Aspose.Slides for Java"/>
  <p:tag name="AS_VERSION" val="23.3"/>
</p:tagLst>
</file>

<file path=ppt/tags/tag42.xml><?xml version="1.0" encoding="utf-8"?>
<p:tagLst xmlns:p="http://schemas.openxmlformats.org/presentationml/2006/main">
  <p:tag name="AS_UNIQUEID" val="3162"/>
</p:tagLst>
</file>

<file path=ppt/tags/tag43.xml><?xml version="1.0" encoding="utf-8"?>
<p:tagLst xmlns:p="http://schemas.openxmlformats.org/presentationml/2006/main">
  <p:tag name="AS_UNIQUEID" val="3163"/>
</p:tagLst>
</file>

<file path=ppt/tags/tag44.xml><?xml version="1.0" encoding="utf-8"?>
<p:tagLst xmlns:p="http://schemas.openxmlformats.org/presentationml/2006/main">
  <p:tag name="AS_UNIQUEID" val="3164"/>
</p:tagLst>
</file>

<file path=ppt/tags/tag45.xml><?xml version="1.0" encoding="utf-8"?>
<p:tagLst xmlns:p="http://schemas.openxmlformats.org/presentationml/2006/main">
  <p:tag name="AS_UNIQUEID" val="3165"/>
</p:tagLst>
</file>

<file path=ppt/tags/tag46.xml><?xml version="1.0" encoding="utf-8"?>
<p:tagLst xmlns:p="http://schemas.openxmlformats.org/presentationml/2006/main">
  <p:tag name="AS_UNIQUEID" val="3166"/>
</p:tagLst>
</file>

<file path=ppt/tags/tag47.xml><?xml version="1.0" encoding="utf-8"?>
<p:tagLst xmlns:p="http://schemas.openxmlformats.org/presentationml/2006/main">
  <p:tag name="AS_UNIQUEID" val="3167"/>
</p:tagLst>
</file>

<file path=ppt/tags/tag48.xml><?xml version="1.0" encoding="utf-8"?>
<p:tagLst xmlns:p="http://schemas.openxmlformats.org/presentationml/2006/main">
  <p:tag name="AS_UNIQUEID" val="3168"/>
</p:tagLst>
</file>

<file path=ppt/tags/tag49.xml><?xml version="1.0" encoding="utf-8"?>
<p:tagLst xmlns:p="http://schemas.openxmlformats.org/presentationml/2006/main">
  <p:tag name="AS_UNIQUEID" val="3169"/>
</p:tagLst>
</file>

<file path=ppt/tags/tag5.xml><?xml version="1.0" encoding="utf-8"?>
<p:tagLst xmlns:p="http://schemas.openxmlformats.org/presentationml/2006/main">
  <p:tag name="AS_UNIQUEID" val="3125"/>
</p:tagLst>
</file>

<file path=ppt/tags/tag50.xml><?xml version="1.0" encoding="utf-8"?>
<p:tagLst xmlns:p="http://schemas.openxmlformats.org/presentationml/2006/main">
  <p:tag name="AS_UNIQUEID" val="3170"/>
</p:tagLst>
</file>

<file path=ppt/tags/tag51.xml><?xml version="1.0" encoding="utf-8"?>
<p:tagLst xmlns:p="http://schemas.openxmlformats.org/presentationml/2006/main">
  <p:tag name="AS_UNIQUEID" val="3171"/>
</p:tagLst>
</file>

<file path=ppt/tags/tag52.xml><?xml version="1.0" encoding="utf-8"?>
<p:tagLst xmlns:p="http://schemas.openxmlformats.org/presentationml/2006/main">
  <p:tag name="AS_UNIQUEID" val="3172"/>
</p:tagLst>
</file>

<file path=ppt/tags/tag53.xml><?xml version="1.0" encoding="utf-8"?>
<p:tagLst xmlns:p="http://schemas.openxmlformats.org/presentationml/2006/main">
  <p:tag name="AS_UNIQUEID" val="3173"/>
</p:tagLst>
</file>

<file path=ppt/tags/tag54.xml><?xml version="1.0" encoding="utf-8"?>
<p:tagLst xmlns:p="http://schemas.openxmlformats.org/presentationml/2006/main">
  <p:tag name="AS_UNIQUEID" val="3174"/>
</p:tagLst>
</file>

<file path=ppt/tags/tag55.xml><?xml version="1.0" encoding="utf-8"?>
<p:tagLst xmlns:p="http://schemas.openxmlformats.org/presentationml/2006/main">
  <p:tag name="AS_UNIQUEID" val="3175"/>
</p:tagLst>
</file>

<file path=ppt/tags/tag56.xml><?xml version="1.0" encoding="utf-8"?>
<p:tagLst xmlns:p="http://schemas.openxmlformats.org/presentationml/2006/main">
  <p:tag name="AS_UNIQUEID" val="3176"/>
</p:tagLst>
</file>

<file path=ppt/tags/tag57.xml><?xml version="1.0" encoding="utf-8"?>
<p:tagLst xmlns:p="http://schemas.openxmlformats.org/presentationml/2006/main">
  <p:tag name="AS_UNIQUEID" val="3177"/>
</p:tagLst>
</file>

<file path=ppt/tags/tag58.xml><?xml version="1.0" encoding="utf-8"?>
<p:tagLst xmlns:p="http://schemas.openxmlformats.org/presentationml/2006/main">
  <p:tag name="AS_UNIQUEID" val="3178"/>
</p:tagLst>
</file>

<file path=ppt/tags/tag59.xml><?xml version="1.0" encoding="utf-8"?>
<p:tagLst xmlns:p="http://schemas.openxmlformats.org/presentationml/2006/main">
  <p:tag name="AS_UNIQUEID" val="3179"/>
</p:tagLst>
</file>

<file path=ppt/tags/tag6.xml><?xml version="1.0" encoding="utf-8"?>
<p:tagLst xmlns:p="http://schemas.openxmlformats.org/presentationml/2006/main">
  <p:tag name="AS_UNIQUEID" val="3126"/>
</p:tagLst>
</file>

<file path=ppt/tags/tag60.xml><?xml version="1.0" encoding="utf-8"?>
<p:tagLst xmlns:p="http://schemas.openxmlformats.org/presentationml/2006/main">
  <p:tag name="AS_UNIQUEID" val="3180"/>
</p:tagLst>
</file>

<file path=ppt/tags/tag61.xml><?xml version="1.0" encoding="utf-8"?>
<p:tagLst xmlns:p="http://schemas.openxmlformats.org/presentationml/2006/main">
  <p:tag name="AS_UNIQUEID" val="3181"/>
</p:tagLst>
</file>

<file path=ppt/tags/tag62.xml><?xml version="1.0" encoding="utf-8"?>
<p:tagLst xmlns:p="http://schemas.openxmlformats.org/presentationml/2006/main">
  <p:tag name="AS_UNIQUEID" val="3182"/>
</p:tagLst>
</file>

<file path=ppt/tags/tag63.xml><?xml version="1.0" encoding="utf-8"?>
<p:tagLst xmlns:p="http://schemas.openxmlformats.org/presentationml/2006/main">
  <p:tag name="AS_UNIQUEID" val="3183"/>
</p:tagLst>
</file>

<file path=ppt/tags/tag64.xml><?xml version="1.0" encoding="utf-8"?>
<p:tagLst xmlns:p="http://schemas.openxmlformats.org/presentationml/2006/main">
  <p:tag name="AS_UNIQUEID" val="3184"/>
</p:tagLst>
</file>

<file path=ppt/tags/tag65.xml><?xml version="1.0" encoding="utf-8"?>
<p:tagLst xmlns:p="http://schemas.openxmlformats.org/presentationml/2006/main">
  <p:tag name="AS_UNIQUEID" val="3185"/>
</p:tagLst>
</file>

<file path=ppt/tags/tag66.xml><?xml version="1.0" encoding="utf-8"?>
<p:tagLst xmlns:p="http://schemas.openxmlformats.org/presentationml/2006/main">
  <p:tag name="AS_UNIQUEID" val="3186"/>
</p:tagLst>
</file>

<file path=ppt/tags/tag67.xml><?xml version="1.0" encoding="utf-8"?>
<p:tagLst xmlns:p="http://schemas.openxmlformats.org/presentationml/2006/main">
  <p:tag name="AS_UNIQUEID" val="3187"/>
</p:tagLst>
</file>

<file path=ppt/tags/tag68.xml><?xml version="1.0" encoding="utf-8"?>
<p:tagLst xmlns:p="http://schemas.openxmlformats.org/presentationml/2006/main">
  <p:tag name="AS_UNIQUEID" val="3188"/>
</p:tagLst>
</file>

<file path=ppt/tags/tag69.xml><?xml version="1.0" encoding="utf-8"?>
<p:tagLst xmlns:p="http://schemas.openxmlformats.org/presentationml/2006/main">
  <p:tag name="AS_UNIQUEID" val="3189"/>
</p:tagLst>
</file>

<file path=ppt/tags/tag7.xml><?xml version="1.0" encoding="utf-8"?>
<p:tagLst xmlns:p="http://schemas.openxmlformats.org/presentationml/2006/main">
  <p:tag name="AS_UNIQUEID" val="3127"/>
</p:tagLst>
</file>

<file path=ppt/tags/tag70.xml><?xml version="1.0" encoding="utf-8"?>
<p:tagLst xmlns:p="http://schemas.openxmlformats.org/presentationml/2006/main">
  <p:tag name="AS_UNIQUEID" val="3190"/>
</p:tagLst>
</file>

<file path=ppt/tags/tag71.xml><?xml version="1.0" encoding="utf-8"?>
<p:tagLst xmlns:p="http://schemas.openxmlformats.org/presentationml/2006/main">
  <p:tag name="AS_UNIQUEID" val="3191"/>
</p:tagLst>
</file>

<file path=ppt/tags/tag72.xml><?xml version="1.0" encoding="utf-8"?>
<p:tagLst xmlns:p="http://schemas.openxmlformats.org/presentationml/2006/main">
  <p:tag name="AS_UNIQUEID" val="3192"/>
</p:tagLst>
</file>

<file path=ppt/tags/tag73.xml><?xml version="1.0" encoding="utf-8"?>
<p:tagLst xmlns:p="http://schemas.openxmlformats.org/presentationml/2006/main">
  <p:tag name="AS_UNIQUEID" val="3193"/>
</p:tagLst>
</file>

<file path=ppt/tags/tag74.xml><?xml version="1.0" encoding="utf-8"?>
<p:tagLst xmlns:p="http://schemas.openxmlformats.org/presentationml/2006/main">
  <p:tag name="AS_UNIQUEID" val="3194"/>
</p:tagLst>
</file>

<file path=ppt/tags/tag75.xml><?xml version="1.0" encoding="utf-8"?>
<p:tagLst xmlns:p="http://schemas.openxmlformats.org/presentationml/2006/main">
  <p:tag name="AS_UNIQUEID" val="3195"/>
</p:tagLst>
</file>

<file path=ppt/tags/tag76.xml><?xml version="1.0" encoding="utf-8"?>
<p:tagLst xmlns:p="http://schemas.openxmlformats.org/presentationml/2006/main">
  <p:tag name="AS_UNIQUEID" val="3196"/>
</p:tagLst>
</file>

<file path=ppt/tags/tag77.xml><?xml version="1.0" encoding="utf-8"?>
<p:tagLst xmlns:p="http://schemas.openxmlformats.org/presentationml/2006/main">
  <p:tag name="AS_UNIQUEID" val="3197"/>
</p:tagLst>
</file>

<file path=ppt/tags/tag78.xml><?xml version="1.0" encoding="utf-8"?>
<p:tagLst xmlns:p="http://schemas.openxmlformats.org/presentationml/2006/main">
  <p:tag name="AS_UNIQUEID" val="3198"/>
</p:tagLst>
</file>

<file path=ppt/tags/tag79.xml><?xml version="1.0" encoding="utf-8"?>
<p:tagLst xmlns:p="http://schemas.openxmlformats.org/presentationml/2006/main">
  <p:tag name="AS_UNIQUEID" val="3199"/>
</p:tagLst>
</file>

<file path=ppt/tags/tag8.xml><?xml version="1.0" encoding="utf-8"?>
<p:tagLst xmlns:p="http://schemas.openxmlformats.org/presentationml/2006/main">
  <p:tag name="AS_UNIQUEID" val="3128"/>
</p:tagLst>
</file>

<file path=ppt/tags/tag80.xml><?xml version="1.0" encoding="utf-8"?>
<p:tagLst xmlns:p="http://schemas.openxmlformats.org/presentationml/2006/main">
  <p:tag name="AS_UNIQUEID" val="3200"/>
</p:tagLst>
</file>

<file path=ppt/tags/tag81.xml><?xml version="1.0" encoding="utf-8"?>
<p:tagLst xmlns:p="http://schemas.openxmlformats.org/presentationml/2006/main">
  <p:tag name="AS_UNIQUEID" val="3201"/>
</p:tagLst>
</file>

<file path=ppt/tags/tag82.xml><?xml version="1.0" encoding="utf-8"?>
<p:tagLst xmlns:p="http://schemas.openxmlformats.org/presentationml/2006/main">
  <p:tag name="AS_UNIQUEID" val="3202"/>
</p:tagLst>
</file>

<file path=ppt/tags/tag83.xml><?xml version="1.0" encoding="utf-8"?>
<p:tagLst xmlns:p="http://schemas.openxmlformats.org/presentationml/2006/main">
  <p:tag name="AS_UNIQUEID" val="3203"/>
</p:tagLst>
</file>

<file path=ppt/tags/tag84.xml><?xml version="1.0" encoding="utf-8"?>
<p:tagLst xmlns:p="http://schemas.openxmlformats.org/presentationml/2006/main">
  <p:tag name="AS_UNIQUEID" val="3204"/>
</p:tagLst>
</file>

<file path=ppt/tags/tag85.xml><?xml version="1.0" encoding="utf-8"?>
<p:tagLst xmlns:p="http://schemas.openxmlformats.org/presentationml/2006/main">
  <p:tag name="AS_UNIQUEID" val="3205"/>
</p:tagLst>
</file>

<file path=ppt/tags/tag86.xml><?xml version="1.0" encoding="utf-8"?>
<p:tagLst xmlns:p="http://schemas.openxmlformats.org/presentationml/2006/main">
  <p:tag name="AS_UNIQUEID" val="3206"/>
</p:tagLst>
</file>

<file path=ppt/tags/tag87.xml><?xml version="1.0" encoding="utf-8"?>
<p:tagLst xmlns:p="http://schemas.openxmlformats.org/presentationml/2006/main">
  <p:tag name="AS_UNIQUEID" val="3207"/>
</p:tagLst>
</file>

<file path=ppt/tags/tag88.xml><?xml version="1.0" encoding="utf-8"?>
<p:tagLst xmlns:p="http://schemas.openxmlformats.org/presentationml/2006/main">
  <p:tag name="AS_UNIQUEID" val="3208"/>
</p:tagLst>
</file>

<file path=ppt/tags/tag89.xml><?xml version="1.0" encoding="utf-8"?>
<p:tagLst xmlns:p="http://schemas.openxmlformats.org/presentationml/2006/main">
  <p:tag name="AS_UNIQUEID" val="3209"/>
</p:tagLst>
</file>

<file path=ppt/tags/tag9.xml><?xml version="1.0" encoding="utf-8"?>
<p:tagLst xmlns:p="http://schemas.openxmlformats.org/presentationml/2006/main">
  <p:tag name="AS_UNIQUEID" val="3129"/>
</p:tagLst>
</file>

<file path=ppt/tags/tag90.xml><?xml version="1.0" encoding="utf-8"?>
<p:tagLst xmlns:p="http://schemas.openxmlformats.org/presentationml/2006/main">
  <p:tag name="AS_UNIQUEID" val="3210"/>
</p:tagLst>
</file>

<file path=ppt/tags/tag91.xml><?xml version="1.0" encoding="utf-8"?>
<p:tagLst xmlns:p="http://schemas.openxmlformats.org/presentationml/2006/main">
  <p:tag name="AS_UNIQUEID" val="2144"/>
</p:tagLst>
</file>

<file path=ppt/tags/tag92.xml><?xml version="1.0" encoding="utf-8"?>
<p:tagLst xmlns:p="http://schemas.openxmlformats.org/presentationml/2006/main">
  <p:tag name="AS_UNIQUEID" val="2145"/>
</p:tagLst>
</file>

<file path=ppt/tags/tag93.xml><?xml version="1.0" encoding="utf-8"?>
<p:tagLst xmlns:p="http://schemas.openxmlformats.org/presentationml/2006/main">
  <p:tag name="AS_UNIQUEID" val="2146"/>
</p:tagLst>
</file>

<file path=ppt/tags/tag94.xml><?xml version="1.0" encoding="utf-8"?>
<p:tagLst xmlns:p="http://schemas.openxmlformats.org/presentationml/2006/main">
  <p:tag name="AS_UNIQUEID" val="2147"/>
</p:tagLst>
</file>

<file path=ppt/tags/tag95.xml><?xml version="1.0" encoding="utf-8"?>
<p:tagLst xmlns:p="http://schemas.openxmlformats.org/presentationml/2006/main">
  <p:tag name="AS_UNIQUEID" val="2148"/>
</p:tagLst>
</file>

<file path=ppt/tags/tag96.xml><?xml version="1.0" encoding="utf-8"?>
<p:tagLst xmlns:p="http://schemas.openxmlformats.org/presentationml/2006/main">
  <p:tag name="AS_UNIQUEID" val="2149"/>
</p:tagLst>
</file>

<file path=ppt/tags/tag97.xml><?xml version="1.0" encoding="utf-8"?>
<p:tagLst xmlns:p="http://schemas.openxmlformats.org/presentationml/2006/main">
  <p:tag name="AS_UNIQUEID" val="2150"/>
</p:tagLst>
</file>

<file path=ppt/tags/tag98.xml><?xml version="1.0" encoding="utf-8"?>
<p:tagLst xmlns:p="http://schemas.openxmlformats.org/presentationml/2006/main">
  <p:tag name="AS_UNIQUEID" val="2151"/>
</p:tagLst>
</file>

<file path=ppt/tags/tag99.xml><?xml version="1.0" encoding="utf-8"?>
<p:tagLst xmlns:p="http://schemas.openxmlformats.org/presentationml/2006/main">
  <p:tag name="AS_UNIQUEID" val="2152"/>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等线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等线"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143</Paragraphs>
  <Slides>10</Slides>
  <Notes>0</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10</vt:i4>
      </vt:variant>
    </vt:vector>
  </HeadingPairs>
  <TitlesOfParts>
    <vt:vector baseType="lpstr" size="21">
      <vt:lpstr>Arial</vt:lpstr>
      <vt:lpstr>等线 Light</vt:lpstr>
      <vt:lpstr>等线</vt:lpstr>
      <vt:lpstr>微软雅黑</vt:lpstr>
      <vt:lpstr>Tahoma</vt:lpstr>
      <vt:lpstr>黑体</vt:lpstr>
      <vt:lpstr>华文楷体</vt:lpstr>
      <vt:lpstr>隶书</vt:lpstr>
      <vt:lpstr>Wingdings</vt:lpstr>
      <vt:lpstr>楷体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2023-08-29T10:59:13.088</cp:lastPrinted>
  <dcterms:created xsi:type="dcterms:W3CDTF">2023-08-29T10:59:13Z</dcterms:created>
  <dcterms:modified xsi:type="dcterms:W3CDTF">2023-08-29T02:59:13Z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