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076" r:id="rId3"/>
    <p:sldId id="2120" r:id="rId4"/>
    <p:sldId id="2119" r:id="rId5"/>
    <p:sldId id="2128" r:id="rId6"/>
    <p:sldId id="2127" r:id="rId7"/>
    <p:sldId id="2126" r:id="rId8"/>
    <p:sldId id="2125" r:id="rId9"/>
    <p:sldId id="2124" r:id="rId10"/>
    <p:sldId id="2123" r:id="rId11"/>
    <p:sldId id="2093" r:id="rId12"/>
    <p:sldId id="2107" r:id="rId13"/>
    <p:sldId id="2118" r:id="rId14"/>
  </p:sldIdLst>
  <p:sldSz cx="12192000" cy="6858000"/>
  <p:notesSz cx="6858000" cy="9144000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93" d="100"/>
          <a:sy n="93" d="100"/>
        </p:scale>
        <p:origin x="80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gs" Target="tags/tag274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Relationship Id="rId3" Type="http://schemas.openxmlformats.org/officeDocument/2006/relationships/tags" Target="../tags/tag50.xml"/><Relationship Id="rId2" Type="http://schemas.openxmlformats.org/officeDocument/2006/relationships/tags" Target="../tags/tag49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8.xml"/><Relationship Id="rId5" Type="http://schemas.openxmlformats.org/officeDocument/2006/relationships/tags" Target="../tags/tag57.xml"/><Relationship Id="rId4" Type="http://schemas.openxmlformats.org/officeDocument/2006/relationships/tags" Target="../tags/tag56.xml"/><Relationship Id="rId3" Type="http://schemas.openxmlformats.org/officeDocument/2006/relationships/tags" Target="../tags/tag55.xml"/><Relationship Id="rId2" Type="http://schemas.openxmlformats.org/officeDocument/2006/relationships/tags" Target="../tags/tag54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7" Type="http://schemas.openxmlformats.org/officeDocument/2006/relationships/tags" Target="../tags/tag48.xml"/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A386C93B-15B3-4AF1-B89D-F6318F9D3C3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ECB8778C-72C9-4965-911A-9B9C86E1DF5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A386C93B-15B3-4AF1-B89D-F6318F9D3C3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ECB8778C-72C9-4965-911A-9B9C86E1DF5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A386C93B-15B3-4AF1-B89D-F6318F9D3C3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ECB8778C-72C9-4965-911A-9B9C86E1DF5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A386C93B-15B3-4AF1-B89D-F6318F9D3C3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ECB8778C-72C9-4965-911A-9B9C86E1DF5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A386C93B-15B3-4AF1-B89D-F6318F9D3C3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ECB8778C-72C9-4965-911A-9B9C86E1DF5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A386C93B-15B3-4AF1-B89D-F6318F9D3C3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ECB8778C-72C9-4965-911A-9B9C86E1DF5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  <p:custDataLst>
              <p:tags r:id="rId5"/>
            </p:custDataLst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A386C93B-15B3-4AF1-B89D-F6318F9D3C3B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ECB8778C-72C9-4965-911A-9B9C86E1DF5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A386C93B-15B3-4AF1-B89D-F6318F9D3C3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ECB8778C-72C9-4965-911A-9B9C86E1DF5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A386C93B-15B3-4AF1-B89D-F6318F9D3C3B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ECB8778C-72C9-4965-911A-9B9C86E1DF5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A386C93B-15B3-4AF1-B89D-F6318F9D3C3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ECB8778C-72C9-4965-911A-9B9C86E1DF5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A386C93B-15B3-4AF1-B89D-F6318F9D3C3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ECB8778C-72C9-4965-911A-9B9C86E1DF5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0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9" Type="http://schemas.openxmlformats.org/officeDocument/2006/relationships/image" Target="file:///D:\qq&#25991;&#20214;\712321467\Image\C2C\Image2\%7b75232B38-A165-1FB7-499C-2E1C792CACB5%7d.png" TargetMode="External"/><Relationship Id="rId18" Type="http://schemas.openxmlformats.org/officeDocument/2006/relationships/image" Target="../media/image1.png"/><Relationship Id="rId17" Type="http://schemas.openxmlformats.org/officeDocument/2006/relationships/tags" Target="../tags/tag64.xml"/><Relationship Id="rId16" Type="http://schemas.openxmlformats.org/officeDocument/2006/relationships/tags" Target="../tags/tag63.xml"/><Relationship Id="rId15" Type="http://schemas.openxmlformats.org/officeDocument/2006/relationships/tags" Target="../tags/tag62.xml"/><Relationship Id="rId14" Type="http://schemas.openxmlformats.org/officeDocument/2006/relationships/tags" Target="../tags/tag61.xml"/><Relationship Id="rId13" Type="http://schemas.openxmlformats.org/officeDocument/2006/relationships/tags" Target="../tags/tag60.xml"/><Relationship Id="rId12" Type="http://schemas.openxmlformats.org/officeDocument/2006/relationships/tags" Target="../tags/tag5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6C93B-15B3-4AF1-B89D-F6318F9D3C3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8778C-72C9-4965-911A-9B9C86E1DF55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>
            <p:custDataLst>
              <p:tags r:id="rId17"/>
            </p:custDataLst>
          </p:nvPr>
        </p:nvPicPr>
        <p:blipFill>
          <a:blip r:embed="rId18" r:link="rId19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72.xml"/><Relationship Id="rId8" Type="http://schemas.openxmlformats.org/officeDocument/2006/relationships/tags" Target="../tags/tag71.xml"/><Relationship Id="rId7" Type="http://schemas.openxmlformats.org/officeDocument/2006/relationships/tags" Target="../tags/tag70.xml"/><Relationship Id="rId6" Type="http://schemas.openxmlformats.org/officeDocument/2006/relationships/tags" Target="../tags/tag69.xml"/><Relationship Id="rId5" Type="http://schemas.openxmlformats.org/officeDocument/2006/relationships/tags" Target="../tags/tag68.xml"/><Relationship Id="rId4" Type="http://schemas.openxmlformats.org/officeDocument/2006/relationships/tags" Target="../tags/tag67.xml"/><Relationship Id="rId3" Type="http://schemas.openxmlformats.org/officeDocument/2006/relationships/tags" Target="../tags/tag66.xml"/><Relationship Id="rId2" Type="http://schemas.openxmlformats.org/officeDocument/2006/relationships/image" Target="../media/image2.jpeg"/><Relationship Id="rId14" Type="http://schemas.openxmlformats.org/officeDocument/2006/relationships/slideLayout" Target="../slideLayouts/slideLayout1.xml"/><Relationship Id="rId13" Type="http://schemas.openxmlformats.org/officeDocument/2006/relationships/tags" Target="../tags/tag76.xml"/><Relationship Id="rId12" Type="http://schemas.openxmlformats.org/officeDocument/2006/relationships/tags" Target="../tags/tag75.xml"/><Relationship Id="rId11" Type="http://schemas.openxmlformats.org/officeDocument/2006/relationships/tags" Target="../tags/tag74.xml"/><Relationship Id="rId10" Type="http://schemas.openxmlformats.org/officeDocument/2006/relationships/tags" Target="../tags/tag73.xml"/><Relationship Id="rId1" Type="http://schemas.openxmlformats.org/officeDocument/2006/relationships/tags" Target="../tags/tag65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tags" Target="../tags/tag198.xml"/><Relationship Id="rId8" Type="http://schemas.openxmlformats.org/officeDocument/2006/relationships/tags" Target="../tags/tag197.xml"/><Relationship Id="rId7" Type="http://schemas.openxmlformats.org/officeDocument/2006/relationships/tags" Target="../tags/tag196.xml"/><Relationship Id="rId6" Type="http://schemas.openxmlformats.org/officeDocument/2006/relationships/tags" Target="../tags/tag195.xml"/><Relationship Id="rId5" Type="http://schemas.openxmlformats.org/officeDocument/2006/relationships/tags" Target="../tags/tag194.xml"/><Relationship Id="rId4" Type="http://schemas.openxmlformats.org/officeDocument/2006/relationships/tags" Target="../tags/tag193.xml"/><Relationship Id="rId3" Type="http://schemas.openxmlformats.org/officeDocument/2006/relationships/tags" Target="../tags/tag192.xml"/><Relationship Id="rId22" Type="http://schemas.openxmlformats.org/officeDocument/2006/relationships/slideLayout" Target="../slideLayouts/slideLayout7.xml"/><Relationship Id="rId21" Type="http://schemas.openxmlformats.org/officeDocument/2006/relationships/image" Target="../media/image5.png"/><Relationship Id="rId20" Type="http://schemas.openxmlformats.org/officeDocument/2006/relationships/tags" Target="../tags/tag209.xml"/><Relationship Id="rId2" Type="http://schemas.openxmlformats.org/officeDocument/2006/relationships/tags" Target="../tags/tag191.xml"/><Relationship Id="rId19" Type="http://schemas.openxmlformats.org/officeDocument/2006/relationships/tags" Target="../tags/tag208.xml"/><Relationship Id="rId18" Type="http://schemas.openxmlformats.org/officeDocument/2006/relationships/tags" Target="../tags/tag207.xml"/><Relationship Id="rId17" Type="http://schemas.openxmlformats.org/officeDocument/2006/relationships/tags" Target="../tags/tag206.xml"/><Relationship Id="rId16" Type="http://schemas.openxmlformats.org/officeDocument/2006/relationships/tags" Target="../tags/tag205.xml"/><Relationship Id="rId15" Type="http://schemas.openxmlformats.org/officeDocument/2006/relationships/tags" Target="../tags/tag204.xml"/><Relationship Id="rId14" Type="http://schemas.openxmlformats.org/officeDocument/2006/relationships/tags" Target="../tags/tag203.xml"/><Relationship Id="rId13" Type="http://schemas.openxmlformats.org/officeDocument/2006/relationships/tags" Target="../tags/tag202.xml"/><Relationship Id="rId12" Type="http://schemas.openxmlformats.org/officeDocument/2006/relationships/tags" Target="../tags/tag201.xml"/><Relationship Id="rId11" Type="http://schemas.openxmlformats.org/officeDocument/2006/relationships/tags" Target="../tags/tag200.xml"/><Relationship Id="rId10" Type="http://schemas.openxmlformats.org/officeDocument/2006/relationships/tags" Target="../tags/tag199.xml"/><Relationship Id="rId1" Type="http://schemas.openxmlformats.org/officeDocument/2006/relationships/tags" Target="../tags/tag190.xml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tags" Target="../tags/tag218.xml"/><Relationship Id="rId8" Type="http://schemas.openxmlformats.org/officeDocument/2006/relationships/tags" Target="../tags/tag217.xml"/><Relationship Id="rId7" Type="http://schemas.openxmlformats.org/officeDocument/2006/relationships/tags" Target="../tags/tag216.xml"/><Relationship Id="rId6" Type="http://schemas.openxmlformats.org/officeDocument/2006/relationships/tags" Target="../tags/tag215.xml"/><Relationship Id="rId5" Type="http://schemas.openxmlformats.org/officeDocument/2006/relationships/tags" Target="../tags/tag214.xml"/><Relationship Id="rId40" Type="http://schemas.openxmlformats.org/officeDocument/2006/relationships/slideLayout" Target="../slideLayouts/slideLayout7.xml"/><Relationship Id="rId4" Type="http://schemas.openxmlformats.org/officeDocument/2006/relationships/tags" Target="../tags/tag213.xml"/><Relationship Id="rId39" Type="http://schemas.openxmlformats.org/officeDocument/2006/relationships/tags" Target="../tags/tag248.xml"/><Relationship Id="rId38" Type="http://schemas.openxmlformats.org/officeDocument/2006/relationships/tags" Target="../tags/tag247.xml"/><Relationship Id="rId37" Type="http://schemas.openxmlformats.org/officeDocument/2006/relationships/tags" Target="../tags/tag246.xml"/><Relationship Id="rId36" Type="http://schemas.openxmlformats.org/officeDocument/2006/relationships/tags" Target="../tags/tag245.xml"/><Relationship Id="rId35" Type="http://schemas.openxmlformats.org/officeDocument/2006/relationships/tags" Target="../tags/tag244.xml"/><Relationship Id="rId34" Type="http://schemas.openxmlformats.org/officeDocument/2006/relationships/tags" Target="../tags/tag243.xml"/><Relationship Id="rId33" Type="http://schemas.openxmlformats.org/officeDocument/2006/relationships/tags" Target="../tags/tag242.xml"/><Relationship Id="rId32" Type="http://schemas.openxmlformats.org/officeDocument/2006/relationships/tags" Target="../tags/tag241.xml"/><Relationship Id="rId31" Type="http://schemas.openxmlformats.org/officeDocument/2006/relationships/tags" Target="../tags/tag240.xml"/><Relationship Id="rId30" Type="http://schemas.openxmlformats.org/officeDocument/2006/relationships/tags" Target="../tags/tag239.xml"/><Relationship Id="rId3" Type="http://schemas.openxmlformats.org/officeDocument/2006/relationships/tags" Target="../tags/tag212.xml"/><Relationship Id="rId29" Type="http://schemas.openxmlformats.org/officeDocument/2006/relationships/tags" Target="../tags/tag238.xml"/><Relationship Id="rId28" Type="http://schemas.openxmlformats.org/officeDocument/2006/relationships/tags" Target="../tags/tag237.xml"/><Relationship Id="rId27" Type="http://schemas.openxmlformats.org/officeDocument/2006/relationships/tags" Target="../tags/tag236.xml"/><Relationship Id="rId26" Type="http://schemas.openxmlformats.org/officeDocument/2006/relationships/tags" Target="../tags/tag235.xml"/><Relationship Id="rId25" Type="http://schemas.openxmlformats.org/officeDocument/2006/relationships/tags" Target="../tags/tag234.xml"/><Relationship Id="rId24" Type="http://schemas.openxmlformats.org/officeDocument/2006/relationships/tags" Target="../tags/tag233.xml"/><Relationship Id="rId23" Type="http://schemas.openxmlformats.org/officeDocument/2006/relationships/tags" Target="../tags/tag232.xml"/><Relationship Id="rId22" Type="http://schemas.openxmlformats.org/officeDocument/2006/relationships/tags" Target="../tags/tag231.xml"/><Relationship Id="rId21" Type="http://schemas.openxmlformats.org/officeDocument/2006/relationships/tags" Target="../tags/tag230.xml"/><Relationship Id="rId20" Type="http://schemas.openxmlformats.org/officeDocument/2006/relationships/tags" Target="../tags/tag229.xml"/><Relationship Id="rId2" Type="http://schemas.openxmlformats.org/officeDocument/2006/relationships/tags" Target="../tags/tag211.xml"/><Relationship Id="rId19" Type="http://schemas.openxmlformats.org/officeDocument/2006/relationships/tags" Target="../tags/tag228.xml"/><Relationship Id="rId18" Type="http://schemas.openxmlformats.org/officeDocument/2006/relationships/tags" Target="../tags/tag227.xml"/><Relationship Id="rId17" Type="http://schemas.openxmlformats.org/officeDocument/2006/relationships/tags" Target="../tags/tag226.xml"/><Relationship Id="rId16" Type="http://schemas.openxmlformats.org/officeDocument/2006/relationships/tags" Target="../tags/tag225.xml"/><Relationship Id="rId15" Type="http://schemas.openxmlformats.org/officeDocument/2006/relationships/tags" Target="../tags/tag224.xml"/><Relationship Id="rId14" Type="http://schemas.openxmlformats.org/officeDocument/2006/relationships/tags" Target="../tags/tag223.xml"/><Relationship Id="rId13" Type="http://schemas.openxmlformats.org/officeDocument/2006/relationships/tags" Target="../tags/tag222.xml"/><Relationship Id="rId12" Type="http://schemas.openxmlformats.org/officeDocument/2006/relationships/tags" Target="../tags/tag221.xml"/><Relationship Id="rId11" Type="http://schemas.openxmlformats.org/officeDocument/2006/relationships/tags" Target="../tags/tag220.xml"/><Relationship Id="rId10" Type="http://schemas.openxmlformats.org/officeDocument/2006/relationships/tags" Target="../tags/tag219.xml"/><Relationship Id="rId1" Type="http://schemas.openxmlformats.org/officeDocument/2006/relationships/tags" Target="../tags/tag210.xml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tags" Target="../tags/tag257.xml"/><Relationship Id="rId8" Type="http://schemas.openxmlformats.org/officeDocument/2006/relationships/tags" Target="../tags/tag256.xml"/><Relationship Id="rId7" Type="http://schemas.openxmlformats.org/officeDocument/2006/relationships/tags" Target="../tags/tag255.xml"/><Relationship Id="rId6" Type="http://schemas.openxmlformats.org/officeDocument/2006/relationships/tags" Target="../tags/tag254.xml"/><Relationship Id="rId5" Type="http://schemas.openxmlformats.org/officeDocument/2006/relationships/tags" Target="../tags/tag253.xml"/><Relationship Id="rId4" Type="http://schemas.openxmlformats.org/officeDocument/2006/relationships/tags" Target="../tags/tag252.xml"/><Relationship Id="rId3" Type="http://schemas.openxmlformats.org/officeDocument/2006/relationships/tags" Target="../tags/tag251.xml"/><Relationship Id="rId26" Type="http://schemas.openxmlformats.org/officeDocument/2006/relationships/slideLayout" Target="../slideLayouts/slideLayout2.xml"/><Relationship Id="rId25" Type="http://schemas.openxmlformats.org/officeDocument/2006/relationships/tags" Target="../tags/tag273.xml"/><Relationship Id="rId24" Type="http://schemas.openxmlformats.org/officeDocument/2006/relationships/tags" Target="../tags/tag272.xml"/><Relationship Id="rId23" Type="http://schemas.openxmlformats.org/officeDocument/2006/relationships/tags" Target="../tags/tag271.xml"/><Relationship Id="rId22" Type="http://schemas.openxmlformats.org/officeDocument/2006/relationships/tags" Target="../tags/tag270.xml"/><Relationship Id="rId21" Type="http://schemas.openxmlformats.org/officeDocument/2006/relationships/tags" Target="../tags/tag269.xml"/><Relationship Id="rId20" Type="http://schemas.openxmlformats.org/officeDocument/2006/relationships/tags" Target="../tags/tag268.xml"/><Relationship Id="rId2" Type="http://schemas.openxmlformats.org/officeDocument/2006/relationships/tags" Target="../tags/tag250.xml"/><Relationship Id="rId19" Type="http://schemas.openxmlformats.org/officeDocument/2006/relationships/tags" Target="../tags/tag267.xml"/><Relationship Id="rId18" Type="http://schemas.openxmlformats.org/officeDocument/2006/relationships/tags" Target="../tags/tag266.xml"/><Relationship Id="rId17" Type="http://schemas.openxmlformats.org/officeDocument/2006/relationships/tags" Target="../tags/tag265.xml"/><Relationship Id="rId16" Type="http://schemas.openxmlformats.org/officeDocument/2006/relationships/tags" Target="../tags/tag264.xml"/><Relationship Id="rId15" Type="http://schemas.openxmlformats.org/officeDocument/2006/relationships/tags" Target="../tags/tag263.xml"/><Relationship Id="rId14" Type="http://schemas.openxmlformats.org/officeDocument/2006/relationships/tags" Target="../tags/tag262.xml"/><Relationship Id="rId13" Type="http://schemas.openxmlformats.org/officeDocument/2006/relationships/tags" Target="../tags/tag261.xml"/><Relationship Id="rId12" Type="http://schemas.openxmlformats.org/officeDocument/2006/relationships/tags" Target="../tags/tag260.xml"/><Relationship Id="rId11" Type="http://schemas.openxmlformats.org/officeDocument/2006/relationships/tags" Target="../tags/tag259.xml"/><Relationship Id="rId10" Type="http://schemas.openxmlformats.org/officeDocument/2006/relationships/tags" Target="../tags/tag258.xml"/><Relationship Id="rId1" Type="http://schemas.openxmlformats.org/officeDocument/2006/relationships/tags" Target="../tags/tag249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84.xml"/><Relationship Id="rId8" Type="http://schemas.openxmlformats.org/officeDocument/2006/relationships/tags" Target="../tags/tag83.xml"/><Relationship Id="rId7" Type="http://schemas.openxmlformats.org/officeDocument/2006/relationships/tags" Target="../tags/tag82.xml"/><Relationship Id="rId6" Type="http://schemas.openxmlformats.org/officeDocument/2006/relationships/tags" Target="../tags/tag81.xml"/><Relationship Id="rId5" Type="http://schemas.openxmlformats.org/officeDocument/2006/relationships/tags" Target="../tags/tag80.xml"/><Relationship Id="rId4" Type="http://schemas.openxmlformats.org/officeDocument/2006/relationships/tags" Target="../tags/tag79.xml"/><Relationship Id="rId3" Type="http://schemas.openxmlformats.org/officeDocument/2006/relationships/tags" Target="../tags/tag78.xml"/><Relationship Id="rId2" Type="http://schemas.openxmlformats.org/officeDocument/2006/relationships/image" Target="../media/image3.png"/><Relationship Id="rId15" Type="http://schemas.openxmlformats.org/officeDocument/2006/relationships/slideLayout" Target="../slideLayouts/slideLayout2.xml"/><Relationship Id="rId14" Type="http://schemas.openxmlformats.org/officeDocument/2006/relationships/tags" Target="../tags/tag89.xml"/><Relationship Id="rId13" Type="http://schemas.openxmlformats.org/officeDocument/2006/relationships/tags" Target="../tags/tag88.xml"/><Relationship Id="rId12" Type="http://schemas.openxmlformats.org/officeDocument/2006/relationships/tags" Target="../tags/tag87.xml"/><Relationship Id="rId11" Type="http://schemas.openxmlformats.org/officeDocument/2006/relationships/tags" Target="../tags/tag86.xml"/><Relationship Id="rId10" Type="http://schemas.openxmlformats.org/officeDocument/2006/relationships/tags" Target="../tags/tag85.xml"/><Relationship Id="rId1" Type="http://schemas.openxmlformats.org/officeDocument/2006/relationships/tags" Target="../tags/tag77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97.xml"/><Relationship Id="rId8" Type="http://schemas.openxmlformats.org/officeDocument/2006/relationships/tags" Target="../tags/tag96.xml"/><Relationship Id="rId7" Type="http://schemas.openxmlformats.org/officeDocument/2006/relationships/tags" Target="../tags/tag95.xml"/><Relationship Id="rId6" Type="http://schemas.openxmlformats.org/officeDocument/2006/relationships/tags" Target="../tags/tag94.xml"/><Relationship Id="rId5" Type="http://schemas.openxmlformats.org/officeDocument/2006/relationships/tags" Target="../tags/tag93.xml"/><Relationship Id="rId4" Type="http://schemas.openxmlformats.org/officeDocument/2006/relationships/tags" Target="../tags/tag92.xml"/><Relationship Id="rId3" Type="http://schemas.openxmlformats.org/officeDocument/2006/relationships/tags" Target="../tags/tag91.xml"/><Relationship Id="rId2" Type="http://schemas.openxmlformats.org/officeDocument/2006/relationships/image" Target="../media/image4.jpeg"/><Relationship Id="rId11" Type="http://schemas.openxmlformats.org/officeDocument/2006/relationships/slideLayout" Target="../slideLayouts/slideLayout2.xml"/><Relationship Id="rId10" Type="http://schemas.openxmlformats.org/officeDocument/2006/relationships/tags" Target="../tags/tag98.xml"/><Relationship Id="rId1" Type="http://schemas.openxmlformats.org/officeDocument/2006/relationships/tags" Target="../tags/tag90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107.xml"/><Relationship Id="rId8" Type="http://schemas.openxmlformats.org/officeDocument/2006/relationships/tags" Target="../tags/tag106.xml"/><Relationship Id="rId7" Type="http://schemas.openxmlformats.org/officeDocument/2006/relationships/tags" Target="../tags/tag105.xml"/><Relationship Id="rId6" Type="http://schemas.openxmlformats.org/officeDocument/2006/relationships/tags" Target="../tags/tag104.xml"/><Relationship Id="rId5" Type="http://schemas.openxmlformats.org/officeDocument/2006/relationships/tags" Target="../tags/tag103.xml"/><Relationship Id="rId4" Type="http://schemas.openxmlformats.org/officeDocument/2006/relationships/tags" Target="../tags/tag102.xml"/><Relationship Id="rId31" Type="http://schemas.openxmlformats.org/officeDocument/2006/relationships/slideLayout" Target="../slideLayouts/slideLayout1.xml"/><Relationship Id="rId30" Type="http://schemas.openxmlformats.org/officeDocument/2006/relationships/tags" Target="../tags/tag128.xml"/><Relationship Id="rId3" Type="http://schemas.openxmlformats.org/officeDocument/2006/relationships/tags" Target="../tags/tag101.xml"/><Relationship Id="rId29" Type="http://schemas.openxmlformats.org/officeDocument/2006/relationships/tags" Target="../tags/tag127.xml"/><Relationship Id="rId28" Type="http://schemas.openxmlformats.org/officeDocument/2006/relationships/tags" Target="../tags/tag126.xml"/><Relationship Id="rId27" Type="http://schemas.openxmlformats.org/officeDocument/2006/relationships/tags" Target="../tags/tag125.xml"/><Relationship Id="rId26" Type="http://schemas.openxmlformats.org/officeDocument/2006/relationships/tags" Target="../tags/tag124.xml"/><Relationship Id="rId25" Type="http://schemas.openxmlformats.org/officeDocument/2006/relationships/tags" Target="../tags/tag123.xml"/><Relationship Id="rId24" Type="http://schemas.openxmlformats.org/officeDocument/2006/relationships/tags" Target="../tags/tag122.xml"/><Relationship Id="rId23" Type="http://schemas.openxmlformats.org/officeDocument/2006/relationships/tags" Target="../tags/tag121.xml"/><Relationship Id="rId22" Type="http://schemas.openxmlformats.org/officeDocument/2006/relationships/tags" Target="../tags/tag120.xml"/><Relationship Id="rId21" Type="http://schemas.openxmlformats.org/officeDocument/2006/relationships/tags" Target="../tags/tag119.xml"/><Relationship Id="rId20" Type="http://schemas.openxmlformats.org/officeDocument/2006/relationships/tags" Target="../tags/tag118.xml"/><Relationship Id="rId2" Type="http://schemas.openxmlformats.org/officeDocument/2006/relationships/tags" Target="../tags/tag100.xml"/><Relationship Id="rId19" Type="http://schemas.openxmlformats.org/officeDocument/2006/relationships/tags" Target="../tags/tag117.xml"/><Relationship Id="rId18" Type="http://schemas.openxmlformats.org/officeDocument/2006/relationships/tags" Target="../tags/tag116.xml"/><Relationship Id="rId17" Type="http://schemas.openxmlformats.org/officeDocument/2006/relationships/tags" Target="../tags/tag115.xml"/><Relationship Id="rId16" Type="http://schemas.openxmlformats.org/officeDocument/2006/relationships/tags" Target="../tags/tag114.xml"/><Relationship Id="rId15" Type="http://schemas.openxmlformats.org/officeDocument/2006/relationships/tags" Target="../tags/tag113.xml"/><Relationship Id="rId14" Type="http://schemas.openxmlformats.org/officeDocument/2006/relationships/tags" Target="../tags/tag112.xml"/><Relationship Id="rId13" Type="http://schemas.openxmlformats.org/officeDocument/2006/relationships/tags" Target="../tags/tag111.xml"/><Relationship Id="rId12" Type="http://schemas.openxmlformats.org/officeDocument/2006/relationships/tags" Target="../tags/tag110.xml"/><Relationship Id="rId11" Type="http://schemas.openxmlformats.org/officeDocument/2006/relationships/tags" Target="../tags/tag109.xml"/><Relationship Id="rId10" Type="http://schemas.openxmlformats.org/officeDocument/2006/relationships/tags" Target="../tags/tag108.xml"/><Relationship Id="rId1" Type="http://schemas.openxmlformats.org/officeDocument/2006/relationships/tags" Target="../tags/tag99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137.xml"/><Relationship Id="rId8" Type="http://schemas.openxmlformats.org/officeDocument/2006/relationships/tags" Target="../tags/tag136.xml"/><Relationship Id="rId7" Type="http://schemas.openxmlformats.org/officeDocument/2006/relationships/tags" Target="../tags/tag135.xml"/><Relationship Id="rId6" Type="http://schemas.openxmlformats.org/officeDocument/2006/relationships/tags" Target="../tags/tag134.xml"/><Relationship Id="rId5" Type="http://schemas.openxmlformats.org/officeDocument/2006/relationships/tags" Target="../tags/tag133.xml"/><Relationship Id="rId4" Type="http://schemas.openxmlformats.org/officeDocument/2006/relationships/tags" Target="../tags/tag132.xml"/><Relationship Id="rId3" Type="http://schemas.openxmlformats.org/officeDocument/2006/relationships/tags" Target="../tags/tag131.xml"/><Relationship Id="rId2" Type="http://schemas.openxmlformats.org/officeDocument/2006/relationships/tags" Target="../tags/tag130.xml"/><Relationship Id="rId14" Type="http://schemas.openxmlformats.org/officeDocument/2006/relationships/slideLayout" Target="../slideLayouts/slideLayout1.xml"/><Relationship Id="rId13" Type="http://schemas.openxmlformats.org/officeDocument/2006/relationships/tags" Target="../tags/tag141.xml"/><Relationship Id="rId12" Type="http://schemas.openxmlformats.org/officeDocument/2006/relationships/tags" Target="../tags/tag140.xml"/><Relationship Id="rId11" Type="http://schemas.openxmlformats.org/officeDocument/2006/relationships/tags" Target="../tags/tag139.xml"/><Relationship Id="rId10" Type="http://schemas.openxmlformats.org/officeDocument/2006/relationships/tags" Target="../tags/tag138.xml"/><Relationship Id="rId1" Type="http://schemas.openxmlformats.org/officeDocument/2006/relationships/tags" Target="../tags/tag129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tags" Target="../tags/tag150.xml"/><Relationship Id="rId8" Type="http://schemas.openxmlformats.org/officeDocument/2006/relationships/tags" Target="../tags/tag149.xml"/><Relationship Id="rId7" Type="http://schemas.openxmlformats.org/officeDocument/2006/relationships/tags" Target="../tags/tag148.xml"/><Relationship Id="rId6" Type="http://schemas.openxmlformats.org/officeDocument/2006/relationships/tags" Target="../tags/tag147.xml"/><Relationship Id="rId5" Type="http://schemas.openxmlformats.org/officeDocument/2006/relationships/tags" Target="../tags/tag146.xml"/><Relationship Id="rId4" Type="http://schemas.openxmlformats.org/officeDocument/2006/relationships/tags" Target="../tags/tag145.xml"/><Relationship Id="rId3" Type="http://schemas.openxmlformats.org/officeDocument/2006/relationships/tags" Target="../tags/tag144.xml"/><Relationship Id="rId2" Type="http://schemas.openxmlformats.org/officeDocument/2006/relationships/tags" Target="../tags/tag143.xml"/><Relationship Id="rId17" Type="http://schemas.openxmlformats.org/officeDocument/2006/relationships/slideLayout" Target="../slideLayouts/slideLayout1.xml"/><Relationship Id="rId16" Type="http://schemas.openxmlformats.org/officeDocument/2006/relationships/tags" Target="../tags/tag157.xml"/><Relationship Id="rId15" Type="http://schemas.openxmlformats.org/officeDocument/2006/relationships/tags" Target="../tags/tag156.xml"/><Relationship Id="rId14" Type="http://schemas.openxmlformats.org/officeDocument/2006/relationships/tags" Target="../tags/tag155.xml"/><Relationship Id="rId13" Type="http://schemas.openxmlformats.org/officeDocument/2006/relationships/tags" Target="../tags/tag154.xml"/><Relationship Id="rId12" Type="http://schemas.openxmlformats.org/officeDocument/2006/relationships/tags" Target="../tags/tag153.xml"/><Relationship Id="rId11" Type="http://schemas.openxmlformats.org/officeDocument/2006/relationships/tags" Target="../tags/tag152.xml"/><Relationship Id="rId10" Type="http://schemas.openxmlformats.org/officeDocument/2006/relationships/tags" Target="../tags/tag151.xml"/><Relationship Id="rId1" Type="http://schemas.openxmlformats.org/officeDocument/2006/relationships/tags" Target="../tags/tag142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tags" Target="../tags/tag165.xml"/><Relationship Id="rId7" Type="http://schemas.openxmlformats.org/officeDocument/2006/relationships/tags" Target="../tags/tag164.xml"/><Relationship Id="rId6" Type="http://schemas.openxmlformats.org/officeDocument/2006/relationships/tags" Target="../tags/tag163.xml"/><Relationship Id="rId5" Type="http://schemas.openxmlformats.org/officeDocument/2006/relationships/tags" Target="../tags/tag162.xml"/><Relationship Id="rId4" Type="http://schemas.openxmlformats.org/officeDocument/2006/relationships/tags" Target="../tags/tag161.xml"/><Relationship Id="rId3" Type="http://schemas.openxmlformats.org/officeDocument/2006/relationships/tags" Target="../tags/tag160.xml"/><Relationship Id="rId2" Type="http://schemas.openxmlformats.org/officeDocument/2006/relationships/tags" Target="../tags/tag159.xml"/><Relationship Id="rId1" Type="http://schemas.openxmlformats.org/officeDocument/2006/relationships/tags" Target="../tags/tag158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tags" Target="../tags/tag174.xml"/><Relationship Id="rId8" Type="http://schemas.openxmlformats.org/officeDocument/2006/relationships/tags" Target="../tags/tag173.xml"/><Relationship Id="rId7" Type="http://schemas.openxmlformats.org/officeDocument/2006/relationships/tags" Target="../tags/tag172.xml"/><Relationship Id="rId6" Type="http://schemas.openxmlformats.org/officeDocument/2006/relationships/tags" Target="../tags/tag171.xml"/><Relationship Id="rId5" Type="http://schemas.openxmlformats.org/officeDocument/2006/relationships/tags" Target="../tags/tag170.xml"/><Relationship Id="rId4" Type="http://schemas.openxmlformats.org/officeDocument/2006/relationships/tags" Target="../tags/tag169.xml"/><Relationship Id="rId3" Type="http://schemas.openxmlformats.org/officeDocument/2006/relationships/tags" Target="../tags/tag168.xml"/><Relationship Id="rId2" Type="http://schemas.openxmlformats.org/officeDocument/2006/relationships/tags" Target="../tags/tag167.xml"/><Relationship Id="rId14" Type="http://schemas.openxmlformats.org/officeDocument/2006/relationships/slideLayout" Target="../slideLayouts/slideLayout1.xml"/><Relationship Id="rId13" Type="http://schemas.openxmlformats.org/officeDocument/2006/relationships/tags" Target="../tags/tag178.xml"/><Relationship Id="rId12" Type="http://schemas.openxmlformats.org/officeDocument/2006/relationships/tags" Target="../tags/tag177.xml"/><Relationship Id="rId11" Type="http://schemas.openxmlformats.org/officeDocument/2006/relationships/tags" Target="../tags/tag176.xml"/><Relationship Id="rId10" Type="http://schemas.openxmlformats.org/officeDocument/2006/relationships/tags" Target="../tags/tag175.xml"/><Relationship Id="rId1" Type="http://schemas.openxmlformats.org/officeDocument/2006/relationships/tags" Target="../tags/tag166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tags" Target="../tags/tag187.xml"/><Relationship Id="rId8" Type="http://schemas.openxmlformats.org/officeDocument/2006/relationships/tags" Target="../tags/tag186.xml"/><Relationship Id="rId7" Type="http://schemas.openxmlformats.org/officeDocument/2006/relationships/tags" Target="../tags/tag185.xml"/><Relationship Id="rId6" Type="http://schemas.openxmlformats.org/officeDocument/2006/relationships/tags" Target="../tags/tag184.xml"/><Relationship Id="rId5" Type="http://schemas.openxmlformats.org/officeDocument/2006/relationships/tags" Target="../tags/tag183.xml"/><Relationship Id="rId4" Type="http://schemas.openxmlformats.org/officeDocument/2006/relationships/tags" Target="../tags/tag182.xml"/><Relationship Id="rId3" Type="http://schemas.openxmlformats.org/officeDocument/2006/relationships/tags" Target="../tags/tag181.xml"/><Relationship Id="rId2" Type="http://schemas.openxmlformats.org/officeDocument/2006/relationships/tags" Target="../tags/tag180.xml"/><Relationship Id="rId12" Type="http://schemas.openxmlformats.org/officeDocument/2006/relationships/slideLayout" Target="../slideLayouts/slideLayout1.xml"/><Relationship Id="rId11" Type="http://schemas.openxmlformats.org/officeDocument/2006/relationships/tags" Target="../tags/tag189.xml"/><Relationship Id="rId10" Type="http://schemas.openxmlformats.org/officeDocument/2006/relationships/tags" Target="../tags/tag188.xml"/><Relationship Id="rId1" Type="http://schemas.openxmlformats.org/officeDocument/2006/relationships/tags" Target="../tags/tag17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560" y="0"/>
            <a:ext cx="12192000" cy="689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文本框 7"/>
          <p:cNvSpPr txBox="1"/>
          <p:nvPr>
            <p:custDataLst>
              <p:tags r:id="rId3"/>
            </p:custDataLst>
          </p:nvPr>
        </p:nvSpPr>
        <p:spPr>
          <a:xfrm>
            <a:off x="0" y="-105599"/>
            <a:ext cx="12277725" cy="7077899"/>
          </a:xfrm>
          <a:prstGeom prst="rect">
            <a:avLst/>
          </a:prstGeom>
          <a:solidFill>
            <a:schemeClr val="bg1">
              <a:alpha val="37000"/>
            </a:schemeClr>
          </a:solidFill>
        </p:spPr>
        <p:txBody>
          <a:bodyPr wrap="square" rtlCol="0">
            <a:spAutoFit/>
          </a:bodyPr>
          <a:lstStyle/>
          <a:p>
            <a:endParaRPr lang="zh-CN" altLang="en-US"/>
          </a:p>
        </p:txBody>
      </p:sp>
      <p:sp>
        <p:nvSpPr>
          <p:cNvPr id="5" name="矩形 4"/>
          <p:cNvSpPr/>
          <p:nvPr>
            <p:custDataLst>
              <p:tags r:id="rId4"/>
            </p:custDataLst>
          </p:nvPr>
        </p:nvSpPr>
        <p:spPr>
          <a:xfrm flipV="1">
            <a:off x="-12932715" y="8703162"/>
            <a:ext cx="37937024" cy="1213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1"/>
          <p:cNvGrpSpPr/>
          <p:nvPr>
            <p:custDataLst>
              <p:tags r:id="rId5"/>
            </p:custDataLst>
          </p:nvPr>
        </p:nvGrpSpPr>
        <p:grpSpPr>
          <a:xfrm>
            <a:off x="35560" y="924560"/>
            <a:ext cx="12242165" cy="5486400"/>
            <a:chOff x="35560" y="924560"/>
            <a:chExt cx="12242165" cy="5486400"/>
          </a:xfrm>
        </p:grpSpPr>
        <p:sp>
          <p:nvSpPr>
            <p:cNvPr id="15" name="矩形 14"/>
            <p:cNvSpPr/>
            <p:nvPr>
              <p:custDataLst>
                <p:tags r:id="rId6"/>
              </p:custDataLst>
            </p:nvPr>
          </p:nvSpPr>
          <p:spPr>
            <a:xfrm>
              <a:off x="1292860" y="924560"/>
              <a:ext cx="2594610" cy="5486400"/>
            </a:xfrm>
            <a:prstGeom prst="rect">
              <a:avLst/>
            </a:prstGeom>
            <a:solidFill>
              <a:schemeClr val="tx1">
                <a:lumMod val="75000"/>
                <a:lumOff val="25000"/>
                <a:alpha val="16000"/>
              </a:schemeClr>
            </a:solidFill>
            <a:ln w="38100">
              <a:solidFill>
                <a:schemeClr val="bg1"/>
              </a:solidFill>
            </a:ln>
            <a:scene3d>
              <a:camera prst="isometricRightUp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7BA00"/>
                </a:solidFill>
              </a:endParaRPr>
            </a:p>
          </p:txBody>
        </p:sp>
        <p:sp>
          <p:nvSpPr>
            <p:cNvPr id="85" name="矩形 84"/>
            <p:cNvSpPr/>
            <p:nvPr>
              <p:custDataLst>
                <p:tags r:id="rId7"/>
              </p:custDataLst>
            </p:nvPr>
          </p:nvSpPr>
          <p:spPr>
            <a:xfrm>
              <a:off x="1551940" y="1890395"/>
              <a:ext cx="2106930" cy="83248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isometricRightUp"/>
                <a:lightRig rig="threePt" dir="t"/>
              </a:scene3d>
            </a:bodyPr>
            <a:lstStyle/>
            <a:p>
              <a:pPr algn="ctr"/>
              <a:r>
                <a:rPr lang="zh-CN" altLang="en-US" sz="4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中国</a:t>
              </a:r>
              <a:endParaRPr lang="en-US" altLang="zh-CN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4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古代史</a:t>
              </a:r>
              <a:endParaRPr lang="zh-CN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4" name="组合 3"/>
            <p:cNvGrpSpPr/>
            <p:nvPr>
              <p:custDataLst>
                <p:tags r:id="rId8"/>
              </p:custDataLst>
            </p:nvPr>
          </p:nvGrpSpPr>
          <p:grpSpPr>
            <a:xfrm>
              <a:off x="35560" y="3042920"/>
              <a:ext cx="12242165" cy="2391410"/>
              <a:chOff x="56" y="4552"/>
              <a:chExt cx="19279" cy="3766"/>
            </a:xfrm>
          </p:grpSpPr>
          <p:sp>
            <p:nvSpPr>
              <p:cNvPr id="16" name="矩形 15"/>
              <p:cNvSpPr/>
              <p:nvPr>
                <p:custDataLst>
                  <p:tags r:id="rId9"/>
                </p:custDataLst>
              </p:nvPr>
            </p:nvSpPr>
            <p:spPr>
              <a:xfrm>
                <a:off x="56" y="4700"/>
                <a:ext cx="19121" cy="3618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4" name="Rectangle 3"/>
              <p:cNvSpPr txBox="1">
                <a:spLocks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 flipH="1">
                <a:off x="2877" y="4552"/>
                <a:ext cx="16458" cy="3614"/>
              </a:xfrm>
              <a:prstGeom prst="rect">
                <a:avLst/>
              </a:prstGeom>
              <a:noFill/>
            </p:spPr>
            <p:txBody>
              <a:bodyPr vert="horz" wrap="square" lIns="0" tIns="0" rIns="0" bIns="0">
                <a:spAutoFit/>
                <a:scene3d>
                  <a:camera prst="orthographicFront"/>
                  <a:lightRig rig="soft" dir="t">
                    <a:rot lat="0" lon="0" rev="15600000"/>
                  </a:lightRig>
                </a:scene3d>
                <a:sp3d extrusionH="57150" prstMaterial="softEdge">
                  <a:bevelT w="25400" h="38100"/>
                </a:sp3d>
              </a:bodyPr>
              <a:lstStyle>
                <a:lvl1pPr algn="ctr">
                  <a:spcBef>
                    <a:spcPct val="0"/>
                  </a:spcBef>
                  <a:buNone/>
                  <a:defRPr lang="ko-KR" altLang="en-US" sz="4400" b="1" baseline="0">
                    <a:solidFill>
                      <a:schemeClr val="bg1"/>
                    </a:solidFill>
                    <a:effectLst>
                      <a:outerShdw blurRad="12700" dist="25400" dir="5400000" algn="t" rotWithShape="0">
                        <a:prstClr val="black">
                          <a:alpha val="50000"/>
                        </a:prstClr>
                      </a:outerShdw>
                    </a:effectLs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lvl1pPr>
              </a:lstStyle>
              <a:p>
                <a:pPr algn="ctr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zh-CN" altLang="en-US" sz="4000">
                    <a:solidFill>
                      <a:schemeClr val="bg1"/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  <a:sym typeface="+mn-ea"/>
                  </a:rPr>
                  <a:t>第三单元</a:t>
                </a:r>
                <a:endParaRPr lang="en-US" altLang="zh-CN" sz="4000"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endParaRPr>
              </a:p>
              <a:p>
                <a:pPr algn="ctr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>
                    <a:solidFill>
                      <a:srgbClr val="FFC000"/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  <a:sym typeface="+mn-ea"/>
                  </a:rPr>
                  <a:t>——</a:t>
                </a:r>
                <a:r>
                  <a:rPr lang="zh-CN" altLang="en-US">
                    <a:solidFill>
                      <a:srgbClr val="FFC000"/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  <a:sym typeface="+mn-ea"/>
                  </a:rPr>
                  <a:t>辽宋夏金多民族政权的</a:t>
                </a:r>
                <a:endParaRPr lang="en-US" altLang="zh-CN">
                  <a:solidFill>
                    <a:srgbClr val="FFC000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endParaRPr>
              </a:p>
              <a:p>
                <a:pPr algn="ctr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zh-CN" altLang="en-US">
                    <a:solidFill>
                      <a:srgbClr val="FFC000"/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  <a:sym typeface="+mn-ea"/>
                  </a:rPr>
                  <a:t>并立与元朝的统一</a:t>
                </a:r>
                <a:endParaRPr lang="en-US" altLang="zh-CN">
                  <a:solidFill>
                    <a:srgbClr val="FFC000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endParaRPr>
              </a:p>
            </p:txBody>
          </p:sp>
        </p:grpSp>
      </p:grpSp>
      <p:cxnSp>
        <p:nvCxnSpPr>
          <p:cNvPr id="21" name="直接连接符 20"/>
          <p:cNvCxnSpPr/>
          <p:nvPr>
            <p:custDataLst>
              <p:tags r:id="rId11"/>
            </p:custDataLst>
          </p:nvPr>
        </p:nvCxnSpPr>
        <p:spPr>
          <a:xfrm flipH="1">
            <a:off x="1673225" y="2684145"/>
            <a:ext cx="0" cy="3050540"/>
          </a:xfrm>
          <a:prstGeom prst="line">
            <a:avLst/>
          </a:prstGeom>
          <a:ln w="38100">
            <a:solidFill>
              <a:schemeClr val="bg1"/>
            </a:solidFill>
          </a:ln>
          <a:scene3d>
            <a:camera prst="isometricRightUp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>
            <p:custDataLst>
              <p:tags r:id="rId12"/>
            </p:custDataLst>
          </p:nvPr>
        </p:nvSpPr>
        <p:spPr>
          <a:xfrm>
            <a:off x="195385" y="-5631"/>
            <a:ext cx="2794958" cy="52322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zh-CN" altLang="en-US" sz="2800" b="1">
                <a:solidFill>
                  <a:schemeClr val="bg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</a:rPr>
              <a:t>中外历史纲要上</a:t>
            </a:r>
            <a:endParaRPr lang="zh-CN" altLang="en-US" sz="2800" b="1">
              <a:solidFill>
                <a:schemeClr val="bg1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8" name="矩形 17"/>
          <p:cNvSpPr/>
          <p:nvPr>
            <p:custDataLst>
              <p:tags r:id="rId13"/>
            </p:custDataLst>
          </p:nvPr>
        </p:nvSpPr>
        <p:spPr>
          <a:xfrm>
            <a:off x="81378" y="0"/>
            <a:ext cx="114007" cy="52195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 rot="16200000">
            <a:off x="811757" y="1124770"/>
            <a:ext cx="553998" cy="1835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vert" wrap="square" rtlCol="0">
            <a:spAutoFit/>
          </a:bodyPr>
          <a:lstStyle/>
          <a:p>
            <a:pPr algn="ctr"/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五代之弊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 rot="16200000">
            <a:off x="4272375" y="680072"/>
            <a:ext cx="923330" cy="29955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vert" wrap="square" rtlCol="0">
            <a:spAutoFit/>
          </a:bodyPr>
          <a:lstStyle/>
          <a:p>
            <a:pPr algn="ctr"/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防弊之政</a:t>
            </a:r>
            <a:r>
              <a:rPr lang="en-US" altLang="zh-CN" sz="2400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endParaRPr lang="en-US" altLang="zh-CN" sz="2400" b="1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2400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宋初中央集权的加强</a:t>
            </a:r>
            <a:endParaRPr lang="zh-CN" altLang="en-US" sz="2400" b="1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>
            <p:custDataLst>
              <p:tags r:id="rId3"/>
            </p:custDataLst>
          </p:nvPr>
        </p:nvSpPr>
        <p:spPr>
          <a:xfrm>
            <a:off x="3240344" y="2949792"/>
            <a:ext cx="4042345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eaLnBrk="0" hangingPunct="0"/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收精兵、分其权、制钱谷，</a:t>
            </a:r>
            <a:endParaRPr lang="en-US" altLang="zh-CN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0" hangingPunct="0"/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加强中央集。二府三司，</a:t>
            </a:r>
            <a:endParaRPr lang="en-US" altLang="zh-CN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0" hangingPunct="0"/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加强君主专制。崇文抑武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4"/>
            </p:custDataLst>
          </p:nvPr>
        </p:nvSpPr>
        <p:spPr>
          <a:xfrm rot="16200000">
            <a:off x="8931212" y="608200"/>
            <a:ext cx="923330" cy="29955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vert" wrap="square" rtlCol="0">
            <a:spAutoFit/>
          </a:bodyPr>
          <a:lstStyle/>
          <a:p>
            <a:pPr algn="ctr"/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新弊渐生</a:t>
            </a:r>
            <a:r>
              <a:rPr lang="en-US" altLang="zh-CN" sz="2400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endParaRPr lang="en-US" altLang="zh-CN" sz="2400" b="1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2400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边防压力与财政危机</a:t>
            </a:r>
            <a:endParaRPr lang="zh-CN" altLang="en-US" sz="2400" b="1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>
            <p:custDataLst>
              <p:tags r:id="rId5"/>
            </p:custDataLst>
          </p:nvPr>
        </p:nvSpPr>
        <p:spPr>
          <a:xfrm rot="16200000">
            <a:off x="8872735" y="4503490"/>
            <a:ext cx="923330" cy="20488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vert" wrap="square" rtlCol="0">
            <a:spAutoFit/>
          </a:bodyPr>
          <a:lstStyle/>
          <a:p>
            <a:pPr algn="ctr"/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解弊之法</a:t>
            </a:r>
            <a:r>
              <a:rPr lang="en-US" altLang="zh-CN" sz="2400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2400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王安石变法</a:t>
            </a:r>
            <a:endParaRPr lang="zh-CN" altLang="en-US" sz="2400" b="1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>
            <p:custDataLst>
              <p:tags r:id="rId6"/>
            </p:custDataLst>
          </p:nvPr>
        </p:nvSpPr>
        <p:spPr>
          <a:xfrm>
            <a:off x="3598357" y="5066271"/>
            <a:ext cx="295481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富国之法、强兵之法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>
            <p:custDataLst>
              <p:tags r:id="rId7"/>
            </p:custDataLst>
          </p:nvPr>
        </p:nvSpPr>
        <p:spPr>
          <a:xfrm rot="16200000">
            <a:off x="869749" y="4123035"/>
            <a:ext cx="923330" cy="23837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vert" wrap="square" rtlCol="0">
            <a:spAutoFit/>
          </a:bodyPr>
          <a:lstStyle/>
          <a:p>
            <a:pPr algn="ctr"/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循弊之迹</a:t>
            </a:r>
            <a:r>
              <a:rPr lang="en-US" altLang="zh-CN" sz="2400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endParaRPr lang="en-US" altLang="zh-CN" sz="2400" b="1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2400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南宋偏安</a:t>
            </a:r>
            <a:endParaRPr lang="zh-CN" altLang="en-US" sz="2400" b="1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右箭头 18"/>
          <p:cNvSpPr/>
          <p:nvPr>
            <p:custDataLst>
              <p:tags r:id="rId8"/>
            </p:custDataLst>
          </p:nvPr>
        </p:nvSpPr>
        <p:spPr>
          <a:xfrm>
            <a:off x="2183502" y="1964847"/>
            <a:ext cx="634805" cy="309880"/>
          </a:xfrm>
          <a:prstGeom prst="rightArrow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右箭头 20"/>
          <p:cNvSpPr/>
          <p:nvPr>
            <p:custDataLst>
              <p:tags r:id="rId9"/>
            </p:custDataLst>
          </p:nvPr>
        </p:nvSpPr>
        <p:spPr>
          <a:xfrm rot="5400000">
            <a:off x="8912123" y="4372503"/>
            <a:ext cx="599558" cy="361949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右箭头 21"/>
          <p:cNvSpPr/>
          <p:nvPr>
            <p:custDataLst>
              <p:tags r:id="rId10"/>
            </p:custDataLst>
          </p:nvPr>
        </p:nvSpPr>
        <p:spPr>
          <a:xfrm rot="10800000">
            <a:off x="2672670" y="5159981"/>
            <a:ext cx="776318" cy="309880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文本框 23"/>
          <p:cNvSpPr txBox="1"/>
          <p:nvPr>
            <p:custDataLst>
              <p:tags r:id="rId11"/>
            </p:custDataLst>
          </p:nvPr>
        </p:nvSpPr>
        <p:spPr>
          <a:xfrm rot="16200000">
            <a:off x="8750237" y="2428111"/>
            <a:ext cx="923330" cy="19651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vert"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冗官、冗兵、冗费积贫积弱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文本框 27"/>
          <p:cNvSpPr txBox="1"/>
          <p:nvPr>
            <p:custDataLst>
              <p:tags r:id="rId12"/>
            </p:custDataLst>
          </p:nvPr>
        </p:nvSpPr>
        <p:spPr>
          <a:xfrm>
            <a:off x="4111445" y="669037"/>
            <a:ext cx="4558726" cy="58105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en-US" altLang="zh-CN" sz="2400" b="1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2400" b="1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   两宋的政治和军事</a:t>
            </a:r>
            <a:endParaRPr lang="zh-CN" altLang="en-US" sz="2400" b="1">
              <a:solidFill>
                <a:srgbClr val="FFC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6" name="箭头: 右 45"/>
          <p:cNvSpPr/>
          <p:nvPr>
            <p:custDataLst>
              <p:tags r:id="rId13"/>
            </p:custDataLst>
          </p:nvPr>
        </p:nvSpPr>
        <p:spPr>
          <a:xfrm>
            <a:off x="6633812" y="1964203"/>
            <a:ext cx="776056" cy="3098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右箭头 20"/>
          <p:cNvSpPr/>
          <p:nvPr>
            <p:custDataLst>
              <p:tags r:id="rId14"/>
            </p:custDataLst>
          </p:nvPr>
        </p:nvSpPr>
        <p:spPr>
          <a:xfrm rot="10800000">
            <a:off x="6794878" y="5184887"/>
            <a:ext cx="707324" cy="343049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" name="文本框 50"/>
          <p:cNvSpPr txBox="1"/>
          <p:nvPr>
            <p:custDataLst>
              <p:tags r:id="rId15"/>
            </p:custDataLst>
          </p:nvPr>
        </p:nvSpPr>
        <p:spPr>
          <a:xfrm>
            <a:off x="139527" y="2969744"/>
            <a:ext cx="2383772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方镇太重、君弱臣强、武将权重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" name="组合 5"/>
          <p:cNvGrpSpPr/>
          <p:nvPr>
            <p:custDataLst>
              <p:tags r:id="rId16"/>
            </p:custDataLst>
          </p:nvPr>
        </p:nvGrpSpPr>
        <p:grpSpPr>
          <a:xfrm flipV="1">
            <a:off x="2672670" y="378079"/>
            <a:ext cx="9519330" cy="91822"/>
            <a:chOff x="4872" y="877"/>
            <a:chExt cx="13582" cy="239"/>
          </a:xfrm>
        </p:grpSpPr>
        <p:cxnSp>
          <p:nvCxnSpPr>
            <p:cNvPr id="11" name="直接连接符 10"/>
            <p:cNvCxnSpPr/>
            <p:nvPr>
              <p:custDataLst>
                <p:tags r:id="rId17"/>
              </p:custDataLst>
            </p:nvPr>
          </p:nvCxnSpPr>
          <p:spPr>
            <a:xfrm>
              <a:off x="4872" y="944"/>
              <a:ext cx="13232" cy="29"/>
            </a:xfrm>
            <a:prstGeom prst="line">
              <a:avLst/>
            </a:prstGeom>
            <a:ln>
              <a:solidFill>
                <a:srgbClr val="4040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矩形 13"/>
            <p:cNvSpPr/>
            <p:nvPr>
              <p:custDataLst>
                <p:tags r:id="rId18"/>
              </p:custDataLst>
            </p:nvPr>
          </p:nvSpPr>
          <p:spPr>
            <a:xfrm>
              <a:off x="14341" y="877"/>
              <a:ext cx="4113" cy="239"/>
            </a:xfrm>
            <a:prstGeom prst="rect">
              <a:avLst/>
            </a:prstGeom>
            <a:solidFill>
              <a:srgbClr val="4040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7" name="文本框 16"/>
          <p:cNvSpPr txBox="1"/>
          <p:nvPr>
            <p:custDataLst>
              <p:tags r:id="rId19"/>
            </p:custDataLst>
          </p:nvPr>
        </p:nvSpPr>
        <p:spPr>
          <a:xfrm>
            <a:off x="0" y="0"/>
            <a:ext cx="2769235" cy="461645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zh-CN" altLang="en-US" sz="24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charset="-122"/>
                <a:ea typeface="黑体" panose="02010609060101010101" charset="-122"/>
              </a:rPr>
              <a:t>课时知识穿线织网 </a:t>
            </a:r>
            <a:endParaRPr lang="zh-CN" altLang="en-US" sz="2400" b="1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charset="-122"/>
              <a:ea typeface="黑体" panose="02010609060101010101" charset="-122"/>
            </a:endParaRPr>
          </a:p>
        </p:txBody>
      </p:sp>
      <p:pic>
        <p:nvPicPr>
          <p:cNvPr id="5" name="Picture 5"/>
          <p:cNvPicPr>
            <a:picLocks noChangeAspect="1"/>
          </p:cNvPicPr>
          <p:nvPr>
            <p:custDataLst>
              <p:tags r:id="rId20"/>
            </p:custDataLst>
          </p:nvPr>
        </p:nvPicPr>
        <p:blipFill>
          <a:blip r:embed="rId21"/>
          <a:stretch>
            <a:fillRect/>
          </a:stretch>
        </p:blipFill>
        <p:spPr>
          <a:xfrm flipH="1">
            <a:off x="11950700" y="12674600"/>
            <a:ext cx="0" cy="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7" grpId="0" animBg="1"/>
      <p:bldP spid="8" grpId="0" animBg="1"/>
      <p:bldP spid="9" grpId="0" animBg="1"/>
      <p:bldP spid="12" grpId="0" animBg="1"/>
      <p:bldP spid="13" grpId="0" animBg="1"/>
      <p:bldP spid="15" grpId="0" animBg="1"/>
      <p:bldP spid="16" grpId="0" animBg="1"/>
      <p:bldP spid="24" grpId="0" animBg="1"/>
      <p:bldP spid="46" grpId="0" animBg="1"/>
      <p:bldP spid="50" grpId="0" animBg="1"/>
      <p:bldP spid="5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直接箭头连接符 53"/>
          <p:cNvCxnSpPr/>
          <p:nvPr>
            <p:custDataLst>
              <p:tags r:id="rId1"/>
            </p:custDataLst>
          </p:nvPr>
        </p:nvCxnSpPr>
        <p:spPr>
          <a:xfrm flipH="1">
            <a:off x="9382897" y="4817756"/>
            <a:ext cx="956405" cy="0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1033598" y="1886864"/>
            <a:ext cx="615553" cy="2666502"/>
          </a:xfrm>
          <a:prstGeom prst="rect">
            <a:avLst/>
          </a:prstGeom>
          <a:noFill/>
          <a:ln w="25400">
            <a:solidFill>
              <a:schemeClr val="accent1"/>
            </a:solidFill>
            <a:prstDash val="sysDash"/>
          </a:ln>
        </p:spPr>
        <p:txBody>
          <a:bodyPr vert="eaVert" wrap="square" rtlCol="0">
            <a:spAutoFit/>
          </a:bodyPr>
          <a:lstStyle/>
          <a:p>
            <a:r>
              <a:rPr lang="zh-CN" altLang="en-US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辽夏金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元</a:t>
            </a:r>
            <a:r>
              <a:rPr lang="zh-CN" altLang="en-US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的统治</a:t>
            </a:r>
            <a:endParaRPr lang="zh-CN" altLang="en-US" sz="28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左大括号 7"/>
          <p:cNvSpPr/>
          <p:nvPr>
            <p:custDataLst>
              <p:tags r:id="rId3"/>
            </p:custDataLst>
          </p:nvPr>
        </p:nvSpPr>
        <p:spPr>
          <a:xfrm>
            <a:off x="1773476" y="1310822"/>
            <a:ext cx="564640" cy="3520285"/>
          </a:xfrm>
          <a:prstGeom prst="leftBrace">
            <a:avLst>
              <a:gd name="adj1" fmla="val 8333"/>
              <a:gd name="adj2" fmla="val 50000"/>
            </a:avLst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>
            <p:custDataLst>
              <p:tags r:id="rId4"/>
            </p:custDataLst>
          </p:nvPr>
        </p:nvSpPr>
        <p:spPr>
          <a:xfrm>
            <a:off x="2491740" y="969257"/>
            <a:ext cx="1419225" cy="461665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辽的建立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1" name="直接箭头连接符 10"/>
          <p:cNvCxnSpPr/>
          <p:nvPr>
            <p:custDataLst>
              <p:tags r:id="rId5"/>
            </p:custDataLst>
          </p:nvPr>
        </p:nvCxnSpPr>
        <p:spPr>
          <a:xfrm>
            <a:off x="4002637" y="1274057"/>
            <a:ext cx="737003" cy="0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>
            <p:custDataLst>
              <p:tags r:id="rId6"/>
            </p:custDataLst>
          </p:nvPr>
        </p:nvSpPr>
        <p:spPr>
          <a:xfrm>
            <a:off x="4911090" y="1043224"/>
            <a:ext cx="1746886" cy="830997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南北面官制四时捺钵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7"/>
            </p:custDataLst>
          </p:nvPr>
        </p:nvSpPr>
        <p:spPr>
          <a:xfrm>
            <a:off x="2462254" y="2118038"/>
            <a:ext cx="1712013" cy="461665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西夏的建立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4" name="直接箭头连接符 13"/>
          <p:cNvCxnSpPr>
            <a:stCxn id="13" idx="3"/>
          </p:cNvCxnSpPr>
          <p:nvPr>
            <p:custDataLst>
              <p:tags r:id="rId8"/>
            </p:custDataLst>
          </p:nvPr>
        </p:nvCxnSpPr>
        <p:spPr>
          <a:xfrm>
            <a:off x="4174267" y="2348871"/>
            <a:ext cx="790084" cy="0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>
            <p:custDataLst>
              <p:tags r:id="rId9"/>
            </p:custDataLst>
          </p:nvPr>
        </p:nvSpPr>
        <p:spPr>
          <a:xfrm>
            <a:off x="4954386" y="2158213"/>
            <a:ext cx="1549601" cy="830997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一套制度</a:t>
            </a:r>
            <a:endParaRPr lang="en-US" altLang="zh-CN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两套称谓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/>
          <p:cNvSpPr txBox="1"/>
          <p:nvPr>
            <p:custDataLst>
              <p:tags r:id="rId10"/>
            </p:custDataLst>
          </p:nvPr>
        </p:nvSpPr>
        <p:spPr>
          <a:xfrm>
            <a:off x="2475714" y="3351051"/>
            <a:ext cx="1511501" cy="461665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金的建立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7" name="直接箭头连接符 16"/>
          <p:cNvCxnSpPr/>
          <p:nvPr>
            <p:custDataLst>
              <p:tags r:id="rId11"/>
            </p:custDataLst>
          </p:nvPr>
        </p:nvCxnSpPr>
        <p:spPr>
          <a:xfrm>
            <a:off x="4163652" y="3635156"/>
            <a:ext cx="737003" cy="0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>
            <p:custDataLst>
              <p:tags r:id="rId12"/>
            </p:custDataLst>
          </p:nvPr>
        </p:nvSpPr>
        <p:spPr>
          <a:xfrm>
            <a:off x="4967330" y="3365867"/>
            <a:ext cx="1422199" cy="461665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猛安谋克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9" name="直接箭头连接符 18"/>
          <p:cNvCxnSpPr/>
          <p:nvPr>
            <p:custDataLst>
              <p:tags r:id="rId13"/>
            </p:custDataLst>
          </p:nvPr>
        </p:nvCxnSpPr>
        <p:spPr>
          <a:xfrm flipV="1">
            <a:off x="6425471" y="3611546"/>
            <a:ext cx="1060550" cy="34683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>
            <p:custDataLst>
              <p:tags r:id="rId14"/>
            </p:custDataLst>
          </p:nvPr>
        </p:nvSpPr>
        <p:spPr>
          <a:xfrm>
            <a:off x="7494428" y="3351052"/>
            <a:ext cx="1422198" cy="461665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统一中原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文本框 22"/>
          <p:cNvSpPr txBox="1"/>
          <p:nvPr>
            <p:custDataLst>
              <p:tags r:id="rId15"/>
            </p:custDataLst>
          </p:nvPr>
        </p:nvSpPr>
        <p:spPr>
          <a:xfrm>
            <a:off x="2501960" y="4526252"/>
            <a:ext cx="1511501" cy="461665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蒙古崛起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4" name="直接箭头连接符 23"/>
          <p:cNvCxnSpPr/>
          <p:nvPr>
            <p:custDataLst>
              <p:tags r:id="rId16"/>
            </p:custDataLst>
          </p:nvPr>
        </p:nvCxnSpPr>
        <p:spPr>
          <a:xfrm>
            <a:off x="4090746" y="4801774"/>
            <a:ext cx="737003" cy="0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/>
          <p:cNvSpPr txBox="1"/>
          <p:nvPr>
            <p:custDataLst>
              <p:tags r:id="rId17"/>
            </p:custDataLst>
          </p:nvPr>
        </p:nvSpPr>
        <p:spPr>
          <a:xfrm>
            <a:off x="4940926" y="3962634"/>
            <a:ext cx="1511501" cy="1200329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修筑驿道，建立行省</a:t>
            </a:r>
            <a:endParaRPr lang="en-US" altLang="zh-CN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边疆治理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6" name="直接箭头连接符 25"/>
          <p:cNvCxnSpPr/>
          <p:nvPr>
            <p:custDataLst>
              <p:tags r:id="rId18"/>
            </p:custDataLst>
          </p:nvPr>
        </p:nvCxnSpPr>
        <p:spPr>
          <a:xfrm flipH="1">
            <a:off x="6596702" y="4786875"/>
            <a:ext cx="659036" cy="0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>
            <p:custDataLst>
              <p:tags r:id="rId19"/>
            </p:custDataLst>
          </p:nvPr>
        </p:nvSpPr>
        <p:spPr>
          <a:xfrm>
            <a:off x="7536014" y="4519927"/>
            <a:ext cx="1769911" cy="461665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元统一全国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左大括号 27"/>
          <p:cNvSpPr/>
          <p:nvPr>
            <p:custDataLst>
              <p:tags r:id="rId20"/>
            </p:custDataLst>
          </p:nvPr>
        </p:nvSpPr>
        <p:spPr>
          <a:xfrm rot="16200000" flipH="1">
            <a:off x="7181667" y="1986489"/>
            <a:ext cx="387242" cy="6569083"/>
          </a:xfrm>
          <a:prstGeom prst="leftBrace">
            <a:avLst>
              <a:gd name="adj1" fmla="val 8333"/>
              <a:gd name="adj2" fmla="val 53915"/>
            </a:avLst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文本框 29"/>
          <p:cNvSpPr txBox="1"/>
          <p:nvPr>
            <p:custDataLst>
              <p:tags r:id="rId21"/>
            </p:custDataLst>
          </p:nvPr>
        </p:nvSpPr>
        <p:spPr>
          <a:xfrm>
            <a:off x="1716618" y="5701453"/>
            <a:ext cx="3367981" cy="830997"/>
          </a:xfrm>
          <a:prstGeom prst="rect">
            <a:avLst/>
          </a:prstGeom>
          <a:solidFill>
            <a:schemeClr val="accent4"/>
          </a:solidFill>
          <a:ln w="25400">
            <a:solidFill>
              <a:schemeClr val="bg1">
                <a:lumMod val="85000"/>
              </a:schemeClr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清楷 简" panose="02000500000000000000" charset="-122"/>
                <a:sym typeface="+mn-ea"/>
              </a:rPr>
              <a:t>“幅员”之大</a:t>
            </a:r>
            <a:r>
              <a:rPr lang="en-US" altLang="zh-CN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清楷 简" panose="02000500000000000000" charset="-122"/>
                <a:sym typeface="+mn-ea"/>
              </a:rPr>
              <a:t>——</a:t>
            </a:r>
            <a:endParaRPr lang="en-US" altLang="zh-CN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方正清楷 简" panose="02000500000000000000" charset="-122"/>
              <a:sym typeface="+mn-ea"/>
            </a:endParaRPr>
          </a:p>
          <a:p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清楷 简" panose="02000500000000000000" charset="-122"/>
                <a:sym typeface="+mn-ea"/>
              </a:rPr>
              <a:t>从政权并立到全国统一</a:t>
            </a:r>
            <a:endParaRPr lang="zh-CN" altLang="en-US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文本框 31"/>
          <p:cNvSpPr txBox="1"/>
          <p:nvPr>
            <p:custDataLst>
              <p:tags r:id="rId22"/>
            </p:custDataLst>
          </p:nvPr>
        </p:nvSpPr>
        <p:spPr>
          <a:xfrm>
            <a:off x="5295104" y="5699753"/>
            <a:ext cx="3262233" cy="830997"/>
          </a:xfrm>
          <a:prstGeom prst="rect">
            <a:avLst/>
          </a:prstGeom>
          <a:solidFill>
            <a:schemeClr val="accent4"/>
          </a:solidFill>
          <a:ln w="25400">
            <a:solidFill>
              <a:schemeClr val="bg1">
                <a:lumMod val="85000"/>
              </a:schemeClr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清楷 简" panose="02000500000000000000" charset="-122"/>
                <a:sym typeface="+mn-ea"/>
              </a:rPr>
              <a:t>“民族”之大</a:t>
            </a:r>
            <a:r>
              <a:rPr lang="en-US" altLang="zh-CN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清楷 简" panose="02000500000000000000" charset="-122"/>
                <a:sym typeface="+mn-ea"/>
              </a:rPr>
              <a:t>——</a:t>
            </a:r>
            <a:endParaRPr lang="en-US" altLang="zh-CN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方正清楷 简" panose="02000500000000000000" charset="-122"/>
              <a:sym typeface="+mn-ea"/>
            </a:endParaRPr>
          </a:p>
          <a:p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清楷 简" panose="02000500000000000000" charset="-122"/>
                <a:sym typeface="+mn-ea"/>
              </a:rPr>
              <a:t>从多元竞争到中华一体</a:t>
            </a:r>
            <a:endParaRPr lang="zh-CN" altLang="en-US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文本框 33"/>
          <p:cNvSpPr txBox="1"/>
          <p:nvPr>
            <p:custDataLst>
              <p:tags r:id="rId23"/>
            </p:custDataLst>
          </p:nvPr>
        </p:nvSpPr>
        <p:spPr>
          <a:xfrm>
            <a:off x="8767842" y="5678433"/>
            <a:ext cx="3262233" cy="830997"/>
          </a:xfrm>
          <a:prstGeom prst="rect">
            <a:avLst/>
          </a:prstGeom>
          <a:solidFill>
            <a:schemeClr val="accent4"/>
          </a:solidFill>
          <a:ln w="25400">
            <a:solidFill>
              <a:schemeClr val="bg1">
                <a:lumMod val="85000"/>
              </a:schemeClr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清楷 简" panose="02000500000000000000" charset="-122"/>
                <a:sym typeface="+mn-ea"/>
              </a:rPr>
              <a:t>“文明”之大</a:t>
            </a:r>
            <a:r>
              <a:rPr lang="en-US" altLang="zh-CN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清楷 简" panose="02000500000000000000" charset="-122"/>
                <a:sym typeface="+mn-ea"/>
              </a:rPr>
              <a:t>——</a:t>
            </a:r>
            <a:endParaRPr lang="en-US" altLang="zh-CN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方正清楷 简" panose="02000500000000000000" charset="-122"/>
              <a:sym typeface="+mn-ea"/>
            </a:endParaRPr>
          </a:p>
          <a:p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清楷 简" panose="02000500000000000000" charset="-122"/>
                <a:sym typeface="+mn-ea"/>
              </a:rPr>
              <a:t>从碰撞交融到多元一体</a:t>
            </a:r>
            <a:endParaRPr lang="zh-CN" altLang="en-US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7" name="直接箭头连接符 36"/>
          <p:cNvCxnSpPr/>
          <p:nvPr>
            <p:custDataLst>
              <p:tags r:id="rId24"/>
            </p:custDataLst>
          </p:nvPr>
        </p:nvCxnSpPr>
        <p:spPr>
          <a:xfrm>
            <a:off x="6758939" y="1263869"/>
            <a:ext cx="1181693" cy="784823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/>
          <p:cNvCxnSpPr/>
          <p:nvPr>
            <p:custDataLst>
              <p:tags r:id="rId25"/>
            </p:custDataLst>
          </p:nvPr>
        </p:nvCxnSpPr>
        <p:spPr>
          <a:xfrm flipH="1">
            <a:off x="6555550" y="2050495"/>
            <a:ext cx="1306432" cy="338336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文本框 40"/>
          <p:cNvSpPr txBox="1"/>
          <p:nvPr>
            <p:custDataLst>
              <p:tags r:id="rId26"/>
            </p:custDataLst>
          </p:nvPr>
        </p:nvSpPr>
        <p:spPr>
          <a:xfrm>
            <a:off x="7949974" y="1829047"/>
            <a:ext cx="1609209" cy="461665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北宋  南宋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3" name="直接连接符 42"/>
          <p:cNvCxnSpPr/>
          <p:nvPr>
            <p:custDataLst>
              <p:tags r:id="rId27"/>
            </p:custDataLst>
          </p:nvPr>
        </p:nvCxnSpPr>
        <p:spPr>
          <a:xfrm>
            <a:off x="6758940" y="1263869"/>
            <a:ext cx="3580362" cy="1018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连接符 44"/>
          <p:cNvCxnSpPr/>
          <p:nvPr>
            <p:custDataLst>
              <p:tags r:id="rId28"/>
            </p:custDataLst>
          </p:nvPr>
        </p:nvCxnSpPr>
        <p:spPr>
          <a:xfrm flipH="1">
            <a:off x="10339302" y="1263869"/>
            <a:ext cx="0" cy="35672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箭头连接符 51"/>
          <p:cNvCxnSpPr/>
          <p:nvPr>
            <p:custDataLst>
              <p:tags r:id="rId29"/>
            </p:custDataLst>
          </p:nvPr>
        </p:nvCxnSpPr>
        <p:spPr>
          <a:xfrm flipH="1">
            <a:off x="8185914" y="3812717"/>
            <a:ext cx="0" cy="662409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接连接符 70"/>
          <p:cNvCxnSpPr/>
          <p:nvPr>
            <p:custDataLst>
              <p:tags r:id="rId30"/>
            </p:custDataLst>
          </p:nvPr>
        </p:nvCxnSpPr>
        <p:spPr>
          <a:xfrm>
            <a:off x="9559183" y="2126552"/>
            <a:ext cx="744177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文本框 81"/>
          <p:cNvSpPr txBox="1"/>
          <p:nvPr>
            <p:custDataLst>
              <p:tags r:id="rId31"/>
            </p:custDataLst>
          </p:nvPr>
        </p:nvSpPr>
        <p:spPr>
          <a:xfrm>
            <a:off x="10492927" y="1327289"/>
            <a:ext cx="1546462" cy="3785652"/>
          </a:xfrm>
          <a:prstGeom prst="rect">
            <a:avLst/>
          </a:prstGeom>
          <a:noFill/>
          <a:ln w="25400">
            <a:solidFill>
              <a:schemeClr val="accent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  <a:cs typeface="华文楷体" panose="02010600040101010101" charset="-122"/>
              </a:rPr>
              <a:t>“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cs typeface="华文楷体" panose="02010600040101010101" charset="-122"/>
              </a:rPr>
              <a:t>大中国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  <a:cs typeface="华文楷体" panose="02010600040101010101" charset="-122"/>
              </a:rPr>
              <a:t>”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cs typeface="华文楷体" panose="02010600040101010101" charset="-122"/>
              </a:rPr>
              <a:t>一个能为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" panose="02010600040101010101" charset="-122"/>
              </a:rPr>
              <a:t>不同人群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cs typeface="华文楷体" panose="02010600040101010101" charset="-122"/>
              </a:rPr>
              <a:t>的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" panose="02010600040101010101" charset="-122"/>
              </a:rPr>
              <a:t>不同文化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cs typeface="华文楷体" panose="02010600040101010101" charset="-122"/>
              </a:rPr>
              <a:t>提供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" panose="02010600040101010101" charset="-122"/>
              </a:rPr>
              <a:t>多样性发展空间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cs typeface="华文楷体" panose="02010600040101010101" charset="-122"/>
              </a:rPr>
              <a:t>的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  <a:cs typeface="华文楷体" panose="02010600040101010101" charset="-122"/>
              </a:rPr>
              <a:t>“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华文楷体" panose="02010600040101010101" charset="-122"/>
              </a:rPr>
              <a:t>多民族之巨大中国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  <a:cs typeface="华文楷体" panose="02010600040101010101" charset="-122"/>
              </a:rPr>
              <a:t>”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cs typeface="华文楷体" panose="02010600040101010101" charset="-122"/>
              </a:rPr>
              <a:t>。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  <a:cs typeface="华文楷体" panose="02010600040101010101" charset="-122"/>
            </a:endParaRPr>
          </a:p>
        </p:txBody>
      </p:sp>
      <p:cxnSp>
        <p:nvCxnSpPr>
          <p:cNvPr id="10" name="直接连接符 9"/>
          <p:cNvCxnSpPr/>
          <p:nvPr>
            <p:custDataLst>
              <p:tags r:id="rId32"/>
            </p:custDataLst>
          </p:nvPr>
        </p:nvCxnSpPr>
        <p:spPr>
          <a:xfrm>
            <a:off x="8933836" y="3635156"/>
            <a:ext cx="140546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>
            <p:custDataLst>
              <p:tags r:id="rId33"/>
            </p:custDataLst>
          </p:nvPr>
        </p:nvCxnSpPr>
        <p:spPr>
          <a:xfrm flipH="1">
            <a:off x="6503987" y="2317851"/>
            <a:ext cx="2616270" cy="1221488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>
            <p:custDataLst>
              <p:tags r:id="rId34"/>
            </p:custDataLst>
          </p:nvPr>
        </p:nvSpPr>
        <p:spPr>
          <a:xfrm>
            <a:off x="3128904" y="179921"/>
            <a:ext cx="52005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en-US" altLang="zh-CN" sz="2800" b="1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2800" b="1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   辽夏金元的统治</a:t>
            </a:r>
            <a:endParaRPr lang="zh-CN" altLang="en-US" sz="2800" b="1">
              <a:solidFill>
                <a:srgbClr val="FFC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" name="组合 2"/>
          <p:cNvGrpSpPr/>
          <p:nvPr>
            <p:custDataLst>
              <p:tags r:id="rId35"/>
            </p:custDataLst>
          </p:nvPr>
        </p:nvGrpSpPr>
        <p:grpSpPr>
          <a:xfrm>
            <a:off x="0" y="0"/>
            <a:ext cx="12192000" cy="545465"/>
            <a:chOff x="161" y="137"/>
            <a:chExt cx="18293" cy="859"/>
          </a:xfrm>
        </p:grpSpPr>
        <p:grpSp>
          <p:nvGrpSpPr>
            <p:cNvPr id="4" name="组合 3"/>
            <p:cNvGrpSpPr/>
            <p:nvPr>
              <p:custDataLst>
                <p:tags r:id="rId36"/>
              </p:custDataLst>
            </p:nvPr>
          </p:nvGrpSpPr>
          <p:grpSpPr>
            <a:xfrm>
              <a:off x="4411" y="877"/>
              <a:ext cx="14043" cy="119"/>
              <a:chOff x="4411" y="877"/>
              <a:chExt cx="14043" cy="119"/>
            </a:xfrm>
          </p:grpSpPr>
          <p:cxnSp>
            <p:nvCxnSpPr>
              <p:cNvPr id="7" name="直接连接符 6"/>
              <p:cNvCxnSpPr/>
              <p:nvPr>
                <p:custDataLst>
                  <p:tags r:id="rId37"/>
                </p:custDataLst>
              </p:nvPr>
            </p:nvCxnSpPr>
            <p:spPr>
              <a:xfrm>
                <a:off x="4411" y="877"/>
                <a:ext cx="13693" cy="96"/>
              </a:xfrm>
              <a:prstGeom prst="line">
                <a:avLst/>
              </a:prstGeom>
              <a:ln>
                <a:solidFill>
                  <a:srgbClr val="40404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矩形 19"/>
              <p:cNvSpPr/>
              <p:nvPr>
                <p:custDataLst>
                  <p:tags r:id="rId38"/>
                </p:custDataLst>
              </p:nvPr>
            </p:nvSpPr>
            <p:spPr>
              <a:xfrm>
                <a:off x="14341" y="877"/>
                <a:ext cx="4113" cy="119"/>
              </a:xfrm>
              <a:prstGeom prst="rect">
                <a:avLst/>
              </a:prstGeom>
              <a:solidFill>
                <a:srgbClr val="4040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5" name="文本框 4"/>
            <p:cNvSpPr txBox="1"/>
            <p:nvPr>
              <p:custDataLst>
                <p:tags r:id="rId39"/>
              </p:custDataLst>
            </p:nvPr>
          </p:nvSpPr>
          <p:spPr>
            <a:xfrm>
              <a:off x="161" y="137"/>
              <a:ext cx="4361" cy="727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/>
              <a:r>
                <a:rPr lang="zh-CN" altLang="en-US" sz="2400" b="1"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黑体" panose="02010609060101010101" charset="-122"/>
                  <a:ea typeface="黑体" panose="02010609060101010101" charset="-122"/>
                </a:rPr>
                <a:t>课时知识穿线织网 </a:t>
              </a:r>
              <a:endParaRPr lang="zh-CN" altLang="en-US" sz="24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charset="-122"/>
                <a:ea typeface="黑体" panose="02010609060101010101" charset="-122"/>
              </a:endParaRPr>
            </a:p>
          </p:txBody>
        </p:sp>
      </p:grp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0"/>
          <p:cNvSpPr txBox="1"/>
          <p:nvPr>
            <p:custDataLst>
              <p:tags r:id="rId1"/>
            </p:custDataLst>
          </p:nvPr>
        </p:nvSpPr>
        <p:spPr>
          <a:xfrm>
            <a:off x="2420613" y="1501965"/>
            <a:ext cx="2109341" cy="461665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b="1">
                <a:solidFill>
                  <a:srgbClr val="FF0000"/>
                </a:solidFill>
                <a:latin typeface="Sitka Display Semibold" pitchFamily="2" charset="0"/>
                <a:ea typeface="微软雅黑" panose="020B0503020204020204" pitchFamily="34" charset="-122"/>
              </a:rPr>
              <a:t>※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儒学的复兴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TextBox 11"/>
          <p:cNvSpPr txBox="1"/>
          <p:nvPr>
            <p:custDataLst>
              <p:tags r:id="rId2"/>
            </p:custDataLst>
          </p:nvPr>
        </p:nvSpPr>
        <p:spPr>
          <a:xfrm>
            <a:off x="2564948" y="3315334"/>
            <a:ext cx="4539717" cy="461665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文学艺术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宋词元曲、书法、绘画</a:t>
            </a:r>
            <a:endParaRPr lang="zh-CN" altLang="en-US" sz="240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TextBox 12"/>
          <p:cNvSpPr txBox="1"/>
          <p:nvPr>
            <p:custDataLst>
              <p:tags r:id="rId3"/>
            </p:custDataLst>
          </p:nvPr>
        </p:nvSpPr>
        <p:spPr>
          <a:xfrm>
            <a:off x="2564948" y="4312155"/>
            <a:ext cx="4539717" cy="461665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科学技术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240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三大发明、三大著作</a:t>
            </a:r>
            <a:endParaRPr lang="en-US" altLang="zh-CN" sz="240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TextBox 13"/>
          <p:cNvSpPr txBox="1"/>
          <p:nvPr>
            <p:custDataLst>
              <p:tags r:id="rId4"/>
            </p:custDataLst>
          </p:nvPr>
        </p:nvSpPr>
        <p:spPr>
          <a:xfrm>
            <a:off x="2534965" y="5429272"/>
            <a:ext cx="4492723" cy="830997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少数民族文字：</a:t>
            </a:r>
            <a:r>
              <a:rPr lang="zh-CN" altLang="en-US" sz="240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契丹文、西夏文、  </a:t>
            </a:r>
            <a:endParaRPr lang="en-US" altLang="zh-CN" sz="240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240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240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女真文、蒙古文</a:t>
            </a:r>
            <a:endParaRPr lang="zh-CN" altLang="en-US" sz="240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TextBox 17"/>
          <p:cNvSpPr txBox="1"/>
          <p:nvPr>
            <p:custDataLst>
              <p:tags r:id="rId5"/>
            </p:custDataLst>
          </p:nvPr>
        </p:nvSpPr>
        <p:spPr>
          <a:xfrm>
            <a:off x="4879895" y="2558830"/>
            <a:ext cx="1653917" cy="412934"/>
          </a:xfrm>
          <a:prstGeom prst="rect">
            <a:avLst/>
          </a:prstGeom>
          <a:noFill/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zh-CN" altLang="en-US" sz="240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影响</a:t>
            </a:r>
            <a:endParaRPr lang="zh-CN" altLang="en-US" sz="240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TextBox 18"/>
          <p:cNvSpPr txBox="1"/>
          <p:nvPr>
            <p:custDataLst>
              <p:tags r:id="rId6"/>
            </p:custDataLst>
          </p:nvPr>
        </p:nvSpPr>
        <p:spPr>
          <a:xfrm>
            <a:off x="4868023" y="585937"/>
            <a:ext cx="1761377" cy="412934"/>
          </a:xfrm>
          <a:prstGeom prst="rect">
            <a:avLst/>
          </a:prstGeom>
          <a:noFill/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zh-CN" altLang="en-US" sz="240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背景、目的</a:t>
            </a:r>
            <a:endParaRPr lang="zh-CN" altLang="en-US" sz="240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TextBox 19"/>
          <p:cNvSpPr txBox="1"/>
          <p:nvPr>
            <p:custDataLst>
              <p:tags r:id="rId7"/>
            </p:custDataLst>
          </p:nvPr>
        </p:nvSpPr>
        <p:spPr>
          <a:xfrm>
            <a:off x="4880089" y="1254544"/>
            <a:ext cx="1653917" cy="412934"/>
          </a:xfrm>
          <a:prstGeom prst="rect">
            <a:avLst/>
          </a:prstGeom>
          <a:noFill/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zh-CN" altLang="en-US" sz="240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代表人物</a:t>
            </a:r>
            <a:endParaRPr lang="zh-CN" altLang="en-US" sz="240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TextBox 20"/>
          <p:cNvSpPr txBox="1"/>
          <p:nvPr>
            <p:custDataLst>
              <p:tags r:id="rId8"/>
            </p:custDataLst>
          </p:nvPr>
        </p:nvSpPr>
        <p:spPr>
          <a:xfrm>
            <a:off x="4892803" y="1875372"/>
            <a:ext cx="1653917" cy="412934"/>
          </a:xfrm>
          <a:prstGeom prst="rect">
            <a:avLst/>
          </a:prstGeom>
          <a:noFill/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zh-CN" altLang="en-US" sz="240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思想主张</a:t>
            </a:r>
            <a:endParaRPr lang="zh-CN" altLang="en-US" sz="240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TextBox 27"/>
          <p:cNvSpPr txBox="1"/>
          <p:nvPr>
            <p:custDataLst>
              <p:tags r:id="rId9"/>
            </p:custDataLst>
          </p:nvPr>
        </p:nvSpPr>
        <p:spPr>
          <a:xfrm>
            <a:off x="8020866" y="1699134"/>
            <a:ext cx="2662837" cy="461665"/>
          </a:xfrm>
          <a:prstGeom prst="rect">
            <a:avLst/>
          </a:prstGeom>
          <a:noFill/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贯通古今的</a:t>
            </a:r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思辨性</a:t>
            </a:r>
            <a:endParaRPr lang="zh-CN" altLang="en-US" sz="2400" b="1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TextBox 28"/>
          <p:cNvSpPr txBox="1"/>
          <p:nvPr>
            <p:custDataLst>
              <p:tags r:id="rId10"/>
            </p:custDataLst>
          </p:nvPr>
        </p:nvSpPr>
        <p:spPr>
          <a:xfrm>
            <a:off x="8029149" y="5648679"/>
            <a:ext cx="2728596" cy="461665"/>
          </a:xfrm>
          <a:prstGeom prst="rect">
            <a:avLst/>
          </a:prstGeom>
          <a:noFill/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和而不同的包容性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TextBox 31"/>
          <p:cNvSpPr txBox="1"/>
          <p:nvPr>
            <p:custDataLst>
              <p:tags r:id="rId11"/>
            </p:custDataLst>
          </p:nvPr>
        </p:nvSpPr>
        <p:spPr>
          <a:xfrm>
            <a:off x="8062028" y="3418529"/>
            <a:ext cx="2662837" cy="461665"/>
          </a:xfrm>
          <a:prstGeom prst="rect">
            <a:avLst/>
          </a:prstGeom>
          <a:noFill/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雅俗共赏的</a:t>
            </a:r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多样性</a:t>
            </a:r>
            <a:endParaRPr lang="zh-CN" altLang="en-US" sz="2400" b="1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TextBox 33"/>
          <p:cNvSpPr txBox="1"/>
          <p:nvPr>
            <p:custDataLst>
              <p:tags r:id="rId12"/>
            </p:custDataLst>
          </p:nvPr>
        </p:nvSpPr>
        <p:spPr>
          <a:xfrm>
            <a:off x="11269904" y="2793996"/>
            <a:ext cx="553998" cy="202302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eaVert" wrap="square" rtlCol="0">
            <a:spAutoFit/>
          </a:bodyPr>
          <a:lstStyle/>
          <a:p>
            <a:pPr algn="ctr"/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增强文化自信</a:t>
            </a:r>
            <a:endParaRPr lang="zh-CN" altLang="en-US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左大括号 19"/>
          <p:cNvSpPr/>
          <p:nvPr>
            <p:custDataLst>
              <p:tags r:id="rId13"/>
            </p:custDataLst>
          </p:nvPr>
        </p:nvSpPr>
        <p:spPr>
          <a:xfrm>
            <a:off x="2178145" y="1708359"/>
            <a:ext cx="299503" cy="3968541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左大括号 20"/>
          <p:cNvSpPr/>
          <p:nvPr>
            <p:custDataLst>
              <p:tags r:id="rId14"/>
            </p:custDataLst>
          </p:nvPr>
        </p:nvSpPr>
        <p:spPr>
          <a:xfrm>
            <a:off x="4540686" y="688155"/>
            <a:ext cx="361500" cy="2177070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箭头: 右 50"/>
          <p:cNvSpPr/>
          <p:nvPr>
            <p:custDataLst>
              <p:tags r:id="rId15"/>
            </p:custDataLst>
          </p:nvPr>
        </p:nvSpPr>
        <p:spPr>
          <a:xfrm>
            <a:off x="7272443" y="3429000"/>
            <a:ext cx="548872" cy="352475"/>
          </a:xfrm>
          <a:prstGeom prst="rightArrow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箭头: 右 51"/>
          <p:cNvSpPr/>
          <p:nvPr>
            <p:custDataLst>
              <p:tags r:id="rId16"/>
            </p:custDataLst>
          </p:nvPr>
        </p:nvSpPr>
        <p:spPr>
          <a:xfrm>
            <a:off x="7333727" y="5676900"/>
            <a:ext cx="548872" cy="352475"/>
          </a:xfrm>
          <a:prstGeom prst="rightArrow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箭头: 右 52"/>
          <p:cNvSpPr/>
          <p:nvPr>
            <p:custDataLst>
              <p:tags r:id="rId17"/>
            </p:custDataLst>
          </p:nvPr>
        </p:nvSpPr>
        <p:spPr>
          <a:xfrm>
            <a:off x="7246990" y="1732798"/>
            <a:ext cx="548872" cy="352475"/>
          </a:xfrm>
          <a:prstGeom prst="rightArrow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左大括号 54"/>
          <p:cNvSpPr/>
          <p:nvPr>
            <p:custDataLst>
              <p:tags r:id="rId18"/>
            </p:custDataLst>
          </p:nvPr>
        </p:nvSpPr>
        <p:spPr>
          <a:xfrm rot="10800000">
            <a:off x="10830253" y="1895924"/>
            <a:ext cx="299503" cy="3968541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箭头: 右 1"/>
          <p:cNvSpPr/>
          <p:nvPr>
            <p:custDataLst>
              <p:tags r:id="rId19"/>
            </p:custDataLst>
          </p:nvPr>
        </p:nvSpPr>
        <p:spPr>
          <a:xfrm>
            <a:off x="7246990" y="4421345"/>
            <a:ext cx="548872" cy="352475"/>
          </a:xfrm>
          <a:prstGeom prst="rightArrow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TextBox 31"/>
          <p:cNvSpPr txBox="1"/>
          <p:nvPr>
            <p:custDataLst>
              <p:tags r:id="rId20"/>
            </p:custDataLst>
          </p:nvPr>
        </p:nvSpPr>
        <p:spPr>
          <a:xfrm>
            <a:off x="8062027" y="4421345"/>
            <a:ext cx="2662837" cy="461665"/>
          </a:xfrm>
          <a:prstGeom prst="rect">
            <a:avLst/>
          </a:prstGeom>
          <a:noFill/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登峰造极的</a:t>
            </a:r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创造性</a:t>
            </a:r>
            <a:endParaRPr lang="zh-CN" altLang="en-US" sz="2400" b="1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>
            <p:custDataLst>
              <p:tags r:id="rId21"/>
            </p:custDataLst>
          </p:nvPr>
        </p:nvSpPr>
        <p:spPr>
          <a:xfrm>
            <a:off x="2893146" y="4392"/>
            <a:ext cx="6710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en-US" altLang="zh-CN" sz="2800" b="1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11</a:t>
            </a:r>
            <a:r>
              <a:rPr lang="zh-CN" altLang="en-US" sz="2800" b="1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   辽</a:t>
            </a:r>
            <a:r>
              <a:rPr lang="zh-CN" altLang="en-US" sz="28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宋</a:t>
            </a:r>
            <a:r>
              <a:rPr lang="zh-CN" altLang="en-US" sz="2800" b="1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夏金</a:t>
            </a:r>
            <a:r>
              <a:rPr lang="zh-CN" altLang="en-US" sz="28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元</a:t>
            </a:r>
            <a:r>
              <a:rPr lang="zh-CN" altLang="en-US" sz="2800" b="1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的经济、社会与文化</a:t>
            </a:r>
            <a:endParaRPr lang="zh-CN" altLang="en-US" sz="2800" b="1">
              <a:solidFill>
                <a:srgbClr val="FFC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" name="组合 13"/>
          <p:cNvGrpSpPr/>
          <p:nvPr>
            <p:custDataLst>
              <p:tags r:id="rId22"/>
            </p:custDataLst>
          </p:nvPr>
        </p:nvGrpSpPr>
        <p:grpSpPr>
          <a:xfrm>
            <a:off x="2701950" y="469901"/>
            <a:ext cx="9490050" cy="57711"/>
            <a:chOff x="4872" y="877"/>
            <a:chExt cx="13582" cy="119"/>
          </a:xfrm>
        </p:grpSpPr>
        <p:cxnSp>
          <p:nvCxnSpPr>
            <p:cNvPr id="22" name="直接连接符 21"/>
            <p:cNvCxnSpPr/>
            <p:nvPr>
              <p:custDataLst>
                <p:tags r:id="rId23"/>
              </p:custDataLst>
            </p:nvPr>
          </p:nvCxnSpPr>
          <p:spPr>
            <a:xfrm>
              <a:off x="4872" y="944"/>
              <a:ext cx="13232" cy="29"/>
            </a:xfrm>
            <a:prstGeom prst="line">
              <a:avLst/>
            </a:prstGeom>
            <a:ln>
              <a:solidFill>
                <a:srgbClr val="4040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矩形 22"/>
            <p:cNvSpPr/>
            <p:nvPr>
              <p:custDataLst>
                <p:tags r:id="rId24"/>
              </p:custDataLst>
            </p:nvPr>
          </p:nvSpPr>
          <p:spPr>
            <a:xfrm>
              <a:off x="14341" y="877"/>
              <a:ext cx="4113" cy="119"/>
            </a:xfrm>
            <a:prstGeom prst="rect">
              <a:avLst/>
            </a:prstGeom>
            <a:solidFill>
              <a:srgbClr val="4040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4" name="文本框 23"/>
          <p:cNvSpPr txBox="1"/>
          <p:nvPr>
            <p:custDataLst>
              <p:tags r:id="rId25"/>
            </p:custDataLst>
          </p:nvPr>
        </p:nvSpPr>
        <p:spPr>
          <a:xfrm>
            <a:off x="0" y="0"/>
            <a:ext cx="2769235" cy="461645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zh-CN" altLang="en-US" sz="24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charset="-122"/>
                <a:ea typeface="黑体" panose="02010609060101010101" charset="-122"/>
              </a:rPr>
              <a:t>课时知识穿线织网 </a:t>
            </a:r>
            <a:endParaRPr lang="zh-CN" altLang="en-US" sz="2400" b="1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2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51" grpId="0" animBg="1"/>
      <p:bldP spid="52" grpId="0" animBg="1"/>
      <p:bldP spid="53" grpId="0" animBg="1"/>
      <p:bldP spid="55" grpId="0" animBg="1"/>
      <p:bldP spid="2" grpId="0" animBg="1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1"/>
          <p:cNvPicPr>
            <a:picLocks noGrp="1"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65720" y="712199"/>
            <a:ext cx="1768530" cy="1588575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5" name="组合 4"/>
          <p:cNvGrpSpPr/>
          <p:nvPr>
            <p:custDataLst>
              <p:tags r:id="rId3"/>
            </p:custDataLst>
          </p:nvPr>
        </p:nvGrpSpPr>
        <p:grpSpPr>
          <a:xfrm>
            <a:off x="0" y="0"/>
            <a:ext cx="11616055" cy="545465"/>
            <a:chOff x="161" y="137"/>
            <a:chExt cx="18293" cy="859"/>
          </a:xfrm>
        </p:grpSpPr>
        <p:grpSp>
          <p:nvGrpSpPr>
            <p:cNvPr id="6" name="组合 5"/>
            <p:cNvGrpSpPr/>
            <p:nvPr>
              <p:custDataLst>
                <p:tags r:id="rId4"/>
              </p:custDataLst>
            </p:nvPr>
          </p:nvGrpSpPr>
          <p:grpSpPr>
            <a:xfrm>
              <a:off x="4872" y="877"/>
              <a:ext cx="13582" cy="119"/>
              <a:chOff x="4872" y="877"/>
              <a:chExt cx="13582" cy="119"/>
            </a:xfrm>
          </p:grpSpPr>
          <p:cxnSp>
            <p:nvCxnSpPr>
              <p:cNvPr id="8" name="直接连接符 7"/>
              <p:cNvCxnSpPr/>
              <p:nvPr>
                <p:custDataLst>
                  <p:tags r:id="rId5"/>
                </p:custDataLst>
              </p:nvPr>
            </p:nvCxnSpPr>
            <p:spPr>
              <a:xfrm>
                <a:off x="4872" y="944"/>
                <a:ext cx="13232" cy="29"/>
              </a:xfrm>
              <a:prstGeom prst="line">
                <a:avLst/>
              </a:prstGeom>
              <a:ln>
                <a:solidFill>
                  <a:srgbClr val="40404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矩形 8"/>
              <p:cNvSpPr/>
              <p:nvPr>
                <p:custDataLst>
                  <p:tags r:id="rId6"/>
                </p:custDataLst>
              </p:nvPr>
            </p:nvSpPr>
            <p:spPr>
              <a:xfrm>
                <a:off x="14341" y="877"/>
                <a:ext cx="4113" cy="119"/>
              </a:xfrm>
              <a:prstGeom prst="rect">
                <a:avLst/>
              </a:prstGeom>
              <a:solidFill>
                <a:srgbClr val="4040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7" name="文本框 6"/>
            <p:cNvSpPr txBox="1"/>
            <p:nvPr>
              <p:custDataLst>
                <p:tags r:id="rId7"/>
              </p:custDataLst>
            </p:nvPr>
          </p:nvSpPr>
          <p:spPr>
            <a:xfrm>
              <a:off x="161" y="137"/>
              <a:ext cx="4860" cy="727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/>
              <a:r>
                <a:rPr lang="zh-CN" altLang="en-US" sz="2400" b="1"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黑体" panose="02010609060101010101" charset="-122"/>
                  <a:ea typeface="黑体" panose="02010609060101010101" charset="-122"/>
                </a:rPr>
                <a:t>课标要求 学习目标</a:t>
              </a:r>
              <a:endParaRPr lang="zh-CN" altLang="en-US" sz="24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charset="-122"/>
                <a:ea typeface="黑体" panose="02010609060101010101" charset="-122"/>
              </a:endParaRPr>
            </a:p>
          </p:txBody>
        </p:sp>
      </p:grpSp>
      <p:sp>
        <p:nvSpPr>
          <p:cNvPr id="10" name="文本框 9"/>
          <p:cNvSpPr txBox="1"/>
          <p:nvPr>
            <p:custDataLst>
              <p:tags r:id="rId8"/>
            </p:custDataLst>
          </p:nvPr>
        </p:nvSpPr>
        <p:spPr>
          <a:xfrm>
            <a:off x="720891" y="898948"/>
            <a:ext cx="8221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l"/>
            <a:r>
              <a:rPr lang="zh-CN" alt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课程标准</a:t>
            </a:r>
            <a:endParaRPr lang="zh-CN" alt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grpSp>
        <p:nvGrpSpPr>
          <p:cNvPr id="11" name="组合 10"/>
          <p:cNvGrpSpPr/>
          <p:nvPr>
            <p:custDataLst>
              <p:tags r:id="rId9"/>
            </p:custDataLst>
          </p:nvPr>
        </p:nvGrpSpPr>
        <p:grpSpPr>
          <a:xfrm>
            <a:off x="10586844" y="278437"/>
            <a:ext cx="1768530" cy="1588575"/>
            <a:chOff x="60" y="186"/>
            <a:chExt cx="2990" cy="2983"/>
          </a:xfrm>
        </p:grpSpPr>
        <p:pic>
          <p:nvPicPr>
            <p:cNvPr id="12" name="图片 1" descr="C:/Users/hu/AppData/Local/Temp/kaimatting_20191019095917/output_20191019100001..pngoutput_20191019100001."/>
            <p:cNvPicPr>
              <a:picLocks noGrp="1" noChangeAspect="1"/>
            </p:cNvPicPr>
            <p:nvPr>
              <p:custDataLst>
                <p:tags r:id="rId10"/>
              </p:custDataLst>
            </p:nvPr>
          </p:nvPicPr>
          <p:blipFill>
            <a:blip r:embed="rId2"/>
            <a:stretch>
              <a:fillRect/>
            </a:stretch>
          </p:blipFill>
          <p:spPr>
            <a:xfrm>
              <a:off x="60" y="186"/>
              <a:ext cx="2990" cy="2983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3" name="文本框 12"/>
            <p:cNvSpPr txBox="1"/>
            <p:nvPr>
              <p:custDataLst>
                <p:tags r:id="rId11"/>
              </p:custDataLst>
            </p:nvPr>
          </p:nvSpPr>
          <p:spPr>
            <a:xfrm>
              <a:off x="392" y="644"/>
              <a:ext cx="1390" cy="15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indent="0" algn="l"/>
              <a:r>
                <a:rPr lang="zh-CN" altLang="en-US" sz="2400" b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学习目标</a:t>
              </a:r>
              <a:endParaRPr lang="zh-CN" alt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  <p:sp>
        <p:nvSpPr>
          <p:cNvPr id="14" name="文本框 1"/>
          <p:cNvSpPr txBox="1"/>
          <p:nvPr>
            <p:custDataLst>
              <p:tags r:id="rId12"/>
            </p:custDataLst>
          </p:nvPr>
        </p:nvSpPr>
        <p:spPr>
          <a:xfrm>
            <a:off x="1796988" y="2340087"/>
            <a:ext cx="9033308" cy="2243050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txBody>
          <a:bodyPr wrap="square" anchor="t">
            <a:spAutoFit/>
          </a:bodyPr>
          <a:lstStyle/>
          <a:p>
            <a:pPr>
              <a:lnSpc>
                <a:spcPct val="150000"/>
              </a:lnSpc>
            </a:pPr>
            <a:r>
              <a:rPr sz="2400" spc="150"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通过</a:t>
            </a:r>
            <a:r>
              <a:rPr sz="2400" spc="150">
                <a:solidFill>
                  <a:schemeClr val="accent2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了解</a:t>
            </a:r>
            <a:r>
              <a:rPr sz="2400" spc="150"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两宋的政治和军事，</a:t>
            </a:r>
            <a:r>
              <a:rPr sz="2400" spc="150">
                <a:solidFill>
                  <a:schemeClr val="accent2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认识</a:t>
            </a:r>
            <a:r>
              <a:rPr sz="2400" spc="150"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这一时期在政治、经济、文化与社会等方面的新变化；通过</a:t>
            </a:r>
            <a:r>
              <a:rPr sz="2400" spc="150">
                <a:solidFill>
                  <a:schemeClr val="accent2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了解</a:t>
            </a:r>
            <a:r>
              <a:rPr sz="2400" spc="150"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辽夏金元诸政权的建立、发展和相关制度建设，</a:t>
            </a:r>
            <a:r>
              <a:rPr sz="2400" spc="150">
                <a:solidFill>
                  <a:schemeClr val="accent2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认识</a:t>
            </a:r>
            <a:r>
              <a:rPr sz="2400" spc="150"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北方少数民族政权在统一多民族封建国家发展中的重要作用。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4"/>
          <p:cNvSpPr txBox="1"/>
          <p:nvPr>
            <p:custDataLst>
              <p:tags r:id="rId13"/>
            </p:custDataLst>
          </p:nvPr>
        </p:nvSpPr>
        <p:spPr>
          <a:xfrm>
            <a:off x="1770136" y="4954762"/>
            <a:ext cx="9087011" cy="1200329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ash"/>
          </a:ln>
        </p:spPr>
        <p:txBody>
          <a:bodyPr wrap="square" rtlCol="0" anchor="t">
            <a:spAutoFit/>
          </a:bodyPr>
          <a:lstStyle/>
          <a:p>
            <a:r>
              <a:rPr lang="zh-CN" sz="2400">
                <a:latin typeface="微软雅黑" panose="020B0503020204020204" pitchFamily="34" charset="-122"/>
                <a:ea typeface="微软雅黑" panose="020B0503020204020204" pitchFamily="34" charset="-122"/>
                <a:cs typeface="楷体" panose="02010609060101010101" pitchFamily="49" charset="-122"/>
                <a:sym typeface="+mn-ea"/>
              </a:rPr>
              <a:t>考情分析：</a:t>
            </a:r>
            <a:endParaRPr lang="zh-CN" sz="2400">
              <a:latin typeface="微软雅黑" panose="020B0503020204020204" pitchFamily="34" charset="-122"/>
              <a:ea typeface="微软雅黑" panose="020B0503020204020204" pitchFamily="34" charset="-122"/>
              <a:cs typeface="楷体" panose="02010609060101010101" pitchFamily="49" charset="-122"/>
              <a:sym typeface="+mn-ea"/>
            </a:endParaRPr>
          </a:p>
          <a:p>
            <a:r>
              <a:rPr lang="zh-CN" sz="2400">
                <a:latin typeface="微软雅黑" panose="020B0503020204020204" pitchFamily="34" charset="-122"/>
                <a:ea typeface="微软雅黑" panose="020B0503020204020204" pitchFamily="34" charset="-122"/>
                <a:cs typeface="楷体" panose="02010609060101010101" pitchFamily="49" charset="-122"/>
                <a:sym typeface="+mn-ea"/>
              </a:rPr>
              <a:t>本单元是高考高频考点，宋史在高考中必不可少，大题小题频率都很高。</a:t>
            </a:r>
            <a:endParaRPr lang="zh-CN" sz="2400">
              <a:latin typeface="微软雅黑" panose="020B0503020204020204" pitchFamily="34" charset="-122"/>
              <a:ea typeface="微软雅黑" panose="020B0503020204020204" pitchFamily="34" charset="-122"/>
              <a:cs typeface="楷体" panose="02010609060101010101" pitchFamily="49" charset="-122"/>
              <a:sym typeface="+mn-ea"/>
            </a:endParaRPr>
          </a:p>
        </p:txBody>
      </p:sp>
      <p:sp>
        <p:nvSpPr>
          <p:cNvPr id="16" name="文本框 15"/>
          <p:cNvSpPr txBox="1"/>
          <p:nvPr>
            <p:custDataLst>
              <p:tags r:id="rId14"/>
            </p:custDataLst>
          </p:nvPr>
        </p:nvSpPr>
        <p:spPr>
          <a:xfrm>
            <a:off x="2534284" y="695003"/>
            <a:ext cx="7416959" cy="58105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第三单元   辽宋夏金多民族争取的并立与元朝的统一</a:t>
            </a:r>
            <a:endParaRPr lang="zh-CN" altLang="en-US" sz="2400" b="1">
              <a:solidFill>
                <a:srgbClr val="FFC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201lsrx96j.jp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6147" y="1857605"/>
            <a:ext cx="10385367" cy="4559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文本框 4"/>
          <p:cNvSpPr txBox="1"/>
          <p:nvPr>
            <p:custDataLst>
              <p:tags r:id="rId3"/>
            </p:custDataLst>
          </p:nvPr>
        </p:nvSpPr>
        <p:spPr>
          <a:xfrm>
            <a:off x="100965" y="1675645"/>
            <a:ext cx="249761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  <a:scene3d>
              <a:camera prst="isometricOffAxis1Right"/>
              <a:lightRig rig="threePt" dir="t"/>
            </a:scene3d>
          </a:bodyPr>
          <a:lstStyle/>
          <a:p>
            <a:r>
              <a:rPr lang="zh-CN" altLang="en-US" sz="4000" b="1">
                <a:solidFill>
                  <a:schemeClr val="accent4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50" endPos="85000" dist="60007" dir="5400000" sy="-100000" algn="bl" rotWithShape="0"/>
                </a:effectLst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 </a:t>
            </a:r>
            <a:endParaRPr lang="zh-CN" altLang="en-US" sz="4000" b="1">
              <a:solidFill>
                <a:schemeClr val="accent4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50" endPos="85000" dist="60007" dir="5400000" sy="-100000" algn="bl" rotWithShape="0"/>
              </a:effectLst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  <p:grpSp>
        <p:nvGrpSpPr>
          <p:cNvPr id="6" name="组合 5"/>
          <p:cNvGrpSpPr/>
          <p:nvPr>
            <p:custDataLst>
              <p:tags r:id="rId4"/>
            </p:custDataLst>
          </p:nvPr>
        </p:nvGrpSpPr>
        <p:grpSpPr>
          <a:xfrm>
            <a:off x="0" y="0"/>
            <a:ext cx="11616055" cy="545465"/>
            <a:chOff x="161" y="137"/>
            <a:chExt cx="18293" cy="859"/>
          </a:xfrm>
        </p:grpSpPr>
        <p:grpSp>
          <p:nvGrpSpPr>
            <p:cNvPr id="7" name="组合 6"/>
            <p:cNvGrpSpPr/>
            <p:nvPr>
              <p:custDataLst>
                <p:tags r:id="rId5"/>
              </p:custDataLst>
            </p:nvPr>
          </p:nvGrpSpPr>
          <p:grpSpPr>
            <a:xfrm>
              <a:off x="4872" y="877"/>
              <a:ext cx="13582" cy="119"/>
              <a:chOff x="4872" y="877"/>
              <a:chExt cx="13582" cy="119"/>
            </a:xfrm>
          </p:grpSpPr>
          <p:cxnSp>
            <p:nvCxnSpPr>
              <p:cNvPr id="9" name="直接连接符 8"/>
              <p:cNvCxnSpPr/>
              <p:nvPr>
                <p:custDataLst>
                  <p:tags r:id="rId6"/>
                </p:custDataLst>
              </p:nvPr>
            </p:nvCxnSpPr>
            <p:spPr>
              <a:xfrm>
                <a:off x="4872" y="944"/>
                <a:ext cx="13232" cy="29"/>
              </a:xfrm>
              <a:prstGeom prst="line">
                <a:avLst/>
              </a:prstGeom>
              <a:ln>
                <a:solidFill>
                  <a:srgbClr val="40404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矩形 9"/>
              <p:cNvSpPr/>
              <p:nvPr>
                <p:custDataLst>
                  <p:tags r:id="rId7"/>
                </p:custDataLst>
              </p:nvPr>
            </p:nvSpPr>
            <p:spPr>
              <a:xfrm>
                <a:off x="14341" y="877"/>
                <a:ext cx="4113" cy="119"/>
              </a:xfrm>
              <a:prstGeom prst="rect">
                <a:avLst/>
              </a:prstGeom>
              <a:solidFill>
                <a:srgbClr val="4040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8" name="文本框 7"/>
            <p:cNvSpPr txBox="1"/>
            <p:nvPr>
              <p:custDataLst>
                <p:tags r:id="rId8"/>
              </p:custDataLst>
            </p:nvPr>
          </p:nvSpPr>
          <p:spPr>
            <a:xfrm>
              <a:off x="161" y="137"/>
              <a:ext cx="3499" cy="727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/>
              <a:r>
                <a:rPr lang="zh-CN" altLang="en-US" sz="2400" b="1"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黑体" panose="02010609060101010101" charset="-122"/>
                  <a:ea typeface="黑体" panose="02010609060101010101" charset="-122"/>
                </a:rPr>
                <a:t>单元预览 </a:t>
              </a:r>
              <a:endParaRPr lang="zh-CN" altLang="en-US" sz="24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charset="-122"/>
                <a:ea typeface="黑体" panose="02010609060101010101" charset="-122"/>
              </a:endParaRPr>
            </a:p>
          </p:txBody>
        </p:sp>
      </p:grpSp>
      <p:sp>
        <p:nvSpPr>
          <p:cNvPr id="11" name="文本框 10"/>
          <p:cNvSpPr txBox="1"/>
          <p:nvPr>
            <p:custDataLst>
              <p:tags r:id="rId9"/>
            </p:custDataLst>
          </p:nvPr>
        </p:nvSpPr>
        <p:spPr>
          <a:xfrm>
            <a:off x="2534284" y="695003"/>
            <a:ext cx="7416959" cy="58105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第三单元   辽宋夏金多民族争取的并立与元朝的统一</a:t>
            </a:r>
            <a:endParaRPr lang="zh-CN" altLang="en-US" sz="2400" b="1">
              <a:solidFill>
                <a:srgbClr val="FFC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>
            <p:custDataLst>
              <p:tags r:id="rId10"/>
            </p:custDataLst>
          </p:nvPr>
        </p:nvSpPr>
        <p:spPr>
          <a:xfrm>
            <a:off x="-13176" y="818221"/>
            <a:ext cx="2611755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  <a:scene3d>
              <a:camera prst="isometricOffAxis1Right"/>
              <a:lightRig rig="threePt" dir="t"/>
            </a:scene3d>
          </a:bodyPr>
          <a:lstStyle/>
          <a:p>
            <a:r>
              <a:rPr lang="zh-CN" altLang="en-US" sz="4000" b="1">
                <a:solidFill>
                  <a:schemeClr val="accent4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50" endPos="85000" dist="60007" dir="5400000" sy="-100000" algn="bl" rotWithShape="0"/>
                </a:effectLst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思维导图</a:t>
            </a:r>
            <a:endParaRPr lang="zh-CN" altLang="en-US" sz="4000" b="1">
              <a:solidFill>
                <a:schemeClr val="accent4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50" endPos="85000" dist="60007" dir="5400000" sy="-100000" algn="bl" rotWithShape="0"/>
              </a:effectLst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>
            <p:custDataLst>
              <p:tags r:id="rId1"/>
            </p:custDataLst>
          </p:nvPr>
        </p:nvGrpSpPr>
        <p:grpSpPr>
          <a:xfrm>
            <a:off x="0" y="0"/>
            <a:ext cx="12142519" cy="545465"/>
            <a:chOff x="161" y="137"/>
            <a:chExt cx="18293" cy="859"/>
          </a:xfrm>
        </p:grpSpPr>
        <p:grpSp>
          <p:nvGrpSpPr>
            <p:cNvPr id="5" name="组合 4"/>
            <p:cNvGrpSpPr/>
            <p:nvPr>
              <p:custDataLst>
                <p:tags r:id="rId2"/>
              </p:custDataLst>
            </p:nvPr>
          </p:nvGrpSpPr>
          <p:grpSpPr>
            <a:xfrm>
              <a:off x="4872" y="877"/>
              <a:ext cx="13582" cy="119"/>
              <a:chOff x="4872" y="877"/>
              <a:chExt cx="13582" cy="119"/>
            </a:xfrm>
          </p:grpSpPr>
          <p:cxnSp>
            <p:nvCxnSpPr>
              <p:cNvPr id="7" name="直接连接符 6"/>
              <p:cNvCxnSpPr/>
              <p:nvPr>
                <p:custDataLst>
                  <p:tags r:id="rId3"/>
                </p:custDataLst>
              </p:nvPr>
            </p:nvCxnSpPr>
            <p:spPr>
              <a:xfrm>
                <a:off x="4872" y="944"/>
                <a:ext cx="13232" cy="29"/>
              </a:xfrm>
              <a:prstGeom prst="line">
                <a:avLst/>
              </a:prstGeom>
              <a:ln>
                <a:solidFill>
                  <a:srgbClr val="40404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矩形 7"/>
              <p:cNvSpPr/>
              <p:nvPr>
                <p:custDataLst>
                  <p:tags r:id="rId4"/>
                </p:custDataLst>
              </p:nvPr>
            </p:nvSpPr>
            <p:spPr>
              <a:xfrm>
                <a:off x="14341" y="877"/>
                <a:ext cx="4113" cy="119"/>
              </a:xfrm>
              <a:prstGeom prst="rect">
                <a:avLst/>
              </a:prstGeom>
              <a:solidFill>
                <a:srgbClr val="4040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6" name="文本框 5"/>
            <p:cNvSpPr txBox="1"/>
            <p:nvPr>
              <p:custDataLst>
                <p:tags r:id="rId5"/>
              </p:custDataLst>
            </p:nvPr>
          </p:nvSpPr>
          <p:spPr>
            <a:xfrm>
              <a:off x="161" y="137"/>
              <a:ext cx="2394" cy="727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/>
              <a:r>
                <a:rPr lang="zh-CN" altLang="en-US" sz="2400" b="1"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黑体" panose="02010609060101010101" charset="-122"/>
                  <a:ea typeface="黑体" panose="02010609060101010101" charset="-122"/>
                </a:rPr>
                <a:t>时代特征 </a:t>
              </a:r>
              <a:endParaRPr lang="zh-CN" altLang="en-US" sz="24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charset="-122"/>
                <a:ea typeface="黑体" panose="02010609060101010101" charset="-122"/>
              </a:endParaRPr>
            </a:p>
          </p:txBody>
        </p:sp>
      </p:grpSp>
      <p:sp>
        <p:nvSpPr>
          <p:cNvPr id="2" name="文本框 1"/>
          <p:cNvSpPr txBox="1"/>
          <p:nvPr>
            <p:custDataLst>
              <p:tags r:id="rId6"/>
            </p:custDataLst>
          </p:nvPr>
        </p:nvSpPr>
        <p:spPr>
          <a:xfrm>
            <a:off x="261384" y="1452702"/>
            <a:ext cx="11584252" cy="44590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sz="240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</a:t>
            </a:r>
            <a:r>
              <a:rPr lang="zh-CN" altLang="en-US" sz="240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、民族政权并立：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①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______________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是继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_________________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之后又一个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__________</a:t>
            </a:r>
            <a:r>
              <a:rPr lang="en-US" altLang="zh-CN" sz="2400" u="sng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                                 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的时期，</a:t>
            </a:r>
            <a:r>
              <a:rPr lang="zh-CN" sz="240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分为三个阶段：</a:t>
            </a:r>
            <a:r>
              <a:rPr lang="en-US" altLang="zh-CN" sz="2400" u="sng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          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与</a:t>
            </a:r>
            <a:r>
              <a:rPr lang="en-US" altLang="zh-CN" sz="2400" u="sng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    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、</a:t>
            </a:r>
            <a:r>
              <a:rPr lang="en-US" altLang="zh-CN" sz="2400" u="sng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        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的对峙，</a:t>
            </a:r>
            <a:r>
              <a:rPr lang="en-US" altLang="zh-CN" sz="2400" u="sng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      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与</a:t>
            </a:r>
            <a:r>
              <a:rPr lang="en-US" altLang="zh-CN" sz="2400" u="sng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     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、</a:t>
            </a:r>
            <a:r>
              <a:rPr lang="en-US" altLang="zh-CN" sz="2400" u="sng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      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的并立，</a:t>
            </a:r>
            <a:r>
              <a:rPr lang="en-US" altLang="zh-CN" sz="2400" u="sng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     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的统一。②宋朝强化</a:t>
            </a:r>
            <a:r>
              <a:rPr lang="en-US" altLang="zh-CN" sz="2400" u="sng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                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，</a:t>
            </a:r>
            <a:r>
              <a:rPr lang="en-US" altLang="zh-CN" sz="2400" u="sng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        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统治比较稳定，</a:t>
            </a:r>
            <a:r>
              <a:rPr lang="en-US" altLang="zh-CN" sz="2400" u="sng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                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高度发展，</a:t>
            </a:r>
            <a:r>
              <a:rPr lang="en-US" altLang="zh-CN" sz="2400" u="sng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           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也取得突出成就，但</a:t>
            </a:r>
            <a:r>
              <a:rPr lang="en-US" altLang="zh-CN" sz="2400" u="sng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                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不振，与北方少数民族交战处于</a:t>
            </a:r>
            <a:r>
              <a:rPr lang="en-US" altLang="zh-CN" sz="2400" u="sng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           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。③各民族之间</a:t>
            </a:r>
            <a:r>
              <a:rPr lang="en-US" altLang="zh-CN" sz="2400" u="sng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         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和</a:t>
            </a:r>
            <a:r>
              <a:rPr lang="en-US" altLang="zh-CN" sz="2400" u="sng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                 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联系更为持久和稳定，呈现出</a:t>
            </a:r>
            <a:r>
              <a:rPr lang="en-US" altLang="zh-CN" sz="2400" u="sng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               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的趋势。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  <a:sym typeface="+mn-ea"/>
            </a:endParaRPr>
          </a:p>
          <a:p>
            <a:pPr fontAlgn="auto">
              <a:lnSpc>
                <a:spcPct val="150000"/>
              </a:lnSpc>
            </a:pPr>
            <a:r>
              <a:rPr lang="en-US" sz="240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</a:t>
            </a:r>
            <a:r>
              <a:rPr lang="zh-CN" altLang="en-US" sz="240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、元朝统一：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元朝结束了</a:t>
            </a:r>
            <a:r>
              <a:rPr lang="en-US" altLang="zh-CN" sz="2400" u="sng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                          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的局面，成为中国历史上第一个由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  <a:sym typeface="+mn-ea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400" u="sng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                   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建立的统一王朝。这一时期，中国的</a:t>
            </a:r>
            <a:r>
              <a:rPr lang="en-US" altLang="zh-CN" sz="2400" u="sng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        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、</a:t>
            </a:r>
            <a:r>
              <a:rPr lang="en-US" altLang="zh-CN" sz="2400" u="sng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        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成就在世界上仍处</a:t>
            </a:r>
            <a:endParaRPr lang="en-US" altLang="zh-CN" sz="240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  <a:sym typeface="+mn-ea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于 </a:t>
            </a:r>
            <a:r>
              <a:rPr lang="en-US" altLang="zh-CN" sz="2400" u="sng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           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地位。</a:t>
            </a:r>
            <a:endParaRPr lang="zh-CN" altLang="en-US" sz="240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>
            <p:custDataLst>
              <p:tags r:id="rId7"/>
            </p:custDataLst>
          </p:nvPr>
        </p:nvSpPr>
        <p:spPr>
          <a:xfrm>
            <a:off x="53976" y="682803"/>
            <a:ext cx="6887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结合教材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P51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单元导读，概括这一时期的</a:t>
            </a:r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时代特征</a:t>
            </a:r>
            <a:r>
              <a:rPr lang="en-US" altLang="zh-CN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endParaRPr lang="zh-CN" altLang="en-US" sz="2400" b="1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>
            <p:custDataLst>
              <p:tags r:id="rId8"/>
            </p:custDataLst>
          </p:nvPr>
        </p:nvSpPr>
        <p:spPr>
          <a:xfrm>
            <a:off x="5872169" y="1455485"/>
            <a:ext cx="232812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sz="24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三国两晋南北朝</a:t>
            </a:r>
            <a:endParaRPr lang="zh-CN" sz="2400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0" name="文本框 9"/>
          <p:cNvSpPr txBox="1"/>
          <p:nvPr>
            <p:custDataLst>
              <p:tags r:id="rId9"/>
            </p:custDataLst>
          </p:nvPr>
        </p:nvSpPr>
        <p:spPr>
          <a:xfrm>
            <a:off x="9614762" y="1451656"/>
            <a:ext cx="273012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sz="24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北方少数民族活跃</a:t>
            </a:r>
            <a:endParaRPr lang="zh-CN" sz="2400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10"/>
            </p:custDataLst>
          </p:nvPr>
        </p:nvSpPr>
        <p:spPr>
          <a:xfrm>
            <a:off x="3623682" y="2060955"/>
            <a:ext cx="827730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sz="24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北宋</a:t>
            </a:r>
            <a:endParaRPr lang="zh-CN" sz="2400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2" name="文本框 11"/>
          <p:cNvSpPr txBox="1"/>
          <p:nvPr>
            <p:custDataLst>
              <p:tags r:id="rId11"/>
            </p:custDataLst>
          </p:nvPr>
        </p:nvSpPr>
        <p:spPr>
          <a:xfrm>
            <a:off x="4982485" y="1994551"/>
            <a:ext cx="1418978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sz="24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辽</a:t>
            </a:r>
            <a:r>
              <a:rPr lang="en-US" altLang="zh-CN" sz="24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</a:t>
            </a:r>
            <a:r>
              <a:rPr lang="zh-CN" altLang="en-US" sz="24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西夏</a:t>
            </a:r>
            <a:endParaRPr lang="zh-CN" altLang="en-US" sz="2400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3" name="文本框 12"/>
          <p:cNvSpPr txBox="1"/>
          <p:nvPr>
            <p:custDataLst>
              <p:tags r:id="rId12"/>
            </p:custDataLst>
          </p:nvPr>
        </p:nvSpPr>
        <p:spPr>
          <a:xfrm>
            <a:off x="7355557" y="2028169"/>
            <a:ext cx="916305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sz="24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南宋</a:t>
            </a:r>
            <a:endParaRPr lang="zh-CN" sz="2400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4" name="文本框 13"/>
          <p:cNvSpPr txBox="1"/>
          <p:nvPr>
            <p:custDataLst>
              <p:tags r:id="rId13"/>
            </p:custDataLst>
          </p:nvPr>
        </p:nvSpPr>
        <p:spPr>
          <a:xfrm>
            <a:off x="8425454" y="2057274"/>
            <a:ext cx="1666558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sz="24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金</a:t>
            </a:r>
            <a:r>
              <a:rPr lang="en-US" altLang="zh-CN" sz="24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zh-CN" altLang="en-US" sz="24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西夏</a:t>
            </a:r>
            <a:endParaRPr lang="zh-CN" altLang="en-US" sz="2400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5" name="文本框 14"/>
          <p:cNvSpPr txBox="1"/>
          <p:nvPr>
            <p:custDataLst>
              <p:tags r:id="rId14"/>
            </p:custDataLst>
          </p:nvPr>
        </p:nvSpPr>
        <p:spPr>
          <a:xfrm>
            <a:off x="10607030" y="1954981"/>
            <a:ext cx="876935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sz="24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元朝</a:t>
            </a:r>
            <a:endParaRPr lang="zh-CN" sz="2400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6" name="文本框 15"/>
          <p:cNvSpPr txBox="1"/>
          <p:nvPr>
            <p:custDataLst>
              <p:tags r:id="rId15"/>
            </p:custDataLst>
          </p:nvPr>
        </p:nvSpPr>
        <p:spPr>
          <a:xfrm>
            <a:off x="2770969" y="2563211"/>
            <a:ext cx="1422400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sz="24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中央集权</a:t>
            </a:r>
            <a:endParaRPr lang="zh-CN" sz="2400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7" name="文本框 16"/>
          <p:cNvSpPr txBox="1"/>
          <p:nvPr>
            <p:custDataLst>
              <p:tags r:id="rId16"/>
            </p:custDataLst>
          </p:nvPr>
        </p:nvSpPr>
        <p:spPr>
          <a:xfrm>
            <a:off x="4451412" y="2495664"/>
            <a:ext cx="886135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sz="24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内部</a:t>
            </a:r>
            <a:endParaRPr lang="zh-CN" sz="2400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8" name="文本框 17"/>
          <p:cNvSpPr txBox="1"/>
          <p:nvPr>
            <p:custDataLst>
              <p:tags r:id="rId17"/>
            </p:custDataLst>
          </p:nvPr>
        </p:nvSpPr>
        <p:spPr>
          <a:xfrm>
            <a:off x="7378901" y="2587924"/>
            <a:ext cx="1422400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sz="24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社会经济</a:t>
            </a:r>
            <a:endParaRPr lang="zh-CN" sz="2400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9" name="文本框 18"/>
          <p:cNvSpPr txBox="1"/>
          <p:nvPr>
            <p:custDataLst>
              <p:tags r:id="rId18"/>
            </p:custDataLst>
          </p:nvPr>
        </p:nvSpPr>
        <p:spPr>
          <a:xfrm>
            <a:off x="10018425" y="2560808"/>
            <a:ext cx="1648460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sz="24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学术文化</a:t>
            </a:r>
            <a:endParaRPr lang="zh-CN" sz="2400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20" name="文本框 19"/>
          <p:cNvSpPr txBox="1"/>
          <p:nvPr>
            <p:custDataLst>
              <p:tags r:id="rId19"/>
            </p:custDataLst>
          </p:nvPr>
        </p:nvSpPr>
        <p:spPr>
          <a:xfrm>
            <a:off x="2864995" y="3079872"/>
            <a:ext cx="151737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sz="24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军事力量</a:t>
            </a:r>
            <a:endParaRPr lang="zh-CN" sz="2400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21" name="文本框 20"/>
          <p:cNvSpPr txBox="1"/>
          <p:nvPr>
            <p:custDataLst>
              <p:tags r:id="rId20"/>
            </p:custDataLst>
          </p:nvPr>
        </p:nvSpPr>
        <p:spPr>
          <a:xfrm>
            <a:off x="8693926" y="3079872"/>
            <a:ext cx="910647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sz="24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劣势</a:t>
            </a:r>
            <a:endParaRPr lang="zh-CN" sz="2400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22" name="文本框 21"/>
          <p:cNvSpPr txBox="1"/>
          <p:nvPr>
            <p:custDataLst>
              <p:tags r:id="rId21"/>
            </p:custDataLst>
          </p:nvPr>
        </p:nvSpPr>
        <p:spPr>
          <a:xfrm>
            <a:off x="7036231" y="4753289"/>
            <a:ext cx="1765070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sz="24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经济</a:t>
            </a:r>
            <a:r>
              <a:rPr lang="en-US" altLang="zh-CN" sz="24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</a:t>
            </a:r>
            <a:r>
              <a:rPr lang="zh-CN" altLang="en-US" sz="24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文化</a:t>
            </a:r>
            <a:endParaRPr lang="zh-CN" altLang="en-US" sz="2400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23" name="文本框 22"/>
          <p:cNvSpPr txBox="1"/>
          <p:nvPr>
            <p:custDataLst>
              <p:tags r:id="rId22"/>
            </p:custDataLst>
          </p:nvPr>
        </p:nvSpPr>
        <p:spPr>
          <a:xfrm>
            <a:off x="6156713" y="3625412"/>
            <a:ext cx="1590675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sz="24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互相交融</a:t>
            </a:r>
            <a:endParaRPr lang="zh-CN" sz="2400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24" name="文本框 23"/>
          <p:cNvSpPr txBox="1"/>
          <p:nvPr>
            <p:custDataLst>
              <p:tags r:id="rId23"/>
            </p:custDataLst>
          </p:nvPr>
        </p:nvSpPr>
        <p:spPr>
          <a:xfrm>
            <a:off x="3882072" y="4130974"/>
            <a:ext cx="247716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sz="24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多民族政权并立</a:t>
            </a:r>
            <a:r>
              <a:rPr lang="en-US" altLang="zh-CN" sz="24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</a:t>
            </a:r>
            <a:endParaRPr lang="zh-CN" sz="2400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25" name="文本框 24"/>
          <p:cNvSpPr txBox="1"/>
          <p:nvPr>
            <p:custDataLst>
              <p:tags r:id="rId24"/>
            </p:custDataLst>
          </p:nvPr>
        </p:nvSpPr>
        <p:spPr>
          <a:xfrm>
            <a:off x="100660" y="4769144"/>
            <a:ext cx="2287270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sz="24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北方少数民族</a:t>
            </a:r>
            <a:endParaRPr lang="zh-CN" sz="2400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26" name="文本框 25"/>
          <p:cNvSpPr txBox="1"/>
          <p:nvPr>
            <p:custDataLst>
              <p:tags r:id="rId25"/>
            </p:custDataLst>
          </p:nvPr>
        </p:nvSpPr>
        <p:spPr>
          <a:xfrm>
            <a:off x="656764" y="3614161"/>
            <a:ext cx="1668145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sz="24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经济</a:t>
            </a:r>
            <a:r>
              <a:rPr lang="en-US" altLang="zh-CN" sz="24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</a:t>
            </a:r>
            <a:r>
              <a:rPr lang="zh-CN" altLang="en-US" sz="24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文化</a:t>
            </a:r>
            <a:endParaRPr lang="zh-CN" altLang="en-US" sz="2400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27" name="文本框 26"/>
          <p:cNvSpPr txBox="1"/>
          <p:nvPr>
            <p:custDataLst>
              <p:tags r:id="rId26"/>
            </p:custDataLst>
          </p:nvPr>
        </p:nvSpPr>
        <p:spPr>
          <a:xfrm>
            <a:off x="709382" y="5254272"/>
            <a:ext cx="879706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sz="24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领先</a:t>
            </a:r>
            <a:endParaRPr lang="zh-CN" sz="2400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29" name="文本框 28"/>
          <p:cNvSpPr txBox="1"/>
          <p:nvPr>
            <p:custDataLst>
              <p:tags r:id="rId27"/>
            </p:custDataLst>
          </p:nvPr>
        </p:nvSpPr>
        <p:spPr>
          <a:xfrm>
            <a:off x="2770969" y="6076589"/>
            <a:ext cx="7586920" cy="46166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zh-CN" sz="2400" b="1">
                <a:highlight>
                  <a:srgbClr val="FFFF00"/>
                </a:highlight>
                <a:latin typeface="微软雅黑 Light" panose="020B0502040204020203" pitchFamily="34" charset="-122"/>
                <a:ea typeface="微软雅黑 Light" panose="020B0502040204020203" pitchFamily="34" charset="-122"/>
                <a:sym typeface="+mn-ea"/>
              </a:rPr>
              <a:t>②元朝：</a:t>
            </a:r>
            <a:r>
              <a:rPr lang="zh-CN" altLang="en-US" sz="2400" b="1">
                <a:highlight>
                  <a:srgbClr val="FFFF00"/>
                </a:highlight>
                <a:latin typeface="微软雅黑 Light" panose="020B0502040204020203" pitchFamily="34" charset="-122"/>
                <a:ea typeface="微软雅黑 Light" panose="020B0502040204020203" pitchFamily="34" charset="-122"/>
                <a:sym typeface="+mn-ea"/>
              </a:rPr>
              <a:t>北方少数建立的</a:t>
            </a:r>
            <a:r>
              <a:rPr lang="zh-CN" altLang="en-US" sz="2400" b="1">
                <a:solidFill>
                  <a:srgbClr val="FF0000"/>
                </a:solidFill>
                <a:highlight>
                  <a:srgbClr val="FFFF00"/>
                </a:highlight>
                <a:latin typeface="微软雅黑 Light" panose="020B0502040204020203" pitchFamily="34" charset="-122"/>
                <a:ea typeface="微软雅黑 Light" panose="020B0502040204020203" pitchFamily="34" charset="-122"/>
                <a:sym typeface="+mn-ea"/>
              </a:rPr>
              <a:t>统一</a:t>
            </a:r>
            <a:r>
              <a:rPr lang="zh-CN" altLang="en-US" sz="2400" b="1">
                <a:highlight>
                  <a:srgbClr val="FFFF00"/>
                </a:highlight>
                <a:latin typeface="微软雅黑 Light" panose="020B0502040204020203" pitchFamily="34" charset="-122"/>
                <a:ea typeface="微软雅黑 Light" panose="020B0502040204020203" pitchFamily="34" charset="-122"/>
                <a:sym typeface="+mn-ea"/>
              </a:rPr>
              <a:t>王朝；经济文化</a:t>
            </a:r>
            <a:r>
              <a:rPr lang="zh-CN" altLang="en-US" sz="2400" b="1">
                <a:solidFill>
                  <a:srgbClr val="FF0000"/>
                </a:solidFill>
                <a:highlight>
                  <a:srgbClr val="FFFF00"/>
                </a:highlight>
                <a:latin typeface="微软雅黑 Light" panose="020B0502040204020203" pitchFamily="34" charset="-122"/>
                <a:ea typeface="微软雅黑 Light" panose="020B0502040204020203" pitchFamily="34" charset="-122"/>
                <a:sym typeface="+mn-ea"/>
              </a:rPr>
              <a:t>继续领先</a:t>
            </a:r>
            <a:r>
              <a:rPr lang="zh-CN" altLang="en-US" sz="2400" b="1">
                <a:highlight>
                  <a:srgbClr val="FFFF00"/>
                </a:highlight>
                <a:latin typeface="微软雅黑 Light" panose="020B0502040204020203" pitchFamily="34" charset="-122"/>
                <a:ea typeface="微软雅黑 Light" panose="020B0502040204020203" pitchFamily="34" charset="-122"/>
                <a:sym typeface="+mn-ea"/>
              </a:rPr>
              <a:t>；</a:t>
            </a:r>
            <a:endParaRPr lang="zh-CN" altLang="en-US" sz="2400" b="1">
              <a:highlight>
                <a:srgbClr val="FFFF00"/>
              </a:highlight>
              <a:latin typeface="微软雅黑 Light" panose="020B0502040204020203" pitchFamily="34" charset="-122"/>
              <a:ea typeface="微软雅黑 Light" panose="020B0502040204020203" pitchFamily="34" charset="-122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28"/>
            </p:custDataLst>
          </p:nvPr>
        </p:nvSpPr>
        <p:spPr>
          <a:xfrm>
            <a:off x="7225971" y="758636"/>
            <a:ext cx="3110528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政权并立到</a:t>
            </a:r>
            <a:r>
              <a:rPr lang="en-US" altLang="zh-CN" sz="2400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“</a:t>
            </a:r>
            <a:r>
              <a:rPr lang="zh-CN" altLang="en-US" sz="2400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大一统</a:t>
            </a:r>
            <a:r>
              <a:rPr lang="en-US" altLang="zh-CN" sz="2400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”    </a:t>
            </a:r>
            <a:endParaRPr lang="en-US" altLang="zh-CN" sz="2400" b="1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32" name="文本框 31"/>
          <p:cNvSpPr txBox="1"/>
          <p:nvPr>
            <p:custDataLst>
              <p:tags r:id="rId29"/>
            </p:custDataLst>
          </p:nvPr>
        </p:nvSpPr>
        <p:spPr>
          <a:xfrm>
            <a:off x="3368488" y="1434444"/>
            <a:ext cx="1724701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辽宋夏金元</a:t>
            </a:r>
            <a:endParaRPr lang="zh-CN" sz="2400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28" name="文本框 27"/>
          <p:cNvSpPr txBox="1"/>
          <p:nvPr>
            <p:custDataLst>
              <p:tags r:id="rId30"/>
            </p:custDataLst>
          </p:nvPr>
        </p:nvSpPr>
        <p:spPr>
          <a:xfrm>
            <a:off x="2770969" y="5593064"/>
            <a:ext cx="7440323" cy="46166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highlight>
                  <a:srgbClr val="FFFF00"/>
                </a:highlight>
                <a:latin typeface="微软雅黑 Light" panose="020B0502040204020203" pitchFamily="34" charset="-122"/>
                <a:ea typeface="微软雅黑 Light" panose="020B0502040204020203" pitchFamily="34" charset="-122"/>
                <a:sym typeface="+mn-ea"/>
              </a:rPr>
              <a:t>①北宋：</a:t>
            </a:r>
            <a:r>
              <a:rPr lang="zh-CN" altLang="en-US" sz="2400" b="1">
                <a:solidFill>
                  <a:srgbClr val="FF0000"/>
                </a:solidFill>
                <a:highlight>
                  <a:srgbClr val="FFFF00"/>
                </a:highlight>
                <a:latin typeface="微软雅黑 Light" panose="020B0502040204020203" pitchFamily="34" charset="-122"/>
                <a:ea typeface="微软雅黑 Light" panose="020B0502040204020203" pitchFamily="34" charset="-122"/>
                <a:sym typeface="+mn-ea"/>
              </a:rPr>
              <a:t>高度</a:t>
            </a:r>
            <a:r>
              <a:rPr lang="zh-CN" altLang="en-US" sz="2400" b="1">
                <a:solidFill>
                  <a:schemeClr val="tx1"/>
                </a:solidFill>
                <a:highlight>
                  <a:srgbClr val="FFFF00"/>
                </a:highlight>
                <a:latin typeface="微软雅黑 Light" panose="020B0502040204020203" pitchFamily="34" charset="-122"/>
                <a:ea typeface="微软雅黑 Light" panose="020B0502040204020203" pitchFamily="34" charset="-122"/>
                <a:sym typeface="+mn-ea"/>
              </a:rPr>
              <a:t>集权；经济文化</a:t>
            </a:r>
            <a:r>
              <a:rPr lang="zh-CN" altLang="en-US" sz="2400" b="1">
                <a:solidFill>
                  <a:srgbClr val="FF0000"/>
                </a:solidFill>
                <a:highlight>
                  <a:srgbClr val="FFFF00"/>
                </a:highlight>
                <a:latin typeface="微软雅黑 Light" panose="020B0502040204020203" pitchFamily="34" charset="-122"/>
                <a:ea typeface="微软雅黑 Light" panose="020B0502040204020203" pitchFamily="34" charset="-122"/>
                <a:sym typeface="+mn-ea"/>
              </a:rPr>
              <a:t>高度</a:t>
            </a:r>
            <a:r>
              <a:rPr lang="zh-CN" altLang="en-US" sz="2400" b="1">
                <a:solidFill>
                  <a:schemeClr val="tx1"/>
                </a:solidFill>
                <a:highlight>
                  <a:srgbClr val="FFFF00"/>
                </a:highlight>
                <a:latin typeface="微软雅黑 Light" panose="020B0502040204020203" pitchFamily="34" charset="-122"/>
                <a:ea typeface="微软雅黑 Light" panose="020B0502040204020203" pitchFamily="34" charset="-122"/>
                <a:sym typeface="+mn-ea"/>
              </a:rPr>
              <a:t>发展；但军事不振；</a:t>
            </a:r>
            <a:endParaRPr lang="zh-CN" altLang="en-US" sz="2400" b="1">
              <a:solidFill>
                <a:schemeClr val="tx1"/>
              </a:solidFill>
              <a:highlight>
                <a:srgbClr val="FFFF00"/>
              </a:highlight>
              <a:latin typeface="微软雅黑 Light" panose="020B0502040204020203" pitchFamily="34" charset="-122"/>
              <a:ea typeface="微软雅黑 Light" panose="020B0502040204020203" pitchFamily="34" charset="-122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9" grpId="0" animBg="1"/>
      <p:bldP spid="30" grpId="0"/>
      <p:bldP spid="32" grpId="0"/>
      <p:bldP spid="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>
            <p:custDataLst>
              <p:tags r:id="rId1"/>
            </p:custDataLst>
          </p:nvPr>
        </p:nvGrpSpPr>
        <p:grpSpPr>
          <a:xfrm>
            <a:off x="0" y="0"/>
            <a:ext cx="11616055" cy="545465"/>
            <a:chOff x="161" y="137"/>
            <a:chExt cx="18293" cy="859"/>
          </a:xfrm>
        </p:grpSpPr>
        <p:grpSp>
          <p:nvGrpSpPr>
            <p:cNvPr id="5" name="组合 4"/>
            <p:cNvGrpSpPr/>
            <p:nvPr>
              <p:custDataLst>
                <p:tags r:id="rId2"/>
              </p:custDataLst>
            </p:nvPr>
          </p:nvGrpSpPr>
          <p:grpSpPr>
            <a:xfrm>
              <a:off x="4872" y="877"/>
              <a:ext cx="13582" cy="119"/>
              <a:chOff x="4872" y="877"/>
              <a:chExt cx="13582" cy="119"/>
            </a:xfrm>
          </p:grpSpPr>
          <p:cxnSp>
            <p:nvCxnSpPr>
              <p:cNvPr id="7" name="直接连接符 6"/>
              <p:cNvCxnSpPr/>
              <p:nvPr>
                <p:custDataLst>
                  <p:tags r:id="rId3"/>
                </p:custDataLst>
              </p:nvPr>
            </p:nvCxnSpPr>
            <p:spPr>
              <a:xfrm>
                <a:off x="4872" y="944"/>
                <a:ext cx="13232" cy="29"/>
              </a:xfrm>
              <a:prstGeom prst="line">
                <a:avLst/>
              </a:prstGeom>
              <a:ln>
                <a:solidFill>
                  <a:srgbClr val="40404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矩形 7"/>
              <p:cNvSpPr/>
              <p:nvPr>
                <p:custDataLst>
                  <p:tags r:id="rId4"/>
                </p:custDataLst>
              </p:nvPr>
            </p:nvSpPr>
            <p:spPr>
              <a:xfrm>
                <a:off x="14341" y="877"/>
                <a:ext cx="4113" cy="119"/>
              </a:xfrm>
              <a:prstGeom prst="rect">
                <a:avLst/>
              </a:prstGeom>
              <a:solidFill>
                <a:srgbClr val="4040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6" name="文本框 5"/>
            <p:cNvSpPr txBox="1"/>
            <p:nvPr>
              <p:custDataLst>
                <p:tags r:id="rId5"/>
              </p:custDataLst>
            </p:nvPr>
          </p:nvSpPr>
          <p:spPr>
            <a:xfrm>
              <a:off x="161" y="137"/>
              <a:ext cx="4361" cy="727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/>
              <a:r>
                <a:rPr lang="zh-CN" altLang="en-US" sz="2400" b="1"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黑体" panose="02010609060101010101" charset="-122"/>
                  <a:ea typeface="黑体" panose="02010609060101010101" charset="-122"/>
                </a:rPr>
                <a:t>单元基础知识整合 </a:t>
              </a:r>
              <a:endParaRPr lang="zh-CN" altLang="en-US" sz="24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charset="-122"/>
                <a:ea typeface="黑体" panose="02010609060101010101" charset="-122"/>
              </a:endParaRPr>
            </a:p>
          </p:txBody>
        </p:sp>
      </p:grpSp>
      <p:sp>
        <p:nvSpPr>
          <p:cNvPr id="2" name="文本框 1"/>
          <p:cNvSpPr txBox="1"/>
          <p:nvPr>
            <p:custDataLst>
              <p:tags r:id="rId6"/>
            </p:custDataLst>
          </p:nvPr>
        </p:nvSpPr>
        <p:spPr>
          <a:xfrm>
            <a:off x="654348" y="550786"/>
            <a:ext cx="5938957" cy="461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阅读教材，完成两宋知识表格填写。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custDataLst>
              <p:tags r:id="rId7"/>
            </p:custDataLst>
          </p:nvPr>
        </p:nvGraphicFramePr>
        <p:xfrm>
          <a:off x="142213" y="1385374"/>
          <a:ext cx="11680825" cy="51055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1561"/>
                <a:gridCol w="1409414"/>
                <a:gridCol w="9519850"/>
              </a:tblGrid>
              <a:tr h="539679">
                <a:tc>
                  <a:txBody>
                    <a:bodyPr wrap="square"/>
                    <a:lstStyle/>
                    <a:p>
                      <a:pPr indent="0">
                        <a:buNone/>
                      </a:pPr>
                      <a:r>
                        <a:rPr lang="en-US" sz="2400" b="0" err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时期</a:t>
                      </a:r>
                      <a:endParaRPr lang="en-US" altLang="en-US" sz="2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阶段特征</a:t>
                      </a:r>
                      <a:endParaRPr lang="zh-CN" altLang="en-US" sz="2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indent="0" algn="ctr">
                        <a:buNone/>
                      </a:pPr>
                      <a:r>
                        <a:rPr lang="zh-CN" altLang="en-US" sz="2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新变化</a:t>
                      </a:r>
                      <a:endParaRPr lang="zh-CN" altLang="en-US" sz="24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7567">
                <a:tc rowSpan="5">
                  <a:txBody>
                    <a:bodyPr wrap="square"/>
                    <a:lstStyle/>
                    <a:p>
                      <a:pPr indent="0">
                        <a:buNone/>
                      </a:pPr>
                      <a:endParaRPr 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>
                        <a:buNone/>
                      </a:pPr>
                      <a:endParaRPr lang="zh-CN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>
                        <a:buNone/>
                      </a:pPr>
                      <a:endParaRPr lang="zh-CN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>
                        <a:buNone/>
                      </a:pPr>
                      <a:r>
                        <a:rPr lang="zh-CN" alt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两宋</a:t>
                      </a:r>
                      <a:endParaRPr lang="zh-CN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indent="0">
                        <a:buNone/>
                      </a:pPr>
                      <a:r>
                        <a:rPr lang="zh-CN" altLang="en-US" sz="2400" b="0">
                          <a:solidFill>
                            <a:schemeClr val="accent5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高度集权和变法</a:t>
                      </a:r>
                      <a:endParaRPr lang="zh-CN" altLang="en-US" sz="2400" b="0">
                        <a:solidFill>
                          <a:schemeClr val="accent5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indent="0">
                        <a:buNone/>
                      </a:pPr>
                      <a:endParaRPr lang="en-US" altLang="en-US" sz="28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7516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 wrap="square"/>
                    <a:lstStyle/>
                    <a:p>
                      <a:pPr indent="0">
                        <a:buNone/>
                      </a:pPr>
                      <a:r>
                        <a:rPr lang="zh-CN" altLang="en-US" sz="2400" b="0">
                          <a:solidFill>
                            <a:schemeClr val="accent5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经济高度发展</a:t>
                      </a:r>
                      <a:endParaRPr lang="en-US" altLang="en-US" sz="2400" b="0">
                        <a:solidFill>
                          <a:schemeClr val="accent5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indent="0">
                        <a:buNone/>
                      </a:pPr>
                      <a:r>
                        <a:rPr lang="en-US" sz="28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altLang="en-US" sz="28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768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 wrap="square"/>
                    <a:lstStyle/>
                    <a:p>
                      <a:pPr indent="0">
                        <a:buNone/>
                      </a:pPr>
                      <a:r>
                        <a:rPr lang="zh-CN" altLang="en-US" sz="2400" b="0">
                          <a:solidFill>
                            <a:schemeClr val="accent5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社会宽松</a:t>
                      </a:r>
                      <a:endParaRPr lang="zh-CN" altLang="en-US" sz="2400" b="0">
                        <a:solidFill>
                          <a:schemeClr val="accent5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indent="0">
                        <a:buNone/>
                      </a:pPr>
                      <a:r>
                        <a:rPr lang="en-US" sz="28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altLang="en-US" sz="28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768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wrap="square"/>
                    <a:lstStyle/>
                    <a:p>
                      <a:pPr indent="0">
                        <a:buNone/>
                      </a:pPr>
                      <a:r>
                        <a:rPr lang="zh-CN" altLang="en-US" sz="2400" b="0">
                          <a:solidFill>
                            <a:schemeClr val="accent5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  <a:sym typeface="+mn-ea"/>
                        </a:rPr>
                        <a:t>军事不振</a:t>
                      </a:r>
                      <a:endParaRPr lang="zh-CN" altLang="en-US" sz="2400" b="0">
                        <a:solidFill>
                          <a:schemeClr val="accent5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indent="0">
                        <a:buNone/>
                      </a:pPr>
                      <a:endParaRPr lang="en-US" altLang="en-US" sz="28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>
                        <a:buNone/>
                      </a:pPr>
                      <a:endParaRPr lang="en-US" altLang="en-US" sz="28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3612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 wrap="square"/>
                    <a:lstStyle/>
                    <a:p>
                      <a:pPr indent="0">
                        <a:buNone/>
                      </a:pPr>
                      <a:r>
                        <a:rPr lang="zh-CN" altLang="en-US" sz="2400" b="0">
                          <a:solidFill>
                            <a:schemeClr val="accent5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  <a:sym typeface="+mn-ea"/>
                        </a:rPr>
                        <a:t>思想文化高度繁荣</a:t>
                      </a:r>
                      <a:endParaRPr lang="zh-CN" altLang="en-US" sz="2400" b="0">
                        <a:solidFill>
                          <a:schemeClr val="accent5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indent="0">
                        <a:buNone/>
                      </a:pPr>
                      <a:endParaRPr lang="en-US" altLang="en-US" sz="28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文本框 8"/>
          <p:cNvSpPr txBox="1"/>
          <p:nvPr>
            <p:custDataLst>
              <p:tags r:id="rId8"/>
            </p:custDataLst>
          </p:nvPr>
        </p:nvSpPr>
        <p:spPr>
          <a:xfrm>
            <a:off x="2277947" y="3089332"/>
            <a:ext cx="9545091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（</a:t>
            </a:r>
            <a:r>
              <a:rPr lang="en-US" altLang="zh-CN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1</a:t>
            </a:r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）农业：粮足（三熟）棉兴；（</a:t>
            </a:r>
            <a:r>
              <a:rPr lang="en-US" altLang="zh-CN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2</a:t>
            </a:r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）手工业：①瓷器远销（</a:t>
            </a:r>
            <a:r>
              <a:rPr lang="en-US" altLang="zh-CN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5</a:t>
            </a:r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窑；瓷路）；②煤炭取暖（东京）；③书籍丰富（雕版、活字）；（</a:t>
            </a:r>
            <a:r>
              <a:rPr lang="en-US" altLang="zh-CN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3</a:t>
            </a:r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）商业：①纸币金融（交子）；②市场多样（互市草市夜市街市）；③外贸繁荣（财源；广泉明）；（</a:t>
            </a:r>
            <a:r>
              <a:rPr lang="en-US" altLang="zh-CN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4</a:t>
            </a:r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）重心南移完成（苏湖；南北分卷）；</a:t>
            </a:r>
            <a:endParaRPr lang="zh-CN" altLang="en-US" b="1"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  <p:sp>
        <p:nvSpPr>
          <p:cNvPr id="10" name="文本框 9"/>
          <p:cNvSpPr txBox="1"/>
          <p:nvPr>
            <p:custDataLst>
              <p:tags r:id="rId9"/>
            </p:custDataLst>
          </p:nvPr>
        </p:nvSpPr>
        <p:spPr>
          <a:xfrm>
            <a:off x="2422393" y="4123894"/>
            <a:ext cx="4991661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sz="20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①淡化门第</a:t>
            </a:r>
            <a:r>
              <a:rPr lang="zh-CN" altLang="en-US" sz="20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；②人身松弛；③社会宽松；</a:t>
            </a:r>
            <a:endParaRPr lang="zh-CN" altLang="en-US" sz="2000" b="1"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  <p:sp>
        <p:nvSpPr>
          <p:cNvPr id="11" name="文本框 10"/>
          <p:cNvSpPr txBox="1"/>
          <p:nvPr>
            <p:custDataLst>
              <p:tags r:id="rId10"/>
            </p:custDataLst>
          </p:nvPr>
        </p:nvSpPr>
        <p:spPr>
          <a:xfrm>
            <a:off x="2277947" y="2017382"/>
            <a:ext cx="9497318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（</a:t>
            </a:r>
            <a:r>
              <a:rPr lang="en-US" altLang="zh-CN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1</a:t>
            </a:r>
            <a:r>
              <a:rPr lang="zh-CN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）中央：二府三司</a:t>
            </a:r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；以文制武（枢密院与三衙）；守内虚外；（</a:t>
            </a:r>
            <a:r>
              <a:rPr lang="en-US" altLang="zh-CN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2</a:t>
            </a:r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）地方：</a:t>
            </a:r>
            <a:r>
              <a:rPr lang="zh-CN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虚节度使</a:t>
            </a:r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；四监司；文臣与通判制约；（</a:t>
            </a:r>
            <a:r>
              <a:rPr lang="en-US" altLang="zh-CN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3</a:t>
            </a:r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）王安石变法：</a:t>
            </a:r>
            <a:r>
              <a:rPr lang="zh-CN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富国强兵未成；</a:t>
            </a:r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（</a:t>
            </a:r>
            <a:r>
              <a:rPr lang="en-US" altLang="zh-CN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4</a:t>
            </a:r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）完善科举：实行搜身、糊名、誊录、锁院，并建立防止徇私的新方法。（补）；（</a:t>
            </a:r>
            <a:r>
              <a:rPr lang="en-US" altLang="zh-CN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5</a:t>
            </a:r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）作用：</a:t>
            </a:r>
            <a:r>
              <a:rPr lang="zh-CN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内稳外虚，三冗两积</a:t>
            </a:r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；</a:t>
            </a:r>
            <a:endParaRPr lang="zh-CN" altLang="en-US" b="1"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  <p:sp>
        <p:nvSpPr>
          <p:cNvPr id="12" name="文本框 11"/>
          <p:cNvSpPr txBox="1"/>
          <p:nvPr>
            <p:custDataLst>
              <p:tags r:id="rId11"/>
            </p:custDataLst>
          </p:nvPr>
        </p:nvSpPr>
        <p:spPr>
          <a:xfrm>
            <a:off x="2422393" y="4758508"/>
            <a:ext cx="9140825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sz="20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①原因：以文治武；守内虚外等；</a:t>
            </a:r>
            <a:r>
              <a:rPr lang="zh-CN" altLang="en-US" sz="20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②表现：</a:t>
            </a:r>
            <a:r>
              <a:rPr lang="zh-CN" sz="20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北伐惨败</a:t>
            </a:r>
            <a:r>
              <a:rPr lang="zh-CN" altLang="en-US" sz="20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；</a:t>
            </a:r>
            <a:r>
              <a:rPr lang="en-US" altLang="zh-CN" sz="20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“</a:t>
            </a:r>
            <a:r>
              <a:rPr lang="zh-CN" altLang="en-US" sz="20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岁币</a:t>
            </a:r>
            <a:r>
              <a:rPr lang="en-US" altLang="zh-CN" sz="20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”</a:t>
            </a:r>
            <a:r>
              <a:rPr lang="zh-CN" altLang="en-US" sz="20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；</a:t>
            </a:r>
            <a:r>
              <a:rPr lang="en-US" altLang="zh-CN" sz="20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“</a:t>
            </a:r>
            <a:r>
              <a:rPr lang="zh-CN" altLang="en-US" sz="20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岁赐</a:t>
            </a:r>
            <a:r>
              <a:rPr lang="en-US" altLang="zh-CN" sz="20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”</a:t>
            </a:r>
            <a:r>
              <a:rPr lang="zh-CN" altLang="en-US" sz="20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；靖康之变；</a:t>
            </a:r>
            <a:r>
              <a:rPr lang="en-US" altLang="zh-CN" sz="20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“</a:t>
            </a:r>
            <a:r>
              <a:rPr lang="zh-CN" altLang="en-US" sz="20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岁贡</a:t>
            </a:r>
            <a:r>
              <a:rPr lang="en-US" altLang="zh-CN" sz="20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”</a:t>
            </a:r>
            <a:r>
              <a:rPr lang="zh-CN" altLang="en-US" sz="20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；</a:t>
            </a:r>
            <a:endParaRPr lang="zh-CN" altLang="en-US" sz="2000" b="1"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  <p:sp>
        <p:nvSpPr>
          <p:cNvPr id="13" name="文本框 12"/>
          <p:cNvSpPr txBox="1"/>
          <p:nvPr>
            <p:custDataLst>
              <p:tags r:id="rId12"/>
            </p:custDataLst>
          </p:nvPr>
        </p:nvSpPr>
        <p:spPr>
          <a:xfrm>
            <a:off x="2422393" y="5765213"/>
            <a:ext cx="8755380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sz="20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①程朱理学</a:t>
            </a:r>
            <a:r>
              <a:rPr lang="zh-CN" altLang="en-US" sz="20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；②宋</a:t>
            </a:r>
            <a:r>
              <a:rPr lang="zh-CN" sz="20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词两派</a:t>
            </a:r>
            <a:r>
              <a:rPr lang="zh-CN" altLang="en-US" sz="2000" b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；③个性书法、山水画；④三大发明成熟；</a:t>
            </a:r>
            <a:endParaRPr lang="zh-CN" altLang="en-US" sz="2000" b="1"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  <p:sp>
        <p:nvSpPr>
          <p:cNvPr id="14" name="矩形 13"/>
          <p:cNvSpPr/>
          <p:nvPr>
            <p:custDataLst>
              <p:tags r:id="rId13"/>
            </p:custDataLst>
          </p:nvPr>
        </p:nvSpPr>
        <p:spPr>
          <a:xfrm>
            <a:off x="133350" y="602038"/>
            <a:ext cx="361858" cy="3384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4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795055" y="561462"/>
            <a:ext cx="47807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、两宋经济与社会的新变化：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2"/>
            </p:custDataLst>
          </p:nvPr>
        </p:nvSpPr>
        <p:spPr>
          <a:xfrm>
            <a:off x="580952" y="1170131"/>
            <a:ext cx="820553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①粮足棉兴：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不抑兼并，主户客户；三熟；占城稻；苏湖；</a:t>
            </a: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>
            <p:custDataLst>
              <p:tags r:id="rId3"/>
            </p:custDataLst>
          </p:nvPr>
        </p:nvSpPr>
        <p:spPr>
          <a:xfrm>
            <a:off x="578104" y="1679919"/>
            <a:ext cx="612579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②瓷器远销：</a:t>
            </a:r>
            <a:r>
              <a:rPr lang="en-US" altLang="zh-CN" sz="200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官</a:t>
            </a:r>
            <a:r>
              <a:rPr lang="en-US" altLang="zh-CN" sz="200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名；大量出口；</a:t>
            </a: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3"/>
          <p:cNvSpPr txBox="1"/>
          <p:nvPr>
            <p:custDataLst>
              <p:tags r:id="rId4"/>
            </p:custDataLst>
          </p:nvPr>
        </p:nvSpPr>
        <p:spPr>
          <a:xfrm>
            <a:off x="578104" y="2206218"/>
            <a:ext cx="612579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③煤炭取暖：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东京；</a:t>
            </a: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/>
          <p:cNvSpPr txBox="1"/>
          <p:nvPr>
            <p:custDataLst>
              <p:tags r:id="rId5"/>
            </p:custDataLst>
          </p:nvPr>
        </p:nvSpPr>
        <p:spPr>
          <a:xfrm>
            <a:off x="578103" y="5077310"/>
            <a:ext cx="37433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⑧书籍丰富</a:t>
            </a:r>
            <a:r>
              <a:rPr lang="en-US" altLang="zh-CN" sz="28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雕版、活字；</a:t>
            </a: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文本框 17"/>
          <p:cNvSpPr txBox="1"/>
          <p:nvPr>
            <p:custDataLst>
              <p:tags r:id="rId6"/>
            </p:custDataLst>
          </p:nvPr>
        </p:nvSpPr>
        <p:spPr>
          <a:xfrm>
            <a:off x="578103" y="3320481"/>
            <a:ext cx="468141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⑤纸币金融</a:t>
            </a:r>
            <a:r>
              <a:rPr lang="en-US" altLang="zh-CN" sz="28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交子；会子；柜坊；</a:t>
            </a: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文本框 19"/>
          <p:cNvSpPr txBox="1"/>
          <p:nvPr>
            <p:custDataLst>
              <p:tags r:id="rId7"/>
            </p:custDataLst>
          </p:nvPr>
        </p:nvSpPr>
        <p:spPr>
          <a:xfrm>
            <a:off x="578103" y="2782333"/>
            <a:ext cx="786462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④市场多样</a:t>
            </a:r>
            <a:r>
              <a:rPr lang="en-US" altLang="zh-CN" sz="28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坊市界破；夜市；草市；街市；互市</a:t>
            </a:r>
            <a:r>
              <a:rPr lang="en-US" altLang="zh-CN" sz="2000">
                <a:latin typeface="微软雅黑" panose="020B0503020204020204" pitchFamily="34" charset="-122"/>
                <a:ea typeface="微软雅黑" panose="020B0503020204020204" pitchFamily="34" charset="-122"/>
              </a:rPr>
              <a:t>;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瓦肆；</a:t>
            </a: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文本框 21"/>
          <p:cNvSpPr txBox="1"/>
          <p:nvPr>
            <p:custDataLst>
              <p:tags r:id="rId8"/>
            </p:custDataLst>
          </p:nvPr>
        </p:nvSpPr>
        <p:spPr>
          <a:xfrm>
            <a:off x="578103" y="3914222"/>
            <a:ext cx="612579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⑥外贸繁荣：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政府财源；广泉明；市舶司；</a:t>
            </a: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文本框 23"/>
          <p:cNvSpPr txBox="1"/>
          <p:nvPr>
            <p:custDataLst>
              <p:tags r:id="rId9"/>
            </p:custDataLst>
          </p:nvPr>
        </p:nvSpPr>
        <p:spPr>
          <a:xfrm>
            <a:off x="578103" y="4546151"/>
            <a:ext cx="612579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⑦重心南移：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完成；文化南移；南北分卷；</a:t>
            </a: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文本框 27"/>
          <p:cNvSpPr txBox="1"/>
          <p:nvPr>
            <p:custDataLst>
              <p:tags r:id="rId10"/>
            </p:custDataLst>
          </p:nvPr>
        </p:nvSpPr>
        <p:spPr>
          <a:xfrm>
            <a:off x="593033" y="5687869"/>
            <a:ext cx="553753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⑨宽松和谐：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婚嫁取士少贱民；贫富不定；</a:t>
            </a: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矩形 28"/>
          <p:cNvSpPr/>
          <p:nvPr>
            <p:custDataLst>
              <p:tags r:id="rId11"/>
            </p:custDataLst>
          </p:nvPr>
        </p:nvSpPr>
        <p:spPr>
          <a:xfrm>
            <a:off x="133350" y="602038"/>
            <a:ext cx="361858" cy="3384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4"/>
              </a:solidFill>
            </a:endParaRPr>
          </a:p>
        </p:txBody>
      </p:sp>
      <p:grpSp>
        <p:nvGrpSpPr>
          <p:cNvPr id="30" name="组合 29"/>
          <p:cNvGrpSpPr/>
          <p:nvPr>
            <p:custDataLst>
              <p:tags r:id="rId12"/>
            </p:custDataLst>
          </p:nvPr>
        </p:nvGrpSpPr>
        <p:grpSpPr>
          <a:xfrm>
            <a:off x="0" y="8255"/>
            <a:ext cx="12192000" cy="537210"/>
            <a:chOff x="161" y="150"/>
            <a:chExt cx="18293" cy="846"/>
          </a:xfrm>
        </p:grpSpPr>
        <p:grpSp>
          <p:nvGrpSpPr>
            <p:cNvPr id="31" name="组合 30"/>
            <p:cNvGrpSpPr/>
            <p:nvPr>
              <p:custDataLst>
                <p:tags r:id="rId13"/>
              </p:custDataLst>
            </p:nvPr>
          </p:nvGrpSpPr>
          <p:grpSpPr>
            <a:xfrm>
              <a:off x="3582" y="877"/>
              <a:ext cx="14872" cy="119"/>
              <a:chOff x="3582" y="877"/>
              <a:chExt cx="14872" cy="119"/>
            </a:xfrm>
          </p:grpSpPr>
          <p:cxnSp>
            <p:nvCxnSpPr>
              <p:cNvPr id="33" name="直接连接符 32"/>
              <p:cNvCxnSpPr/>
              <p:nvPr>
                <p:custDataLst>
                  <p:tags r:id="rId14"/>
                </p:custDataLst>
              </p:nvPr>
            </p:nvCxnSpPr>
            <p:spPr>
              <a:xfrm>
                <a:off x="3582" y="936"/>
                <a:ext cx="14522" cy="37"/>
              </a:xfrm>
              <a:prstGeom prst="line">
                <a:avLst/>
              </a:prstGeom>
              <a:ln>
                <a:solidFill>
                  <a:srgbClr val="40404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矩形 33"/>
              <p:cNvSpPr/>
              <p:nvPr>
                <p:custDataLst>
                  <p:tags r:id="rId15"/>
                </p:custDataLst>
              </p:nvPr>
            </p:nvSpPr>
            <p:spPr>
              <a:xfrm>
                <a:off x="14341" y="877"/>
                <a:ext cx="4113" cy="119"/>
              </a:xfrm>
              <a:prstGeom prst="rect">
                <a:avLst/>
              </a:prstGeom>
              <a:solidFill>
                <a:srgbClr val="4040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32" name="文本框 31"/>
            <p:cNvSpPr txBox="1"/>
            <p:nvPr>
              <p:custDataLst>
                <p:tags r:id="rId16"/>
              </p:custDataLst>
            </p:nvPr>
          </p:nvSpPr>
          <p:spPr>
            <a:xfrm>
              <a:off x="161" y="150"/>
              <a:ext cx="3499" cy="727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/>
              <a:r>
                <a:rPr lang="zh-CN" altLang="en-US" sz="2400" b="1"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黑体" panose="02010609060101010101" charset="-122"/>
                  <a:ea typeface="黑体" panose="02010609060101010101" charset="-122"/>
                </a:rPr>
                <a:t>重点突破 </a:t>
              </a:r>
              <a:endParaRPr lang="zh-CN" altLang="en-US" sz="24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charset="-122"/>
                <a:ea typeface="黑体" panose="02010609060101010101" charset="-122"/>
              </a:endParaRPr>
            </a:p>
          </p:txBody>
        </p:sp>
      </p:grp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>
            <p:custDataLst>
              <p:tags r:id="rId1"/>
            </p:custDataLst>
          </p:nvPr>
        </p:nvGrpSpPr>
        <p:grpSpPr>
          <a:xfrm>
            <a:off x="0" y="8255"/>
            <a:ext cx="12192000" cy="537210"/>
            <a:chOff x="161" y="150"/>
            <a:chExt cx="18293" cy="846"/>
          </a:xfrm>
        </p:grpSpPr>
        <p:grpSp>
          <p:nvGrpSpPr>
            <p:cNvPr id="5" name="组合 4"/>
            <p:cNvGrpSpPr/>
            <p:nvPr>
              <p:custDataLst>
                <p:tags r:id="rId2"/>
              </p:custDataLst>
            </p:nvPr>
          </p:nvGrpSpPr>
          <p:grpSpPr>
            <a:xfrm>
              <a:off x="3582" y="877"/>
              <a:ext cx="14872" cy="119"/>
              <a:chOff x="3582" y="877"/>
              <a:chExt cx="14872" cy="119"/>
            </a:xfrm>
          </p:grpSpPr>
          <p:cxnSp>
            <p:nvCxnSpPr>
              <p:cNvPr id="7" name="直接连接符 6"/>
              <p:cNvCxnSpPr/>
              <p:nvPr>
                <p:custDataLst>
                  <p:tags r:id="rId3"/>
                </p:custDataLst>
              </p:nvPr>
            </p:nvCxnSpPr>
            <p:spPr>
              <a:xfrm>
                <a:off x="3582" y="936"/>
                <a:ext cx="14522" cy="37"/>
              </a:xfrm>
              <a:prstGeom prst="line">
                <a:avLst/>
              </a:prstGeom>
              <a:ln>
                <a:solidFill>
                  <a:srgbClr val="40404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矩形 7"/>
              <p:cNvSpPr/>
              <p:nvPr>
                <p:custDataLst>
                  <p:tags r:id="rId4"/>
                </p:custDataLst>
              </p:nvPr>
            </p:nvSpPr>
            <p:spPr>
              <a:xfrm>
                <a:off x="14341" y="877"/>
                <a:ext cx="4113" cy="119"/>
              </a:xfrm>
              <a:prstGeom prst="rect">
                <a:avLst/>
              </a:prstGeom>
              <a:solidFill>
                <a:srgbClr val="4040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6" name="文本框 5"/>
            <p:cNvSpPr txBox="1"/>
            <p:nvPr>
              <p:custDataLst>
                <p:tags r:id="rId5"/>
              </p:custDataLst>
            </p:nvPr>
          </p:nvSpPr>
          <p:spPr>
            <a:xfrm>
              <a:off x="161" y="150"/>
              <a:ext cx="3499" cy="727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/>
              <a:r>
                <a:rPr lang="zh-CN" altLang="en-US" sz="2400" b="1"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黑体" panose="02010609060101010101" charset="-122"/>
                  <a:ea typeface="黑体" panose="02010609060101010101" charset="-122"/>
                </a:rPr>
                <a:t>重点突破 </a:t>
              </a:r>
              <a:endParaRPr lang="zh-CN" altLang="en-US" sz="24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charset="-122"/>
                <a:ea typeface="黑体" panose="02010609060101010101" charset="-122"/>
              </a:endParaRPr>
            </a:p>
          </p:txBody>
        </p:sp>
      </p:grpSp>
      <p:sp>
        <p:nvSpPr>
          <p:cNvPr id="2" name="文本框 1"/>
          <p:cNvSpPr txBox="1"/>
          <p:nvPr>
            <p:custDataLst>
              <p:tags r:id="rId6"/>
            </p:custDataLst>
          </p:nvPr>
        </p:nvSpPr>
        <p:spPr>
          <a:xfrm>
            <a:off x="495208" y="1021234"/>
            <a:ext cx="11391992" cy="56593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（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）重心南移的四大原因：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eaLnBrk="0" hangingPunct="0">
              <a:lnSpc>
                <a:spcPct val="150000"/>
              </a:lnSpc>
            </a:pP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环境优越、社会稳定是基础；统治者重视是前提；北民南迁（往往在国家分裂或割据战乱时）促  </a:t>
            </a:r>
            <a:endParaRPr lang="en-US" altLang="zh-CN" sz="200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eaLnBrk="0" hangingPunct="0">
              <a:lnSpc>
                <a:spcPct val="150000"/>
              </a:lnSpc>
            </a:pPr>
            <a:r>
              <a:rPr lang="en-US" altLang="zh-CN" sz="20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生产力进步是关键；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/>
              </a:rPr>
              <a:t>民族交融是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推动因素；</a:t>
            </a: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eaLnBrk="0" hangingPunct="0">
              <a:lnSpc>
                <a:spcPct val="150000"/>
              </a:lnSpc>
            </a:pP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（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）重心南移的三个阶段：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eaLnBrk="0" hangingPunct="0">
              <a:lnSpc>
                <a:spcPct val="150000"/>
              </a:lnSpc>
            </a:pP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      ①东晋、南朝，江南开发；</a:t>
            </a: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0" hangingPunct="0">
              <a:lnSpc>
                <a:spcPct val="150000"/>
              </a:lnSpc>
            </a:pP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      ②隋唐：南北经济趋于平衡；</a:t>
            </a: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0" hangingPunct="0">
              <a:lnSpc>
                <a:spcPct val="150000"/>
              </a:lnSpc>
            </a:pP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      ③南宋：重心南移完成；</a:t>
            </a: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0" hangingPunct="0">
              <a:lnSpc>
                <a:spcPct val="150000"/>
              </a:lnSpc>
            </a:pP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（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3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）重心南移的四大表现：农业发展；手工业发展；商贸发展；城市发展；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eaLnBrk="0" hangingPunct="0">
              <a:lnSpc>
                <a:spcPct val="150000"/>
              </a:lnSpc>
            </a:pP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（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4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）重心南移的四大影响：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eaLnBrk="0" hangingPunct="0">
              <a:lnSpc>
                <a:spcPct val="150000"/>
              </a:lnSpc>
            </a:pP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①伴随北民南迁，进一步吸引北民南迁；促进长途贩运兴盛等；</a:t>
            </a: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0" hangingPunct="0">
              <a:lnSpc>
                <a:spcPct val="150000"/>
              </a:lnSpc>
            </a:pP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②伴随政治、文化中心南移；③伴随民族交融；④破坏江南生态环境等；</a:t>
            </a: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7"/>
            </p:custDataLst>
          </p:nvPr>
        </p:nvSpPr>
        <p:spPr>
          <a:xfrm>
            <a:off x="791887" y="559569"/>
            <a:ext cx="42963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、关于中国古代的重心南移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>
            <p:custDataLst>
              <p:tags r:id="rId8"/>
            </p:custDataLst>
          </p:nvPr>
        </p:nvSpPr>
        <p:spPr>
          <a:xfrm>
            <a:off x="133350" y="602038"/>
            <a:ext cx="361858" cy="3384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4"/>
              </a:solidFill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698801" y="530860"/>
            <a:ext cx="21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、理学两派：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>
            <p:custDataLst>
              <p:tags r:id="rId2"/>
            </p:custDataLst>
          </p:nvPr>
        </p:nvSpPr>
        <p:spPr>
          <a:xfrm>
            <a:off x="133350" y="602038"/>
            <a:ext cx="361858" cy="3384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4"/>
              </a:solidFill>
            </a:endParaRPr>
          </a:p>
        </p:txBody>
      </p:sp>
      <p:sp>
        <p:nvSpPr>
          <p:cNvPr id="9" name="Rectangle 10"/>
          <p:cNvSpPr/>
          <p:nvPr>
            <p:custDataLst>
              <p:tags r:id="rId3"/>
            </p:custDataLst>
          </p:nvPr>
        </p:nvSpPr>
        <p:spPr>
          <a:xfrm>
            <a:off x="495208" y="992525"/>
            <a:ext cx="3926974" cy="22430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u="none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1" u="none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400" b="1" u="none">
                <a:latin typeface="微软雅黑" panose="020B0503020204020204" pitchFamily="34" charset="-122"/>
                <a:ea typeface="微软雅黑" panose="020B0503020204020204" pitchFamily="34" charset="-122"/>
              </a:rPr>
              <a:t>）宇宙观（世界）：</a:t>
            </a:r>
            <a:endParaRPr lang="zh-CN" altLang="en-US" sz="2400" b="1" u="none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u="none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1" u="none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400" b="1" u="none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人生观（社会）：</a:t>
            </a:r>
            <a:endParaRPr lang="zh-CN" altLang="en-US" sz="2400" b="1" u="none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u="none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2400" b="1" u="none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400" b="1" u="none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认识论（个人）：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（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4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）方法论（求理方法）：</a:t>
            </a:r>
            <a:endParaRPr lang="zh-CN" altLang="en-US" sz="2400" b="1" u="none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0" name="文本框 9"/>
          <p:cNvSpPr txBox="1"/>
          <p:nvPr>
            <p:custDataLst>
              <p:tags r:id="rId4"/>
            </p:custDataLst>
          </p:nvPr>
        </p:nvSpPr>
        <p:spPr>
          <a:xfrm>
            <a:off x="3643941" y="1152930"/>
            <a:ext cx="4589847" cy="4616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“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理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”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先于物质，是世界的本源；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5"/>
            </p:custDataLst>
          </p:nvPr>
        </p:nvSpPr>
        <p:spPr>
          <a:xfrm>
            <a:off x="3685192" y="1749036"/>
            <a:ext cx="4262525" cy="4616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“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理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”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在社会上即为三纲五常；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>
            <p:custDataLst>
              <p:tags r:id="rId6"/>
            </p:custDataLst>
          </p:nvPr>
        </p:nvSpPr>
        <p:spPr>
          <a:xfrm>
            <a:off x="3747067" y="2275181"/>
            <a:ext cx="6373209" cy="4616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“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理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”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与欲望矛盾时，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存天理，灭人欲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7"/>
            </p:custDataLst>
          </p:nvPr>
        </p:nvSpPr>
        <p:spPr>
          <a:xfrm>
            <a:off x="4205844" y="2773910"/>
            <a:ext cx="3645621" cy="4616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sz="2400">
                <a:latin typeface="微软雅黑" panose="020B0503020204020204" pitchFamily="34" charset="-122"/>
                <a:ea typeface="微软雅黑" panose="020B0503020204020204" pitchFamily="34" charset="-122"/>
                <a:cs typeface="黑体" panose="02010609060101010101" charset="-122"/>
                <a:sym typeface="宋体" panose="02010600030101010101" pitchFamily="2" charset="-122"/>
              </a:rPr>
              <a:t>“格物致知”</a:t>
            </a:r>
            <a:r>
              <a:rPr lang="zh-CN" sz="2400">
                <a:latin typeface="微软雅黑" panose="020B0503020204020204" pitchFamily="34" charset="-122"/>
                <a:ea typeface="微软雅黑" panose="020B0503020204020204" pitchFamily="34" charset="-122"/>
                <a:cs typeface="黑体" panose="02010609060101010101" charset="-122"/>
                <a:sym typeface="宋体" panose="02010600030101010101" pitchFamily="2" charset="-122"/>
              </a:rPr>
              <a:t>和内心反省</a:t>
            </a:r>
            <a:endParaRPr lang="zh-CN" sz="2400">
              <a:latin typeface="微软雅黑" panose="020B0503020204020204" pitchFamily="34" charset="-122"/>
              <a:ea typeface="微软雅黑" panose="020B0503020204020204" pitchFamily="34" charset="-122"/>
              <a:cs typeface="黑体" panose="02010609060101010101" charset="-122"/>
              <a:sym typeface="宋体" panose="02010600030101010101" pitchFamily="2" charset="-122"/>
            </a:endParaRPr>
          </a:p>
        </p:txBody>
      </p:sp>
      <p:graphicFrame>
        <p:nvGraphicFramePr>
          <p:cNvPr id="14" name="表格 13"/>
          <p:cNvGraphicFramePr>
            <a:graphicFrameLocks noGrp="1"/>
          </p:cNvGraphicFramePr>
          <p:nvPr>
            <p:custDataLst>
              <p:tags r:id="rId8"/>
            </p:custDataLst>
          </p:nvPr>
        </p:nvGraphicFramePr>
        <p:xfrm>
          <a:off x="782318" y="3429000"/>
          <a:ext cx="10627364" cy="3017520"/>
        </p:xfrm>
        <a:graphic>
          <a:graphicData uri="http://schemas.openxmlformats.org/drawingml/2006/table">
            <a:tbl>
              <a:tblPr/>
              <a:tblGrid>
                <a:gridCol w="703574"/>
                <a:gridCol w="2020869"/>
                <a:gridCol w="3420389"/>
                <a:gridCol w="4482532"/>
              </a:tblGrid>
              <a:tr h="335280">
                <a:tc gridSpan="2"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400" b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vert="horz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400" b="0">
                          <a:solidFill>
                            <a:srgbClr val="FF0000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程朱理学</a:t>
                      </a:r>
                      <a:endParaRPr lang="zh-CN" altLang="en-US" sz="2400" b="0">
                        <a:solidFill>
                          <a:srgbClr val="FF0000"/>
                        </a:solidFill>
                        <a:effectLst>
                          <a:outerShdw blurRad="38100" dist="38100" dir="2700000">
                            <a:srgbClr val="000000"/>
                          </a:outerShdw>
                        </a:effectLst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vert="horz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400" b="0">
                          <a:solidFill>
                            <a:srgbClr val="FF0000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陆王心学</a:t>
                      </a:r>
                      <a:endParaRPr lang="zh-CN" altLang="en-US" sz="2400" b="0">
                        <a:solidFill>
                          <a:srgbClr val="FF0000"/>
                        </a:solidFill>
                        <a:effectLst>
                          <a:outerShdw blurRad="38100" dist="38100" dir="2700000">
                            <a:srgbClr val="000000"/>
                          </a:outerShdw>
                        </a:effectLst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vert="horz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120">
                <a:tc rowSpan="3"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 altLang="zh-CN" sz="2400" b="0">
                        <a:solidFill>
                          <a:srgbClr val="FF0000"/>
                        </a:solidFill>
                        <a:effectLst>
                          <a:outerShdw blurRad="38100" dist="38100" dir="2700000">
                            <a:srgbClr val="FFFFFF"/>
                          </a:outerShdw>
                        </a:effectLst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zh-CN" altLang="en-US" sz="2400" b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异</a:t>
                      </a:r>
                      <a:endParaRPr lang="zh-CN" altLang="en-US" sz="2400" b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vert="horz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400" b="0">
                          <a:solidFill>
                            <a:srgbClr val="FF0000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认识“理”</a:t>
                      </a:r>
                      <a:endParaRPr lang="zh-CN" altLang="en-US" sz="2400" b="0">
                        <a:solidFill>
                          <a:srgbClr val="FF0000"/>
                        </a:solidFill>
                        <a:effectLst>
                          <a:outerShdw blurRad="38100" dist="38100" dir="2700000">
                            <a:srgbClr val="000000"/>
                          </a:outerShdw>
                        </a:effectLst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vert="horz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400" b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理是外在的，独立于人存在</a:t>
                      </a:r>
                      <a:endParaRPr lang="zh-CN" altLang="en-US" sz="2400" b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vert="horz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400" b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理是内在的心</a:t>
                      </a:r>
                      <a:endParaRPr lang="zh-CN" altLang="en-US" sz="2400" b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vert="horz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400" b="0">
                          <a:solidFill>
                            <a:srgbClr val="FF0000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实现“理”</a:t>
                      </a:r>
                      <a:endParaRPr lang="zh-CN" altLang="en-US" sz="2400" b="0">
                        <a:solidFill>
                          <a:srgbClr val="FF0000"/>
                        </a:solidFill>
                        <a:effectLst>
                          <a:outerShdw blurRad="38100" dist="38100" dir="2700000">
                            <a:srgbClr val="000000"/>
                          </a:outerShdw>
                        </a:effectLst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vert="horz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400" b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格物致知</a:t>
                      </a:r>
                      <a:endParaRPr lang="zh-CN" altLang="en-US" sz="2400" b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vert="horz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400" b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发明本心（内心反省），致良知</a:t>
                      </a:r>
                      <a:endParaRPr lang="zh-CN" altLang="en-US" sz="2400" b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vert="horz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B w="1270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400" b="0">
                          <a:solidFill>
                            <a:srgbClr val="FF0000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哲学范畴</a:t>
                      </a:r>
                      <a:endParaRPr lang="zh-CN" altLang="en-US" sz="2400" b="0">
                        <a:solidFill>
                          <a:srgbClr val="FF0000"/>
                        </a:solidFill>
                        <a:effectLst>
                          <a:outerShdw blurRad="38100" dist="38100" dir="2700000">
                            <a:srgbClr val="000000"/>
                          </a:outerShdw>
                        </a:effectLst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vert="horz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400" b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客观唯心主义</a:t>
                      </a:r>
                      <a:endParaRPr lang="zh-CN" altLang="en-US" sz="2400" b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vert="horz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400" b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主观唯心主义</a:t>
                      </a:r>
                      <a:endParaRPr lang="zh-CN" altLang="en-US" sz="2400" b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vert="horz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2625">
                <a:tc>
                  <a:txBody>
                    <a:bodyPr wrap="square"/>
                    <a:lstStyle/>
                    <a:p>
                      <a:pPr marL="0" lvl="0" indent="0">
                        <a:buNone/>
                      </a:pPr>
                      <a:r>
                        <a:rPr lang="zh-CN" altLang="en-US" sz="2400" b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同</a:t>
                      </a:r>
                      <a:endParaRPr lang="zh-CN" altLang="en-US" sz="2400" b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vert="horz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gridSpan="3">
                  <a:txBody>
                    <a:bodyPr wrap="square"/>
                    <a:lstStyle/>
                    <a:p>
                      <a:pPr marL="0" lvl="0" indent="0">
                        <a:buNone/>
                      </a:pPr>
                      <a:r>
                        <a:rPr lang="zh-CN" altLang="en-US" sz="2400" b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儒学的表现形式</a:t>
                      </a:r>
                      <a:r>
                        <a:rPr lang="en-US" altLang="zh-CN" sz="2400" b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(</a:t>
                      </a:r>
                      <a:r>
                        <a:rPr lang="zh-CN" altLang="en-US" sz="2400" b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理学</a:t>
                      </a:r>
                      <a:r>
                        <a:rPr lang="en-US" altLang="zh-CN" sz="2400" b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)</a:t>
                      </a:r>
                      <a:r>
                        <a:rPr lang="zh-CN" altLang="en-US" sz="2400" b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；都承认理是儒家伦理道德；实质都是以儒家伦理纲常扼杀人的自然欲求，维护专制统治；都有利塑造中华民族的性格；</a:t>
                      </a:r>
                      <a:endParaRPr lang="zh-CN" altLang="en-US" sz="2400" b="0">
                        <a:solidFill>
                          <a:srgbClr val="FF0000"/>
                        </a:solidFill>
                        <a:effectLst>
                          <a:outerShdw blurRad="38100" dist="38100" dir="2700000">
                            <a:srgbClr val="000000"/>
                          </a:outerShdw>
                        </a:effectLst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vert="horz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5" name="组合 14"/>
          <p:cNvGrpSpPr/>
          <p:nvPr>
            <p:custDataLst>
              <p:tags r:id="rId9"/>
            </p:custDataLst>
          </p:nvPr>
        </p:nvGrpSpPr>
        <p:grpSpPr>
          <a:xfrm>
            <a:off x="0" y="8255"/>
            <a:ext cx="12192000" cy="537210"/>
            <a:chOff x="161" y="150"/>
            <a:chExt cx="18293" cy="846"/>
          </a:xfrm>
        </p:grpSpPr>
        <p:grpSp>
          <p:nvGrpSpPr>
            <p:cNvPr id="16" name="组合 15"/>
            <p:cNvGrpSpPr/>
            <p:nvPr>
              <p:custDataLst>
                <p:tags r:id="rId10"/>
              </p:custDataLst>
            </p:nvPr>
          </p:nvGrpSpPr>
          <p:grpSpPr>
            <a:xfrm>
              <a:off x="3582" y="877"/>
              <a:ext cx="14872" cy="119"/>
              <a:chOff x="3582" y="877"/>
              <a:chExt cx="14872" cy="119"/>
            </a:xfrm>
          </p:grpSpPr>
          <p:cxnSp>
            <p:nvCxnSpPr>
              <p:cNvPr id="18" name="直接连接符 17"/>
              <p:cNvCxnSpPr/>
              <p:nvPr>
                <p:custDataLst>
                  <p:tags r:id="rId11"/>
                </p:custDataLst>
              </p:nvPr>
            </p:nvCxnSpPr>
            <p:spPr>
              <a:xfrm>
                <a:off x="3582" y="936"/>
                <a:ext cx="14522" cy="37"/>
              </a:xfrm>
              <a:prstGeom prst="line">
                <a:avLst/>
              </a:prstGeom>
              <a:ln>
                <a:solidFill>
                  <a:srgbClr val="40404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矩形 18"/>
              <p:cNvSpPr/>
              <p:nvPr>
                <p:custDataLst>
                  <p:tags r:id="rId12"/>
                </p:custDataLst>
              </p:nvPr>
            </p:nvSpPr>
            <p:spPr>
              <a:xfrm>
                <a:off x="14341" y="877"/>
                <a:ext cx="4113" cy="119"/>
              </a:xfrm>
              <a:prstGeom prst="rect">
                <a:avLst/>
              </a:prstGeom>
              <a:solidFill>
                <a:srgbClr val="4040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7" name="文本框 16"/>
            <p:cNvSpPr txBox="1"/>
            <p:nvPr>
              <p:custDataLst>
                <p:tags r:id="rId13"/>
              </p:custDataLst>
            </p:nvPr>
          </p:nvSpPr>
          <p:spPr>
            <a:xfrm>
              <a:off x="161" y="150"/>
              <a:ext cx="3499" cy="727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/>
              <a:r>
                <a:rPr lang="zh-CN" altLang="en-US" sz="2400" b="1"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黑体" panose="02010609060101010101" charset="-122"/>
                  <a:ea typeface="黑体" panose="02010609060101010101" charset="-122"/>
                </a:rPr>
                <a:t>重点突破 </a:t>
              </a:r>
              <a:endParaRPr lang="zh-CN" altLang="en-US" sz="24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charset="-122"/>
                <a:ea typeface="黑体" panose="02010609060101010101" charset="-12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>
            <p:custDataLst>
              <p:tags r:id="rId1"/>
            </p:custDataLst>
          </p:nvPr>
        </p:nvGrpSpPr>
        <p:grpSpPr>
          <a:xfrm>
            <a:off x="0" y="8255"/>
            <a:ext cx="12192000" cy="537210"/>
            <a:chOff x="161" y="150"/>
            <a:chExt cx="18293" cy="846"/>
          </a:xfrm>
        </p:grpSpPr>
        <p:grpSp>
          <p:nvGrpSpPr>
            <p:cNvPr id="3" name="组合 2"/>
            <p:cNvGrpSpPr/>
            <p:nvPr>
              <p:custDataLst>
                <p:tags r:id="rId2"/>
              </p:custDataLst>
            </p:nvPr>
          </p:nvGrpSpPr>
          <p:grpSpPr>
            <a:xfrm>
              <a:off x="3582" y="877"/>
              <a:ext cx="14872" cy="119"/>
              <a:chOff x="3582" y="877"/>
              <a:chExt cx="14872" cy="119"/>
            </a:xfrm>
          </p:grpSpPr>
          <p:cxnSp>
            <p:nvCxnSpPr>
              <p:cNvPr id="10" name="直接连接符 9"/>
              <p:cNvCxnSpPr/>
              <p:nvPr>
                <p:custDataLst>
                  <p:tags r:id="rId3"/>
                </p:custDataLst>
              </p:nvPr>
            </p:nvCxnSpPr>
            <p:spPr>
              <a:xfrm>
                <a:off x="3582" y="936"/>
                <a:ext cx="14522" cy="37"/>
              </a:xfrm>
              <a:prstGeom prst="line">
                <a:avLst/>
              </a:prstGeom>
              <a:ln>
                <a:solidFill>
                  <a:srgbClr val="40404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矩形 10"/>
              <p:cNvSpPr/>
              <p:nvPr>
                <p:custDataLst>
                  <p:tags r:id="rId4"/>
                </p:custDataLst>
              </p:nvPr>
            </p:nvSpPr>
            <p:spPr>
              <a:xfrm>
                <a:off x="14341" y="877"/>
                <a:ext cx="4113" cy="119"/>
              </a:xfrm>
              <a:prstGeom prst="rect">
                <a:avLst/>
              </a:prstGeom>
              <a:solidFill>
                <a:srgbClr val="4040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9" name="文本框 8"/>
            <p:cNvSpPr txBox="1"/>
            <p:nvPr>
              <p:custDataLst>
                <p:tags r:id="rId5"/>
              </p:custDataLst>
            </p:nvPr>
          </p:nvSpPr>
          <p:spPr>
            <a:xfrm>
              <a:off x="161" y="150"/>
              <a:ext cx="3499" cy="727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/>
              <a:r>
                <a:rPr lang="zh-CN" altLang="en-US" sz="2400" b="1"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黑体" panose="02010609060101010101" charset="-122"/>
                  <a:ea typeface="黑体" panose="02010609060101010101" charset="-122"/>
                </a:rPr>
                <a:t>重点突破 </a:t>
              </a:r>
              <a:endParaRPr lang="zh-CN" altLang="en-US" sz="24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charset="-122"/>
                <a:ea typeface="黑体" panose="02010609060101010101" charset="-122"/>
              </a:endParaRPr>
            </a:p>
          </p:txBody>
        </p:sp>
      </p:grpSp>
      <p:sp>
        <p:nvSpPr>
          <p:cNvPr id="12" name="矩形 11"/>
          <p:cNvSpPr/>
          <p:nvPr>
            <p:custDataLst>
              <p:tags r:id="rId6"/>
            </p:custDataLst>
          </p:nvPr>
        </p:nvSpPr>
        <p:spPr>
          <a:xfrm>
            <a:off x="133350" y="602038"/>
            <a:ext cx="361858" cy="3384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4"/>
              </a:solidFill>
            </a:endParaRPr>
          </a:p>
        </p:txBody>
      </p:sp>
      <p:sp>
        <p:nvSpPr>
          <p:cNvPr id="13" name="Text Box 3"/>
          <p:cNvSpPr txBox="1"/>
          <p:nvPr>
            <p:custDataLst>
              <p:tags r:id="rId7"/>
            </p:custDataLst>
          </p:nvPr>
        </p:nvSpPr>
        <p:spPr>
          <a:xfrm>
            <a:off x="595673" y="1228148"/>
            <a:ext cx="10839450" cy="1135054"/>
          </a:xfrm>
          <a:prstGeom prst="rect">
            <a:avLst/>
          </a:prstGeom>
          <a:noFill/>
          <a:ln w="25400" cap="flat" cmpd="sng">
            <a:noFill/>
            <a:prstDash val="solid"/>
            <a:miter/>
            <a:headEnd type="none" w="med" len="med"/>
            <a:tailEnd type="none" w="med" len="med"/>
          </a:ln>
        </p:spPr>
        <p:txBody>
          <a:bodyPr wrap="square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①宋词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特点：填词配乐；格式固定。宋词两流派：婉约派（柳永、李清照）；豪放派（苏轼和南宋的辛弃疾）。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3"/>
          <p:cNvSpPr txBox="1"/>
          <p:nvPr>
            <p:custDataLst>
              <p:tags r:id="rId8"/>
            </p:custDataLst>
          </p:nvPr>
        </p:nvSpPr>
        <p:spPr>
          <a:xfrm>
            <a:off x="595673" y="602038"/>
            <a:ext cx="4887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、两宋文艺、科技新变化：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4"/>
          <p:cNvSpPr txBox="1"/>
          <p:nvPr>
            <p:custDataLst>
              <p:tags r:id="rId9"/>
            </p:custDataLst>
          </p:nvPr>
        </p:nvSpPr>
        <p:spPr>
          <a:xfrm>
            <a:off x="595673" y="2480174"/>
            <a:ext cx="72186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 fontAlgn="base"/>
            <a:r>
              <a:rPr lang="zh-CN" sz="24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②</a:t>
            </a:r>
            <a:r>
              <a:rPr sz="2400" err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书法</a:t>
            </a:r>
            <a:r>
              <a:rPr lang="zh-CN" altLang="en-US" sz="2400" b="1">
                <a:effectLst>
                  <a:outerShdw blurRad="38100" dist="38100" dir="2700000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“宋四家一体”</a:t>
            </a:r>
            <a:r>
              <a:rPr lang="zh-CN" sz="24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特点：追求个性，不拘法度。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/>
          <p:cNvSpPr txBox="1"/>
          <p:nvPr>
            <p:custDataLst>
              <p:tags r:id="rId10"/>
            </p:custDataLst>
          </p:nvPr>
        </p:nvSpPr>
        <p:spPr>
          <a:xfrm>
            <a:off x="595673" y="3168439"/>
            <a:ext cx="10554970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algn="l"/>
            <a:r>
              <a:rPr lang="zh-CN" sz="24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③绘画分文人画（</a:t>
            </a:r>
            <a:r>
              <a:rPr lang="zh-CN" altLang="en-US" sz="2400" noProof="1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山水画，注重意境，有意无法）和风俗画</a:t>
            </a:r>
            <a:r>
              <a:rPr lang="zh-CN" altLang="zh-CN" sz="2400" b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《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清明上河图</a:t>
            </a:r>
            <a:r>
              <a:rPr lang="zh-CN" altLang="zh-CN" sz="2400" b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》</a:t>
            </a:r>
            <a:r>
              <a:rPr lang="zh-CN" altLang="en-US" sz="2400" noProof="1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endParaRPr lang="zh-CN" altLang="en-US" sz="2400" noProof="1"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6"/>
          <p:cNvSpPr txBox="1"/>
          <p:nvPr>
            <p:custDataLst>
              <p:tags r:id="rId11"/>
            </p:custDataLst>
          </p:nvPr>
        </p:nvSpPr>
        <p:spPr>
          <a:xfrm>
            <a:off x="595673" y="3933135"/>
            <a:ext cx="10466504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④</a:t>
            </a:r>
            <a:r>
              <a:rPr lang="zh-CN" sz="24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科教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中国四大发明中三项（指南针、火药、印刷术）完成于宋代；沈括《梦溪笔谈》。书院兴盛。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/>
</p:sld>
</file>

<file path=ppt/tags/tag1.xml><?xml version="1.0" encoding="utf-8"?>
<p:tagLst xmlns:p="http://schemas.openxmlformats.org/presentationml/2006/main">
  <p:tag name="AS_UNIQUEID" val="1508"/>
</p:tagLst>
</file>

<file path=ppt/tags/tag10.xml><?xml version="1.0" encoding="utf-8"?>
<p:tagLst xmlns:p="http://schemas.openxmlformats.org/presentationml/2006/main">
  <p:tag name="AS_UNIQUEID" val="1518"/>
</p:tagLst>
</file>

<file path=ppt/tags/tag100.xml><?xml version="1.0" encoding="utf-8"?>
<p:tagLst xmlns:p="http://schemas.openxmlformats.org/presentationml/2006/main">
  <p:tag name="AS_UNIQUEID" val="1622"/>
</p:tagLst>
</file>

<file path=ppt/tags/tag101.xml><?xml version="1.0" encoding="utf-8"?>
<p:tagLst xmlns:p="http://schemas.openxmlformats.org/presentationml/2006/main">
  <p:tag name="AS_UNIQUEID" val="1623"/>
</p:tagLst>
</file>

<file path=ppt/tags/tag102.xml><?xml version="1.0" encoding="utf-8"?>
<p:tagLst xmlns:p="http://schemas.openxmlformats.org/presentationml/2006/main">
  <p:tag name="AS_UNIQUEID" val="1624"/>
</p:tagLst>
</file>

<file path=ppt/tags/tag103.xml><?xml version="1.0" encoding="utf-8"?>
<p:tagLst xmlns:p="http://schemas.openxmlformats.org/presentationml/2006/main">
  <p:tag name="AS_UNIQUEID" val="1625"/>
</p:tagLst>
</file>

<file path=ppt/tags/tag104.xml><?xml version="1.0" encoding="utf-8"?>
<p:tagLst xmlns:p="http://schemas.openxmlformats.org/presentationml/2006/main">
  <p:tag name="AS_UNIQUEID" val="1626"/>
</p:tagLst>
</file>

<file path=ppt/tags/tag105.xml><?xml version="1.0" encoding="utf-8"?>
<p:tagLst xmlns:p="http://schemas.openxmlformats.org/presentationml/2006/main">
  <p:tag name="AS_UNIQUEID" val="1627"/>
</p:tagLst>
</file>

<file path=ppt/tags/tag106.xml><?xml version="1.0" encoding="utf-8"?>
<p:tagLst xmlns:p="http://schemas.openxmlformats.org/presentationml/2006/main">
  <p:tag name="AS_UNIQUEID" val="1628"/>
</p:tagLst>
</file>

<file path=ppt/tags/tag107.xml><?xml version="1.0" encoding="utf-8"?>
<p:tagLst xmlns:p="http://schemas.openxmlformats.org/presentationml/2006/main">
  <p:tag name="AS_UNIQUEID" val="1629"/>
</p:tagLst>
</file>

<file path=ppt/tags/tag108.xml><?xml version="1.0" encoding="utf-8"?>
<p:tagLst xmlns:p="http://schemas.openxmlformats.org/presentationml/2006/main">
  <p:tag name="AS_UNIQUEID" val="1630"/>
</p:tagLst>
</file>

<file path=ppt/tags/tag109.xml><?xml version="1.0" encoding="utf-8"?>
<p:tagLst xmlns:p="http://schemas.openxmlformats.org/presentationml/2006/main">
  <p:tag name="AS_UNIQUEID" val="1631"/>
</p:tagLst>
</file>

<file path=ppt/tags/tag11.xml><?xml version="1.0" encoding="utf-8"?>
<p:tagLst xmlns:p="http://schemas.openxmlformats.org/presentationml/2006/main">
  <p:tag name="AS_UNIQUEID" val="1520"/>
</p:tagLst>
</file>

<file path=ppt/tags/tag110.xml><?xml version="1.0" encoding="utf-8"?>
<p:tagLst xmlns:p="http://schemas.openxmlformats.org/presentationml/2006/main">
  <p:tag name="AS_UNIQUEID" val="1632"/>
</p:tagLst>
</file>

<file path=ppt/tags/tag111.xml><?xml version="1.0" encoding="utf-8"?>
<p:tagLst xmlns:p="http://schemas.openxmlformats.org/presentationml/2006/main">
  <p:tag name="AS_UNIQUEID" val="1633"/>
</p:tagLst>
</file>

<file path=ppt/tags/tag112.xml><?xml version="1.0" encoding="utf-8"?>
<p:tagLst xmlns:p="http://schemas.openxmlformats.org/presentationml/2006/main">
  <p:tag name="AS_UNIQUEID" val="1634"/>
</p:tagLst>
</file>

<file path=ppt/tags/tag113.xml><?xml version="1.0" encoding="utf-8"?>
<p:tagLst xmlns:p="http://schemas.openxmlformats.org/presentationml/2006/main">
  <p:tag name="AS_UNIQUEID" val="1635"/>
</p:tagLst>
</file>

<file path=ppt/tags/tag114.xml><?xml version="1.0" encoding="utf-8"?>
<p:tagLst xmlns:p="http://schemas.openxmlformats.org/presentationml/2006/main">
  <p:tag name="AS_UNIQUEID" val="1636"/>
</p:tagLst>
</file>

<file path=ppt/tags/tag115.xml><?xml version="1.0" encoding="utf-8"?>
<p:tagLst xmlns:p="http://schemas.openxmlformats.org/presentationml/2006/main">
  <p:tag name="AS_UNIQUEID" val="1637"/>
</p:tagLst>
</file>

<file path=ppt/tags/tag116.xml><?xml version="1.0" encoding="utf-8"?>
<p:tagLst xmlns:p="http://schemas.openxmlformats.org/presentationml/2006/main">
  <p:tag name="AS_UNIQUEID" val="1638"/>
</p:tagLst>
</file>

<file path=ppt/tags/tag117.xml><?xml version="1.0" encoding="utf-8"?>
<p:tagLst xmlns:p="http://schemas.openxmlformats.org/presentationml/2006/main">
  <p:tag name="AS_UNIQUEID" val="1639"/>
</p:tagLst>
</file>

<file path=ppt/tags/tag118.xml><?xml version="1.0" encoding="utf-8"?>
<p:tagLst xmlns:p="http://schemas.openxmlformats.org/presentationml/2006/main">
  <p:tag name="AS_UNIQUEID" val="1640"/>
</p:tagLst>
</file>

<file path=ppt/tags/tag119.xml><?xml version="1.0" encoding="utf-8"?>
<p:tagLst xmlns:p="http://schemas.openxmlformats.org/presentationml/2006/main">
  <p:tag name="AS_UNIQUEID" val="1641"/>
</p:tagLst>
</file>

<file path=ppt/tags/tag12.xml><?xml version="1.0" encoding="utf-8"?>
<p:tagLst xmlns:p="http://schemas.openxmlformats.org/presentationml/2006/main">
  <p:tag name="AS_UNIQUEID" val="1521"/>
</p:tagLst>
</file>

<file path=ppt/tags/tag120.xml><?xml version="1.0" encoding="utf-8"?>
<p:tagLst xmlns:p="http://schemas.openxmlformats.org/presentationml/2006/main">
  <p:tag name="AS_UNIQUEID" val="1642"/>
</p:tagLst>
</file>

<file path=ppt/tags/tag121.xml><?xml version="1.0" encoding="utf-8"?>
<p:tagLst xmlns:p="http://schemas.openxmlformats.org/presentationml/2006/main">
  <p:tag name="AS_UNIQUEID" val="1643"/>
</p:tagLst>
</file>

<file path=ppt/tags/tag122.xml><?xml version="1.0" encoding="utf-8"?>
<p:tagLst xmlns:p="http://schemas.openxmlformats.org/presentationml/2006/main">
  <p:tag name="AS_UNIQUEID" val="1644"/>
</p:tagLst>
</file>

<file path=ppt/tags/tag123.xml><?xml version="1.0" encoding="utf-8"?>
<p:tagLst xmlns:p="http://schemas.openxmlformats.org/presentationml/2006/main">
  <p:tag name="AS_UNIQUEID" val="1645"/>
</p:tagLst>
</file>

<file path=ppt/tags/tag124.xml><?xml version="1.0" encoding="utf-8"?>
<p:tagLst xmlns:p="http://schemas.openxmlformats.org/presentationml/2006/main">
  <p:tag name="AS_UNIQUEID" val="1646"/>
</p:tagLst>
</file>

<file path=ppt/tags/tag125.xml><?xml version="1.0" encoding="utf-8"?>
<p:tagLst xmlns:p="http://schemas.openxmlformats.org/presentationml/2006/main">
  <p:tag name="AS_UNIQUEID" val="1647"/>
</p:tagLst>
</file>

<file path=ppt/tags/tag126.xml><?xml version="1.0" encoding="utf-8"?>
<p:tagLst xmlns:p="http://schemas.openxmlformats.org/presentationml/2006/main">
  <p:tag name="AS_UNIQUEID" val="1648"/>
</p:tagLst>
</file>

<file path=ppt/tags/tag127.xml><?xml version="1.0" encoding="utf-8"?>
<p:tagLst xmlns:p="http://schemas.openxmlformats.org/presentationml/2006/main">
  <p:tag name="AS_UNIQUEID" val="1649"/>
</p:tagLst>
</file>

<file path=ppt/tags/tag128.xml><?xml version="1.0" encoding="utf-8"?>
<p:tagLst xmlns:p="http://schemas.openxmlformats.org/presentationml/2006/main">
  <p:tag name="AS_UNIQUEID" val="1650"/>
</p:tagLst>
</file>

<file path=ppt/tags/tag129.xml><?xml version="1.0" encoding="utf-8"?>
<p:tagLst xmlns:p="http://schemas.openxmlformats.org/presentationml/2006/main">
  <p:tag name="AS_UNIQUEID" val="1652"/>
</p:tagLst>
</file>

<file path=ppt/tags/tag13.xml><?xml version="1.0" encoding="utf-8"?>
<p:tagLst xmlns:p="http://schemas.openxmlformats.org/presentationml/2006/main">
  <p:tag name="AS_UNIQUEID" val="1522"/>
</p:tagLst>
</file>

<file path=ppt/tags/tag130.xml><?xml version="1.0" encoding="utf-8"?>
<p:tagLst xmlns:p="http://schemas.openxmlformats.org/presentationml/2006/main">
  <p:tag name="AS_UNIQUEID" val="1653"/>
</p:tagLst>
</file>

<file path=ppt/tags/tag131.xml><?xml version="1.0" encoding="utf-8"?>
<p:tagLst xmlns:p="http://schemas.openxmlformats.org/presentationml/2006/main">
  <p:tag name="AS_UNIQUEID" val="1654"/>
</p:tagLst>
</file>

<file path=ppt/tags/tag132.xml><?xml version="1.0" encoding="utf-8"?>
<p:tagLst xmlns:p="http://schemas.openxmlformats.org/presentationml/2006/main">
  <p:tag name="AS_UNIQUEID" val="1655"/>
</p:tagLst>
</file>

<file path=ppt/tags/tag133.xml><?xml version="1.0" encoding="utf-8"?>
<p:tagLst xmlns:p="http://schemas.openxmlformats.org/presentationml/2006/main">
  <p:tag name="AS_UNIQUEID" val="1656"/>
</p:tagLst>
</file>

<file path=ppt/tags/tag134.xml><?xml version="1.0" encoding="utf-8"?>
<p:tagLst xmlns:p="http://schemas.openxmlformats.org/presentationml/2006/main">
  <p:tag name="AS_UNIQUEID" val="1657"/>
</p:tagLst>
</file>

<file path=ppt/tags/tag135.xml><?xml version="1.0" encoding="utf-8"?>
<p:tagLst xmlns:p="http://schemas.openxmlformats.org/presentationml/2006/main">
  <p:tag name="AS_UNIQUEID" val="1658"/>
  <p:tag name="KSO_WM_SCREEN_THEME_FLAG" val="w40VCfMT8EfbLjKkmLLikzOUr+L+IxQNac9vqitPK1hIWhL/jBw7UDELctFwDE3pVsAKTFRgf7cdu/UGdTB8vNagDPgrFOMzsdUZ/uesjco="/>
  <p:tag name="KSO_WM_UNIT_TABLE_BEAUTIFY" val="smartTable{219d58b4-575a-4dd8-af8e-1bbf84de5b38}"/>
</p:tagLst>
</file>

<file path=ppt/tags/tag136.xml><?xml version="1.0" encoding="utf-8"?>
<p:tagLst xmlns:p="http://schemas.openxmlformats.org/presentationml/2006/main">
  <p:tag name="AS_UNIQUEID" val="1659"/>
</p:tagLst>
</file>

<file path=ppt/tags/tag137.xml><?xml version="1.0" encoding="utf-8"?>
<p:tagLst xmlns:p="http://schemas.openxmlformats.org/presentationml/2006/main">
  <p:tag name="AS_UNIQUEID" val="1660"/>
</p:tagLst>
</file>

<file path=ppt/tags/tag138.xml><?xml version="1.0" encoding="utf-8"?>
<p:tagLst xmlns:p="http://schemas.openxmlformats.org/presentationml/2006/main">
  <p:tag name="AS_UNIQUEID" val="1661"/>
</p:tagLst>
</file>

<file path=ppt/tags/tag139.xml><?xml version="1.0" encoding="utf-8"?>
<p:tagLst xmlns:p="http://schemas.openxmlformats.org/presentationml/2006/main">
  <p:tag name="AS_UNIQUEID" val="1662"/>
</p:tagLst>
</file>

<file path=ppt/tags/tag14.xml><?xml version="1.0" encoding="utf-8"?>
<p:tagLst xmlns:p="http://schemas.openxmlformats.org/presentationml/2006/main">
  <p:tag name="AS_UNIQUEID" val="1523"/>
</p:tagLst>
</file>

<file path=ppt/tags/tag140.xml><?xml version="1.0" encoding="utf-8"?>
<p:tagLst xmlns:p="http://schemas.openxmlformats.org/presentationml/2006/main">
  <p:tag name="AS_UNIQUEID" val="1663"/>
</p:tagLst>
</file>

<file path=ppt/tags/tag141.xml><?xml version="1.0" encoding="utf-8"?>
<p:tagLst xmlns:p="http://schemas.openxmlformats.org/presentationml/2006/main">
  <p:tag name="AS_UNIQUEID" val="1664"/>
</p:tagLst>
</file>

<file path=ppt/tags/tag142.xml><?xml version="1.0" encoding="utf-8"?>
<p:tagLst xmlns:p="http://schemas.openxmlformats.org/presentationml/2006/main">
  <p:tag name="AS_UNIQUEID" val="1666"/>
</p:tagLst>
</file>

<file path=ppt/tags/tag143.xml><?xml version="1.0" encoding="utf-8"?>
<p:tagLst xmlns:p="http://schemas.openxmlformats.org/presentationml/2006/main">
  <p:tag name="AS_UNIQUEID" val="1667"/>
</p:tagLst>
</file>

<file path=ppt/tags/tag144.xml><?xml version="1.0" encoding="utf-8"?>
<p:tagLst xmlns:p="http://schemas.openxmlformats.org/presentationml/2006/main">
  <p:tag name="AS_UNIQUEID" val="1668"/>
</p:tagLst>
</file>

<file path=ppt/tags/tag145.xml><?xml version="1.0" encoding="utf-8"?>
<p:tagLst xmlns:p="http://schemas.openxmlformats.org/presentationml/2006/main">
  <p:tag name="AS_UNIQUEID" val="1669"/>
</p:tagLst>
</file>

<file path=ppt/tags/tag146.xml><?xml version="1.0" encoding="utf-8"?>
<p:tagLst xmlns:p="http://schemas.openxmlformats.org/presentationml/2006/main">
  <p:tag name="AS_UNIQUEID" val="1670"/>
</p:tagLst>
</file>

<file path=ppt/tags/tag147.xml><?xml version="1.0" encoding="utf-8"?>
<p:tagLst xmlns:p="http://schemas.openxmlformats.org/presentationml/2006/main">
  <p:tag name="AS_UNIQUEID" val="1671"/>
</p:tagLst>
</file>

<file path=ppt/tags/tag148.xml><?xml version="1.0" encoding="utf-8"?>
<p:tagLst xmlns:p="http://schemas.openxmlformats.org/presentationml/2006/main">
  <p:tag name="AS_UNIQUEID" val="1672"/>
</p:tagLst>
</file>

<file path=ppt/tags/tag149.xml><?xml version="1.0" encoding="utf-8"?>
<p:tagLst xmlns:p="http://schemas.openxmlformats.org/presentationml/2006/main">
  <p:tag name="AS_UNIQUEID" val="1673"/>
</p:tagLst>
</file>

<file path=ppt/tags/tag15.xml><?xml version="1.0" encoding="utf-8"?>
<p:tagLst xmlns:p="http://schemas.openxmlformats.org/presentationml/2006/main">
  <p:tag name="AS_UNIQUEID" val="1524"/>
</p:tagLst>
</file>

<file path=ppt/tags/tag150.xml><?xml version="1.0" encoding="utf-8"?>
<p:tagLst xmlns:p="http://schemas.openxmlformats.org/presentationml/2006/main">
  <p:tag name="AS_UNIQUEID" val="1674"/>
</p:tagLst>
</file>

<file path=ppt/tags/tag151.xml><?xml version="1.0" encoding="utf-8"?>
<p:tagLst xmlns:p="http://schemas.openxmlformats.org/presentationml/2006/main">
  <p:tag name="AS_UNIQUEID" val="1675"/>
</p:tagLst>
</file>

<file path=ppt/tags/tag152.xml><?xml version="1.0" encoding="utf-8"?>
<p:tagLst xmlns:p="http://schemas.openxmlformats.org/presentationml/2006/main">
  <p:tag name="AS_UNIQUEID" val="1676"/>
</p:tagLst>
</file>

<file path=ppt/tags/tag153.xml><?xml version="1.0" encoding="utf-8"?>
<p:tagLst xmlns:p="http://schemas.openxmlformats.org/presentationml/2006/main">
  <p:tag name="AS_UNIQUEID" val="1677"/>
</p:tagLst>
</file>

<file path=ppt/tags/tag154.xml><?xml version="1.0" encoding="utf-8"?>
<p:tagLst xmlns:p="http://schemas.openxmlformats.org/presentationml/2006/main">
  <p:tag name="AS_UNIQUEID" val="1678"/>
</p:tagLst>
</file>

<file path=ppt/tags/tag155.xml><?xml version="1.0" encoding="utf-8"?>
<p:tagLst xmlns:p="http://schemas.openxmlformats.org/presentationml/2006/main">
  <p:tag name="AS_UNIQUEID" val="1679"/>
</p:tagLst>
</file>

<file path=ppt/tags/tag156.xml><?xml version="1.0" encoding="utf-8"?>
<p:tagLst xmlns:p="http://schemas.openxmlformats.org/presentationml/2006/main">
  <p:tag name="AS_UNIQUEID" val="1680"/>
</p:tagLst>
</file>

<file path=ppt/tags/tag157.xml><?xml version="1.0" encoding="utf-8"?>
<p:tagLst xmlns:p="http://schemas.openxmlformats.org/presentationml/2006/main">
  <p:tag name="AS_UNIQUEID" val="1681"/>
</p:tagLst>
</file>

<file path=ppt/tags/tag158.xml><?xml version="1.0" encoding="utf-8"?>
<p:tagLst xmlns:p="http://schemas.openxmlformats.org/presentationml/2006/main">
  <p:tag name="AS_UNIQUEID" val="1683"/>
</p:tagLst>
</file>

<file path=ppt/tags/tag159.xml><?xml version="1.0" encoding="utf-8"?>
<p:tagLst xmlns:p="http://schemas.openxmlformats.org/presentationml/2006/main">
  <p:tag name="AS_UNIQUEID" val="1684"/>
</p:tagLst>
</file>

<file path=ppt/tags/tag16.xml><?xml version="1.0" encoding="utf-8"?>
<p:tagLst xmlns:p="http://schemas.openxmlformats.org/presentationml/2006/main">
  <p:tag name="AS_UNIQUEID" val="1526"/>
</p:tagLst>
</file>

<file path=ppt/tags/tag160.xml><?xml version="1.0" encoding="utf-8"?>
<p:tagLst xmlns:p="http://schemas.openxmlformats.org/presentationml/2006/main">
  <p:tag name="AS_UNIQUEID" val="1685"/>
</p:tagLst>
</file>

<file path=ppt/tags/tag161.xml><?xml version="1.0" encoding="utf-8"?>
<p:tagLst xmlns:p="http://schemas.openxmlformats.org/presentationml/2006/main">
  <p:tag name="AS_UNIQUEID" val="1686"/>
</p:tagLst>
</file>

<file path=ppt/tags/tag162.xml><?xml version="1.0" encoding="utf-8"?>
<p:tagLst xmlns:p="http://schemas.openxmlformats.org/presentationml/2006/main">
  <p:tag name="AS_UNIQUEID" val="1687"/>
</p:tagLst>
</file>

<file path=ppt/tags/tag163.xml><?xml version="1.0" encoding="utf-8"?>
<p:tagLst xmlns:p="http://schemas.openxmlformats.org/presentationml/2006/main">
  <p:tag name="AS_UNIQUEID" val="1688"/>
</p:tagLst>
</file>

<file path=ppt/tags/tag164.xml><?xml version="1.0" encoding="utf-8"?>
<p:tagLst xmlns:p="http://schemas.openxmlformats.org/presentationml/2006/main">
  <p:tag name="AS_UNIQUEID" val="1689"/>
</p:tagLst>
</file>

<file path=ppt/tags/tag165.xml><?xml version="1.0" encoding="utf-8"?>
<p:tagLst xmlns:p="http://schemas.openxmlformats.org/presentationml/2006/main">
  <p:tag name="AS_UNIQUEID" val="1690"/>
</p:tagLst>
</file>

<file path=ppt/tags/tag166.xml><?xml version="1.0" encoding="utf-8"?>
<p:tagLst xmlns:p="http://schemas.openxmlformats.org/presentationml/2006/main">
  <p:tag name="AS_UNIQUEID" val="1692"/>
</p:tagLst>
</file>

<file path=ppt/tags/tag167.xml><?xml version="1.0" encoding="utf-8"?>
<p:tagLst xmlns:p="http://schemas.openxmlformats.org/presentationml/2006/main">
  <p:tag name="AS_UNIQUEID" val="1693"/>
</p:tagLst>
</file>

<file path=ppt/tags/tag168.xml><?xml version="1.0" encoding="utf-8"?>
<p:tagLst xmlns:p="http://schemas.openxmlformats.org/presentationml/2006/main">
  <p:tag name="AS_UNIQUEID" val="1694"/>
</p:tagLst>
</file>

<file path=ppt/tags/tag169.xml><?xml version="1.0" encoding="utf-8"?>
<p:tagLst xmlns:p="http://schemas.openxmlformats.org/presentationml/2006/main">
  <p:tag name="AS_UNIQUEID" val="1695"/>
</p:tagLst>
</file>

<file path=ppt/tags/tag17.xml><?xml version="1.0" encoding="utf-8"?>
<p:tagLst xmlns:p="http://schemas.openxmlformats.org/presentationml/2006/main">
  <p:tag name="AS_UNIQUEID" val="1527"/>
</p:tagLst>
</file>

<file path=ppt/tags/tag170.xml><?xml version="1.0" encoding="utf-8"?>
<p:tagLst xmlns:p="http://schemas.openxmlformats.org/presentationml/2006/main">
  <p:tag name="AS_UNIQUEID" val="1696"/>
</p:tagLst>
</file>

<file path=ppt/tags/tag171.xml><?xml version="1.0" encoding="utf-8"?>
<p:tagLst xmlns:p="http://schemas.openxmlformats.org/presentationml/2006/main">
  <p:tag name="AS_UNIQUEID" val="1697"/>
</p:tagLst>
</file>

<file path=ppt/tags/tag172.xml><?xml version="1.0" encoding="utf-8"?>
<p:tagLst xmlns:p="http://schemas.openxmlformats.org/presentationml/2006/main">
  <p:tag name="AS_UNIQUEID" val="1698"/>
</p:tagLst>
</file>

<file path=ppt/tags/tag173.xml><?xml version="1.0" encoding="utf-8"?>
<p:tagLst xmlns:p="http://schemas.openxmlformats.org/presentationml/2006/main">
  <p:tag name="AS_UNIQUEID" val="1699"/>
  <p:tag name="KSO_WM_SCREEN_THEME_FLAG" val="w40VCfMT8EfbLjKkmLLikzOUr+L+IxQNac9vqitPK1hIWhL/jBw7UDELctFwDE3pVsAKTFRgf7cdu/UGdTB8vNagDPgrFOMzsdUZ/uesjco="/>
  <p:tag name="KSO_WM_UNIT_TABLE_BEAUTIFY" val="smartTable{8984f26e-c024-4115-bedd-d44d858e9ce1}"/>
  <p:tag name="TABLE_ENDDRAG_ORIGIN_RECT" val="626*154"/>
  <p:tag name="TABLE_ENDDRAG_RECT" val="102*345*626*154"/>
</p:tagLst>
</file>

<file path=ppt/tags/tag174.xml><?xml version="1.0" encoding="utf-8"?>
<p:tagLst xmlns:p="http://schemas.openxmlformats.org/presentationml/2006/main">
  <p:tag name="AS_UNIQUEID" val="1700"/>
</p:tagLst>
</file>

<file path=ppt/tags/tag175.xml><?xml version="1.0" encoding="utf-8"?>
<p:tagLst xmlns:p="http://schemas.openxmlformats.org/presentationml/2006/main">
  <p:tag name="AS_UNIQUEID" val="1701"/>
</p:tagLst>
</file>

<file path=ppt/tags/tag176.xml><?xml version="1.0" encoding="utf-8"?>
<p:tagLst xmlns:p="http://schemas.openxmlformats.org/presentationml/2006/main">
  <p:tag name="AS_UNIQUEID" val="1702"/>
</p:tagLst>
</file>

<file path=ppt/tags/tag177.xml><?xml version="1.0" encoding="utf-8"?>
<p:tagLst xmlns:p="http://schemas.openxmlformats.org/presentationml/2006/main">
  <p:tag name="AS_UNIQUEID" val="1703"/>
</p:tagLst>
</file>

<file path=ppt/tags/tag178.xml><?xml version="1.0" encoding="utf-8"?>
<p:tagLst xmlns:p="http://schemas.openxmlformats.org/presentationml/2006/main">
  <p:tag name="AS_UNIQUEID" val="1704"/>
</p:tagLst>
</file>

<file path=ppt/tags/tag179.xml><?xml version="1.0" encoding="utf-8"?>
<p:tagLst xmlns:p="http://schemas.openxmlformats.org/presentationml/2006/main">
  <p:tag name="AS_UNIQUEID" val="1706"/>
</p:tagLst>
</file>

<file path=ppt/tags/tag18.xml><?xml version="1.0" encoding="utf-8"?>
<p:tagLst xmlns:p="http://schemas.openxmlformats.org/presentationml/2006/main">
  <p:tag name="AS_UNIQUEID" val="1528"/>
</p:tagLst>
</file>

<file path=ppt/tags/tag180.xml><?xml version="1.0" encoding="utf-8"?>
<p:tagLst xmlns:p="http://schemas.openxmlformats.org/presentationml/2006/main">
  <p:tag name="AS_UNIQUEID" val="1707"/>
</p:tagLst>
</file>

<file path=ppt/tags/tag181.xml><?xml version="1.0" encoding="utf-8"?>
<p:tagLst xmlns:p="http://schemas.openxmlformats.org/presentationml/2006/main">
  <p:tag name="AS_UNIQUEID" val="1708"/>
</p:tagLst>
</file>

<file path=ppt/tags/tag182.xml><?xml version="1.0" encoding="utf-8"?>
<p:tagLst xmlns:p="http://schemas.openxmlformats.org/presentationml/2006/main">
  <p:tag name="AS_UNIQUEID" val="1709"/>
</p:tagLst>
</file>

<file path=ppt/tags/tag183.xml><?xml version="1.0" encoding="utf-8"?>
<p:tagLst xmlns:p="http://schemas.openxmlformats.org/presentationml/2006/main">
  <p:tag name="AS_UNIQUEID" val="1710"/>
</p:tagLst>
</file>

<file path=ppt/tags/tag184.xml><?xml version="1.0" encoding="utf-8"?>
<p:tagLst xmlns:p="http://schemas.openxmlformats.org/presentationml/2006/main">
  <p:tag name="AS_UNIQUEID" val="1711"/>
</p:tagLst>
</file>

<file path=ppt/tags/tag185.xml><?xml version="1.0" encoding="utf-8"?>
<p:tagLst xmlns:p="http://schemas.openxmlformats.org/presentationml/2006/main">
  <p:tag name="AS_UNIQUEID" val="1712"/>
</p:tagLst>
</file>

<file path=ppt/tags/tag186.xml><?xml version="1.0" encoding="utf-8"?>
<p:tagLst xmlns:p="http://schemas.openxmlformats.org/presentationml/2006/main">
  <p:tag name="AS_UNIQUEID" val="1713"/>
</p:tagLst>
</file>

<file path=ppt/tags/tag187.xml><?xml version="1.0" encoding="utf-8"?>
<p:tagLst xmlns:p="http://schemas.openxmlformats.org/presentationml/2006/main">
  <p:tag name="AS_UNIQUEID" val="1714"/>
</p:tagLst>
</file>

<file path=ppt/tags/tag188.xml><?xml version="1.0" encoding="utf-8"?>
<p:tagLst xmlns:p="http://schemas.openxmlformats.org/presentationml/2006/main">
  <p:tag name="AS_UNIQUEID" val="1715"/>
</p:tagLst>
</file>

<file path=ppt/tags/tag189.xml><?xml version="1.0" encoding="utf-8"?>
<p:tagLst xmlns:p="http://schemas.openxmlformats.org/presentationml/2006/main">
  <p:tag name="AS_UNIQUEID" val="1716"/>
</p:tagLst>
</file>

<file path=ppt/tags/tag19.xml><?xml version="1.0" encoding="utf-8"?>
<p:tagLst xmlns:p="http://schemas.openxmlformats.org/presentationml/2006/main">
  <p:tag name="AS_UNIQUEID" val="1529"/>
</p:tagLst>
</file>

<file path=ppt/tags/tag190.xml><?xml version="1.0" encoding="utf-8"?>
<p:tagLst xmlns:p="http://schemas.openxmlformats.org/presentationml/2006/main">
  <p:tag name="AS_UNIQUEID" val="1718"/>
</p:tagLst>
</file>

<file path=ppt/tags/tag191.xml><?xml version="1.0" encoding="utf-8"?>
<p:tagLst xmlns:p="http://schemas.openxmlformats.org/presentationml/2006/main">
  <p:tag name="AS_UNIQUEID" val="1719"/>
</p:tagLst>
</file>

<file path=ppt/tags/tag192.xml><?xml version="1.0" encoding="utf-8"?>
<p:tagLst xmlns:p="http://schemas.openxmlformats.org/presentationml/2006/main">
  <p:tag name="AS_UNIQUEID" val="1720"/>
</p:tagLst>
</file>

<file path=ppt/tags/tag193.xml><?xml version="1.0" encoding="utf-8"?>
<p:tagLst xmlns:p="http://schemas.openxmlformats.org/presentationml/2006/main">
  <p:tag name="AS_UNIQUEID" val="1721"/>
</p:tagLst>
</file>

<file path=ppt/tags/tag194.xml><?xml version="1.0" encoding="utf-8"?>
<p:tagLst xmlns:p="http://schemas.openxmlformats.org/presentationml/2006/main">
  <p:tag name="AS_UNIQUEID" val="1722"/>
</p:tagLst>
</file>

<file path=ppt/tags/tag195.xml><?xml version="1.0" encoding="utf-8"?>
<p:tagLst xmlns:p="http://schemas.openxmlformats.org/presentationml/2006/main">
  <p:tag name="AS_UNIQUEID" val="1723"/>
</p:tagLst>
</file>

<file path=ppt/tags/tag196.xml><?xml version="1.0" encoding="utf-8"?>
<p:tagLst xmlns:p="http://schemas.openxmlformats.org/presentationml/2006/main">
  <p:tag name="AS_UNIQUEID" val="1724"/>
</p:tagLst>
</file>

<file path=ppt/tags/tag197.xml><?xml version="1.0" encoding="utf-8"?>
<p:tagLst xmlns:p="http://schemas.openxmlformats.org/presentationml/2006/main">
  <p:tag name="AS_UNIQUEID" val="1725"/>
</p:tagLst>
</file>

<file path=ppt/tags/tag198.xml><?xml version="1.0" encoding="utf-8"?>
<p:tagLst xmlns:p="http://schemas.openxmlformats.org/presentationml/2006/main">
  <p:tag name="AS_UNIQUEID" val="1726"/>
</p:tagLst>
</file>

<file path=ppt/tags/tag199.xml><?xml version="1.0" encoding="utf-8"?>
<p:tagLst xmlns:p="http://schemas.openxmlformats.org/presentationml/2006/main">
  <p:tag name="AS_UNIQUEID" val="1727"/>
</p:tagLst>
</file>

<file path=ppt/tags/tag2.xml><?xml version="1.0" encoding="utf-8"?>
<p:tagLst xmlns:p="http://schemas.openxmlformats.org/presentationml/2006/main">
  <p:tag name="AS_UNIQUEID" val="1509"/>
</p:tagLst>
</file>

<file path=ppt/tags/tag20.xml><?xml version="1.0" encoding="utf-8"?>
<p:tagLst xmlns:p="http://schemas.openxmlformats.org/presentationml/2006/main">
  <p:tag name="AS_UNIQUEID" val="1530"/>
</p:tagLst>
</file>

<file path=ppt/tags/tag200.xml><?xml version="1.0" encoding="utf-8"?>
<p:tagLst xmlns:p="http://schemas.openxmlformats.org/presentationml/2006/main">
  <p:tag name="AS_UNIQUEID" val="1728"/>
</p:tagLst>
</file>

<file path=ppt/tags/tag201.xml><?xml version="1.0" encoding="utf-8"?>
<p:tagLst xmlns:p="http://schemas.openxmlformats.org/presentationml/2006/main">
  <p:tag name="AS_UNIQUEID" val="1729"/>
</p:tagLst>
</file>

<file path=ppt/tags/tag202.xml><?xml version="1.0" encoding="utf-8"?>
<p:tagLst xmlns:p="http://schemas.openxmlformats.org/presentationml/2006/main">
  <p:tag name="AS_UNIQUEID" val="1730"/>
</p:tagLst>
</file>

<file path=ppt/tags/tag203.xml><?xml version="1.0" encoding="utf-8"?>
<p:tagLst xmlns:p="http://schemas.openxmlformats.org/presentationml/2006/main">
  <p:tag name="AS_UNIQUEID" val="1731"/>
</p:tagLst>
</file>

<file path=ppt/tags/tag204.xml><?xml version="1.0" encoding="utf-8"?>
<p:tagLst xmlns:p="http://schemas.openxmlformats.org/presentationml/2006/main">
  <p:tag name="AS_UNIQUEID" val="1732"/>
</p:tagLst>
</file>

<file path=ppt/tags/tag205.xml><?xml version="1.0" encoding="utf-8"?>
<p:tagLst xmlns:p="http://schemas.openxmlformats.org/presentationml/2006/main">
  <p:tag name="AS_UNIQUEID" val="1733"/>
</p:tagLst>
</file>

<file path=ppt/tags/tag206.xml><?xml version="1.0" encoding="utf-8"?>
<p:tagLst xmlns:p="http://schemas.openxmlformats.org/presentationml/2006/main">
  <p:tag name="AS_UNIQUEID" val="1734"/>
</p:tagLst>
</file>

<file path=ppt/tags/tag207.xml><?xml version="1.0" encoding="utf-8"?>
<p:tagLst xmlns:p="http://schemas.openxmlformats.org/presentationml/2006/main">
  <p:tag name="AS_UNIQUEID" val="1735"/>
</p:tagLst>
</file>

<file path=ppt/tags/tag208.xml><?xml version="1.0" encoding="utf-8"?>
<p:tagLst xmlns:p="http://schemas.openxmlformats.org/presentationml/2006/main">
  <p:tag name="AS_UNIQUEID" val="1736"/>
</p:tagLst>
</file>

<file path=ppt/tags/tag209.xml><?xml version="1.0" encoding="utf-8"?>
<p:tagLst xmlns:p="http://schemas.openxmlformats.org/presentationml/2006/main">
  <p:tag name="AS_UNIQUEID" val="1808"/>
</p:tagLst>
</file>

<file path=ppt/tags/tag21.xml><?xml version="1.0" encoding="utf-8"?>
<p:tagLst xmlns:p="http://schemas.openxmlformats.org/presentationml/2006/main">
  <p:tag name="AS_UNIQUEID" val="1531"/>
</p:tagLst>
</file>

<file path=ppt/tags/tag210.xml><?xml version="1.0" encoding="utf-8"?>
<p:tagLst xmlns:p="http://schemas.openxmlformats.org/presentationml/2006/main">
  <p:tag name="AS_UNIQUEID" val="1738"/>
</p:tagLst>
</file>

<file path=ppt/tags/tag211.xml><?xml version="1.0" encoding="utf-8"?>
<p:tagLst xmlns:p="http://schemas.openxmlformats.org/presentationml/2006/main">
  <p:tag name="AS_UNIQUEID" val="1739"/>
</p:tagLst>
</file>

<file path=ppt/tags/tag212.xml><?xml version="1.0" encoding="utf-8"?>
<p:tagLst xmlns:p="http://schemas.openxmlformats.org/presentationml/2006/main">
  <p:tag name="AS_UNIQUEID" val="1740"/>
</p:tagLst>
</file>

<file path=ppt/tags/tag213.xml><?xml version="1.0" encoding="utf-8"?>
<p:tagLst xmlns:p="http://schemas.openxmlformats.org/presentationml/2006/main">
  <p:tag name="AS_UNIQUEID" val="1741"/>
</p:tagLst>
</file>

<file path=ppt/tags/tag214.xml><?xml version="1.0" encoding="utf-8"?>
<p:tagLst xmlns:p="http://schemas.openxmlformats.org/presentationml/2006/main">
  <p:tag name="AS_UNIQUEID" val="1742"/>
</p:tagLst>
</file>

<file path=ppt/tags/tag215.xml><?xml version="1.0" encoding="utf-8"?>
<p:tagLst xmlns:p="http://schemas.openxmlformats.org/presentationml/2006/main">
  <p:tag name="AS_UNIQUEID" val="1743"/>
</p:tagLst>
</file>

<file path=ppt/tags/tag216.xml><?xml version="1.0" encoding="utf-8"?>
<p:tagLst xmlns:p="http://schemas.openxmlformats.org/presentationml/2006/main">
  <p:tag name="AS_UNIQUEID" val="1744"/>
</p:tagLst>
</file>

<file path=ppt/tags/tag217.xml><?xml version="1.0" encoding="utf-8"?>
<p:tagLst xmlns:p="http://schemas.openxmlformats.org/presentationml/2006/main">
  <p:tag name="AS_UNIQUEID" val="1745"/>
</p:tagLst>
</file>

<file path=ppt/tags/tag218.xml><?xml version="1.0" encoding="utf-8"?>
<p:tagLst xmlns:p="http://schemas.openxmlformats.org/presentationml/2006/main">
  <p:tag name="AS_UNIQUEID" val="1746"/>
</p:tagLst>
</file>

<file path=ppt/tags/tag219.xml><?xml version="1.0" encoding="utf-8"?>
<p:tagLst xmlns:p="http://schemas.openxmlformats.org/presentationml/2006/main">
  <p:tag name="AS_UNIQUEID" val="1747"/>
</p:tagLst>
</file>

<file path=ppt/tags/tag22.xml><?xml version="1.0" encoding="utf-8"?>
<p:tagLst xmlns:p="http://schemas.openxmlformats.org/presentationml/2006/main">
  <p:tag name="AS_UNIQUEID" val="1533"/>
</p:tagLst>
</file>

<file path=ppt/tags/tag220.xml><?xml version="1.0" encoding="utf-8"?>
<p:tagLst xmlns:p="http://schemas.openxmlformats.org/presentationml/2006/main">
  <p:tag name="AS_UNIQUEID" val="1748"/>
</p:tagLst>
</file>

<file path=ppt/tags/tag221.xml><?xml version="1.0" encoding="utf-8"?>
<p:tagLst xmlns:p="http://schemas.openxmlformats.org/presentationml/2006/main">
  <p:tag name="AS_UNIQUEID" val="1749"/>
</p:tagLst>
</file>

<file path=ppt/tags/tag222.xml><?xml version="1.0" encoding="utf-8"?>
<p:tagLst xmlns:p="http://schemas.openxmlformats.org/presentationml/2006/main">
  <p:tag name="AS_UNIQUEID" val="1750"/>
</p:tagLst>
</file>

<file path=ppt/tags/tag223.xml><?xml version="1.0" encoding="utf-8"?>
<p:tagLst xmlns:p="http://schemas.openxmlformats.org/presentationml/2006/main">
  <p:tag name="AS_UNIQUEID" val="1751"/>
</p:tagLst>
</file>

<file path=ppt/tags/tag224.xml><?xml version="1.0" encoding="utf-8"?>
<p:tagLst xmlns:p="http://schemas.openxmlformats.org/presentationml/2006/main">
  <p:tag name="AS_UNIQUEID" val="1752"/>
</p:tagLst>
</file>

<file path=ppt/tags/tag225.xml><?xml version="1.0" encoding="utf-8"?>
<p:tagLst xmlns:p="http://schemas.openxmlformats.org/presentationml/2006/main">
  <p:tag name="AS_UNIQUEID" val="1753"/>
</p:tagLst>
</file>

<file path=ppt/tags/tag226.xml><?xml version="1.0" encoding="utf-8"?>
<p:tagLst xmlns:p="http://schemas.openxmlformats.org/presentationml/2006/main">
  <p:tag name="AS_UNIQUEID" val="1754"/>
</p:tagLst>
</file>

<file path=ppt/tags/tag227.xml><?xml version="1.0" encoding="utf-8"?>
<p:tagLst xmlns:p="http://schemas.openxmlformats.org/presentationml/2006/main">
  <p:tag name="AS_UNIQUEID" val="1755"/>
</p:tagLst>
</file>

<file path=ppt/tags/tag228.xml><?xml version="1.0" encoding="utf-8"?>
<p:tagLst xmlns:p="http://schemas.openxmlformats.org/presentationml/2006/main">
  <p:tag name="AS_UNIQUEID" val="1756"/>
</p:tagLst>
</file>

<file path=ppt/tags/tag229.xml><?xml version="1.0" encoding="utf-8"?>
<p:tagLst xmlns:p="http://schemas.openxmlformats.org/presentationml/2006/main">
  <p:tag name="AS_UNIQUEID" val="1757"/>
</p:tagLst>
</file>

<file path=ppt/tags/tag23.xml><?xml version="1.0" encoding="utf-8"?>
<p:tagLst xmlns:p="http://schemas.openxmlformats.org/presentationml/2006/main">
  <p:tag name="AS_UNIQUEID" val="1534"/>
</p:tagLst>
</file>

<file path=ppt/tags/tag230.xml><?xml version="1.0" encoding="utf-8"?>
<p:tagLst xmlns:p="http://schemas.openxmlformats.org/presentationml/2006/main">
  <p:tag name="AS_UNIQUEID" val="1758"/>
</p:tagLst>
</file>

<file path=ppt/tags/tag231.xml><?xml version="1.0" encoding="utf-8"?>
<p:tagLst xmlns:p="http://schemas.openxmlformats.org/presentationml/2006/main">
  <p:tag name="AS_UNIQUEID" val="1759"/>
</p:tagLst>
</file>

<file path=ppt/tags/tag232.xml><?xml version="1.0" encoding="utf-8"?>
<p:tagLst xmlns:p="http://schemas.openxmlformats.org/presentationml/2006/main">
  <p:tag name="AS_UNIQUEID" val="1760"/>
</p:tagLst>
</file>

<file path=ppt/tags/tag233.xml><?xml version="1.0" encoding="utf-8"?>
<p:tagLst xmlns:p="http://schemas.openxmlformats.org/presentationml/2006/main">
  <p:tag name="AS_UNIQUEID" val="1761"/>
</p:tagLst>
</file>

<file path=ppt/tags/tag234.xml><?xml version="1.0" encoding="utf-8"?>
<p:tagLst xmlns:p="http://schemas.openxmlformats.org/presentationml/2006/main">
  <p:tag name="AS_UNIQUEID" val="1762"/>
</p:tagLst>
</file>

<file path=ppt/tags/tag235.xml><?xml version="1.0" encoding="utf-8"?>
<p:tagLst xmlns:p="http://schemas.openxmlformats.org/presentationml/2006/main">
  <p:tag name="AS_UNIQUEID" val="1763"/>
</p:tagLst>
</file>

<file path=ppt/tags/tag236.xml><?xml version="1.0" encoding="utf-8"?>
<p:tagLst xmlns:p="http://schemas.openxmlformats.org/presentationml/2006/main">
  <p:tag name="AS_UNIQUEID" val="1764"/>
</p:tagLst>
</file>

<file path=ppt/tags/tag237.xml><?xml version="1.0" encoding="utf-8"?>
<p:tagLst xmlns:p="http://schemas.openxmlformats.org/presentationml/2006/main">
  <p:tag name="AS_UNIQUEID" val="1765"/>
</p:tagLst>
</file>

<file path=ppt/tags/tag238.xml><?xml version="1.0" encoding="utf-8"?>
<p:tagLst xmlns:p="http://schemas.openxmlformats.org/presentationml/2006/main">
  <p:tag name="AS_UNIQUEID" val="1766"/>
</p:tagLst>
</file>

<file path=ppt/tags/tag239.xml><?xml version="1.0" encoding="utf-8"?>
<p:tagLst xmlns:p="http://schemas.openxmlformats.org/presentationml/2006/main">
  <p:tag name="AS_UNIQUEID" val="1767"/>
</p:tagLst>
</file>

<file path=ppt/tags/tag24.xml><?xml version="1.0" encoding="utf-8"?>
<p:tagLst xmlns:p="http://schemas.openxmlformats.org/presentationml/2006/main">
  <p:tag name="AS_UNIQUEID" val="1535"/>
</p:tagLst>
</file>

<file path=ppt/tags/tag240.xml><?xml version="1.0" encoding="utf-8"?>
<p:tagLst xmlns:p="http://schemas.openxmlformats.org/presentationml/2006/main">
  <p:tag name="AS_UNIQUEID" val="1768"/>
</p:tagLst>
</file>

<file path=ppt/tags/tag241.xml><?xml version="1.0" encoding="utf-8"?>
<p:tagLst xmlns:p="http://schemas.openxmlformats.org/presentationml/2006/main">
  <p:tag name="AS_UNIQUEID" val="1769"/>
</p:tagLst>
</file>

<file path=ppt/tags/tag242.xml><?xml version="1.0" encoding="utf-8"?>
<p:tagLst xmlns:p="http://schemas.openxmlformats.org/presentationml/2006/main">
  <p:tag name="AS_UNIQUEID" val="1770"/>
</p:tagLst>
</file>

<file path=ppt/tags/tag243.xml><?xml version="1.0" encoding="utf-8"?>
<p:tagLst xmlns:p="http://schemas.openxmlformats.org/presentationml/2006/main">
  <p:tag name="AS_UNIQUEID" val="1771"/>
</p:tagLst>
</file>

<file path=ppt/tags/tag244.xml><?xml version="1.0" encoding="utf-8"?>
<p:tagLst xmlns:p="http://schemas.openxmlformats.org/presentationml/2006/main">
  <p:tag name="AS_UNIQUEID" val="1772"/>
</p:tagLst>
</file>

<file path=ppt/tags/tag245.xml><?xml version="1.0" encoding="utf-8"?>
<p:tagLst xmlns:p="http://schemas.openxmlformats.org/presentationml/2006/main">
  <p:tag name="AS_UNIQUEID" val="1773"/>
</p:tagLst>
</file>

<file path=ppt/tags/tag246.xml><?xml version="1.0" encoding="utf-8"?>
<p:tagLst xmlns:p="http://schemas.openxmlformats.org/presentationml/2006/main">
  <p:tag name="AS_UNIQUEID" val="1774"/>
</p:tagLst>
</file>

<file path=ppt/tags/tag247.xml><?xml version="1.0" encoding="utf-8"?>
<p:tagLst xmlns:p="http://schemas.openxmlformats.org/presentationml/2006/main">
  <p:tag name="AS_UNIQUEID" val="1775"/>
</p:tagLst>
</file>

<file path=ppt/tags/tag248.xml><?xml version="1.0" encoding="utf-8"?>
<p:tagLst xmlns:p="http://schemas.openxmlformats.org/presentationml/2006/main">
  <p:tag name="AS_UNIQUEID" val="1776"/>
</p:tagLst>
</file>

<file path=ppt/tags/tag249.xml><?xml version="1.0" encoding="utf-8"?>
<p:tagLst xmlns:p="http://schemas.openxmlformats.org/presentationml/2006/main">
  <p:tag name="AS_UNIQUEID" val="1486"/>
</p:tagLst>
</file>

<file path=ppt/tags/tag25.xml><?xml version="1.0" encoding="utf-8"?>
<p:tagLst xmlns:p="http://schemas.openxmlformats.org/presentationml/2006/main">
  <p:tag name="AS_UNIQUEID" val="1536"/>
</p:tagLst>
</file>

<file path=ppt/tags/tag250.xml><?xml version="1.0" encoding="utf-8"?>
<p:tagLst xmlns:p="http://schemas.openxmlformats.org/presentationml/2006/main">
  <p:tag name="AS_UNIQUEID" val="1487"/>
</p:tagLst>
</file>

<file path=ppt/tags/tag251.xml><?xml version="1.0" encoding="utf-8"?>
<p:tagLst xmlns:p="http://schemas.openxmlformats.org/presentationml/2006/main">
  <p:tag name="AS_UNIQUEID" val="1488"/>
</p:tagLst>
</file>

<file path=ppt/tags/tag252.xml><?xml version="1.0" encoding="utf-8"?>
<p:tagLst xmlns:p="http://schemas.openxmlformats.org/presentationml/2006/main">
  <p:tag name="AS_UNIQUEID" val="1489"/>
</p:tagLst>
</file>

<file path=ppt/tags/tag253.xml><?xml version="1.0" encoding="utf-8"?>
<p:tagLst xmlns:p="http://schemas.openxmlformats.org/presentationml/2006/main">
  <p:tag name="AS_UNIQUEID" val="1491"/>
</p:tagLst>
</file>

<file path=ppt/tags/tag254.xml><?xml version="1.0" encoding="utf-8"?>
<p:tagLst xmlns:p="http://schemas.openxmlformats.org/presentationml/2006/main">
  <p:tag name="AS_UNIQUEID" val="1492"/>
</p:tagLst>
</file>

<file path=ppt/tags/tag255.xml><?xml version="1.0" encoding="utf-8"?>
<p:tagLst xmlns:p="http://schemas.openxmlformats.org/presentationml/2006/main">
  <p:tag name="AS_UNIQUEID" val="1493"/>
</p:tagLst>
</file>

<file path=ppt/tags/tag256.xml><?xml version="1.0" encoding="utf-8"?>
<p:tagLst xmlns:p="http://schemas.openxmlformats.org/presentationml/2006/main">
  <p:tag name="AS_UNIQUEID" val="1494"/>
</p:tagLst>
</file>

<file path=ppt/tags/tag257.xml><?xml version="1.0" encoding="utf-8"?>
<p:tagLst xmlns:p="http://schemas.openxmlformats.org/presentationml/2006/main">
  <p:tag name="AS_UNIQUEID" val="1500"/>
</p:tagLst>
</file>

<file path=ppt/tags/tag258.xml><?xml version="1.0" encoding="utf-8"?>
<p:tagLst xmlns:p="http://schemas.openxmlformats.org/presentationml/2006/main">
  <p:tag name="AS_UNIQUEID" val="1501"/>
</p:tagLst>
</file>

<file path=ppt/tags/tag259.xml><?xml version="1.0" encoding="utf-8"?>
<p:tagLst xmlns:p="http://schemas.openxmlformats.org/presentationml/2006/main">
  <p:tag name="AS_UNIQUEID" val="1504"/>
</p:tagLst>
</file>

<file path=ppt/tags/tag26.xml><?xml version="1.0" encoding="utf-8"?>
<p:tagLst xmlns:p="http://schemas.openxmlformats.org/presentationml/2006/main">
  <p:tag name="AS_UNIQUEID" val="1537"/>
</p:tagLst>
</file>

<file path=ppt/tags/tag260.xml><?xml version="1.0" encoding="utf-8"?>
<p:tagLst xmlns:p="http://schemas.openxmlformats.org/presentationml/2006/main">
  <p:tag name="AS_UNIQUEID" val="1506"/>
</p:tagLst>
</file>

<file path=ppt/tags/tag261.xml><?xml version="1.0" encoding="utf-8"?>
<p:tagLst xmlns:p="http://schemas.openxmlformats.org/presentationml/2006/main">
  <p:tag name="AS_UNIQUEID" val="1778"/>
</p:tagLst>
</file>

<file path=ppt/tags/tag262.xml><?xml version="1.0" encoding="utf-8"?>
<p:tagLst xmlns:p="http://schemas.openxmlformats.org/presentationml/2006/main">
  <p:tag name="AS_UNIQUEID" val="1779"/>
</p:tagLst>
</file>

<file path=ppt/tags/tag263.xml><?xml version="1.0" encoding="utf-8"?>
<p:tagLst xmlns:p="http://schemas.openxmlformats.org/presentationml/2006/main">
  <p:tag name="AS_UNIQUEID" val="1780"/>
</p:tagLst>
</file>

<file path=ppt/tags/tag264.xml><?xml version="1.0" encoding="utf-8"?>
<p:tagLst xmlns:p="http://schemas.openxmlformats.org/presentationml/2006/main">
  <p:tag name="AS_UNIQUEID" val="1781"/>
</p:tagLst>
</file>

<file path=ppt/tags/tag265.xml><?xml version="1.0" encoding="utf-8"?>
<p:tagLst xmlns:p="http://schemas.openxmlformats.org/presentationml/2006/main">
  <p:tag name="AS_UNIQUEID" val="1782"/>
</p:tagLst>
</file>

<file path=ppt/tags/tag266.xml><?xml version="1.0" encoding="utf-8"?>
<p:tagLst xmlns:p="http://schemas.openxmlformats.org/presentationml/2006/main">
  <p:tag name="AS_UNIQUEID" val="1783"/>
</p:tagLst>
</file>

<file path=ppt/tags/tag267.xml><?xml version="1.0" encoding="utf-8"?>
<p:tagLst xmlns:p="http://schemas.openxmlformats.org/presentationml/2006/main">
  <p:tag name="AS_UNIQUEID" val="1784"/>
</p:tagLst>
</file>

<file path=ppt/tags/tag268.xml><?xml version="1.0" encoding="utf-8"?>
<p:tagLst xmlns:p="http://schemas.openxmlformats.org/presentationml/2006/main">
  <p:tag name="AS_UNIQUEID" val="1504"/>
</p:tagLst>
</file>

<file path=ppt/tags/tag269.xml><?xml version="1.0" encoding="utf-8"?>
<p:tagLst xmlns:p="http://schemas.openxmlformats.org/presentationml/2006/main">
  <p:tag name="AS_UNIQUEID" val="1785"/>
</p:tagLst>
</file>

<file path=ppt/tags/tag27.xml><?xml version="1.0" encoding="utf-8"?>
<p:tagLst xmlns:p="http://schemas.openxmlformats.org/presentationml/2006/main">
  <p:tag name="AS_UNIQUEID" val="1538"/>
</p:tagLst>
</file>

<file path=ppt/tags/tag270.xml><?xml version="1.0" encoding="utf-8"?>
<p:tagLst xmlns:p="http://schemas.openxmlformats.org/presentationml/2006/main">
  <p:tag name="AS_UNIQUEID" val="1786"/>
</p:tagLst>
</file>

<file path=ppt/tags/tag271.xml><?xml version="1.0" encoding="utf-8"?>
<p:tagLst xmlns:p="http://schemas.openxmlformats.org/presentationml/2006/main">
  <p:tag name="AS_UNIQUEID" val="1787"/>
</p:tagLst>
</file>

<file path=ppt/tags/tag272.xml><?xml version="1.0" encoding="utf-8"?>
<p:tagLst xmlns:p="http://schemas.openxmlformats.org/presentationml/2006/main">
  <p:tag name="AS_UNIQUEID" val="1788"/>
</p:tagLst>
</file>

<file path=ppt/tags/tag273.xml><?xml version="1.0" encoding="utf-8"?>
<p:tagLst xmlns:p="http://schemas.openxmlformats.org/presentationml/2006/main">
  <p:tag name="AS_UNIQUEID" val="1789"/>
</p:tagLst>
</file>

<file path=ppt/tags/tag274.xml><?xml version="1.0" encoding="utf-8"?>
<p:tagLst xmlns:p="http://schemas.openxmlformats.org/presentationml/2006/main">
  <p:tag name="AS_OS" val="Unix 3.10 unknown"/>
  <p:tag name="AS_RELEASE_DATE" val="2023.03.31"/>
  <p:tag name="AS_TITLE" val="Aspose.Slides for Java"/>
  <p:tag name="AS_VERSION" val="23.3"/>
  <p:tag name="commondata" val="eyJoZGlkIjoiZDI0ZjdkNGYzNmY0YzBkNzQ0OWUyZmE0YTk0ODQ1YTAifQ=="/>
</p:tagLst>
</file>

<file path=ppt/tags/tag28.xml><?xml version="1.0" encoding="utf-8"?>
<p:tagLst xmlns:p="http://schemas.openxmlformats.org/presentationml/2006/main">
  <p:tag name="AS_UNIQUEID" val="1539"/>
</p:tagLst>
</file>

<file path=ppt/tags/tag29.xml><?xml version="1.0" encoding="utf-8"?>
<p:tagLst xmlns:p="http://schemas.openxmlformats.org/presentationml/2006/main">
  <p:tag name="AS_UNIQUEID" val="1540"/>
</p:tagLst>
</file>

<file path=ppt/tags/tag3.xml><?xml version="1.0" encoding="utf-8"?>
<p:tagLst xmlns:p="http://schemas.openxmlformats.org/presentationml/2006/main">
  <p:tag name="AS_UNIQUEID" val="1510"/>
</p:tagLst>
</file>

<file path=ppt/tags/tag30.xml><?xml version="1.0" encoding="utf-8"?>
<p:tagLst xmlns:p="http://schemas.openxmlformats.org/presentationml/2006/main">
  <p:tag name="AS_UNIQUEID" val="1542"/>
</p:tagLst>
</file>

<file path=ppt/tags/tag31.xml><?xml version="1.0" encoding="utf-8"?>
<p:tagLst xmlns:p="http://schemas.openxmlformats.org/presentationml/2006/main">
  <p:tag name="AS_UNIQUEID" val="1543"/>
</p:tagLst>
</file>

<file path=ppt/tags/tag32.xml><?xml version="1.0" encoding="utf-8"?>
<p:tagLst xmlns:p="http://schemas.openxmlformats.org/presentationml/2006/main">
  <p:tag name="AS_UNIQUEID" val="1544"/>
</p:tagLst>
</file>

<file path=ppt/tags/tag33.xml><?xml version="1.0" encoding="utf-8"?>
<p:tagLst xmlns:p="http://schemas.openxmlformats.org/presentationml/2006/main">
  <p:tag name="AS_UNIQUEID" val="1545"/>
</p:tagLst>
</file>

<file path=ppt/tags/tag34.xml><?xml version="1.0" encoding="utf-8"?>
<p:tagLst xmlns:p="http://schemas.openxmlformats.org/presentationml/2006/main">
  <p:tag name="AS_UNIQUEID" val="1547"/>
</p:tagLst>
</file>

<file path=ppt/tags/tag35.xml><?xml version="1.0" encoding="utf-8"?>
<p:tagLst xmlns:p="http://schemas.openxmlformats.org/presentationml/2006/main">
  <p:tag name="AS_UNIQUEID" val="1548"/>
</p:tagLst>
</file>

<file path=ppt/tags/tag36.xml><?xml version="1.0" encoding="utf-8"?>
<p:tagLst xmlns:p="http://schemas.openxmlformats.org/presentationml/2006/main">
  <p:tag name="AS_UNIQUEID" val="1549"/>
</p:tagLst>
</file>

<file path=ppt/tags/tag37.xml><?xml version="1.0" encoding="utf-8"?>
<p:tagLst xmlns:p="http://schemas.openxmlformats.org/presentationml/2006/main">
  <p:tag name="AS_UNIQUEID" val="1551"/>
</p:tagLst>
</file>

<file path=ppt/tags/tag38.xml><?xml version="1.0" encoding="utf-8"?>
<p:tagLst xmlns:p="http://schemas.openxmlformats.org/presentationml/2006/main">
  <p:tag name="AS_UNIQUEID" val="1552"/>
</p:tagLst>
</file>

<file path=ppt/tags/tag39.xml><?xml version="1.0" encoding="utf-8"?>
<p:tagLst xmlns:p="http://schemas.openxmlformats.org/presentationml/2006/main">
  <p:tag name="AS_UNIQUEID" val="1553"/>
</p:tagLst>
</file>

<file path=ppt/tags/tag4.xml><?xml version="1.0" encoding="utf-8"?>
<p:tagLst xmlns:p="http://schemas.openxmlformats.org/presentationml/2006/main">
  <p:tag name="AS_UNIQUEID" val="1511"/>
</p:tagLst>
</file>

<file path=ppt/tags/tag40.xml><?xml version="1.0" encoding="utf-8"?>
<p:tagLst xmlns:p="http://schemas.openxmlformats.org/presentationml/2006/main">
  <p:tag name="AS_UNIQUEID" val="1554"/>
</p:tagLst>
</file>

<file path=ppt/tags/tag41.xml><?xml version="1.0" encoding="utf-8"?>
<p:tagLst xmlns:p="http://schemas.openxmlformats.org/presentationml/2006/main">
  <p:tag name="AS_UNIQUEID" val="1555"/>
</p:tagLst>
</file>

<file path=ppt/tags/tag42.xml><?xml version="1.0" encoding="utf-8"?>
<p:tagLst xmlns:p="http://schemas.openxmlformats.org/presentationml/2006/main">
  <p:tag name="AS_UNIQUEID" val="1556"/>
</p:tagLst>
</file>

<file path=ppt/tags/tag43.xml><?xml version="1.0" encoding="utf-8"?>
<p:tagLst xmlns:p="http://schemas.openxmlformats.org/presentationml/2006/main">
  <p:tag name="AS_UNIQUEID" val="1558"/>
</p:tagLst>
</file>

<file path=ppt/tags/tag44.xml><?xml version="1.0" encoding="utf-8"?>
<p:tagLst xmlns:p="http://schemas.openxmlformats.org/presentationml/2006/main">
  <p:tag name="AS_UNIQUEID" val="1559"/>
</p:tagLst>
</file>

<file path=ppt/tags/tag45.xml><?xml version="1.0" encoding="utf-8"?>
<p:tagLst xmlns:p="http://schemas.openxmlformats.org/presentationml/2006/main">
  <p:tag name="AS_UNIQUEID" val="1560"/>
</p:tagLst>
</file>

<file path=ppt/tags/tag46.xml><?xml version="1.0" encoding="utf-8"?>
<p:tagLst xmlns:p="http://schemas.openxmlformats.org/presentationml/2006/main">
  <p:tag name="AS_UNIQUEID" val="1561"/>
</p:tagLst>
</file>

<file path=ppt/tags/tag47.xml><?xml version="1.0" encoding="utf-8"?>
<p:tagLst xmlns:p="http://schemas.openxmlformats.org/presentationml/2006/main">
  <p:tag name="AS_UNIQUEID" val="1562"/>
</p:tagLst>
</file>

<file path=ppt/tags/tag48.xml><?xml version="1.0" encoding="utf-8"?>
<p:tagLst xmlns:p="http://schemas.openxmlformats.org/presentationml/2006/main">
  <p:tag name="AS_UNIQUEID" val="1563"/>
</p:tagLst>
</file>

<file path=ppt/tags/tag49.xml><?xml version="1.0" encoding="utf-8"?>
<p:tagLst xmlns:p="http://schemas.openxmlformats.org/presentationml/2006/main">
  <p:tag name="AS_UNIQUEID" val="1565"/>
</p:tagLst>
</file>

<file path=ppt/tags/tag5.xml><?xml version="1.0" encoding="utf-8"?>
<p:tagLst xmlns:p="http://schemas.openxmlformats.org/presentationml/2006/main">
  <p:tag name="AS_UNIQUEID" val="1512"/>
</p:tagLst>
</file>

<file path=ppt/tags/tag50.xml><?xml version="1.0" encoding="utf-8"?>
<p:tagLst xmlns:p="http://schemas.openxmlformats.org/presentationml/2006/main">
  <p:tag name="AS_UNIQUEID" val="1566"/>
</p:tagLst>
</file>

<file path=ppt/tags/tag51.xml><?xml version="1.0" encoding="utf-8"?>
<p:tagLst xmlns:p="http://schemas.openxmlformats.org/presentationml/2006/main">
  <p:tag name="AS_UNIQUEID" val="1567"/>
</p:tagLst>
</file>

<file path=ppt/tags/tag52.xml><?xml version="1.0" encoding="utf-8"?>
<p:tagLst xmlns:p="http://schemas.openxmlformats.org/presentationml/2006/main">
  <p:tag name="AS_UNIQUEID" val="1568"/>
</p:tagLst>
</file>

<file path=ppt/tags/tag53.xml><?xml version="1.0" encoding="utf-8"?>
<p:tagLst xmlns:p="http://schemas.openxmlformats.org/presentationml/2006/main">
  <p:tag name="AS_UNIQUEID" val="1569"/>
</p:tagLst>
</file>

<file path=ppt/tags/tag54.xml><?xml version="1.0" encoding="utf-8"?>
<p:tagLst xmlns:p="http://schemas.openxmlformats.org/presentationml/2006/main">
  <p:tag name="AS_UNIQUEID" val="1571"/>
</p:tagLst>
</file>

<file path=ppt/tags/tag55.xml><?xml version="1.0" encoding="utf-8"?>
<p:tagLst xmlns:p="http://schemas.openxmlformats.org/presentationml/2006/main">
  <p:tag name="AS_UNIQUEID" val="1572"/>
</p:tagLst>
</file>

<file path=ppt/tags/tag56.xml><?xml version="1.0" encoding="utf-8"?>
<p:tagLst xmlns:p="http://schemas.openxmlformats.org/presentationml/2006/main">
  <p:tag name="AS_UNIQUEID" val="1573"/>
</p:tagLst>
</file>

<file path=ppt/tags/tag57.xml><?xml version="1.0" encoding="utf-8"?>
<p:tagLst xmlns:p="http://schemas.openxmlformats.org/presentationml/2006/main">
  <p:tag name="AS_UNIQUEID" val="1574"/>
</p:tagLst>
</file>

<file path=ppt/tags/tag58.xml><?xml version="1.0" encoding="utf-8"?>
<p:tagLst xmlns:p="http://schemas.openxmlformats.org/presentationml/2006/main">
  <p:tag name="AS_UNIQUEID" val="1575"/>
</p:tagLst>
</file>

<file path=ppt/tags/tag59.xml><?xml version="1.0" encoding="utf-8"?>
<p:tagLst xmlns:p="http://schemas.openxmlformats.org/presentationml/2006/main">
  <p:tag name="AS_UNIQUEID" val="1577"/>
</p:tagLst>
</file>

<file path=ppt/tags/tag6.xml><?xml version="1.0" encoding="utf-8"?>
<p:tagLst xmlns:p="http://schemas.openxmlformats.org/presentationml/2006/main">
  <p:tag name="AS_UNIQUEID" val="1514"/>
</p:tagLst>
</file>

<file path=ppt/tags/tag60.xml><?xml version="1.0" encoding="utf-8"?>
<p:tagLst xmlns:p="http://schemas.openxmlformats.org/presentationml/2006/main">
  <p:tag name="AS_UNIQUEID" val="1578"/>
</p:tagLst>
</file>

<file path=ppt/tags/tag61.xml><?xml version="1.0" encoding="utf-8"?>
<p:tagLst xmlns:p="http://schemas.openxmlformats.org/presentationml/2006/main">
  <p:tag name="AS_UNIQUEID" val="1579"/>
</p:tagLst>
</file>

<file path=ppt/tags/tag62.xml><?xml version="1.0" encoding="utf-8"?>
<p:tagLst xmlns:p="http://schemas.openxmlformats.org/presentationml/2006/main">
  <p:tag name="AS_UNIQUEID" val="1580"/>
</p:tagLst>
</file>

<file path=ppt/tags/tag63.xml><?xml version="1.0" encoding="utf-8"?>
<p:tagLst xmlns:p="http://schemas.openxmlformats.org/presentationml/2006/main">
  <p:tag name="AS_UNIQUEID" val="1581"/>
</p:tagLst>
</file>

<file path=ppt/tags/tag64.xml><?xml version="1.0" encoding="utf-8"?>
<p:tagLst xmlns:p="http://schemas.openxmlformats.org/presentationml/2006/main">
  <p:tag name="AS_UNIQUEID" val="1582"/>
</p:tagLst>
</file>

<file path=ppt/tags/tag65.xml><?xml version="1.0" encoding="utf-8"?>
<p:tagLst xmlns:p="http://schemas.openxmlformats.org/presentationml/2006/main">
  <p:tag name="AS_UNIQUEID" val="1584"/>
</p:tagLst>
</file>

<file path=ppt/tags/tag66.xml><?xml version="1.0" encoding="utf-8"?>
<p:tagLst xmlns:p="http://schemas.openxmlformats.org/presentationml/2006/main">
  <p:tag name="AS_UNIQUEID" val="1585"/>
</p:tagLst>
</file>

<file path=ppt/tags/tag67.xml><?xml version="1.0" encoding="utf-8"?>
<p:tagLst xmlns:p="http://schemas.openxmlformats.org/presentationml/2006/main">
  <p:tag name="AS_UNIQUEID" val="1586"/>
</p:tagLst>
</file>

<file path=ppt/tags/tag68.xml><?xml version="1.0" encoding="utf-8"?>
<p:tagLst xmlns:p="http://schemas.openxmlformats.org/presentationml/2006/main">
  <p:tag name="AS_UNIQUEID" val="1587"/>
</p:tagLst>
</file>

<file path=ppt/tags/tag69.xml><?xml version="1.0" encoding="utf-8"?>
<p:tagLst xmlns:p="http://schemas.openxmlformats.org/presentationml/2006/main">
  <p:tag name="AS_UNIQUEID" val="1588"/>
</p:tagLst>
</file>

<file path=ppt/tags/tag7.xml><?xml version="1.0" encoding="utf-8"?>
<p:tagLst xmlns:p="http://schemas.openxmlformats.org/presentationml/2006/main">
  <p:tag name="AS_UNIQUEID" val="1515"/>
</p:tagLst>
</file>

<file path=ppt/tags/tag70.xml><?xml version="1.0" encoding="utf-8"?>
<p:tagLst xmlns:p="http://schemas.openxmlformats.org/presentationml/2006/main">
  <p:tag name="AS_UNIQUEID" val="1589"/>
</p:tagLst>
</file>

<file path=ppt/tags/tag71.xml><?xml version="1.0" encoding="utf-8"?>
<p:tagLst xmlns:p="http://schemas.openxmlformats.org/presentationml/2006/main">
  <p:tag name="AS_UNIQUEID" val="1590"/>
</p:tagLst>
</file>

<file path=ppt/tags/tag72.xml><?xml version="1.0" encoding="utf-8"?>
<p:tagLst xmlns:p="http://schemas.openxmlformats.org/presentationml/2006/main">
  <p:tag name="AS_UNIQUEID" val="1591"/>
</p:tagLst>
</file>

<file path=ppt/tags/tag73.xml><?xml version="1.0" encoding="utf-8"?>
<p:tagLst xmlns:p="http://schemas.openxmlformats.org/presentationml/2006/main">
  <p:tag name="AS_UNIQUEID" val="1592"/>
</p:tagLst>
</file>

<file path=ppt/tags/tag74.xml><?xml version="1.0" encoding="utf-8"?>
<p:tagLst xmlns:p="http://schemas.openxmlformats.org/presentationml/2006/main">
  <p:tag name="AS_UNIQUEID" val="1593"/>
</p:tagLst>
</file>

<file path=ppt/tags/tag75.xml><?xml version="1.0" encoding="utf-8"?>
<p:tagLst xmlns:p="http://schemas.openxmlformats.org/presentationml/2006/main">
  <p:tag name="AS_UNIQUEID" val="1594"/>
</p:tagLst>
</file>

<file path=ppt/tags/tag76.xml><?xml version="1.0" encoding="utf-8"?>
<p:tagLst xmlns:p="http://schemas.openxmlformats.org/presentationml/2006/main">
  <p:tag name="AS_UNIQUEID" val="1595"/>
</p:tagLst>
</file>

<file path=ppt/tags/tag77.xml><?xml version="1.0" encoding="utf-8"?>
<p:tagLst xmlns:p="http://schemas.openxmlformats.org/presentationml/2006/main">
  <p:tag name="AS_UNIQUEID" val="1597"/>
</p:tagLst>
</file>

<file path=ppt/tags/tag78.xml><?xml version="1.0" encoding="utf-8"?>
<p:tagLst xmlns:p="http://schemas.openxmlformats.org/presentationml/2006/main">
  <p:tag name="AS_UNIQUEID" val="1598"/>
</p:tagLst>
</file>

<file path=ppt/tags/tag79.xml><?xml version="1.0" encoding="utf-8"?>
<p:tagLst xmlns:p="http://schemas.openxmlformats.org/presentationml/2006/main">
  <p:tag name="AS_UNIQUEID" val="1599"/>
</p:tagLst>
</file>

<file path=ppt/tags/tag8.xml><?xml version="1.0" encoding="utf-8"?>
<p:tagLst xmlns:p="http://schemas.openxmlformats.org/presentationml/2006/main">
  <p:tag name="AS_UNIQUEID" val="1516"/>
</p:tagLst>
</file>

<file path=ppt/tags/tag80.xml><?xml version="1.0" encoding="utf-8"?>
<p:tagLst xmlns:p="http://schemas.openxmlformats.org/presentationml/2006/main">
  <p:tag name="AS_UNIQUEID" val="1600"/>
</p:tagLst>
</file>

<file path=ppt/tags/tag81.xml><?xml version="1.0" encoding="utf-8"?>
<p:tagLst xmlns:p="http://schemas.openxmlformats.org/presentationml/2006/main">
  <p:tag name="AS_UNIQUEID" val="1601"/>
</p:tagLst>
</file>

<file path=ppt/tags/tag82.xml><?xml version="1.0" encoding="utf-8"?>
<p:tagLst xmlns:p="http://schemas.openxmlformats.org/presentationml/2006/main">
  <p:tag name="AS_UNIQUEID" val="1602"/>
</p:tagLst>
</file>

<file path=ppt/tags/tag83.xml><?xml version="1.0" encoding="utf-8"?>
<p:tagLst xmlns:p="http://schemas.openxmlformats.org/presentationml/2006/main">
  <p:tag name="AS_UNIQUEID" val="1603"/>
</p:tagLst>
</file>

<file path=ppt/tags/tag84.xml><?xml version="1.0" encoding="utf-8"?>
<p:tagLst xmlns:p="http://schemas.openxmlformats.org/presentationml/2006/main">
  <p:tag name="AS_UNIQUEID" val="1604"/>
</p:tagLst>
</file>

<file path=ppt/tags/tag85.xml><?xml version="1.0" encoding="utf-8"?>
<p:tagLst xmlns:p="http://schemas.openxmlformats.org/presentationml/2006/main">
  <p:tag name="AS_UNIQUEID" val="1605"/>
</p:tagLst>
</file>

<file path=ppt/tags/tag86.xml><?xml version="1.0" encoding="utf-8"?>
<p:tagLst xmlns:p="http://schemas.openxmlformats.org/presentationml/2006/main">
  <p:tag name="AS_UNIQUEID" val="1606"/>
</p:tagLst>
</file>

<file path=ppt/tags/tag87.xml><?xml version="1.0" encoding="utf-8"?>
<p:tagLst xmlns:p="http://schemas.openxmlformats.org/presentationml/2006/main">
  <p:tag name="AS_UNIQUEID" val="1607"/>
</p:tagLst>
</file>

<file path=ppt/tags/tag88.xml><?xml version="1.0" encoding="utf-8"?>
<p:tagLst xmlns:p="http://schemas.openxmlformats.org/presentationml/2006/main">
  <p:tag name="AS_UNIQUEID" val="1608"/>
</p:tagLst>
</file>

<file path=ppt/tags/tag89.xml><?xml version="1.0" encoding="utf-8"?>
<p:tagLst xmlns:p="http://schemas.openxmlformats.org/presentationml/2006/main">
  <p:tag name="AS_UNIQUEID" val="1609"/>
</p:tagLst>
</file>

<file path=ppt/tags/tag9.xml><?xml version="1.0" encoding="utf-8"?>
<p:tagLst xmlns:p="http://schemas.openxmlformats.org/presentationml/2006/main">
  <p:tag name="AS_UNIQUEID" val="1517"/>
</p:tagLst>
</file>

<file path=ppt/tags/tag90.xml><?xml version="1.0" encoding="utf-8"?>
<p:tagLst xmlns:p="http://schemas.openxmlformats.org/presentationml/2006/main">
  <p:tag name="AS_UNIQUEID" val="1611"/>
</p:tagLst>
</file>

<file path=ppt/tags/tag91.xml><?xml version="1.0" encoding="utf-8"?>
<p:tagLst xmlns:p="http://schemas.openxmlformats.org/presentationml/2006/main">
  <p:tag name="AS_UNIQUEID" val="1612"/>
</p:tagLst>
</file>

<file path=ppt/tags/tag92.xml><?xml version="1.0" encoding="utf-8"?>
<p:tagLst xmlns:p="http://schemas.openxmlformats.org/presentationml/2006/main">
  <p:tag name="AS_UNIQUEID" val="1613"/>
</p:tagLst>
</file>

<file path=ppt/tags/tag93.xml><?xml version="1.0" encoding="utf-8"?>
<p:tagLst xmlns:p="http://schemas.openxmlformats.org/presentationml/2006/main">
  <p:tag name="AS_UNIQUEID" val="1614"/>
</p:tagLst>
</file>

<file path=ppt/tags/tag94.xml><?xml version="1.0" encoding="utf-8"?>
<p:tagLst xmlns:p="http://schemas.openxmlformats.org/presentationml/2006/main">
  <p:tag name="AS_UNIQUEID" val="1615"/>
</p:tagLst>
</file>

<file path=ppt/tags/tag95.xml><?xml version="1.0" encoding="utf-8"?>
<p:tagLst xmlns:p="http://schemas.openxmlformats.org/presentationml/2006/main">
  <p:tag name="AS_UNIQUEID" val="1616"/>
</p:tagLst>
</file>

<file path=ppt/tags/tag96.xml><?xml version="1.0" encoding="utf-8"?>
<p:tagLst xmlns:p="http://schemas.openxmlformats.org/presentationml/2006/main">
  <p:tag name="AS_UNIQUEID" val="1617"/>
</p:tagLst>
</file>

<file path=ppt/tags/tag97.xml><?xml version="1.0" encoding="utf-8"?>
<p:tagLst xmlns:p="http://schemas.openxmlformats.org/presentationml/2006/main">
  <p:tag name="AS_UNIQUEID" val="1618"/>
</p:tagLst>
</file>

<file path=ppt/tags/tag98.xml><?xml version="1.0" encoding="utf-8"?>
<p:tagLst xmlns:p="http://schemas.openxmlformats.org/presentationml/2006/main">
  <p:tag name="AS_UNIQUEID" val="1619"/>
</p:tagLst>
</file>

<file path=ppt/tags/tag99.xml><?xml version="1.0" encoding="utf-8"?>
<p:tagLst xmlns:p="http://schemas.openxmlformats.org/presentationml/2006/main">
  <p:tag name="AS_UNIQUEID" val="1621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等线 Light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等线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2847</Words>
  <Application>WPS 演示</Application>
  <PresentationFormat/>
  <Paragraphs>343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31" baseType="lpstr">
      <vt:lpstr>Arial</vt:lpstr>
      <vt:lpstr>宋体</vt:lpstr>
      <vt:lpstr>Wingdings</vt:lpstr>
      <vt:lpstr>微软雅黑</vt:lpstr>
      <vt:lpstr>Tahoma</vt:lpstr>
      <vt:lpstr>黑体</vt:lpstr>
      <vt:lpstr>楷体</vt:lpstr>
      <vt:lpstr>微软雅黑 Light</vt:lpstr>
      <vt:lpstr>Times New Roman</vt:lpstr>
      <vt:lpstr>Arial</vt:lpstr>
      <vt:lpstr>方正清楷 简</vt:lpstr>
      <vt:lpstr>华文楷体</vt:lpstr>
      <vt:lpstr>Sitka Display Semibold</vt:lpstr>
      <vt:lpstr>Segoe Print</vt:lpstr>
      <vt:lpstr>等线</vt:lpstr>
      <vt:lpstr>Arial Unicode MS</vt:lpstr>
      <vt:lpstr>等线 Light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rbm.xkw.com</dc:creator>
  <cp:lastModifiedBy>家珍</cp:lastModifiedBy>
  <cp:revision>2</cp:revision>
  <cp:lastPrinted>2023-12-19T15:15:00Z</cp:lastPrinted>
  <dcterms:created xsi:type="dcterms:W3CDTF">2023-12-19T15:15:00Z</dcterms:created>
  <dcterms:modified xsi:type="dcterms:W3CDTF">2024-06-18T07:15:25Z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ICV">
    <vt:lpwstr>848AFA7609064594AA5B6CBA78F1C247_12</vt:lpwstr>
  </property>
  <property fmtid="{D5CDD505-2E9C-101B-9397-08002B2CF9AE}" pid="7" name="KSOProductBuildVer">
    <vt:lpwstr>2052-12.1.0.16929</vt:lpwstr>
  </property>
</Properties>
</file>