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044" r:id="rId3"/>
    <p:sldId id="1117" r:id="rId5"/>
    <p:sldId id="1090" r:id="rId6"/>
    <p:sldId id="1118" r:id="rId7"/>
    <p:sldId id="1104" r:id="rId8"/>
    <p:sldId id="1119" r:id="rId9"/>
    <p:sldId id="1105" r:id="rId10"/>
    <p:sldId id="1115" r:id="rId11"/>
    <p:sldId id="1120" r:id="rId12"/>
    <p:sldId id="1121"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7333" userDrawn="1">
          <p15:clr>
            <a:srgbClr val="A4A3A4"/>
          </p15:clr>
        </p15:guide>
        <p15:guide id="3" pos="347" userDrawn="1">
          <p15:clr>
            <a:srgbClr val="A4A3A4"/>
          </p15:clr>
        </p15:guide>
        <p15:guide id="4" orient="horz" pos="38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永宾" initials="" lastIdx="0" clrIdx="0"/>
  <p:cmAuthor id="1" name="Administrator" initials="A" lastIdx="0" clrIdx="0"/>
  <p:cmAuthor id="2" name="weihua" initials="w" lastIdx="0" clrIdx="1"/>
  <p:cmAuthor id="3" name="user" initials="u" lastIdx="0" clrIdx="0"/>
  <p:cmAuthor id="4" name="User" initials="U" lastIdx="0" clrIdx="0"/>
  <p:cmAuthor id="5" name="Z T" initials="ZT" lastIdx="0" clrIdx="2"/>
  <p:cmAuthor id="6" name="诗栖阁主" initials="诗" lastIdx="0" clrIdx="5"/>
  <p:cmAuthor id="7" name="宋洁然" initials="宋" lastIdx="0" clrIdx="1"/>
  <p:cmAuthor id="8" name="ming qiu" initials="m" lastIdx="0" clrIdx="1"/>
  <p:cmAuthor id="9" name="PPTer_Tang" initials="P" lastIdx="0" clrIdx="0"/>
  <p:cmAuthor id="10" name="86136" initials="8" lastIdx="0" clrIdx="9"/>
  <p:cmAuthor id="11" name="Jing" initials="J" lastIdx="0" clrIdx="10"/>
  <p:cmAuthor id="12" name="12279" initials="1" lastIdx="0" clrIdx="11"/>
  <p:cmAuthor id="13" name="xtzj" initials="x" lastIdx="0" clrIdx="0"/>
  <p:cmAuthor id="14" name="文璇璇" initials="文" lastIdx="0" clrIdx="13"/>
  <p:cmAuthor id="15" name="付" initials="付"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39" autoAdjust="0"/>
  </p:normalViewPr>
  <p:slideViewPr>
    <p:cSldViewPr showGuides="1">
      <p:cViewPr varScale="1">
        <p:scale>
          <a:sx n="87" d="100"/>
          <a:sy n="87" d="100"/>
        </p:scale>
        <p:origin x="480" y="48"/>
      </p:cViewPr>
      <p:guideLst>
        <p:guide orient="horz" pos="436"/>
        <p:guide pos="7333"/>
        <p:guide pos="347"/>
        <p:guide orient="horz" pos="3884"/>
      </p:guideLst>
    </p:cSldViewPr>
  </p:slideViewPr>
  <p:outlineViewPr>
    <p:cViewPr>
      <p:scale>
        <a:sx n="33" d="100"/>
        <a:sy n="33" d="100"/>
      </p:scale>
      <p:origin x="108" y="13182"/>
    </p:cViewPr>
  </p:outlin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29.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888EC5-F63D-4AFA-9160-814F9B9E6AE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dgm:t>
    </dgm:pt>
    <dgm:pt modelId="{131BA069-535B-4AC0-A3AE-6A6397E007A1}" cxnId="{D95A6993-4AA8-4D8C-9248-8FF2909B0436}" type="parTrans">
      <dgm:prSet/>
      <dgm:spPr/>
      <dgm:t>
        <a:bodyPr/>
        <a:lstStyle/>
        <a:p>
          <a:endParaRPr lang="zh-CN" altLang="en-US"/>
        </a:p>
      </dgm:t>
    </dgm:pt>
    <dgm:pt modelId="{0ABD2358-827B-4E05-9489-CFBB5886AD73}">
      <dgm:prSet phldrT="[文本]"/>
      <dgm:spPr>
        <a:solidFill>
          <a:schemeClr val="accent6">
            <a:lumMod val="40000"/>
            <a:lumOff val="60000"/>
          </a:schemeClr>
        </a:solidFill>
        <a:ln w="12700" cap="flat" cmpd="sng" algn="ctr">
          <a:solidFill>
            <a:schemeClr val="lt1">
              <a:hueOff val="0"/>
              <a:satOff val="0"/>
              <a:lumOff val="0"/>
              <a:alphaOff val="0"/>
            </a:schemeClr>
          </a:solidFill>
          <a:prstDash val="solid"/>
          <a:miter lim="800000"/>
        </a:ln>
      </dgm:spPr>
      <dgm:t>
        <a:bodyPr/>
        <a:lstStyle/>
        <a:p>
          <a:r>
            <a:rPr lang="zh-CN" altLang="en-US" b="1" smtClean="0">
              <a:solidFill>
                <a:schemeClr val="tx1"/>
              </a:solidFill>
              <a:latin typeface="华文彩云" pitchFamily="2" charset="-122"/>
              <a:ea typeface="华文彩云" pitchFamily="2" charset="-122"/>
            </a:rPr>
            <a:t>古代</a:t>
          </a:r>
          <a:endParaRPr lang="zh-CN" altLang="en-US" b="1">
            <a:solidFill>
              <a:schemeClr val="tx1"/>
            </a:solidFill>
            <a:latin typeface="华文彩云" pitchFamily="2" charset="-122"/>
            <a:ea typeface="华文彩云" pitchFamily="2" charset="-122"/>
          </a:endParaRPr>
        </a:p>
      </dgm:t>
    </dgm:pt>
    <dgm:pt modelId="{28D4F241-C78F-42FA-9B71-E9EB56739E08}" cxnId="{D95A6993-4AA8-4D8C-9248-8FF2909B0436}" type="sibTrans">
      <dgm:prSet/>
      <dgm:spPr/>
      <dgm:t>
        <a:bodyPr/>
        <a:lstStyle/>
        <a:p>
          <a:endParaRPr lang="zh-CN" altLang="en-US"/>
        </a:p>
      </dgm:t>
    </dgm:pt>
    <dgm:pt modelId="{2143EB43-264F-4362-9F0B-B9CF3924C5EA}" cxnId="{2072EFC6-7764-4EB4-8CC9-650C5E8C721D}" type="parTrans">
      <dgm:prSet/>
      <dgm:spPr/>
      <dgm:t>
        <a:bodyPr/>
        <a:lstStyle/>
        <a:p>
          <a:endParaRPr lang="zh-CN" altLang="en-US"/>
        </a:p>
      </dgm:t>
    </dgm:pt>
    <dgm:pt modelId="{204F5A6A-2A2F-40E1-9B54-A3F07DC98609}">
      <dgm:prSet phldrT="[文本]"/>
      <dgm:spPr>
        <a:solidFill>
          <a:schemeClr val="accent6">
            <a:lumMod val="40000"/>
            <a:lumOff val="60000"/>
          </a:schemeClr>
        </a:solidFill>
        <a:ln w="12700" cap="flat" cmpd="sng" algn="ctr">
          <a:solidFill>
            <a:schemeClr val="lt1">
              <a:hueOff val="0"/>
              <a:satOff val="0"/>
              <a:lumOff val="0"/>
              <a:alphaOff val="0"/>
            </a:schemeClr>
          </a:solidFill>
          <a:prstDash val="solid"/>
          <a:miter lim="800000"/>
        </a:ln>
      </dgm:spPr>
      <dgm:t>
        <a:bodyPr/>
        <a:lstStyle/>
        <a:p>
          <a:r>
            <a:rPr lang="zh-CN" altLang="en-US" b="1" smtClean="0">
              <a:solidFill>
                <a:schemeClr val="tx1"/>
              </a:solidFill>
              <a:latin typeface="华文彩云" pitchFamily="2" charset="-122"/>
              <a:ea typeface="华文彩云" pitchFamily="2" charset="-122"/>
            </a:rPr>
            <a:t>近代</a:t>
          </a:r>
          <a:endParaRPr lang="zh-CN" altLang="en-US" b="1">
            <a:solidFill>
              <a:schemeClr val="tx1"/>
            </a:solidFill>
            <a:latin typeface="华文彩云" pitchFamily="2" charset="-122"/>
            <a:ea typeface="华文彩云" pitchFamily="2" charset="-122"/>
          </a:endParaRPr>
        </a:p>
      </dgm:t>
    </dgm:pt>
    <dgm:pt modelId="{B3AF0373-561C-4CCE-A3CD-A60D8D1A4B1B}" cxnId="{2072EFC6-7764-4EB4-8CC9-650C5E8C721D}" type="sibTrans">
      <dgm:prSet/>
      <dgm:spPr/>
      <dgm:t>
        <a:bodyPr/>
        <a:lstStyle/>
        <a:p>
          <a:endParaRPr lang="zh-CN" altLang="en-US"/>
        </a:p>
      </dgm:t>
    </dgm:pt>
    <dgm:pt modelId="{1B84572F-1F98-49F9-9BB2-A9761913175C}" cxnId="{01D6D4B8-349A-4D7A-8309-5AEEB69F27CD}" type="parTrans">
      <dgm:prSet/>
      <dgm:spPr/>
      <dgm:t>
        <a:bodyPr/>
        <a:lstStyle/>
        <a:p>
          <a:endParaRPr lang="zh-CN" altLang="en-US"/>
        </a:p>
      </dgm:t>
    </dgm:pt>
    <dgm:pt modelId="{A59D4414-8952-444E-B3BF-7650F9D123EF}">
      <dgm:prSet phldrT="[文本]"/>
      <dgm:spPr>
        <a:solidFill>
          <a:schemeClr val="accent6">
            <a:lumMod val="40000"/>
            <a:lumOff val="60000"/>
          </a:schemeClr>
        </a:solidFill>
        <a:ln w="12700" cap="flat" cmpd="sng" algn="ctr">
          <a:solidFill>
            <a:schemeClr val="lt1">
              <a:hueOff val="0"/>
              <a:satOff val="0"/>
              <a:lumOff val="0"/>
              <a:alphaOff val="0"/>
            </a:schemeClr>
          </a:solidFill>
          <a:prstDash val="solid"/>
          <a:miter lim="800000"/>
        </a:ln>
      </dgm:spPr>
      <dgm:t>
        <a:bodyPr/>
        <a:lstStyle/>
        <a:p>
          <a:r>
            <a:rPr lang="zh-CN" altLang="en-US" b="1" smtClean="0">
              <a:solidFill>
                <a:schemeClr val="tx1"/>
              </a:solidFill>
              <a:latin typeface="华文彩云" pitchFamily="2" charset="-122"/>
              <a:ea typeface="华文彩云" pitchFamily="2" charset="-122"/>
            </a:rPr>
            <a:t>当代</a:t>
          </a:r>
          <a:endParaRPr lang="zh-CN" altLang="en-US" b="1">
            <a:solidFill>
              <a:schemeClr val="tx1"/>
            </a:solidFill>
            <a:latin typeface="华文彩云" pitchFamily="2" charset="-122"/>
            <a:ea typeface="华文彩云" pitchFamily="2" charset="-122"/>
          </a:endParaRPr>
        </a:p>
      </dgm:t>
    </dgm:pt>
    <dgm:pt modelId="{268D851C-780F-4287-96B8-E77999EE59CF}" cxnId="{01D6D4B8-349A-4D7A-8309-5AEEB69F27CD}" type="sibTrans">
      <dgm:prSet/>
      <dgm:spPr/>
      <dgm:t>
        <a:bodyPr/>
        <a:lstStyle/>
        <a:p>
          <a:endParaRPr lang="zh-CN" altLang="en-US"/>
        </a:p>
      </dgm:t>
    </dgm:pt>
    <dgm:pt modelId="{A1C69035-D7C4-4FF2-9232-98AE8CF3E413}" type="pres">
      <dgm:prSet presAssocID="{8F888EC5-F63D-4AFA-9160-814F9B9E6AE1}" presName="Name0">
        <dgm:presLayoutVars>
          <dgm:dir/>
          <dgm:animLvl val="lvl"/>
          <dgm:resizeHandles val="exact"/>
        </dgm:presLayoutVars>
      </dgm:prSet>
      <dgm:spPr/>
      <dgm:t>
        <a:bodyPr/>
        <a:lstStyle/>
        <a:p/>
      </dgm:t>
    </dgm:pt>
    <dgm:pt modelId="{B13CB1F3-A052-4BE7-AC08-E12AC028E83F}" type="pres">
      <dgm:prSet presAssocID="{0ABD2358-827B-4E05-9489-CFBB5886AD73}" presName="parTxOnly" presStyleLbl="node1" presStyleCnt="3">
        <dgm:presLayoutVars>
          <dgm:chMax val="0"/>
          <dgm:chPref val="0"/>
          <dgm:bulletEnabled val="1"/>
        </dgm:presLayoutVars>
      </dgm:prSet>
      <dgm:spPr/>
      <dgm:t>
        <a:bodyPr/>
        <a:lstStyle/>
        <a:p>
          <a:endParaRPr lang="zh-CN" altLang="en-US"/>
        </a:p>
      </dgm:t>
    </dgm:pt>
    <dgm:pt modelId="{CDC9E7BE-5D9A-46C3-AFCE-ADBF09000991}" type="pres">
      <dgm:prSet presAssocID="{28D4F241-C78F-42FA-9B71-E9EB56739E08}" presName="parTxOnlySpace"/>
      <dgm:spPr/>
      <dgm:t>
        <a:bodyPr/>
        <a:lstStyle/>
        <a:p/>
      </dgm:t>
    </dgm:pt>
    <dgm:pt modelId="{FC183FB6-65CE-4F6C-936A-7A02F6F47F8D}" type="pres">
      <dgm:prSet presAssocID="{204F5A6A-2A2F-40E1-9B54-A3F07DC98609}" presName="parTxOnly" presStyleLbl="node1" presStyleIdx="1" presStyleCnt="3">
        <dgm:presLayoutVars>
          <dgm:chMax val="0"/>
          <dgm:chPref val="0"/>
          <dgm:bulletEnabled val="1"/>
        </dgm:presLayoutVars>
      </dgm:prSet>
      <dgm:spPr/>
      <dgm:t>
        <a:bodyPr/>
        <a:lstStyle/>
        <a:p>
          <a:endParaRPr lang="zh-CN" altLang="en-US"/>
        </a:p>
      </dgm:t>
    </dgm:pt>
    <dgm:pt modelId="{587450CF-FDD8-41A6-AC13-309DBA851090}" type="pres">
      <dgm:prSet presAssocID="{B3AF0373-561C-4CCE-A3CD-A60D8D1A4B1B}" presName="parTxOnlySpace"/>
      <dgm:spPr/>
      <dgm:t>
        <a:bodyPr/>
        <a:lstStyle/>
        <a:p/>
      </dgm:t>
    </dgm:pt>
    <dgm:pt modelId="{AD41A2A6-B438-4AED-8C5B-391B0DF9F3BF}" type="pres">
      <dgm:prSet presAssocID="{A59D4414-8952-444E-B3BF-7650F9D123EF}" presName="parTxOnly" presStyleLbl="node1" presStyleIdx="2" presStyleCnt="3">
        <dgm:presLayoutVars>
          <dgm:chMax val="0"/>
          <dgm:chPref val="0"/>
          <dgm:bulletEnabled val="1"/>
        </dgm:presLayoutVars>
      </dgm:prSet>
      <dgm:spPr/>
      <dgm:t>
        <a:bodyPr/>
        <a:lstStyle/>
        <a:p>
          <a:endParaRPr lang="zh-CN" altLang="en-US"/>
        </a:p>
      </dgm:t>
    </dgm:pt>
  </dgm:ptLst>
  <dgm:cxnLst>
    <dgm:cxn modelId="{D95A6993-4AA8-4D8C-9248-8FF2909B0436}" srcId="{8F888EC5-F63D-4AFA-9160-814F9B9E6AE1}" destId="{0ABD2358-827B-4E05-9489-CFBB5886AD73}" srcOrd="0" destOrd="0" parTransId="{131BA069-535B-4AC0-A3AE-6A6397E007A1}" sibTransId="{28D4F241-C78F-42FA-9B71-E9EB56739E08}"/>
    <dgm:cxn modelId="{2072EFC6-7764-4EB4-8CC9-650C5E8C721D}" srcId="{8F888EC5-F63D-4AFA-9160-814F9B9E6AE1}" destId="{204F5A6A-2A2F-40E1-9B54-A3F07DC98609}" srcOrd="1" destOrd="0" parTransId="{2143EB43-264F-4362-9F0B-B9CF3924C5EA}" sibTransId="{B3AF0373-561C-4CCE-A3CD-A60D8D1A4B1B}"/>
    <dgm:cxn modelId="{01D6D4B8-349A-4D7A-8309-5AEEB69F27CD}" srcId="{8F888EC5-F63D-4AFA-9160-814F9B9E6AE1}" destId="{A59D4414-8952-444E-B3BF-7650F9D123EF}" srcOrd="2" destOrd="0" parTransId="{1B84572F-1F98-49F9-9BB2-A9761913175C}" sibTransId="{268D851C-780F-4287-96B8-E77999EE59CF}"/>
    <dgm:cxn modelId="{4DAB848E-7B6D-462B-B6FB-897EB683C7DB}" type="presOf" srcId="{8F888EC5-F63D-4AFA-9160-814F9B9E6AE1}" destId="{A1C69035-D7C4-4FF2-9232-98AE8CF3E413}" srcOrd="0" destOrd="0" presId="urn:microsoft.com/office/officeart/2005/8/layout/chevron1"/>
    <dgm:cxn modelId="{E6DB7F7E-AFA5-4E9A-85A3-56CD1D5ED5CE}" type="presParOf" srcId="{A1C69035-D7C4-4FF2-9232-98AE8CF3E413}" destId="{B13CB1F3-A052-4BE7-AC08-E12AC028E83F}" srcOrd="0" destOrd="0" presId="urn:microsoft.com/office/officeart/2005/8/layout/chevron1"/>
    <dgm:cxn modelId="{C472AE16-0741-458B-9F3D-BC34F9491B06}" type="presOf" srcId="{0ABD2358-827B-4E05-9489-CFBB5886AD73}" destId="{B13CB1F3-A052-4BE7-AC08-E12AC028E83F}" srcOrd="0" destOrd="0" presId="urn:microsoft.com/office/officeart/2005/8/layout/chevron1"/>
    <dgm:cxn modelId="{3AD630A4-AF09-4537-AC3C-DABE10B33F36}" type="presParOf" srcId="{A1C69035-D7C4-4FF2-9232-98AE8CF3E413}" destId="{CDC9E7BE-5D9A-46C3-AFCE-ADBF09000991}" srcOrd="1" destOrd="0" presId="urn:microsoft.com/office/officeart/2005/8/layout/chevron1"/>
    <dgm:cxn modelId="{F314B2C6-61E5-42E5-BF94-019915B14FD6}" type="presParOf" srcId="{A1C69035-D7C4-4FF2-9232-98AE8CF3E413}" destId="{FC183FB6-65CE-4F6C-936A-7A02F6F47F8D}" srcOrd="2" destOrd="0" presId="urn:microsoft.com/office/officeart/2005/8/layout/chevron1"/>
    <dgm:cxn modelId="{9E339EFF-B05C-416E-A09C-5554E3508F64}" type="presOf" srcId="{204F5A6A-2A2F-40E1-9B54-A3F07DC98609}" destId="{FC183FB6-65CE-4F6C-936A-7A02F6F47F8D}" srcOrd="0" destOrd="0" presId="urn:microsoft.com/office/officeart/2005/8/layout/chevron1"/>
    <dgm:cxn modelId="{F5A146B9-9792-4214-A09E-295E76E04F2E}" type="presParOf" srcId="{A1C69035-D7C4-4FF2-9232-98AE8CF3E413}" destId="{587450CF-FDD8-41A6-AC13-309DBA851090}" srcOrd="3" destOrd="0" presId="urn:microsoft.com/office/officeart/2005/8/layout/chevron1"/>
    <dgm:cxn modelId="{6BB9EAFF-D0A5-4874-B2BE-2076A98EE8F2}" type="presParOf" srcId="{A1C69035-D7C4-4FF2-9232-98AE8CF3E413}" destId="{AD41A2A6-B438-4AED-8C5B-391B0DF9F3BF}" srcOrd="4" destOrd="0" presId="urn:microsoft.com/office/officeart/2005/8/layout/chevron1"/>
    <dgm:cxn modelId="{9F13F2DE-1BF8-4883-9476-134F940925F9}" type="presOf" srcId="{A59D4414-8952-444E-B3BF-7650F9D123EF}" destId="{AD41A2A6-B438-4AED-8C5B-391B0DF9F3BF}"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04856" cy="1008112"/>
        <a:chOff x="0" y="0"/>
        <a:chExt cx="7704856" cy="1008112"/>
      </a:xfrm>
    </dsp:grpSpPr>
    <dsp:sp modelId="{B13CB1F3-A052-4BE7-AC08-E12AC028E83F}">
      <dsp:nvSpPr>
        <dsp:cNvPr id="3" name="燕尾形 2"/>
        <dsp:cNvSpPr/>
      </dsp:nvSpPr>
      <dsp:spPr bwMode="white">
        <a:xfrm>
          <a:off x="0" y="0"/>
          <a:ext cx="2751734" cy="1008112"/>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lIns="212026" tIns="70675" rIns="70675" bIns="70675"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zh-CN" altLang="en-US" b="1" smtClean="0">
              <a:solidFill>
                <a:schemeClr val="tx1"/>
              </a:solidFill>
              <a:latin typeface="华文彩云" pitchFamily="2" charset="-122"/>
              <a:ea typeface="华文彩云" pitchFamily="2" charset="-122"/>
            </a:rPr>
            <a:t>古代</a:t>
          </a:r>
          <a:endParaRPr lang="zh-CN" altLang="en-US" b="1">
            <a:solidFill>
              <a:schemeClr val="tx1"/>
            </a:solidFill>
            <a:latin typeface="华文彩云" pitchFamily="2" charset="-122"/>
            <a:ea typeface="华文彩云" pitchFamily="2" charset="-122"/>
          </a:endParaRPr>
        </a:p>
      </dsp:txBody>
      <dsp:txXfrm>
        <a:off x="0" y="0"/>
        <a:ext cx="2751734" cy="1008112"/>
      </dsp:txXfrm>
    </dsp:sp>
    <dsp:sp modelId="{FC183FB6-65CE-4F6C-936A-7A02F6F47F8D}">
      <dsp:nvSpPr>
        <dsp:cNvPr id="4" name="燕尾形 3"/>
        <dsp:cNvSpPr/>
      </dsp:nvSpPr>
      <dsp:spPr bwMode="white">
        <a:xfrm>
          <a:off x="2476561" y="0"/>
          <a:ext cx="2751734" cy="1008112"/>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lIns="212026" tIns="70675" rIns="70675" bIns="70675"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zh-CN" altLang="en-US" b="1" smtClean="0">
              <a:solidFill>
                <a:schemeClr val="tx1"/>
              </a:solidFill>
              <a:latin typeface="华文彩云" pitchFamily="2" charset="-122"/>
              <a:ea typeface="华文彩云" pitchFamily="2" charset="-122"/>
            </a:rPr>
            <a:t>近代</a:t>
          </a:r>
          <a:endParaRPr lang="zh-CN" altLang="en-US" b="1">
            <a:solidFill>
              <a:schemeClr val="tx1"/>
            </a:solidFill>
            <a:latin typeface="华文彩云" pitchFamily="2" charset="-122"/>
            <a:ea typeface="华文彩云" pitchFamily="2" charset="-122"/>
          </a:endParaRPr>
        </a:p>
      </dsp:txBody>
      <dsp:txXfrm>
        <a:off x="2476561" y="0"/>
        <a:ext cx="2751734" cy="1008112"/>
      </dsp:txXfrm>
    </dsp:sp>
    <dsp:sp modelId="{AD41A2A6-B438-4AED-8C5B-391B0DF9F3BF}">
      <dsp:nvSpPr>
        <dsp:cNvPr id="5" name="燕尾形 4"/>
        <dsp:cNvSpPr/>
      </dsp:nvSpPr>
      <dsp:spPr bwMode="white">
        <a:xfrm>
          <a:off x="4953122" y="0"/>
          <a:ext cx="2751734" cy="1008112"/>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dsp:spPr>
      <dsp:style>
        <a:lnRef idx="2">
          <a:schemeClr val="lt1"/>
        </a:lnRef>
        <a:fillRef idx="1">
          <a:schemeClr val="accent1"/>
        </a:fillRef>
        <a:effectRef idx="0">
          <a:scrgbClr r="0" g="0" b="0"/>
        </a:effectRef>
        <a:fontRef idx="minor">
          <a:schemeClr val="lt1"/>
        </a:fontRef>
      </dsp:style>
      <dsp:txBody>
        <a:bodyPr lIns="212026" tIns="70675" rIns="70675" bIns="70675"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zh-CN" altLang="en-US" b="1" smtClean="0">
              <a:solidFill>
                <a:schemeClr val="tx1"/>
              </a:solidFill>
              <a:latin typeface="华文彩云" pitchFamily="2" charset="-122"/>
              <a:ea typeface="华文彩云" pitchFamily="2" charset="-122"/>
            </a:rPr>
            <a:t>当代</a:t>
          </a:r>
          <a:endParaRPr lang="zh-CN" altLang="en-US" b="1">
            <a:solidFill>
              <a:schemeClr val="tx1"/>
            </a:solidFill>
            <a:latin typeface="华文彩云" pitchFamily="2" charset="-122"/>
            <a:ea typeface="华文彩云" pitchFamily="2" charset="-122"/>
          </a:endParaRPr>
        </a:p>
      </dsp:txBody>
      <dsp:txXfrm>
        <a:off x="4953122" y="0"/>
        <a:ext cx="2751734" cy="10081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dgm:rule type="primFontSz" for="des" forName="parTx" val="5"/>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5BF49E58-B9D4-4494-9B84-9AD6585DCE9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0A675A-0A9C-46D7-A199-D264F6021F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D22EA54-E876-436F-A1DA-F0F2C5BCFB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53543A4F-CD89-4727-BC25-A95C87AABDA2}"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93593F97-3570-412E-9AE2-442B4B2E00D9}"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custDataLst>
              <p:tags r:id="rId2"/>
            </p:custDataLst>
          </p:nvPr>
        </p:nvSpPr>
        <p:spPr>
          <a:xfrm>
            <a:off x="695399" y="620713"/>
            <a:ext cx="10872714" cy="5640657"/>
          </a:xfrm>
        </p:spPr>
        <p:txBody>
          <a:bodyPr>
            <a:normAutofit/>
          </a:bodyPr>
          <a:lstStyle>
            <a:lvl1pPr>
              <a:defRPr sz="2400"/>
            </a:lvl1pPr>
            <a:lvl2pPr>
              <a:defRPr sz="2800"/>
            </a:lvl2pPr>
            <a:lvl3pPr>
              <a:defRPr sz="2800"/>
            </a:lvl3pPr>
            <a:lvl4pPr>
              <a:defRPr sz="2800"/>
            </a:lvl4pPr>
            <a:lvl5pPr>
              <a:defRPr sz="2800"/>
            </a:lvl5pPr>
          </a:lstStyle>
          <a:p>
            <a:pPr lvl="0"/>
            <a:endParaRPr lang="zh-CN" altLang="en-US"/>
          </a:p>
        </p:txBody>
      </p:sp>
      <p:sp>
        <p:nvSpPr>
          <p:cNvPr id="4" name="日期占位符 3"/>
          <p:cNvSpPr>
            <a:spLocks noGrp="1"/>
          </p:cNvSpPr>
          <p:nvPr>
            <p:ph type="dt" sz="half" idx="10"/>
            <p:custDataLst>
              <p:tags r:id="rId3"/>
            </p:custDataLst>
          </p:nvPr>
        </p:nvSpPr>
        <p:spPr/>
        <p:txBody>
          <a:bodyPr/>
          <a:lstStyle/>
          <a:p>
            <a:fld id="{53543A4F-CD89-4727-BC25-A95C87AABDA2}"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93593F97-3570-412E-9AE2-442B4B2E00D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53543A4F-CD89-4727-BC25-A95C87AABDA2}"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24913" y="6858000"/>
            <a:ext cx="2743200" cy="365125"/>
          </a:xfrm>
        </p:spPr>
        <p:txBody>
          <a:bodyPr/>
          <a:lstStyle/>
          <a:p>
            <a:fld id="{93593F97-3570-412E-9AE2-442B4B2E00D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3543A4F-CD89-4727-BC25-A95C87AABDA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93593F97-3570-412E-9AE2-442B4B2E00D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53543A4F-CD89-4727-BC25-A95C87AABDA2}"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a:p>
        </p:txBody>
      </p:sp>
      <p:sp>
        <p:nvSpPr>
          <p:cNvPr id="7" name="灯片编号占位符 6"/>
          <p:cNvSpPr>
            <a:spLocks noGrp="1"/>
          </p:cNvSpPr>
          <p:nvPr>
            <p:ph type="sldNum" sz="quarter" idx="12"/>
            <p:custDataLst>
              <p:tags r:id="rId4"/>
            </p:custDataLst>
          </p:nvPr>
        </p:nvSpPr>
        <p:spPr/>
        <p:txBody>
          <a:bodyPr/>
          <a:lstStyle/>
          <a:p>
            <a:fld id="{93593F97-3570-412E-9AE2-442B4B2E00D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endParaRPr lang="en-US"/>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custDataLst>
              <p:tags r:id="rId4"/>
            </p:custDataLst>
          </p:nvPr>
        </p:nvSpPr>
        <p:spPr/>
        <p:txBody>
          <a:bodyPr/>
          <a:lstStyle>
            <a:lvl1pPr>
              <a:defRPr/>
            </a:lvl1pPr>
          </a:lstStyle>
          <a:p>
            <a:pPr>
              <a:defRPr/>
            </a:pPr>
            <a:endParaRPr lang="zh-CN" altLang="zh-CN"/>
          </a:p>
        </p:txBody>
      </p:sp>
      <p:sp>
        <p:nvSpPr>
          <p:cNvPr id="5" name="Footer Placeholder 4"/>
          <p:cNvSpPr>
            <a:spLocks noGrp="1"/>
          </p:cNvSpPr>
          <p:nvPr>
            <p:ph type="ftr" sz="quarter" idx="11"/>
            <p:custDataLst>
              <p:tags r:id="rId5"/>
            </p:custDataLst>
          </p:nvPr>
        </p:nvSpPr>
        <p:spPr/>
        <p:txBody>
          <a:bodyPr/>
          <a:lstStyle>
            <a:lvl1pPr>
              <a:defRPr/>
            </a:lvl1pPr>
          </a:lstStyle>
          <a:p>
            <a:pPr>
              <a:defRPr/>
            </a:pPr>
            <a:endParaRPr lang="zh-CN" altLang="zh-CN"/>
          </a:p>
        </p:txBody>
      </p:sp>
      <p:sp>
        <p:nvSpPr>
          <p:cNvPr id="6" name="Slide Number Placeholder 5"/>
          <p:cNvSpPr>
            <a:spLocks noGrp="1"/>
          </p:cNvSpPr>
          <p:nvPr>
            <p:ph type="sldNum" sz="quarter" idx="12"/>
            <p:custDataLst>
              <p:tags r:id="rId6"/>
            </p:custDataLst>
          </p:nvPr>
        </p:nvSpPr>
        <p:spPr/>
        <p:txBody>
          <a:bodyPr/>
          <a:lstStyle>
            <a:lvl1pPr>
              <a:defRPr/>
            </a:lvl1pPr>
          </a:lstStyle>
          <a:p>
            <a:pPr>
              <a:defRPr/>
            </a:pPr>
            <a:fld id="{5EBCD0D6-E08F-4236-B164-05A786E3E621}" type="slidenum">
              <a:rPr lang="zh-CN" altLang="zh-CN"/>
            </a:fld>
            <a:endParaRPr lang="zh-CN"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showMasterSp="0">
  <p:cSld name="1_标题幻灯片">
    <p:bg>
      <p:bgPr>
        <a:solidFill>
          <a:srgbClr val="FFFFFF"/>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6.png"/><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image" Target="../media/image5.png"/><Relationship Id="rId22" Type="http://schemas.openxmlformats.org/officeDocument/2006/relationships/tags" Target="../tags/tag36.xml"/><Relationship Id="rId21" Type="http://schemas.openxmlformats.org/officeDocument/2006/relationships/image" Target="../media/image4.png"/><Relationship Id="rId20" Type="http://schemas.openxmlformats.org/officeDocument/2006/relationships/tags" Target="../tags/tag35.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3.png"/><Relationship Id="rId17" Type="http://schemas.openxmlformats.org/officeDocument/2006/relationships/tags" Target="../tags/tag34.xml"/><Relationship Id="rId16" Type="http://schemas.openxmlformats.org/officeDocument/2006/relationships/image" Target="../media/image2.png"/><Relationship Id="rId15" Type="http://schemas.openxmlformats.org/officeDocument/2006/relationships/tags" Target="../tags/tag33.xml"/><Relationship Id="rId14" Type="http://schemas.openxmlformats.org/officeDocument/2006/relationships/image" Target="../media/image1.png"/><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6F2"/>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custDataLst>
              <p:tags r:id="rId9"/>
            </p:custDataLst>
          </p:nvPr>
        </p:nvSpPr>
        <p:spPr>
          <a:xfrm>
            <a:off x="658177" y="606200"/>
            <a:ext cx="10875645" cy="5550957"/>
          </a:xfrm>
          <a:prstGeom prst="rect">
            <a:avLst/>
          </a:prstGeom>
        </p:spPr>
        <p:txBody>
          <a:bodyPr vert="horz" lIns="91440" tIns="45720" rIns="91440" bIns="45720" rtlCol="0">
            <a:normAutofit/>
          </a:bodyPr>
          <a:lstStyle/>
          <a:p>
            <a:pPr lvl="0"/>
            <a:endParaRPr lang="zh-CN" altLang="en-US"/>
          </a:p>
        </p:txBody>
      </p:sp>
      <p:sp>
        <p:nvSpPr>
          <p:cNvPr id="4" name="日期占位符 3"/>
          <p:cNvSpPr>
            <a:spLocks noGrp="1"/>
          </p:cNvSpPr>
          <p:nvPr>
            <p:ph type="dt" sz="half" idx="2"/>
            <p:custDataLst>
              <p:tags r:id="rId10"/>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43A4F-CD89-4727-BC25-A95C87AABDA2}"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2"/>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93F97-3570-412E-9AE2-442B4B2E00D9}" type="slidenum">
              <a:rPr lang="zh-CN" altLang="en-US" smtClean="0"/>
            </a:fld>
            <a:endParaRPr lang="zh-CN" altLang="en-US"/>
          </a:p>
        </p:txBody>
      </p:sp>
      <p:pic>
        <p:nvPicPr>
          <p:cNvPr id="11" name="图片 10"/>
          <p:cNvPicPr>
            <a:picLocks noChangeAspect="1"/>
          </p:cNvPicPr>
          <p:nvPr userDrawn="1">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592358" y="670062"/>
            <a:ext cx="11568112" cy="6093295"/>
          </a:xfrm>
          <a:prstGeom prst="rect">
            <a:avLst/>
          </a:prstGeom>
        </p:spPr>
      </p:pic>
      <p:pic>
        <p:nvPicPr>
          <p:cNvPr id="15" name="图片 14"/>
          <p:cNvPicPr>
            <a:picLocks noChangeAspect="1"/>
          </p:cNvPicPr>
          <p:nvPr userDrawn="1">
            <p:custDataLst>
              <p:tags r:id="rId15"/>
            </p:custDataLst>
          </p:nvPr>
        </p:nvPicPr>
        <p:blipFill>
          <a:blip r:embed="rId16">
            <a:extLst>
              <a:ext uri="{28A0092B-C50C-407E-A947-70E740481C1C}">
                <a14:useLocalDpi xmlns:a14="http://schemas.microsoft.com/office/drawing/2010/main" val="0"/>
              </a:ext>
            </a:extLst>
          </a:blip>
          <a:stretch>
            <a:fillRect/>
          </a:stretch>
        </p:blipFill>
        <p:spPr>
          <a:xfrm>
            <a:off x="9065174" y="0"/>
            <a:ext cx="3095296" cy="2271104"/>
          </a:xfrm>
          <a:prstGeom prst="rect">
            <a:avLst/>
          </a:prstGeom>
        </p:spPr>
      </p:pic>
      <p:pic>
        <p:nvPicPr>
          <p:cNvPr id="18"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19" name="图片 18" descr="222"/>
          <p:cNvPicPr>
            <a:picLocks noChangeAspect="1"/>
          </p:cNvPicPr>
          <p:nvPr userDrawn="1">
            <p:custDataLst>
              <p:tags r:id="rId20"/>
            </p:custDataLst>
          </p:nvPr>
        </p:nvPicPr>
        <p:blipFill>
          <a:blip r:embed="rId21"/>
          <a:stretch>
            <a:fillRect/>
          </a:stretch>
        </p:blipFill>
        <p:spPr>
          <a:xfrm>
            <a:off x="616028" y="1824990"/>
            <a:ext cx="10944225" cy="5033010"/>
          </a:xfrm>
          <a:prstGeom prst="rect">
            <a:avLst/>
          </a:prstGeom>
        </p:spPr>
      </p:pic>
      <p:pic>
        <p:nvPicPr>
          <p:cNvPr id="12" name="图片 11"/>
          <p:cNvPicPr>
            <a:picLocks noChangeAspect="1"/>
          </p:cNvPicPr>
          <p:nvPr userDrawn="1">
            <p:custDataLst>
              <p:tags r:id="rId22"/>
            </p:custDataLst>
          </p:nvPr>
        </p:nvPicPr>
        <p:blipFill>
          <a:blip r:embed="rId23">
            <a:extLst>
              <a:ext uri="{28A0092B-C50C-407E-A947-70E740481C1C}">
                <a14:useLocalDpi xmlns:a14="http://schemas.microsoft.com/office/drawing/2010/main" val="0"/>
              </a:ext>
            </a:extLst>
          </a:blip>
          <a:stretch>
            <a:fillRect/>
          </a:stretch>
        </p:blipFill>
        <p:spPr>
          <a:xfrm>
            <a:off x="9405825" y="6118401"/>
            <a:ext cx="2085902" cy="603073"/>
          </a:xfrm>
          <a:prstGeom prst="rect">
            <a:avLst/>
          </a:prstGeom>
        </p:spPr>
      </p:pic>
      <p:sp>
        <p:nvSpPr>
          <p:cNvPr id="20" name="矩形 19"/>
          <p:cNvSpPr/>
          <p:nvPr userDrawn="1">
            <p:custDataLst>
              <p:tags r:id="rId24"/>
            </p:custDataLst>
          </p:nvPr>
        </p:nvSpPr>
        <p:spPr>
          <a:xfrm>
            <a:off x="0"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1073743875" descr="学科网 zxxk.com"/>
          <p:cNvPicPr>
            <a:picLocks noChangeAspect="1"/>
          </p:cNvPicPr>
          <p:nvPr>
            <p:custDataLst>
              <p:tags r:id="rId25"/>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22" name="图片 1073743875" descr="学科网 zxxk.com"/>
          <p:cNvPicPr>
            <a:picLocks noChangeAspect="1"/>
          </p:cNvPicPr>
          <p:nvPr>
            <p:custDataLst>
              <p:tags r:id="rId26"/>
            </p:custDataLst>
          </p:nvPr>
        </p:nvPicPr>
        <p:blipFill>
          <a:blip r:embed="rId27"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8.png"/><Relationship Id="rId3" Type="http://schemas.openxmlformats.org/officeDocument/2006/relationships/tags" Target="../tags/tag4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image" Target="../media/image10.png"/><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40.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6.jpe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9" Type="http://schemas.openxmlformats.org/officeDocument/2006/relationships/diagramLayout" Target="../diagrams/layout1.xml"/><Relationship Id="rId8" Type="http://schemas.openxmlformats.org/officeDocument/2006/relationships/diagramData" Target="../diagrams/data1.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7" Type="http://schemas.openxmlformats.org/officeDocument/2006/relationships/slideLayout" Target="../slideLayouts/slideLayout4.xml"/><Relationship Id="rId16" Type="http://schemas.openxmlformats.org/officeDocument/2006/relationships/image" Target="../media/image11.png"/><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microsoft.com/office/2007/relationships/diagramDrawing" Target="../diagrams/drawing1.xml"/><Relationship Id="rId11" Type="http://schemas.openxmlformats.org/officeDocument/2006/relationships/diagramColors" Target="../diagrams/colors1.xml"/><Relationship Id="rId10" Type="http://schemas.openxmlformats.org/officeDocument/2006/relationships/diagramQuickStyle" Target="../diagrams/quickStyle1.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image" Target="../media/image12.jpeg"/><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1.png"/><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slideLayout" Target="../slideLayouts/slideLayout6.xml"/><Relationship Id="rId10" Type="http://schemas.openxmlformats.org/officeDocument/2006/relationships/image" Target="../media/image13.jpeg"/><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72.xml"/><Relationship Id="rId6" Type="http://schemas.openxmlformats.org/officeDocument/2006/relationships/image" Target="../media/image11.png"/><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14.png"/><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11.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2" Type="http://schemas.openxmlformats.org/officeDocument/2006/relationships/slideLayout" Target="../slideLayouts/slideLayout8.xml"/><Relationship Id="rId31" Type="http://schemas.openxmlformats.org/officeDocument/2006/relationships/tags" Target="../tags/tag111.xml"/><Relationship Id="rId30" Type="http://schemas.openxmlformats.org/officeDocument/2006/relationships/tags" Target="../tags/tag110.xml"/><Relationship Id="rId3" Type="http://schemas.openxmlformats.org/officeDocument/2006/relationships/tags" Target="../tags/tag85.xml"/><Relationship Id="rId29" Type="http://schemas.openxmlformats.org/officeDocument/2006/relationships/tags" Target="../tags/tag109.xml"/><Relationship Id="rId28" Type="http://schemas.openxmlformats.org/officeDocument/2006/relationships/tags" Target="../tags/tag108.xml"/><Relationship Id="rId27" Type="http://schemas.openxmlformats.org/officeDocument/2006/relationships/tags" Target="../tags/tag107.xml"/><Relationship Id="rId26" Type="http://schemas.openxmlformats.org/officeDocument/2006/relationships/tags" Target="../tags/tag106.xml"/><Relationship Id="rId25" Type="http://schemas.openxmlformats.org/officeDocument/2006/relationships/tags" Target="../tags/tag105.xml"/><Relationship Id="rId24" Type="http://schemas.openxmlformats.org/officeDocument/2006/relationships/tags" Target="../tags/tag104.xml"/><Relationship Id="rId23" Type="http://schemas.openxmlformats.org/officeDocument/2006/relationships/image" Target="../media/image11.png"/><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4.xml"/><Relationship Id="rId19" Type="http://schemas.openxmlformats.org/officeDocument/2006/relationships/image" Target="../media/image15.png"/><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11.png"/><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16.jpeg"/><Relationship Id="rId2" Type="http://schemas.openxmlformats.org/officeDocument/2006/relationships/tags" Target="../tags/tag117.xml"/><Relationship Id="rId1"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952" y="2262"/>
            <a:ext cx="12186096" cy="6853476"/>
          </a:xfrm>
          <a:prstGeom prst="rect">
            <a:avLst/>
          </a:prstGeom>
        </p:spPr>
      </p:pic>
      <p:pic>
        <p:nvPicPr>
          <p:cNvPr id="24" name="图片 3"/>
          <p:cNvPicPr>
            <a:picLocks noChangeAspect="1" noChangeArrowheads="1"/>
          </p:cNvPicPr>
          <p:nvPr>
            <p:custDataLst>
              <p:tags r:id="rId3"/>
            </p:custDataLst>
          </p:nvPr>
        </p:nvPicPr>
        <p:blipFill>
          <a:blip r:embed="rId4"/>
          <a:stretch>
            <a:fillRect/>
          </a:stretch>
        </p:blipFill>
        <p:spPr bwMode="auto">
          <a:xfrm>
            <a:off x="3513" y="126792"/>
            <a:ext cx="1970883" cy="1862048"/>
          </a:xfrm>
          <a:prstGeom prst="rect">
            <a:avLst/>
          </a:prstGeom>
          <a:noFill/>
          <a:ln>
            <a:noFill/>
          </a:ln>
          <a:effectLst>
            <a:reflection stA="0" endPos="65000" dist="508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custDataLst>
              <p:tags r:id="rId5"/>
            </p:custDataLst>
          </p:nvPr>
        </p:nvGrpSpPr>
        <p:grpSpPr>
          <a:xfrm>
            <a:off x="623888" y="765428"/>
            <a:ext cx="5932393" cy="2120989"/>
            <a:chOff x="985429" y="969718"/>
            <a:chExt cx="5932393" cy="2120989"/>
          </a:xfrm>
        </p:grpSpPr>
        <p:sp>
          <p:nvSpPr>
            <p:cNvPr id="3" name="文本框 2"/>
            <p:cNvSpPr txBox="1"/>
            <p:nvPr>
              <p:custDataLst>
                <p:tags r:id="rId6"/>
              </p:custDataLst>
            </p:nvPr>
          </p:nvSpPr>
          <p:spPr>
            <a:xfrm>
              <a:off x="2219100" y="969718"/>
              <a:ext cx="4698722" cy="584775"/>
            </a:xfrm>
            <a:prstGeom prst="rect">
              <a:avLst/>
            </a:prstGeom>
            <a:noFill/>
          </p:spPr>
          <p:txBody>
            <a:bodyPr wrap="none" rtlCol="0">
              <a:spAutoFit/>
            </a:bodyPr>
            <a:lstStyle/>
            <a:p>
              <a:r>
                <a:rPr lang="en-US" altLang="zh-CN" sz="32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3200" b="1">
                  <a:solidFill>
                    <a:schemeClr val="bg1"/>
                  </a:solidFill>
                  <a:latin typeface="Arial" panose="020B0604020202020204" pitchFamily="34" charset="0"/>
                  <a:ea typeface="黑体" panose="02010609060101010101" pitchFamily="49" charset="-122"/>
                  <a:sym typeface="Arial" panose="020B0604020202020204" pitchFamily="34" charset="0"/>
                </a:rPr>
                <a:t>国家制度和社会治理</a:t>
              </a:r>
              <a:r>
                <a:rPr lang="en-US" altLang="zh-CN" sz="32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endParaRPr lang="zh-CN" altLang="en-US" sz="32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4" name="文本框 3"/>
            <p:cNvSpPr txBox="1"/>
            <p:nvPr>
              <p:custDataLst>
                <p:tags r:id="rId7"/>
              </p:custDataLst>
            </p:nvPr>
          </p:nvSpPr>
          <p:spPr>
            <a:xfrm>
              <a:off x="985429" y="2167377"/>
              <a:ext cx="2967479" cy="923330"/>
            </a:xfrm>
            <a:prstGeom prst="rect">
              <a:avLst/>
            </a:prstGeom>
            <a:noFill/>
            <a:effectLst>
              <a:outerShdw blurRad="50800" dist="50800" dir="5400000" algn="ctr" rotWithShape="0">
                <a:schemeClr val="tx1"/>
              </a:outerShdw>
            </a:effectLst>
          </p:spPr>
          <p:txBody>
            <a:bodyPr wrap="none" rtlCol="0">
              <a:spAutoFit/>
            </a:bodyPr>
            <a:lstStyle/>
            <a:p>
              <a:r>
                <a:rPr lang="zh-CN" altLang="en-US" sz="5400" b="1">
                  <a:solidFill>
                    <a:schemeClr val="bg1"/>
                  </a:solidFill>
                  <a:latin typeface="Arial" panose="020B0604020202020204" pitchFamily="34" charset="0"/>
                  <a:ea typeface="黑体" panose="02010609060101010101" pitchFamily="49" charset="-122"/>
                  <a:sym typeface="Arial" panose="020B0604020202020204" pitchFamily="34" charset="0"/>
                </a:rPr>
                <a:t>单元解读</a:t>
              </a:r>
              <a:endParaRPr lang="zh-CN" altLang="en-US" sz="54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grpSp>
      <p:pic>
        <p:nvPicPr>
          <p:cNvPr id="6" name="图片 5"/>
          <p:cNvPicPr>
            <a:picLocks noChangeAspect="1"/>
          </p:cNvPicPr>
          <p:nvPr>
            <p:custDataLst>
              <p:tags r:id="rId8"/>
            </p:custDataLst>
          </p:nvPr>
        </p:nvPicPr>
        <p:blipFill>
          <a:blip r:embed="rId9">
            <a:duotone>
              <a:schemeClr val="accent4">
                <a:shade val="45000"/>
                <a:satMod val="135000"/>
              </a:schemeClr>
              <a:prstClr val="white"/>
            </a:duotone>
          </a:blip>
          <a:srcRect l="27548" t="85901" r="54077" b="4250"/>
          <a:stretch>
            <a:fillRect/>
          </a:stretch>
        </p:blipFill>
        <p:spPr>
          <a:xfrm>
            <a:off x="4515337" y="3645024"/>
            <a:ext cx="2943175" cy="891391"/>
          </a:xfrm>
          <a:prstGeom prst="rect">
            <a:avLst/>
          </a:prstGeom>
        </p:spPr>
      </p:pic>
      <p:sp>
        <p:nvSpPr>
          <p:cNvPr id="8" name="文本框 7"/>
          <p:cNvSpPr txBox="1"/>
          <p:nvPr>
            <p:custDataLst>
              <p:tags r:id="rId10"/>
            </p:custDataLst>
          </p:nvPr>
        </p:nvSpPr>
        <p:spPr>
          <a:xfrm>
            <a:off x="2783632" y="4926635"/>
            <a:ext cx="8154797" cy="769441"/>
          </a:xfrm>
          <a:prstGeom prst="rect">
            <a:avLst/>
          </a:prstGeom>
          <a:noFill/>
        </p:spPr>
        <p:txBody>
          <a:bodyPr wrap="none" rtlCol="0">
            <a:spAutoFit/>
          </a:bodyPr>
          <a:lstStyle/>
          <a:p>
            <a:r>
              <a:rPr lang="zh-CN" altLang="en-US" sz="4400" b="1" smtClean="0">
                <a:solidFill>
                  <a:schemeClr val="bg1"/>
                </a:solidFill>
                <a:latin typeface="Arial" panose="020B0604020202020204" pitchFamily="34" charset="0"/>
                <a:ea typeface="黑体" panose="02010609060101010101" pitchFamily="49" charset="-122"/>
                <a:sym typeface="Arial" panose="020B0604020202020204" pitchFamily="34" charset="0"/>
              </a:rPr>
              <a:t>第四单元  </a:t>
            </a:r>
            <a:r>
              <a:rPr lang="zh-CN" altLang="en-US" sz="4400" b="1" smtClean="0">
                <a:solidFill>
                  <a:schemeClr val="bg1"/>
                </a:solidFill>
              </a:rPr>
              <a:t>民族</a:t>
            </a:r>
            <a:r>
              <a:rPr lang="zh-CN" altLang="en-US" sz="4400" b="1">
                <a:solidFill>
                  <a:schemeClr val="bg1"/>
                </a:solidFill>
              </a:rPr>
              <a:t>关系与国家关系 </a:t>
            </a:r>
            <a:r>
              <a:rPr lang="zh-CN" altLang="en-US" sz="4400" b="1" smtClean="0">
                <a:solidFill>
                  <a:schemeClr val="bg1"/>
                </a:solidFill>
                <a:latin typeface="Arial" panose="020B0604020202020204" pitchFamily="34" charset="0"/>
                <a:ea typeface="黑体" panose="02010609060101010101" pitchFamily="49" charset="-122"/>
                <a:sym typeface="Arial" panose="020B0604020202020204" pitchFamily="34" charset="0"/>
              </a:rPr>
              <a:t> </a:t>
            </a:r>
            <a:endParaRPr lang="zh-CN" altLang="en-US" sz="44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pic>
        <p:nvPicPr>
          <p:cNvPr id="5" name="Picture 5"/>
          <p:cNvPicPr>
            <a:picLocks noChangeAspect="1"/>
          </p:cNvPicPr>
          <p:nvPr>
            <p:custDataLst>
              <p:tags r:id="rId11"/>
            </p:custDataLst>
          </p:nvPr>
        </p:nvPicPr>
        <p:blipFill>
          <a:blip r:embed="rId12"/>
          <a:stretch>
            <a:fillRect/>
          </a:stretch>
        </p:blipFill>
        <p:spPr>
          <a:xfrm flipH="1">
            <a:off x="10604500" y="112141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550863" y="692150"/>
            <a:ext cx="7849393" cy="5853910"/>
          </a:xfrm>
          <a:prstGeom prst="rect">
            <a:avLst/>
          </a:prstGeom>
          <a:ln>
            <a:solidFill>
              <a:schemeClr val="accent1"/>
            </a:solidFill>
          </a:ln>
        </p:spPr>
        <p:txBody>
          <a:bodyPr wrap="square">
            <a:spAutoFit/>
          </a:bodyPr>
          <a:lstStyle/>
          <a:p>
            <a:pPr>
              <a:lnSpc>
                <a:spcPct val="120000"/>
              </a:lnSpc>
            </a:pPr>
            <a:r>
              <a:rPr lang="en-US" altLang="zh-CN" sz="2400" b="1" smtClean="0">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 </a:t>
            </a:r>
            <a:r>
              <a:rPr lang="zh-CN" altLang="en-US" sz="2400" b="1" smtClean="0">
                <a:latin typeface="黑体" panose="02010609060101010101" pitchFamily="49" charset="-122"/>
                <a:ea typeface="黑体" panose="02010609060101010101" pitchFamily="49" charset="-122"/>
              </a:rPr>
              <a:t>单元</a:t>
            </a:r>
            <a:r>
              <a:rPr lang="zh-CN" altLang="en-US" sz="2400" b="1">
                <a:latin typeface="黑体" panose="02010609060101010101" pitchFamily="49" charset="-122"/>
                <a:ea typeface="黑体" panose="02010609060101010101" pitchFamily="49" charset="-122"/>
              </a:rPr>
              <a:t>教学</a:t>
            </a:r>
            <a:r>
              <a:rPr lang="zh-CN" altLang="en-US" sz="2400" b="1" smtClean="0">
                <a:latin typeface="黑体" panose="02010609060101010101" pitchFamily="49" charset="-122"/>
                <a:ea typeface="黑体" panose="02010609060101010101" pitchFamily="49" charset="-122"/>
              </a:rPr>
              <a:t>建议：</a:t>
            </a:r>
            <a:endParaRPr lang="en-US" altLang="zh-CN" sz="2400" b="1" smtClean="0">
              <a:latin typeface="黑体" panose="02010609060101010101" pitchFamily="49" charset="-122"/>
              <a:ea typeface="黑体" panose="02010609060101010101" pitchFamily="49" charset="-122"/>
            </a:endParaRPr>
          </a:p>
          <a:p>
            <a:pPr>
              <a:lnSpc>
                <a:spcPct val="120000"/>
              </a:lnSpc>
            </a:pPr>
            <a:r>
              <a:rPr lang="zh-CN" altLang="en-US" sz="2400" smtClean="0">
                <a:latin typeface="黑体" panose="02010609060101010101" pitchFamily="49" charset="-122"/>
                <a:ea typeface="黑体" panose="02010609060101010101" pitchFamily="49" charset="-122"/>
              </a:rPr>
              <a:t>关于</a:t>
            </a:r>
            <a:r>
              <a:rPr lang="zh-CN" altLang="en-US" sz="2400">
                <a:latin typeface="黑体" panose="02010609060101010101" pitchFamily="49" charset="-122"/>
                <a:ea typeface="黑体" panose="02010609060101010101" pitchFamily="49" charset="-122"/>
              </a:rPr>
              <a:t>本单元的教学</a:t>
            </a:r>
            <a:r>
              <a:rPr lang="zh-CN" altLang="en-US" sz="2400" smtClean="0">
                <a:latin typeface="黑体" panose="02010609060101010101" pitchFamily="49" charset="-122"/>
                <a:ea typeface="黑体" panose="02010609060101010101" pitchFamily="49" charset="-122"/>
              </a:rPr>
              <a:t>，应</a:t>
            </a:r>
            <a:r>
              <a:rPr lang="zh-CN" altLang="en-US" sz="2400">
                <a:latin typeface="黑体" panose="02010609060101010101" pitchFamily="49" charset="-122"/>
                <a:ea typeface="黑体" panose="02010609060101010101" pitchFamily="49" charset="-122"/>
              </a:rPr>
              <a:t>注意</a:t>
            </a:r>
            <a:r>
              <a:rPr lang="zh-CN" altLang="en-US" sz="2400">
                <a:solidFill>
                  <a:srgbClr val="FF0000"/>
                </a:solidFill>
                <a:latin typeface="黑体" panose="02010609060101010101" pitchFamily="49" charset="-122"/>
                <a:ea typeface="黑体" panose="02010609060101010101" pitchFamily="49" charset="-122"/>
              </a:rPr>
              <a:t>民族关系与国家关系</a:t>
            </a:r>
            <a:r>
              <a:rPr lang="zh-CN" altLang="en-US" sz="2400">
                <a:latin typeface="黑体" panose="02010609060101010101" pitchFamily="49" charset="-122"/>
                <a:ea typeface="黑体" panose="02010609060101010101" pitchFamily="49" charset="-122"/>
              </a:rPr>
              <a:t>有严格的区别</a:t>
            </a:r>
            <a:r>
              <a:rPr lang="zh-CN" altLang="en-US" sz="2400" smtClean="0">
                <a:latin typeface="黑体" panose="02010609060101010101" pitchFamily="49" charset="-122"/>
                <a:ea typeface="黑体" panose="02010609060101010101" pitchFamily="49" charset="-122"/>
              </a:rPr>
              <a:t>。</a:t>
            </a:r>
            <a:endParaRPr lang="en-US" altLang="zh-CN" sz="2400" smtClean="0">
              <a:latin typeface="黑体" panose="02010609060101010101" pitchFamily="49" charset="-122"/>
              <a:ea typeface="黑体" panose="02010609060101010101" pitchFamily="49" charset="-122"/>
            </a:endParaRPr>
          </a:p>
          <a:p>
            <a:pPr>
              <a:lnSpc>
                <a:spcPct val="120000"/>
              </a:lnSpc>
            </a:pPr>
            <a:r>
              <a:rPr lang="zh-CN" altLang="zh-CN" sz="2400">
                <a:latin typeface="黑体" panose="02010609060101010101" pitchFamily="49" charset="-122"/>
                <a:ea typeface="黑体" panose="02010609060101010101" pitchFamily="49" charset="-122"/>
                <a:cs typeface="黑体" panose="02010609060101010101" pitchFamily="49" charset="-122"/>
              </a:rPr>
              <a:t>①</a:t>
            </a:r>
            <a:r>
              <a:rPr lang="zh-CN" altLang="en-US" sz="2400" smtClean="0">
                <a:latin typeface="黑体" panose="02010609060101010101" pitchFamily="49" charset="-122"/>
                <a:ea typeface="黑体" panose="02010609060101010101" pitchFamily="49" charset="-122"/>
              </a:rPr>
              <a:t>在</a:t>
            </a:r>
            <a:r>
              <a:rPr lang="zh-CN" altLang="en-US" sz="2400">
                <a:latin typeface="黑体" panose="02010609060101010101" pitchFamily="49" charset="-122"/>
                <a:ea typeface="黑体" panose="02010609060101010101" pitchFamily="49" charset="-122"/>
              </a:rPr>
              <a:t>今天我们的国土领域之内，我国</a:t>
            </a:r>
            <a:r>
              <a:rPr lang="zh-CN" altLang="en-US" sz="2400">
                <a:solidFill>
                  <a:srgbClr val="FF0000"/>
                </a:solidFill>
                <a:latin typeface="黑体" panose="02010609060101010101" pitchFamily="49" charset="-122"/>
                <a:ea typeface="黑体" panose="02010609060101010101" pitchFamily="49" charset="-122"/>
              </a:rPr>
              <a:t>各民族在不同历史时期建立的政权与中央王朝之间的关系，均应视为民族关系</a:t>
            </a:r>
            <a:r>
              <a:rPr lang="zh-CN" altLang="en-US" sz="2400" smtClean="0">
                <a:latin typeface="黑体" panose="02010609060101010101" pitchFamily="49" charset="-122"/>
                <a:ea typeface="黑体" panose="02010609060101010101" pitchFamily="49" charset="-122"/>
              </a:rPr>
              <a:t>。</a:t>
            </a:r>
            <a:endParaRPr lang="en-US" altLang="zh-CN" sz="2400" smtClean="0">
              <a:latin typeface="黑体" panose="02010609060101010101" pitchFamily="49" charset="-122"/>
              <a:ea typeface="黑体" panose="02010609060101010101" pitchFamily="49" charset="-122"/>
            </a:endParaRPr>
          </a:p>
          <a:p>
            <a:pPr>
              <a:lnSpc>
                <a:spcPct val="120000"/>
              </a:lnSpc>
            </a:pPr>
            <a:r>
              <a:rPr lang="zh-CN" altLang="zh-CN" sz="2400">
                <a:latin typeface="黑体" panose="02010609060101010101" pitchFamily="49" charset="-122"/>
                <a:ea typeface="黑体" panose="02010609060101010101" pitchFamily="49" charset="-122"/>
                <a:cs typeface="黑体" panose="02010609060101010101" pitchFamily="49" charset="-122"/>
              </a:rPr>
              <a:t>②</a:t>
            </a:r>
            <a:r>
              <a:rPr lang="zh-CN" altLang="en-US" sz="2400" smtClean="0">
                <a:latin typeface="黑体" panose="02010609060101010101" pitchFamily="49" charset="-122"/>
                <a:ea typeface="黑体" panose="02010609060101010101" pitchFamily="49" charset="-122"/>
              </a:rPr>
              <a:t>中国</a:t>
            </a:r>
            <a:r>
              <a:rPr lang="zh-CN" altLang="en-US" sz="2400">
                <a:latin typeface="黑体" panose="02010609060101010101" pitchFamily="49" charset="-122"/>
                <a:ea typeface="黑体" panose="02010609060101010101" pitchFamily="49" charset="-122"/>
              </a:rPr>
              <a:t>古代的</a:t>
            </a:r>
            <a:r>
              <a:rPr lang="zh-CN" altLang="en-US" sz="2400">
                <a:solidFill>
                  <a:srgbClr val="FF0000"/>
                </a:solidFill>
                <a:latin typeface="黑体" panose="02010609060101010101" pitchFamily="49" charset="-122"/>
                <a:ea typeface="黑体" panose="02010609060101010101" pitchFamily="49" charset="-122"/>
              </a:rPr>
              <a:t>国家关系</a:t>
            </a:r>
            <a:r>
              <a:rPr lang="zh-CN" altLang="en-US" sz="2400">
                <a:latin typeface="黑体" panose="02010609060101010101" pitchFamily="49" charset="-122"/>
                <a:ea typeface="黑体" panose="02010609060101010101" pitchFamily="49" charset="-122"/>
              </a:rPr>
              <a:t>，则是专门指中国与其他国家之间的交往，包括与近邻一一东亚的朝鲜、日本</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以及东南亚各国，中亚、西亚、欧洲、非洲各国之间的交往，到</a:t>
            </a:r>
            <a:r>
              <a:rPr lang="en-US" altLang="zh-CN" sz="2400">
                <a:latin typeface="黑体" panose="02010609060101010101" pitchFamily="49" charset="-122"/>
                <a:ea typeface="黑体" panose="02010609060101010101" pitchFamily="49" charset="-122"/>
              </a:rPr>
              <a:t>16</a:t>
            </a:r>
            <a:r>
              <a:rPr lang="zh-CN" altLang="en-US" sz="2400">
                <a:latin typeface="黑体" panose="02010609060101010101" pitchFamily="49" charset="-122"/>
                <a:ea typeface="黑体" panose="02010609060101010101" pitchFamily="49" charset="-122"/>
              </a:rPr>
              <a:t>世纪逐渐扩展到与美洲之间的交往</a:t>
            </a:r>
            <a:r>
              <a:rPr lang="zh-CN" altLang="en-US" sz="2400" smtClean="0">
                <a:latin typeface="黑体" panose="02010609060101010101" pitchFamily="49" charset="-122"/>
                <a:ea typeface="黑体" panose="02010609060101010101" pitchFamily="49" charset="-122"/>
              </a:rPr>
              <a:t>。</a:t>
            </a:r>
            <a:endParaRPr lang="en-US" altLang="zh-CN" sz="2400" smtClean="0">
              <a:latin typeface="黑体" panose="02010609060101010101" pitchFamily="49" charset="-122"/>
              <a:ea typeface="黑体" panose="02010609060101010101" pitchFamily="49" charset="-122"/>
            </a:endParaRPr>
          </a:p>
          <a:p>
            <a:pPr>
              <a:lnSpc>
                <a:spcPct val="120000"/>
              </a:lnSpc>
            </a:pPr>
            <a:r>
              <a:rPr lang="zh-CN" altLang="zh-CN" sz="2400">
                <a:latin typeface="黑体" panose="02010609060101010101" pitchFamily="49" charset="-122"/>
                <a:ea typeface="黑体" panose="02010609060101010101" pitchFamily="49" charset="-122"/>
                <a:cs typeface="黑体" panose="02010609060101010101" pitchFamily="49" charset="-122"/>
              </a:rPr>
              <a:t>③</a:t>
            </a:r>
            <a:r>
              <a:rPr lang="zh-CN" altLang="en-US" sz="2400" smtClean="0">
                <a:latin typeface="黑体" panose="02010609060101010101" pitchFamily="49" charset="-122"/>
                <a:ea typeface="黑体" panose="02010609060101010101" pitchFamily="49" charset="-122"/>
              </a:rPr>
              <a:t>同时</a:t>
            </a:r>
            <a:r>
              <a:rPr lang="zh-CN" altLang="en-US" sz="2400">
                <a:latin typeface="黑体" panose="02010609060101010101" pitchFamily="49" charset="-122"/>
                <a:ea typeface="黑体" panose="02010609060101010101" pitchFamily="49" charset="-122"/>
              </a:rPr>
              <a:t>，教师要引导学生了解我国统一多民族国家的逐步形成、发展和巩固的过程，了解中国在历史上以及当代在国际交往中的地位，理解当代中国的民族区域自治制度以及独立自主的和平外</a:t>
            </a:r>
            <a:endParaRPr lang="en-US" altLang="zh-CN" sz="2400" smtClean="0">
              <a:latin typeface="黑体" panose="02010609060101010101" pitchFamily="49" charset="-122"/>
              <a:ea typeface="黑体" panose="02010609060101010101" pitchFamily="49" charset="-122"/>
            </a:endParaRPr>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l="9051" b="20601"/>
          <a:stretch>
            <a:fillRect/>
          </a:stretch>
        </p:blipFill>
        <p:spPr>
          <a:xfrm>
            <a:off x="8688288" y="1916832"/>
            <a:ext cx="2866860" cy="269138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1703512" y="721754"/>
            <a:ext cx="9289032" cy="646331"/>
          </a:xfrm>
          <a:prstGeom prst="rect">
            <a:avLst/>
          </a:prstGeom>
          <a:solidFill>
            <a:srgbClr val="00B050"/>
          </a:solidFill>
        </p:spPr>
        <p:txBody>
          <a:bodyPr wrap="square" rtlCol="0">
            <a:spAutoFit/>
          </a:bodyPr>
          <a:lstStyle/>
          <a:p>
            <a:pPr algn="ctr"/>
            <a:r>
              <a:rPr lang="zh-CN" altLang="en-US" sz="3600" b="1">
                <a:solidFill>
                  <a:schemeClr val="bg1"/>
                </a:solidFill>
                <a:latin typeface="方正粗黑宋简体" pitchFamily="2" charset="-122"/>
                <a:ea typeface="方正粗黑宋简体" pitchFamily="2" charset="-122"/>
              </a:rPr>
              <a:t>第四单元 </a:t>
            </a:r>
            <a:r>
              <a:rPr lang="zh-CN" altLang="en-US" sz="3600" b="1" smtClean="0">
                <a:solidFill>
                  <a:schemeClr val="bg1"/>
                </a:solidFill>
                <a:latin typeface="方正粗黑宋简体" pitchFamily="2" charset="-122"/>
                <a:ea typeface="方正粗黑宋简体" pitchFamily="2" charset="-122"/>
              </a:rPr>
              <a:t>民族</a:t>
            </a:r>
            <a:r>
              <a:rPr lang="zh-CN" altLang="en-US" sz="3600" b="1">
                <a:solidFill>
                  <a:schemeClr val="bg1"/>
                </a:solidFill>
                <a:latin typeface="方正粗黑宋简体" pitchFamily="2" charset="-122"/>
                <a:ea typeface="方正粗黑宋简体" pitchFamily="2" charset="-122"/>
              </a:rPr>
              <a:t>关系与国家关系</a:t>
            </a:r>
            <a:endParaRPr lang="zh-CN" altLang="en-US" sz="3600" b="1">
              <a:solidFill>
                <a:schemeClr val="bg1"/>
              </a:solidFill>
              <a:latin typeface="方正粗黑宋简体" pitchFamily="2" charset="-122"/>
              <a:ea typeface="方正粗黑宋简体" pitchFamily="2" charset="-122"/>
            </a:endParaRPr>
          </a:p>
        </p:txBody>
      </p:sp>
      <p:sp>
        <p:nvSpPr>
          <p:cNvPr id="12" name="左大括号 11"/>
          <p:cNvSpPr/>
          <p:nvPr>
            <p:custDataLst>
              <p:tags r:id="rId2"/>
            </p:custDataLst>
          </p:nvPr>
        </p:nvSpPr>
        <p:spPr>
          <a:xfrm rot="5400000">
            <a:off x="5843972" y="-1071500"/>
            <a:ext cx="576064" cy="583264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custDataLst>
              <p:tags r:id="rId3"/>
            </p:custDataLst>
          </p:nvPr>
        </p:nvSpPr>
        <p:spPr>
          <a:xfrm>
            <a:off x="2207568" y="2564905"/>
            <a:ext cx="18002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a:latin typeface="华文新魏" pitchFamily="2" charset="-122"/>
                <a:ea typeface="华文新魏" pitchFamily="2" charset="-122"/>
              </a:rPr>
              <a:t>11</a:t>
            </a:r>
            <a:endParaRPr lang="en-US" altLang="zh-CN" sz="2800" b="1">
              <a:latin typeface="华文新魏" pitchFamily="2" charset="-122"/>
              <a:ea typeface="华文新魏" pitchFamily="2" charset="-122"/>
            </a:endParaRPr>
          </a:p>
          <a:p>
            <a:pPr algn="ctr"/>
            <a:r>
              <a:rPr lang="zh-CN" altLang="en-US" sz="2800" b="1">
                <a:solidFill>
                  <a:srgbClr val="FF0000"/>
                </a:solidFill>
                <a:latin typeface="华文新魏" pitchFamily="2" charset="-122"/>
                <a:ea typeface="华文新魏" pitchFamily="2" charset="-122"/>
              </a:rPr>
              <a:t>古代中国</a:t>
            </a:r>
            <a:r>
              <a:rPr lang="zh-CN" altLang="en-US" sz="2800" b="1">
                <a:latin typeface="华文新魏" pitchFamily="2" charset="-122"/>
                <a:ea typeface="华文新魏" pitchFamily="2" charset="-122"/>
              </a:rPr>
              <a:t>的民族关系与对外关系</a:t>
            </a:r>
            <a:endParaRPr lang="zh-CN" altLang="en-US" sz="2800" b="1">
              <a:latin typeface="华文新魏" pitchFamily="2" charset="-122"/>
              <a:ea typeface="华文新魏" pitchFamily="2" charset="-122"/>
            </a:endParaRPr>
          </a:p>
        </p:txBody>
      </p:sp>
      <p:sp>
        <p:nvSpPr>
          <p:cNvPr id="14" name="TextBox 13"/>
          <p:cNvSpPr txBox="1"/>
          <p:nvPr>
            <p:custDataLst>
              <p:tags r:id="rId4"/>
            </p:custDataLst>
          </p:nvPr>
        </p:nvSpPr>
        <p:spPr>
          <a:xfrm>
            <a:off x="4295800" y="2564905"/>
            <a:ext cx="1872208"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a:latin typeface="华文新魏" pitchFamily="2" charset="-122"/>
                <a:ea typeface="华文新魏" pitchFamily="2" charset="-122"/>
              </a:rPr>
              <a:t>12</a:t>
            </a:r>
            <a:endParaRPr lang="en-US" altLang="zh-CN" sz="2800" b="1">
              <a:latin typeface="华文新魏" pitchFamily="2" charset="-122"/>
              <a:ea typeface="华文新魏" pitchFamily="2" charset="-122"/>
            </a:endParaRPr>
          </a:p>
          <a:p>
            <a:pPr algn="ctr"/>
            <a:r>
              <a:rPr lang="zh-CN" altLang="en-US" sz="2800" b="1">
                <a:solidFill>
                  <a:srgbClr val="FF0000"/>
                </a:solidFill>
                <a:latin typeface="华文新魏" pitchFamily="2" charset="-122"/>
                <a:ea typeface="华文新魏" pitchFamily="2" charset="-122"/>
              </a:rPr>
              <a:t>近代西方</a:t>
            </a:r>
            <a:r>
              <a:rPr lang="zh-CN" altLang="en-US" sz="2800" b="1">
                <a:latin typeface="华文新魏" pitchFamily="2" charset="-122"/>
                <a:ea typeface="华文新魏" pitchFamily="2" charset="-122"/>
              </a:rPr>
              <a:t>民族国家与国际法的发展</a:t>
            </a:r>
            <a:endParaRPr lang="zh-CN" altLang="en-US" sz="2800" b="1">
              <a:latin typeface="华文新魏" pitchFamily="2" charset="-122"/>
              <a:ea typeface="华文新魏" pitchFamily="2" charset="-122"/>
            </a:endParaRPr>
          </a:p>
        </p:txBody>
      </p:sp>
      <p:sp>
        <p:nvSpPr>
          <p:cNvPr id="15" name="TextBox 14"/>
          <p:cNvSpPr txBox="1"/>
          <p:nvPr>
            <p:custDataLst>
              <p:tags r:id="rId5"/>
            </p:custDataLst>
          </p:nvPr>
        </p:nvSpPr>
        <p:spPr>
          <a:xfrm>
            <a:off x="6456040" y="2564905"/>
            <a:ext cx="1512168"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a:latin typeface="华文新魏" pitchFamily="2" charset="-122"/>
                <a:ea typeface="华文新魏" pitchFamily="2" charset="-122"/>
              </a:rPr>
              <a:t>13</a:t>
            </a:r>
            <a:endParaRPr lang="en-US" altLang="zh-CN" sz="2800" b="1">
              <a:latin typeface="华文新魏" pitchFamily="2" charset="-122"/>
              <a:ea typeface="华文新魏" pitchFamily="2" charset="-122"/>
            </a:endParaRPr>
          </a:p>
          <a:p>
            <a:pPr algn="ctr"/>
            <a:r>
              <a:rPr lang="zh-CN" altLang="en-US" sz="2800" b="1">
                <a:solidFill>
                  <a:srgbClr val="FF0000"/>
                </a:solidFill>
                <a:latin typeface="华文新魏" pitchFamily="2" charset="-122"/>
                <a:ea typeface="华文新魏" pitchFamily="2" charset="-122"/>
              </a:rPr>
              <a:t>当代中国</a:t>
            </a:r>
            <a:r>
              <a:rPr lang="zh-CN" altLang="en-US" sz="2800" b="1">
                <a:latin typeface="华文新魏" pitchFamily="2" charset="-122"/>
                <a:ea typeface="华文新魏" pitchFamily="2" charset="-122"/>
              </a:rPr>
              <a:t>的的民族政策</a:t>
            </a:r>
            <a:endParaRPr lang="zh-CN" altLang="en-US" sz="2800" b="1">
              <a:latin typeface="华文新魏" pitchFamily="2" charset="-122"/>
              <a:ea typeface="华文新魏" pitchFamily="2" charset="-122"/>
            </a:endParaRPr>
          </a:p>
        </p:txBody>
      </p:sp>
      <p:sp>
        <p:nvSpPr>
          <p:cNvPr id="19" name="TextBox 18"/>
          <p:cNvSpPr txBox="1"/>
          <p:nvPr>
            <p:custDataLst>
              <p:tags r:id="rId6"/>
            </p:custDataLst>
          </p:nvPr>
        </p:nvSpPr>
        <p:spPr>
          <a:xfrm>
            <a:off x="8400256" y="2564904"/>
            <a:ext cx="1296144"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2800" b="1">
                <a:latin typeface="华文新魏" pitchFamily="2" charset="-122"/>
                <a:ea typeface="华文新魏" pitchFamily="2" charset="-122"/>
              </a:rPr>
              <a:t>14</a:t>
            </a:r>
            <a:endParaRPr lang="en-US" altLang="zh-CN" sz="2800" b="1">
              <a:latin typeface="华文新魏" pitchFamily="2" charset="-122"/>
              <a:ea typeface="华文新魏" pitchFamily="2" charset="-122"/>
            </a:endParaRPr>
          </a:p>
          <a:p>
            <a:pPr algn="ctr"/>
            <a:r>
              <a:rPr lang="zh-CN" altLang="en-US" sz="2800" b="1">
                <a:solidFill>
                  <a:srgbClr val="FF0000"/>
                </a:solidFill>
                <a:latin typeface="华文新魏" pitchFamily="2" charset="-122"/>
                <a:ea typeface="华文新魏" pitchFamily="2" charset="-122"/>
              </a:rPr>
              <a:t>当代中国</a:t>
            </a:r>
            <a:r>
              <a:rPr lang="zh-CN" altLang="en-US" sz="2800" b="1">
                <a:latin typeface="华文新魏" pitchFamily="2" charset="-122"/>
                <a:ea typeface="华文新魏" pitchFamily="2" charset="-122"/>
              </a:rPr>
              <a:t>的外交</a:t>
            </a:r>
            <a:endParaRPr lang="zh-CN" altLang="en-US" sz="2800" b="1">
              <a:latin typeface="华文新魏" pitchFamily="2" charset="-122"/>
              <a:ea typeface="华文新魏" pitchFamily="2" charset="-122"/>
            </a:endParaRPr>
          </a:p>
        </p:txBody>
      </p:sp>
      <p:graphicFrame>
        <p:nvGraphicFramePr>
          <p:cNvPr id="20" name="图示 19"/>
          <p:cNvGraphicFramePr/>
          <p:nvPr>
            <p:custDataLst>
              <p:tags r:id="rId7"/>
            </p:custDataLst>
          </p:nvPr>
        </p:nvGraphicFramePr>
        <p:xfrm>
          <a:off x="2063552" y="5229200"/>
          <a:ext cx="7704856"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组合 9"/>
          <p:cNvGrpSpPr/>
          <p:nvPr>
            <p:custDataLst>
              <p:tags r:id="rId13"/>
            </p:custDataLst>
          </p:nvPr>
        </p:nvGrpSpPr>
        <p:grpSpPr>
          <a:xfrm>
            <a:off x="655633" y="35938"/>
            <a:ext cx="2405582" cy="584775"/>
            <a:chOff x="159824" y="77652"/>
            <a:chExt cx="2405582" cy="584775"/>
          </a:xfrm>
        </p:grpSpPr>
        <p:sp>
          <p:nvSpPr>
            <p:cNvPr id="11" name="文本框 10"/>
            <p:cNvSpPr txBox="1"/>
            <p:nvPr>
              <p:custDataLst>
                <p:tags r:id="rId14"/>
              </p:custDataLst>
            </p:nvPr>
          </p:nvSpPr>
          <p:spPr>
            <a:xfrm>
              <a:off x="739265" y="77652"/>
              <a:ext cx="1826141" cy="584775"/>
            </a:xfrm>
            <a:prstGeom prst="rect">
              <a:avLst/>
            </a:prstGeom>
            <a:noFill/>
          </p:spPr>
          <p:txBody>
            <a:bodyPr wrap="none" rtlCol="0">
              <a:spAutoFit/>
            </a:bodyPr>
            <a:lstStyle/>
            <a:p>
              <a:r>
                <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rPr>
                <a:t>课标解读</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16" name="Picture 2"/>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Graphic spid="2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23888" y="-10373"/>
            <a:ext cx="2405582" cy="584775"/>
            <a:chOff x="159824" y="77652"/>
            <a:chExt cx="2405582" cy="584775"/>
          </a:xfrm>
        </p:grpSpPr>
        <p:sp>
          <p:nvSpPr>
            <p:cNvPr id="3" name="文本框 2"/>
            <p:cNvSpPr txBox="1"/>
            <p:nvPr>
              <p:custDataLst>
                <p:tags r:id="rId2"/>
              </p:custDataLst>
            </p:nvPr>
          </p:nvSpPr>
          <p:spPr>
            <a:xfrm>
              <a:off x="739265" y="77652"/>
              <a:ext cx="1826141" cy="584775"/>
            </a:xfrm>
            <a:prstGeom prst="rect">
              <a:avLst/>
            </a:prstGeom>
            <a:noFill/>
          </p:spPr>
          <p:txBody>
            <a:bodyPr wrap="none" rtlCol="0">
              <a:spAutoFit/>
            </a:bodyPr>
            <a:lstStyle/>
            <a:p>
              <a:r>
                <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rPr>
                <a:t>课标解读</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4"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
        <p:nvSpPr>
          <p:cNvPr id="6" name="矩形 5"/>
          <p:cNvSpPr/>
          <p:nvPr>
            <p:custDataLst>
              <p:tags r:id="rId5"/>
            </p:custDataLst>
          </p:nvPr>
        </p:nvSpPr>
        <p:spPr>
          <a:xfrm>
            <a:off x="577664" y="1340684"/>
            <a:ext cx="5813752" cy="4524315"/>
          </a:xfrm>
          <a:prstGeom prst="rect">
            <a:avLst/>
          </a:prstGeom>
        </p:spPr>
        <p:txBody>
          <a:bodyPr wrap="square">
            <a:spAutoFit/>
          </a:bodyPr>
          <a:lstStyle/>
          <a:p>
            <a:pPr>
              <a:lnSpc>
                <a:spcPct val="150000"/>
              </a:lnSpc>
              <a:tabLst>
                <a:tab pos="2430780" algn="l"/>
              </a:tabLst>
            </a:pPr>
            <a:r>
              <a:rPr lang="zh-CN" altLang="en-US" sz="2400" smtClean="0">
                <a:latin typeface="Arial" panose="020B0604020202020204" pitchFamily="34" charset="0"/>
                <a:ea typeface="黑体" panose="02010609060101010101" pitchFamily="49" charset="-122"/>
                <a:sym typeface="Arial" panose="020B0604020202020204" pitchFamily="34" charset="0"/>
              </a:rPr>
              <a:t>①</a:t>
            </a:r>
            <a:r>
              <a:rPr lang="zh-CN" altLang="zh-CN" sz="2400"/>
              <a:t>了解中国古代的民族政策和边疆管理制度，认识中国作为统一多民族国家的发展历程，以及中国古代处理对外关系的体制</a:t>
            </a:r>
            <a:r>
              <a:rPr lang="zh-CN" altLang="zh-CN" sz="2400" smtClean="0"/>
              <a:t>；</a:t>
            </a:r>
            <a:r>
              <a:rPr lang="zh-CN" altLang="en-US" sz="2400">
                <a:latin typeface="Arial" panose="020B0604020202020204" pitchFamily="34" charset="0"/>
                <a:ea typeface="黑体" panose="02010609060101010101" pitchFamily="49" charset="-122"/>
                <a:sym typeface="Arial" panose="020B0604020202020204" pitchFamily="34" charset="0"/>
              </a:rPr>
              <a:t> </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tabLst>
                <a:tab pos="2430780" algn="l"/>
              </a:tabLst>
            </a:pPr>
            <a:r>
              <a:rPr lang="zh-CN" altLang="en-US" sz="2400" smtClean="0">
                <a:latin typeface="Arial" panose="020B0604020202020204" pitchFamily="34" charset="0"/>
                <a:ea typeface="黑体" panose="02010609060101010101" pitchFamily="49" charset="-122"/>
                <a:sym typeface="Arial" panose="020B0604020202020204" pitchFamily="34" charset="0"/>
              </a:rPr>
              <a:t>②</a:t>
            </a:r>
            <a:r>
              <a:rPr lang="zh-CN" altLang="zh-CN" sz="2400" smtClean="0"/>
              <a:t>了解</a:t>
            </a:r>
            <a:r>
              <a:rPr lang="zh-CN" altLang="zh-CN" sz="2400"/>
              <a:t>近代西方民族国家的形成情况，以及国际法的发展</a:t>
            </a:r>
            <a:r>
              <a:rPr lang="zh-CN" altLang="zh-CN" sz="2400" smtClean="0"/>
              <a:t>；</a:t>
            </a:r>
            <a:r>
              <a:rPr lang="zh-CN" altLang="en-US" sz="2400">
                <a:latin typeface="Arial" panose="020B0604020202020204" pitchFamily="34" charset="0"/>
                <a:ea typeface="黑体" panose="02010609060101010101" pitchFamily="49" charset="-122"/>
                <a:sym typeface="Arial" panose="020B0604020202020204" pitchFamily="34" charset="0"/>
              </a:rPr>
              <a:t> </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tabLst>
                <a:tab pos="2430780" algn="l"/>
              </a:tabLst>
            </a:pPr>
            <a:r>
              <a:rPr lang="zh-CN" altLang="en-US" sz="2400" smtClean="0">
                <a:latin typeface="Arial" panose="020B0604020202020204" pitchFamily="34" charset="0"/>
                <a:ea typeface="黑体" panose="02010609060101010101" pitchFamily="49" charset="-122"/>
                <a:sym typeface="Arial" panose="020B0604020202020204" pitchFamily="34" charset="0"/>
              </a:rPr>
              <a:t>③</a:t>
            </a:r>
            <a:r>
              <a:rPr lang="zh-CN" altLang="zh-CN" sz="2400" smtClean="0"/>
              <a:t>了解</a:t>
            </a:r>
            <a:r>
              <a:rPr lang="zh-CN" altLang="zh-CN" sz="2400"/>
              <a:t>当代中国民族区域自治制度的历史意义，以及独立自主的和平外交政策的主要成就</a:t>
            </a:r>
            <a:r>
              <a:rPr lang="zh-CN" altLang="zh-CN" sz="2400" smtClean="0"/>
              <a:t>。</a:t>
            </a:r>
            <a:endParaRPr lang="zh-CN" altLang="zh-CN" sz="2400"/>
          </a:p>
        </p:txBody>
      </p:sp>
      <p:sp>
        <p:nvSpPr>
          <p:cNvPr id="5" name="矩形 4"/>
          <p:cNvSpPr/>
          <p:nvPr>
            <p:custDataLst>
              <p:tags r:id="rId6"/>
            </p:custDataLst>
          </p:nvPr>
        </p:nvSpPr>
        <p:spPr>
          <a:xfrm>
            <a:off x="615903" y="692150"/>
            <a:ext cx="2040943" cy="574581"/>
          </a:xfrm>
          <a:prstGeom prst="rect">
            <a:avLst/>
          </a:prstGeom>
          <a:solidFill>
            <a:srgbClr val="FFC000"/>
          </a:solidFill>
        </p:spPr>
        <p:txBody>
          <a:bodyPr wrap="none">
            <a:spAutoFit/>
          </a:bodyPr>
          <a:lstStyle/>
          <a:p>
            <a:pPr>
              <a:lnSpc>
                <a:spcPct val="150000"/>
              </a:lnSpc>
              <a:tabLst>
                <a:tab pos="2743200" algn="l"/>
              </a:tabLst>
            </a:pP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smtClean="0">
                <a:latin typeface="Arial" panose="020B0604020202020204" pitchFamily="34" charset="0"/>
                <a:ea typeface="黑体" panose="02010609060101010101" pitchFamily="49" charset="-122"/>
                <a:sym typeface="Arial" panose="020B0604020202020204" pitchFamily="34" charset="0"/>
              </a:rPr>
              <a:t>内容要求</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zh-CN" sz="2400" b="1">
              <a:latin typeface="Arial" panose="020B0604020202020204" pitchFamily="34" charset="0"/>
              <a:ea typeface="黑体" panose="02010609060101010101" pitchFamily="49" charset="-122"/>
              <a:sym typeface="Arial" panose="020B0604020202020204" pitchFamily="34" charset="0"/>
            </a:endParaRPr>
          </a:p>
        </p:txBody>
      </p:sp>
      <p:sp>
        <p:nvSpPr>
          <p:cNvPr id="9" name="对角圆角矩形 8"/>
          <p:cNvSpPr/>
          <p:nvPr>
            <p:custDataLst>
              <p:tags r:id="rId7"/>
            </p:custDataLst>
          </p:nvPr>
        </p:nvSpPr>
        <p:spPr>
          <a:xfrm>
            <a:off x="6600056" y="3272164"/>
            <a:ext cx="4896544" cy="2893685"/>
          </a:xfrm>
          <a:prstGeom prst="round2DiagRect">
            <a:avLst/>
          </a:prstGeom>
          <a:blipFill dpi="0" rotWithShape="1">
            <a:blip r:embed="rId8"/>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528048" y="574402"/>
            <a:ext cx="5189220" cy="258069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550863" y="1484784"/>
            <a:ext cx="11090275"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custDataLst>
              <p:tags r:id="rId3"/>
            </p:custDataLst>
          </p:nvPr>
        </p:nvGrpSpPr>
        <p:grpSpPr>
          <a:xfrm>
            <a:off x="695400" y="35938"/>
            <a:ext cx="2405582" cy="584775"/>
            <a:chOff x="159824" y="77652"/>
            <a:chExt cx="2405582" cy="584775"/>
          </a:xfrm>
        </p:grpSpPr>
        <p:sp>
          <p:nvSpPr>
            <p:cNvPr id="4" name="文本框 3"/>
            <p:cNvSpPr txBox="1"/>
            <p:nvPr>
              <p:custDataLst>
                <p:tags r:id="rId4"/>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单元预览</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5"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
        <p:nvSpPr>
          <p:cNvPr id="6" name="文本框 5"/>
          <p:cNvSpPr txBox="1"/>
          <p:nvPr>
            <p:custDataLst>
              <p:tags r:id="rId7"/>
            </p:custDataLst>
          </p:nvPr>
        </p:nvSpPr>
        <p:spPr>
          <a:xfrm>
            <a:off x="639594" y="776955"/>
            <a:ext cx="2015728" cy="461665"/>
          </a:xfrm>
          <a:prstGeom prst="rect">
            <a:avLst/>
          </a:prstGeom>
          <a:solidFill>
            <a:srgbClr val="FFC000"/>
          </a:solidFill>
        </p:spPr>
        <p:txBody>
          <a:bodyPr wrap="square" rtlCol="0">
            <a:spAutoFit/>
          </a:bodyPr>
          <a:lstStyle/>
          <a:p>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smtClean="0">
                <a:latin typeface="Arial" panose="020B0604020202020204" pitchFamily="34" charset="0"/>
                <a:ea typeface="黑体" panose="02010609060101010101" pitchFamily="49" charset="-122"/>
                <a:sym typeface="Arial" panose="020B0604020202020204" pitchFamily="34" charset="0"/>
              </a:rPr>
              <a:t>时空坐标</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634551" y="34797"/>
            <a:ext cx="2405582" cy="584775"/>
            <a:chOff x="159824" y="77652"/>
            <a:chExt cx="2405582" cy="584775"/>
          </a:xfrm>
        </p:grpSpPr>
        <p:sp>
          <p:nvSpPr>
            <p:cNvPr id="8" name="文本框 7"/>
            <p:cNvSpPr txBox="1"/>
            <p:nvPr>
              <p:custDataLst>
                <p:tags r:id="rId2"/>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单元预览</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9"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
        <p:nvSpPr>
          <p:cNvPr id="10" name="文本框 9"/>
          <p:cNvSpPr txBox="1"/>
          <p:nvPr>
            <p:custDataLst>
              <p:tags r:id="rId5"/>
            </p:custDataLst>
          </p:nvPr>
        </p:nvSpPr>
        <p:spPr>
          <a:xfrm>
            <a:off x="528913" y="754954"/>
            <a:ext cx="2015728" cy="461665"/>
          </a:xfrm>
          <a:prstGeom prst="rect">
            <a:avLst/>
          </a:prstGeom>
          <a:solidFill>
            <a:srgbClr val="FFC000"/>
          </a:solidFill>
        </p:spPr>
        <p:txBody>
          <a:bodyPr wrap="square" rtlCol="0">
            <a:spAutoFit/>
          </a:bodyPr>
          <a:lstStyle/>
          <a:p>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整体感知</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graphicFrame>
        <p:nvGraphicFramePr>
          <p:cNvPr id="12" name="表格 11"/>
          <p:cNvGraphicFramePr>
            <a:graphicFrameLocks noGrp="1"/>
          </p:cNvGraphicFramePr>
          <p:nvPr>
            <p:custDataLst>
              <p:tags r:id="rId6"/>
            </p:custDataLst>
          </p:nvPr>
        </p:nvGraphicFramePr>
        <p:xfrm>
          <a:off x="550863" y="1313815"/>
          <a:ext cx="11090275" cy="4937760"/>
        </p:xfrm>
        <a:graphic>
          <a:graphicData uri="http://schemas.openxmlformats.org/drawingml/2006/table">
            <a:tbl>
              <a:tblPr/>
              <a:tblGrid>
                <a:gridCol w="1193257"/>
                <a:gridCol w="9897018"/>
              </a:tblGrid>
              <a:tr h="640080">
                <a:tc>
                  <a:txBody>
                    <a:bodyPr wrap="square"/>
                    <a:lstStyle/>
                    <a:p>
                      <a:pPr algn="ctr" hangingPunct="0">
                        <a:lnSpc>
                          <a:spcPct val="150000"/>
                        </a:lnSpc>
                        <a:spcAft>
                          <a:spcPct val="0"/>
                        </a:spcAft>
                        <a:tabLst>
                          <a:tab pos="5715000" algn="l"/>
                          <a:tab pos="9829800" algn="l"/>
                        </a:tabLst>
                      </a:pPr>
                      <a:r>
                        <a:rPr lang="zh-CN" sz="2400" b="1" kern="100">
                          <a:effectLst/>
                          <a:latin typeface="Times New Roman" panose="02020603050405020304"/>
                          <a:ea typeface="Times New Roman" panose="02020603050405020304"/>
                          <a:cs typeface="Times New Roman" panose="02020603050405020304"/>
                        </a:rPr>
                        <a:t>民</a:t>
                      </a:r>
                      <a:r>
                        <a:rPr lang="zh-CN" sz="2400" b="1" kern="100" smtClean="0">
                          <a:effectLst/>
                          <a:latin typeface="Times New Roman" panose="02020603050405020304"/>
                          <a:ea typeface="Times New Roman" panose="02020603050405020304"/>
                          <a:cs typeface="Times New Roman" panose="02020603050405020304"/>
                        </a:rPr>
                        <a:t>族关系与国家关</a:t>
                      </a:r>
                      <a:r>
                        <a:rPr lang="zh-CN" sz="2400" b="1" kern="100">
                          <a:effectLst/>
                          <a:latin typeface="Times New Roman" panose="02020603050405020304"/>
                          <a:ea typeface="Times New Roman" panose="02020603050405020304"/>
                          <a:cs typeface="Times New Roman" panose="02020603050405020304"/>
                        </a:rPr>
                        <a:t>系</a:t>
                      </a:r>
                      <a:endParaRPr lang="zh-CN" sz="1000" kern="100">
                        <a:effectLst/>
                        <a:latin typeface="宋体" panose="02010600030101010101" pitchFamily="2" charset="-122"/>
                        <a:ea typeface="Times New Roman" panose="02020603050405020304"/>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hangingPunct="0">
                        <a:lnSpc>
                          <a:spcPct val="150000"/>
                        </a:lnSpc>
                        <a:spcAft>
                          <a:spcPct val="0"/>
                        </a:spcAft>
                        <a:tabLst>
                          <a:tab pos="5715000" algn="l"/>
                          <a:tab pos="9829800" algn="l"/>
                        </a:tabLst>
                      </a:pPr>
                      <a:r>
                        <a:rPr lang="en-US" altLang="zh-CN" sz="2400" b="1" kern="100" smtClean="0">
                          <a:effectLst/>
                          <a:latin typeface="Times New Roman" panose="02020603050405020304"/>
                          <a:ea typeface="Times New Roman" panose="02020603050405020304"/>
                          <a:cs typeface="Times New Roman" panose="02020603050405020304"/>
                        </a:rPr>
                        <a:t>   </a:t>
                      </a:r>
                      <a:r>
                        <a:rPr lang="zh-CN" sz="2400" b="1" kern="100" smtClean="0">
                          <a:effectLst/>
                          <a:latin typeface="Times New Roman" panose="02020603050405020304"/>
                          <a:ea typeface="Times New Roman" panose="02020603050405020304"/>
                          <a:cs typeface="Times New Roman" panose="02020603050405020304"/>
                        </a:rPr>
                        <a:t>先秦</a:t>
                      </a:r>
                      <a:r>
                        <a:rPr lang="zh-CN" sz="2400" b="1" kern="100">
                          <a:effectLst/>
                          <a:latin typeface="Times New Roman" panose="02020603050405020304"/>
                          <a:ea typeface="Times New Roman" panose="02020603050405020304"/>
                          <a:cs typeface="Times New Roman" panose="02020603050405020304"/>
                        </a:rPr>
                        <a:t>时期，以</a:t>
                      </a:r>
                      <a:r>
                        <a:rPr lang="zh-CN" sz="2400" b="1" kern="100">
                          <a:solidFill>
                            <a:srgbClr val="FF0000"/>
                          </a:solidFill>
                          <a:effectLst/>
                          <a:latin typeface="Times New Roman" panose="02020603050405020304"/>
                          <a:ea typeface="Times New Roman" panose="02020603050405020304"/>
                          <a:cs typeface="Times New Roman" panose="02020603050405020304"/>
                        </a:rPr>
                        <a:t>华夏族</a:t>
                      </a:r>
                      <a:r>
                        <a:rPr lang="zh-CN" sz="2400" b="1" kern="100">
                          <a:effectLst/>
                          <a:latin typeface="Times New Roman" panose="02020603050405020304"/>
                          <a:ea typeface="Times New Roman" panose="02020603050405020304"/>
                          <a:cs typeface="Times New Roman" panose="02020603050405020304"/>
                        </a:rPr>
                        <a:t>为中心的</a:t>
                      </a:r>
                      <a:r>
                        <a:rPr lang="zh-CN" sz="2400" b="1" kern="100">
                          <a:solidFill>
                            <a:srgbClr val="FF0000"/>
                          </a:solidFill>
                          <a:effectLst/>
                          <a:latin typeface="Times New Roman" panose="02020603050405020304"/>
                          <a:ea typeface="Times New Roman" panose="02020603050405020304"/>
                          <a:cs typeface="Times New Roman" panose="02020603050405020304"/>
                        </a:rPr>
                        <a:t>民族认同观念</a:t>
                      </a:r>
                      <a:r>
                        <a:rPr lang="zh-CN" sz="2400" b="1" kern="100">
                          <a:effectLst/>
                          <a:latin typeface="Times New Roman" panose="02020603050405020304"/>
                          <a:ea typeface="Times New Roman" panose="02020603050405020304"/>
                          <a:cs typeface="Times New Roman" panose="02020603050405020304"/>
                        </a:rPr>
                        <a:t>逐渐增强，到秦朝形成我国</a:t>
                      </a:r>
                      <a:r>
                        <a:rPr lang="zh-CN" sz="2400" b="1" kern="100">
                          <a:solidFill>
                            <a:srgbClr val="FF0000"/>
                          </a:solidFill>
                          <a:effectLst/>
                          <a:latin typeface="Times New Roman" panose="02020603050405020304"/>
                          <a:ea typeface="Times New Roman" panose="02020603050405020304"/>
                          <a:cs typeface="Times New Roman" panose="02020603050405020304"/>
                        </a:rPr>
                        <a:t>第一个统一多民族封建国家</a:t>
                      </a:r>
                      <a:r>
                        <a:rPr lang="zh-CN" sz="2400" b="1" kern="100">
                          <a:effectLst/>
                          <a:latin typeface="Times New Roman" panose="02020603050405020304"/>
                          <a:ea typeface="Times New Roman" panose="02020603050405020304"/>
                          <a:cs typeface="Times New Roman" panose="02020603050405020304"/>
                        </a:rPr>
                        <a:t>。历代统治者通过</a:t>
                      </a:r>
                      <a:r>
                        <a:rPr lang="zh-CN" sz="2400" b="1" kern="100">
                          <a:solidFill>
                            <a:srgbClr val="FF0000"/>
                          </a:solidFill>
                          <a:effectLst/>
                          <a:latin typeface="Times New Roman" panose="02020603050405020304"/>
                          <a:ea typeface="Times New Roman" panose="02020603050405020304"/>
                          <a:cs typeface="Times New Roman" panose="02020603050405020304"/>
                        </a:rPr>
                        <a:t>和亲、册封、会盟、设置机构</a:t>
                      </a:r>
                      <a:r>
                        <a:rPr lang="zh-CN" sz="2400" b="1" kern="100">
                          <a:effectLst/>
                          <a:latin typeface="Times New Roman" panose="02020603050405020304"/>
                          <a:ea typeface="Times New Roman" panose="02020603050405020304"/>
                          <a:cs typeface="Times New Roman" panose="02020603050405020304"/>
                        </a:rPr>
                        <a:t>等措施，加强对少数民族地区的管理，统一多民族国家得到进一步巩固和发展</a:t>
                      </a:r>
                      <a:r>
                        <a:rPr lang="zh-CN" sz="2400" b="1" kern="100" smtClean="0">
                          <a:effectLst/>
                          <a:latin typeface="Times New Roman" panose="02020603050405020304"/>
                          <a:ea typeface="Times New Roman" panose="02020603050405020304"/>
                          <a:cs typeface="Times New Roman" panose="02020603050405020304"/>
                        </a:rPr>
                        <a:t>。中华人民共和国</a:t>
                      </a:r>
                      <a:r>
                        <a:rPr lang="zh-CN" sz="2400" b="1" kern="100">
                          <a:effectLst/>
                          <a:latin typeface="Times New Roman" panose="02020603050405020304"/>
                          <a:ea typeface="Times New Roman" panose="02020603050405020304"/>
                          <a:cs typeface="Times New Roman" panose="02020603050405020304"/>
                        </a:rPr>
                        <a:t>成立后，实行</a:t>
                      </a:r>
                      <a:r>
                        <a:rPr lang="zh-CN" sz="2400" b="1" kern="100">
                          <a:solidFill>
                            <a:srgbClr val="FF0000"/>
                          </a:solidFill>
                          <a:effectLst/>
                          <a:latin typeface="Times New Roman" panose="02020603050405020304"/>
                          <a:ea typeface="Times New Roman" panose="02020603050405020304"/>
                          <a:cs typeface="Times New Roman" panose="02020603050405020304"/>
                        </a:rPr>
                        <a:t>民族区域自治制</a:t>
                      </a:r>
                      <a:r>
                        <a:rPr lang="zh-CN" sz="2400" b="1" kern="100">
                          <a:effectLst/>
                          <a:latin typeface="Times New Roman" panose="02020603050405020304"/>
                          <a:ea typeface="Times New Roman" panose="02020603050405020304"/>
                          <a:cs typeface="Times New Roman" panose="02020603050405020304"/>
                        </a:rPr>
                        <a:t>度，民族关系进入新的时代</a:t>
                      </a:r>
                      <a:r>
                        <a:rPr lang="zh-CN" sz="2400" b="1" kern="100" smtClean="0">
                          <a:effectLst/>
                          <a:latin typeface="Times New Roman" panose="02020603050405020304"/>
                          <a:ea typeface="Times New Roman" panose="02020603050405020304"/>
                          <a:cs typeface="Times New Roman" panose="02020603050405020304"/>
                        </a:rPr>
                        <a:t>。</a:t>
                      </a:r>
                      <a:endParaRPr lang="en-US" altLang="zh-CN" sz="2400" b="1" kern="100" smtClean="0">
                        <a:effectLst/>
                        <a:latin typeface="Times New Roman" panose="02020603050405020304"/>
                        <a:ea typeface="Times New Roman" panose="02020603050405020304"/>
                        <a:cs typeface="Times New Roman" panose="02020603050405020304"/>
                      </a:endParaRPr>
                    </a:p>
                    <a:p>
                      <a:pPr algn="just" hangingPunct="0">
                        <a:lnSpc>
                          <a:spcPct val="150000"/>
                        </a:lnSpc>
                        <a:spcAft>
                          <a:spcPct val="0"/>
                        </a:spcAft>
                        <a:tabLst>
                          <a:tab pos="5715000" algn="l"/>
                          <a:tab pos="9829800" algn="l"/>
                        </a:tabLst>
                      </a:pPr>
                      <a:r>
                        <a:rPr lang="en-US" altLang="zh-CN" sz="2400" b="1" kern="100" smtClean="0">
                          <a:effectLst/>
                          <a:latin typeface="Times New Roman" panose="02020603050405020304"/>
                          <a:ea typeface="Times New Roman" panose="02020603050405020304"/>
                          <a:cs typeface="Times New Roman" panose="02020603050405020304"/>
                        </a:rPr>
                        <a:t>   </a:t>
                      </a:r>
                      <a:r>
                        <a:rPr lang="zh-CN" sz="2400" b="1" kern="100" smtClean="0">
                          <a:effectLst/>
                          <a:latin typeface="Times New Roman" panose="02020603050405020304"/>
                          <a:ea typeface="Times New Roman" panose="02020603050405020304"/>
                          <a:cs typeface="Times New Roman" panose="02020603050405020304"/>
                        </a:rPr>
                        <a:t>秦汉</a:t>
                      </a:r>
                      <a:r>
                        <a:rPr lang="zh-CN" sz="2400" b="1" kern="100">
                          <a:effectLst/>
                          <a:latin typeface="Times New Roman" panose="02020603050405020304"/>
                          <a:ea typeface="Times New Roman" panose="02020603050405020304"/>
                          <a:cs typeface="Times New Roman" panose="02020603050405020304"/>
                        </a:rPr>
                        <a:t>以后，随</a:t>
                      </a:r>
                      <a:r>
                        <a:rPr lang="zh-CN" sz="2400" b="1" kern="100">
                          <a:solidFill>
                            <a:srgbClr val="FF0000"/>
                          </a:solidFill>
                          <a:effectLst/>
                          <a:latin typeface="Times New Roman" panose="02020603050405020304"/>
                          <a:ea typeface="Times New Roman" panose="02020603050405020304"/>
                          <a:cs typeface="Times New Roman" panose="02020603050405020304"/>
                        </a:rPr>
                        <a:t>着陆海丝绸之路</a:t>
                      </a:r>
                      <a:r>
                        <a:rPr lang="zh-CN" sz="2400" b="1" kern="100">
                          <a:effectLst/>
                          <a:latin typeface="Times New Roman" panose="02020603050405020304"/>
                          <a:ea typeface="Times New Roman" panose="02020603050405020304"/>
                          <a:cs typeface="Times New Roman" panose="02020603050405020304"/>
                        </a:rPr>
                        <a:t>的开通，对外关系逐步发展，至隋唐形成了以</a:t>
                      </a:r>
                      <a:r>
                        <a:rPr lang="zh-CN" sz="2400" b="1" kern="100">
                          <a:solidFill>
                            <a:srgbClr val="FF0000"/>
                          </a:solidFill>
                          <a:effectLst/>
                          <a:latin typeface="Times New Roman" panose="02020603050405020304"/>
                          <a:ea typeface="Times New Roman" panose="02020603050405020304"/>
                          <a:cs typeface="Times New Roman" panose="02020603050405020304"/>
                        </a:rPr>
                        <a:t>中国为中心的中华文化圈</a:t>
                      </a:r>
                      <a:r>
                        <a:rPr lang="zh-CN" sz="2400" b="1" kern="100">
                          <a:effectLst/>
                          <a:latin typeface="Times New Roman" panose="02020603050405020304"/>
                          <a:ea typeface="Times New Roman" panose="02020603050405020304"/>
                          <a:cs typeface="Times New Roman" panose="02020603050405020304"/>
                        </a:rPr>
                        <a:t>。但明清以后，中国对外关系逐步由</a:t>
                      </a:r>
                      <a:r>
                        <a:rPr lang="zh-CN" sz="2400" b="1" kern="100">
                          <a:solidFill>
                            <a:srgbClr val="FF0000"/>
                          </a:solidFill>
                          <a:effectLst/>
                          <a:latin typeface="Times New Roman" panose="02020603050405020304"/>
                          <a:ea typeface="Times New Roman" panose="02020603050405020304"/>
                          <a:cs typeface="Times New Roman" panose="02020603050405020304"/>
                        </a:rPr>
                        <a:t>开放走向了闭关自守</a:t>
                      </a:r>
                      <a:r>
                        <a:rPr lang="zh-CN" sz="2400" b="1" kern="100">
                          <a:effectLst/>
                          <a:latin typeface="Times New Roman" panose="02020603050405020304"/>
                          <a:ea typeface="Times New Roman" panose="02020603050405020304"/>
                          <a:cs typeface="Times New Roman" panose="02020603050405020304"/>
                        </a:rPr>
                        <a:t>。中华人民共和国成立后，坚持</a:t>
                      </a:r>
                      <a:r>
                        <a:rPr lang="zh-CN" sz="2400" b="1" kern="100">
                          <a:solidFill>
                            <a:srgbClr val="FF0000"/>
                          </a:solidFill>
                          <a:effectLst/>
                          <a:latin typeface="Times New Roman" panose="02020603050405020304"/>
                          <a:ea typeface="Times New Roman" panose="02020603050405020304"/>
                          <a:cs typeface="Times New Roman" panose="02020603050405020304"/>
                        </a:rPr>
                        <a:t>独立自主的和平外交</a:t>
                      </a:r>
                      <a:r>
                        <a:rPr lang="zh-CN" sz="2400" b="1" kern="100">
                          <a:effectLst/>
                          <a:latin typeface="Times New Roman" panose="02020603050405020304"/>
                          <a:ea typeface="Times New Roman" panose="02020603050405020304"/>
                          <a:cs typeface="Times New Roman" panose="02020603050405020304"/>
                        </a:rPr>
                        <a:t>方针，广泛发展同世界各国的友好关系</a:t>
                      </a:r>
                      <a:endParaRPr lang="zh-CN" sz="1000" kern="100">
                        <a:effectLst/>
                        <a:latin typeface="宋体" panose="02010600030101010101" pitchFamily="2" charset="-122"/>
                        <a:ea typeface="Times New Roman" panose="02020603050405020304"/>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572749" y="1844824"/>
          <a:ext cx="11068389" cy="2743200"/>
        </p:xfrm>
        <a:graphic>
          <a:graphicData uri="http://schemas.openxmlformats.org/drawingml/2006/table">
            <a:tbl>
              <a:tblPr/>
              <a:tblGrid>
                <a:gridCol w="1190903"/>
                <a:gridCol w="9877486"/>
              </a:tblGrid>
              <a:tr h="640080">
                <a:tc>
                  <a:txBody>
                    <a:bodyPr wrap="square"/>
                    <a:lstStyle/>
                    <a:p>
                      <a:pPr algn="ctr" hangingPunct="0">
                        <a:lnSpc>
                          <a:spcPct val="150000"/>
                        </a:lnSpc>
                        <a:spcAft>
                          <a:spcPct val="0"/>
                        </a:spcAft>
                        <a:tabLst>
                          <a:tab pos="5715000" algn="l"/>
                          <a:tab pos="9829800" algn="l"/>
                        </a:tabLst>
                      </a:pPr>
                      <a:r>
                        <a:rPr lang="zh-CN" sz="2400" b="1" kern="100">
                          <a:effectLst/>
                          <a:latin typeface="Times New Roman" panose="02020603050405020304"/>
                          <a:ea typeface="Times New Roman" panose="02020603050405020304"/>
                          <a:cs typeface="Times New Roman" panose="02020603050405020304"/>
                        </a:rPr>
                        <a:t>民</a:t>
                      </a:r>
                      <a:r>
                        <a:rPr lang="zh-CN" sz="2400" b="1" kern="100" smtClean="0">
                          <a:effectLst/>
                          <a:latin typeface="Times New Roman" panose="02020603050405020304"/>
                          <a:ea typeface="Times New Roman" panose="02020603050405020304"/>
                          <a:cs typeface="Times New Roman" panose="02020603050405020304"/>
                        </a:rPr>
                        <a:t>族关系与国家关</a:t>
                      </a:r>
                      <a:r>
                        <a:rPr lang="zh-CN" sz="2400" b="1" kern="100">
                          <a:effectLst/>
                          <a:latin typeface="Times New Roman" panose="02020603050405020304"/>
                          <a:ea typeface="Times New Roman" panose="02020603050405020304"/>
                          <a:cs typeface="Times New Roman" panose="02020603050405020304"/>
                        </a:rPr>
                        <a:t>系</a:t>
                      </a:r>
                      <a:endParaRPr lang="zh-CN" sz="1000" kern="100">
                        <a:effectLst/>
                        <a:latin typeface="宋体" panose="02010600030101010101" pitchFamily="2" charset="-122"/>
                        <a:ea typeface="Times New Roman" panose="02020603050405020304"/>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50000"/>
                        </a:lnSpc>
                        <a:spcAft>
                          <a:spcPct val="0"/>
                        </a:spcAft>
                        <a:tabLst>
                          <a:tab pos="5715000" algn="l"/>
                          <a:tab pos="9829800" algn="l"/>
                        </a:tabLst>
                      </a:pPr>
                      <a:r>
                        <a:rPr lang="en-US" altLang="zh-CN" sz="2400" b="1" kern="100" smtClean="0">
                          <a:effectLst/>
                          <a:latin typeface="Times New Roman" panose="02020603050405020304"/>
                          <a:ea typeface="Times New Roman" panose="02020603050405020304"/>
                          <a:cs typeface="Times New Roman" panose="02020603050405020304"/>
                        </a:rPr>
                        <a:t>     </a:t>
                      </a:r>
                      <a:r>
                        <a:rPr lang="zh-CN" sz="2400" b="1" kern="100" smtClean="0">
                          <a:effectLst/>
                          <a:latin typeface="Times New Roman" panose="02020603050405020304"/>
                          <a:ea typeface="Times New Roman" panose="02020603050405020304"/>
                          <a:cs typeface="Times New Roman" panose="02020603050405020304"/>
                        </a:rPr>
                        <a:t>近代</a:t>
                      </a:r>
                      <a:r>
                        <a:rPr lang="zh-CN" sz="2400" b="1" kern="100">
                          <a:effectLst/>
                          <a:latin typeface="Times New Roman" panose="02020603050405020304"/>
                          <a:ea typeface="Times New Roman" panose="02020603050405020304"/>
                          <a:cs typeface="Times New Roman" panose="02020603050405020304"/>
                        </a:rPr>
                        <a:t>以来，随着</a:t>
                      </a:r>
                      <a:r>
                        <a:rPr lang="zh-CN" sz="2400" b="1" kern="100">
                          <a:solidFill>
                            <a:srgbClr val="FF0000"/>
                          </a:solidFill>
                          <a:effectLst/>
                          <a:latin typeface="Times New Roman" panose="02020603050405020304"/>
                          <a:ea typeface="Times New Roman" panose="02020603050405020304"/>
                          <a:cs typeface="Times New Roman" panose="02020603050405020304"/>
                        </a:rPr>
                        <a:t>资本主义萌芽发展、宗教改革以及民族意识的觉醒</a:t>
                      </a:r>
                      <a:r>
                        <a:rPr lang="zh-CN" sz="2400" b="1" kern="100">
                          <a:effectLst/>
                          <a:latin typeface="Times New Roman" panose="02020603050405020304"/>
                          <a:ea typeface="Times New Roman" panose="02020603050405020304"/>
                          <a:cs typeface="Times New Roman" panose="02020603050405020304"/>
                        </a:rPr>
                        <a:t>，</a:t>
                      </a:r>
                      <a:r>
                        <a:rPr lang="zh-CN" sz="2400" b="1" kern="100">
                          <a:solidFill>
                            <a:srgbClr val="FF0000"/>
                          </a:solidFill>
                          <a:effectLst/>
                          <a:latin typeface="Times New Roman" panose="02020603050405020304"/>
                          <a:ea typeface="Times New Roman" panose="02020603050405020304"/>
                          <a:cs typeface="Times New Roman" panose="02020603050405020304"/>
                        </a:rPr>
                        <a:t>近代欧洲民族国家逐步形成</a:t>
                      </a:r>
                      <a:r>
                        <a:rPr lang="zh-CN" sz="2400" b="1" kern="100">
                          <a:effectLst/>
                          <a:latin typeface="Times New Roman" panose="02020603050405020304"/>
                          <a:ea typeface="Times New Roman" panose="02020603050405020304"/>
                          <a:cs typeface="Times New Roman" panose="02020603050405020304"/>
                        </a:rPr>
                        <a:t>。在国家利益冲突、战争之中，国际法和外交制度建立。</a:t>
                      </a:r>
                      <a:r>
                        <a:rPr lang="en-US" sz="2400" b="1" kern="100">
                          <a:effectLst/>
                          <a:latin typeface="Times New Roman" panose="02020603050405020304"/>
                          <a:ea typeface="Times New Roman" panose="02020603050405020304"/>
                          <a:cs typeface="Courier New" panose="02070309020205020404"/>
                        </a:rPr>
                        <a:t>20</a:t>
                      </a:r>
                      <a:r>
                        <a:rPr lang="zh-CN" sz="2400" b="1" kern="100">
                          <a:effectLst/>
                          <a:latin typeface="Times New Roman" panose="02020603050405020304"/>
                          <a:ea typeface="Times New Roman" panose="02020603050405020304"/>
                          <a:cs typeface="Times New Roman" panose="02020603050405020304"/>
                        </a:rPr>
                        <a:t>世纪两次世界大战的爆发使国际法遭到严重破坏，但战后国际法也得到进一步发展，先后建立了由</a:t>
                      </a:r>
                      <a:r>
                        <a:rPr lang="zh-CN" sz="2400" b="1" kern="100">
                          <a:solidFill>
                            <a:srgbClr val="FF0000"/>
                          </a:solidFill>
                          <a:effectLst/>
                          <a:latin typeface="Times New Roman" panose="02020603050405020304"/>
                          <a:ea typeface="Times New Roman" panose="02020603050405020304"/>
                          <a:cs typeface="Times New Roman" panose="02020603050405020304"/>
                        </a:rPr>
                        <a:t>主权国家组成的政治性国际组织</a:t>
                      </a:r>
                      <a:r>
                        <a:rPr lang="en-US" sz="2400" b="1" kern="100">
                          <a:solidFill>
                            <a:srgbClr val="FF0000"/>
                          </a:solidFill>
                          <a:effectLst/>
                          <a:latin typeface="Times New Roman" panose="02020603050405020304"/>
                          <a:ea typeface="Times New Roman" panose="02020603050405020304"/>
                          <a:cs typeface="Courier New" panose="02070309020205020404"/>
                        </a:rPr>
                        <a:t>——</a:t>
                      </a:r>
                      <a:r>
                        <a:rPr lang="zh-CN" sz="2400" b="1" kern="100">
                          <a:solidFill>
                            <a:srgbClr val="FF0000"/>
                          </a:solidFill>
                          <a:effectLst/>
                          <a:latin typeface="Times New Roman" panose="02020603050405020304"/>
                          <a:ea typeface="Times New Roman" panose="02020603050405020304"/>
                          <a:cs typeface="Times New Roman" panose="02020603050405020304"/>
                        </a:rPr>
                        <a:t>国际联盟与联合国</a:t>
                      </a:r>
                      <a:endParaRPr lang="zh-CN" sz="1000" kern="100">
                        <a:solidFill>
                          <a:srgbClr val="FF0000"/>
                        </a:solidFill>
                        <a:effectLst/>
                        <a:latin typeface="宋体" panose="02010600030101010101" pitchFamily="2" charset="-122"/>
                        <a:ea typeface="Times New Roman" panose="02020603050405020304"/>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 name="组合 3"/>
          <p:cNvGrpSpPr/>
          <p:nvPr>
            <p:custDataLst>
              <p:tags r:id="rId2"/>
            </p:custDataLst>
          </p:nvPr>
        </p:nvGrpSpPr>
        <p:grpSpPr>
          <a:xfrm>
            <a:off x="634551" y="34797"/>
            <a:ext cx="2405582" cy="584775"/>
            <a:chOff x="159824" y="77652"/>
            <a:chExt cx="2405582" cy="584775"/>
          </a:xfrm>
        </p:grpSpPr>
        <p:sp>
          <p:nvSpPr>
            <p:cNvPr id="5" name="文本框 4"/>
            <p:cNvSpPr txBox="1"/>
            <p:nvPr>
              <p:custDataLst>
                <p:tags r:id="rId3"/>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单元预览</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6" name="Picture 2"/>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
        <p:nvSpPr>
          <p:cNvPr id="7" name="文本框 6"/>
          <p:cNvSpPr txBox="1"/>
          <p:nvPr>
            <p:custDataLst>
              <p:tags r:id="rId6"/>
            </p:custDataLst>
          </p:nvPr>
        </p:nvSpPr>
        <p:spPr>
          <a:xfrm>
            <a:off x="528913" y="754954"/>
            <a:ext cx="2015728" cy="461665"/>
          </a:xfrm>
          <a:prstGeom prst="rect">
            <a:avLst/>
          </a:prstGeom>
          <a:solidFill>
            <a:srgbClr val="FFC000"/>
          </a:solidFill>
        </p:spPr>
        <p:txBody>
          <a:bodyPr wrap="square" rtlCol="0">
            <a:spAutoFit/>
          </a:bodyPr>
          <a:lstStyle/>
          <a:p>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整体感知</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文本框 74"/>
          <p:cNvSpPr txBox="1"/>
          <p:nvPr>
            <p:custDataLst>
              <p:tags r:id="rId1"/>
            </p:custDataLst>
          </p:nvPr>
        </p:nvSpPr>
        <p:spPr>
          <a:xfrm>
            <a:off x="655534" y="2643755"/>
            <a:ext cx="1923243" cy="1363065"/>
          </a:xfrm>
          <a:prstGeom prst="rect">
            <a:avLst/>
          </a:prstGeom>
          <a:solidFill>
            <a:schemeClr val="accent4">
              <a:lumMod val="20000"/>
              <a:lumOff val="80000"/>
            </a:schemeClr>
          </a:solidFill>
          <a:ln>
            <a:solidFill>
              <a:schemeClr val="accent1"/>
            </a:solidFill>
          </a:ln>
        </p:spPr>
        <p:txBody>
          <a:bodyPr wrap="square">
            <a:spAutoFit/>
          </a:bodyPr>
          <a:lstStyle/>
          <a:p>
            <a:pPr algn="ctr">
              <a:lnSpc>
                <a:spcPct val="120000"/>
              </a:lnSpc>
              <a:spcBef>
                <a:spcPct val="0"/>
              </a:spcBef>
              <a:spcAft>
                <a:spcPct val="0"/>
              </a:spcAft>
            </a:pPr>
            <a:r>
              <a:rPr lang="zh-CN" altLang="en-US" sz="2400" b="1" smtClean="0">
                <a:latin typeface="黑体" panose="02010609060101010101" pitchFamily="49" charset="-122"/>
                <a:ea typeface="黑体" panose="02010609060101010101" pitchFamily="49" charset="-122"/>
                <a:sym typeface="Arial" panose="020B0604020202020204" pitchFamily="34" charset="0"/>
              </a:rPr>
              <a:t>第</a:t>
            </a:r>
            <a:r>
              <a:rPr lang="zh-CN" altLang="en-US" sz="2400" b="1">
                <a:latin typeface="黑体" panose="02010609060101010101" pitchFamily="49" charset="-122"/>
                <a:ea typeface="黑体" panose="02010609060101010101" pitchFamily="49" charset="-122"/>
                <a:sym typeface="Arial" panose="020B0604020202020204" pitchFamily="34" charset="0"/>
              </a:rPr>
              <a:t>四</a:t>
            </a:r>
            <a:r>
              <a:rPr lang="zh-CN" altLang="en-US" sz="2400" b="1" smtClean="0">
                <a:latin typeface="黑体" panose="02010609060101010101" pitchFamily="49" charset="-122"/>
                <a:ea typeface="黑体" panose="02010609060101010101" pitchFamily="49" charset="-122"/>
                <a:sym typeface="Arial" panose="020B0604020202020204" pitchFamily="34" charset="0"/>
              </a:rPr>
              <a:t>单元  </a:t>
            </a:r>
            <a:endParaRPr lang="en-US" altLang="zh-CN" sz="2400" b="1" smtClean="0">
              <a:latin typeface="黑体" panose="02010609060101010101" pitchFamily="49" charset="-122"/>
              <a:ea typeface="黑体" panose="02010609060101010101" pitchFamily="49" charset="-122"/>
              <a:sym typeface="Arial" panose="020B0604020202020204" pitchFamily="34" charset="0"/>
            </a:endParaRPr>
          </a:p>
          <a:p>
            <a:pPr algn="ctr">
              <a:lnSpc>
                <a:spcPct val="120000"/>
              </a:lnSpc>
              <a:spcBef>
                <a:spcPct val="0"/>
              </a:spcBef>
              <a:spcAft>
                <a:spcPct val="0"/>
              </a:spcAft>
            </a:pPr>
            <a:r>
              <a:rPr lang="zh-CN" altLang="en-US" sz="2400" b="1">
                <a:latin typeface="黑体" panose="02010609060101010101" pitchFamily="49" charset="-122"/>
                <a:ea typeface="黑体" panose="02010609060101010101" pitchFamily="49" charset="-122"/>
              </a:rPr>
              <a:t>民族关系与国家</a:t>
            </a:r>
            <a:r>
              <a:rPr lang="zh-CN" altLang="en-US" sz="2400" b="1" smtClean="0">
                <a:latin typeface="黑体" panose="02010609060101010101" pitchFamily="49" charset="-122"/>
                <a:ea typeface="黑体" panose="02010609060101010101" pitchFamily="49" charset="-122"/>
              </a:rPr>
              <a:t>关系</a:t>
            </a:r>
            <a:endParaRPr lang="zh-CN" altLang="zh-CN" sz="2400" b="1">
              <a:effectLst/>
              <a:latin typeface="黑体" panose="02010609060101010101" pitchFamily="49" charset="-122"/>
              <a:ea typeface="黑体" panose="02010609060101010101" pitchFamily="49" charset="-122"/>
              <a:sym typeface="Arial" panose="020B0604020202020204" pitchFamily="34" charset="0"/>
            </a:endParaRPr>
          </a:p>
        </p:txBody>
      </p:sp>
      <p:sp>
        <p:nvSpPr>
          <p:cNvPr id="3" name="左大括号 2"/>
          <p:cNvSpPr/>
          <p:nvPr>
            <p:custDataLst>
              <p:tags r:id="rId2"/>
            </p:custDataLst>
          </p:nvPr>
        </p:nvSpPr>
        <p:spPr>
          <a:xfrm>
            <a:off x="2687061" y="1278503"/>
            <a:ext cx="114987" cy="488734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文本框 3"/>
          <p:cNvSpPr txBox="1"/>
          <p:nvPr>
            <p:custDataLst>
              <p:tags r:id="rId3"/>
            </p:custDataLst>
          </p:nvPr>
        </p:nvSpPr>
        <p:spPr>
          <a:xfrm>
            <a:off x="2925625" y="745201"/>
            <a:ext cx="3148032" cy="1107996"/>
          </a:xfrm>
          <a:prstGeom prst="rect">
            <a:avLst/>
          </a:prstGeom>
          <a:solidFill>
            <a:schemeClr val="accent2">
              <a:lumMod val="20000"/>
              <a:lumOff val="80000"/>
            </a:schemeClr>
          </a:solidFill>
          <a:ln>
            <a:solidFill>
              <a:schemeClr val="accent1"/>
            </a:solidFill>
          </a:ln>
        </p:spPr>
        <p:txBody>
          <a:bodyPr wrap="square" rtlCol="0">
            <a:spAutoFit/>
          </a:bodyPr>
          <a:lstStyle/>
          <a:p>
            <a:r>
              <a:rPr lang="zh-CN" altLang="en-US" sz="2200" b="1"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第</a:t>
            </a:r>
            <a:r>
              <a:rPr lang="en-US" altLang="zh-CN" sz="2200" b="1"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11</a:t>
            </a:r>
            <a:r>
              <a:rPr lang="zh-CN" altLang="en-US" sz="2200" b="1"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课  </a:t>
            </a: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中国</a:t>
            </a:r>
            <a:r>
              <a:rPr lang="zh-CN" altLang="en-US" sz="2200" b="1">
                <a:solidFill>
                  <a:srgbClr val="000000"/>
                </a:solidFill>
                <a:latin typeface="黑体" panose="02010609060101010101" pitchFamily="49" charset="-122"/>
                <a:ea typeface="黑体" panose="02010609060101010101" pitchFamily="49" charset="-122"/>
                <a:cs typeface="Times New Roman" panose="02020603050405020304" pitchFamily="18" charset="0"/>
              </a:rPr>
              <a:t>古代的民族关系与对外</a:t>
            </a: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交往</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r>
              <a:rPr lang="zh-CN" altLang="en-US" sz="2200" b="1"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a:t>
            </a:r>
            <a:r>
              <a:rPr lang="en-US" altLang="zh-CN" sz="2200" b="1">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2</a:t>
            </a:r>
            <a:r>
              <a:rPr lang="zh-CN" altLang="en-US" sz="2200" b="1"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课时</a:t>
            </a:r>
            <a:r>
              <a:rPr lang="zh-CN" altLang="en-US" sz="2200" b="1">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a:t>
            </a:r>
            <a:endParaRPr lang="zh-CN" altLang="en-US" sz="2200" b="1">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
        <p:nvSpPr>
          <p:cNvPr id="5" name="左大括号 4"/>
          <p:cNvSpPr/>
          <p:nvPr>
            <p:custDataLst>
              <p:tags r:id="rId4"/>
            </p:custDataLst>
          </p:nvPr>
        </p:nvSpPr>
        <p:spPr>
          <a:xfrm>
            <a:off x="6192076" y="723140"/>
            <a:ext cx="232708" cy="102710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文本框 5"/>
          <p:cNvSpPr txBox="1"/>
          <p:nvPr>
            <p:custDataLst>
              <p:tags r:id="rId5"/>
            </p:custDataLst>
          </p:nvPr>
        </p:nvSpPr>
        <p:spPr>
          <a:xfrm>
            <a:off x="6458953" y="388748"/>
            <a:ext cx="5159084" cy="646331"/>
          </a:xfrm>
          <a:prstGeom prst="rect">
            <a:avLst/>
          </a:prstGeom>
          <a:solidFill>
            <a:schemeClr val="accent5">
              <a:lumMod val="20000"/>
              <a:lumOff val="80000"/>
            </a:schemeClr>
          </a:solidFill>
          <a:ln>
            <a:solidFill>
              <a:schemeClr val="accent1"/>
            </a:solidFill>
          </a:ln>
        </p:spPr>
        <p:txBody>
          <a:bodyPr wrap="square" rtlCol="0">
            <a:spAutoFit/>
          </a:bodyPr>
          <a:lstStyle/>
          <a:p>
            <a:r>
              <a:rPr lang="zh-CN" altLang="en-US"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任务</a:t>
            </a:r>
            <a:r>
              <a:rPr lang="en-US" altLang="zh-CN"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1</a:t>
            </a:r>
            <a:r>
              <a:rPr lang="zh-CN" altLang="en-US"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了解秦汉至明清时期的民族政策和边疆管理制度</a:t>
            </a:r>
            <a:r>
              <a:rPr lang="en-US"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认识民族关系发展的</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特点</a:t>
            </a:r>
            <a:r>
              <a:rPr lang="zh-CN" altLang="en-US" kern="100" smtClean="0">
                <a:latin typeface="黑体" panose="02010609060101010101" pitchFamily="49" charset="-122"/>
                <a:ea typeface="黑体" panose="02010609060101010101" pitchFamily="49" charset="-122"/>
                <a:cs typeface="Times New Roman" panose="02020603050405020304"/>
                <a:sym typeface="Arial" panose="020B0604020202020204" pitchFamily="34" charset="0"/>
              </a:rPr>
              <a:t>。</a:t>
            </a:r>
            <a:endParaRPr lang="zh-CN" altLang="zh-CN" kern="100">
              <a:solidFill>
                <a:srgbClr val="FF0000"/>
              </a:solidFill>
              <a:latin typeface="黑体" panose="02010609060101010101" pitchFamily="49" charset="-122"/>
              <a:ea typeface="黑体" panose="02010609060101010101" pitchFamily="49" charset="-122"/>
              <a:cs typeface="Courier New" panose="02070309020205020404"/>
              <a:sym typeface="Arial" panose="020B0604020202020204" pitchFamily="34" charset="0"/>
            </a:endParaRPr>
          </a:p>
        </p:txBody>
      </p:sp>
      <p:sp>
        <p:nvSpPr>
          <p:cNvPr id="8" name="矩形 7"/>
          <p:cNvSpPr/>
          <p:nvPr>
            <p:custDataLst>
              <p:tags r:id="rId6"/>
            </p:custDataLst>
          </p:nvPr>
        </p:nvSpPr>
        <p:spPr>
          <a:xfrm>
            <a:off x="6482492" y="1141078"/>
            <a:ext cx="5113688" cy="923330"/>
          </a:xfrm>
          <a:prstGeom prst="rect">
            <a:avLst/>
          </a:prstGeom>
          <a:ln>
            <a:solidFill>
              <a:schemeClr val="accent1"/>
            </a:solidFill>
          </a:ln>
        </p:spPr>
        <p:txBody>
          <a:bodyPr wrap="square">
            <a:spAutoFit/>
          </a:bodyPr>
          <a:lstStyle/>
          <a:p>
            <a:r>
              <a:rPr lang="zh-CN" altLang="en-US">
                <a:latin typeface="黑体" panose="02010609060101010101" pitchFamily="49" charset="-122"/>
                <a:ea typeface="黑体" panose="02010609060101010101" pitchFamily="49" charset="-122"/>
                <a:sym typeface="Arial" panose="020B0604020202020204" pitchFamily="34" charset="0"/>
              </a:rPr>
              <a:t>任务</a:t>
            </a:r>
            <a:r>
              <a:rPr lang="en-US" altLang="zh-CN">
                <a:latin typeface="黑体" panose="02010609060101010101" pitchFamily="49" charset="-122"/>
                <a:ea typeface="黑体" panose="02010609060101010101" pitchFamily="49" charset="-122"/>
                <a:sym typeface="Arial" panose="020B0604020202020204" pitchFamily="34" charset="0"/>
              </a:rPr>
              <a:t>2</a:t>
            </a:r>
            <a:r>
              <a:rPr lang="zh-CN" altLang="en-US" smtClean="0">
                <a:latin typeface="黑体" panose="02010609060101010101" pitchFamily="49" charset="-122"/>
                <a:ea typeface="黑体" panose="02010609060101010101" pitchFamily="49"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认识中国作为统一多民族国家的发展历程</a:t>
            </a:r>
            <a:r>
              <a:rPr lang="en-US"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认识中华民族的形成与发展是各个民族共同努力的</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结果</a:t>
            </a:r>
            <a:endParaRPr lang="zh-CN" altLang="en-US">
              <a:solidFill>
                <a:srgbClr val="FF0000"/>
              </a:solidFill>
              <a:highlight>
                <a:srgbClr val="FFFF00"/>
              </a:highlight>
              <a:latin typeface="黑体" panose="02010609060101010101" pitchFamily="49" charset="-122"/>
              <a:ea typeface="黑体" panose="02010609060101010101" pitchFamily="49" charset="-122"/>
              <a:sym typeface="Arial" panose="020B0604020202020204" pitchFamily="34" charset="0"/>
            </a:endParaRPr>
          </a:p>
        </p:txBody>
      </p:sp>
      <p:sp>
        <p:nvSpPr>
          <p:cNvPr id="16" name="左大括号 15"/>
          <p:cNvSpPr/>
          <p:nvPr>
            <p:custDataLst>
              <p:tags r:id="rId7"/>
            </p:custDataLst>
          </p:nvPr>
        </p:nvSpPr>
        <p:spPr>
          <a:xfrm>
            <a:off x="6156972" y="2248572"/>
            <a:ext cx="227253" cy="106968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7" name="文本框 16"/>
          <p:cNvSpPr txBox="1"/>
          <p:nvPr>
            <p:custDataLst>
              <p:tags r:id="rId8"/>
            </p:custDataLst>
          </p:nvPr>
        </p:nvSpPr>
        <p:spPr>
          <a:xfrm>
            <a:off x="6422190" y="3605366"/>
            <a:ext cx="5211768" cy="646331"/>
          </a:xfrm>
          <a:prstGeom prst="rect">
            <a:avLst/>
          </a:prstGeom>
          <a:solidFill>
            <a:schemeClr val="accent5">
              <a:lumMod val="20000"/>
              <a:lumOff val="80000"/>
            </a:schemeClr>
          </a:solidFill>
          <a:ln>
            <a:solidFill>
              <a:schemeClr val="accent1"/>
            </a:solidFill>
          </a:ln>
        </p:spPr>
        <p:txBody>
          <a:bodyPr wrap="square" rtlCol="0">
            <a:spAutoFit/>
          </a:bodyPr>
          <a:lstStyle/>
          <a:p>
            <a:r>
              <a:rPr lang="zh-CN" altLang="en-US">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任务</a:t>
            </a:r>
            <a:r>
              <a:rPr lang="en-US" altLang="zh-CN"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1</a:t>
            </a:r>
            <a:r>
              <a:rPr lang="zh-CN" altLang="en-US"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结合材料分析民族区域自治制度实施后产生的影响</a:t>
            </a:r>
            <a:r>
              <a:rPr lang="en-US"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培养史料实证的</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素养</a:t>
            </a:r>
            <a:endParaRPr lang="zh-CN" altLang="en-US">
              <a:solidFill>
                <a:srgbClr val="FF0000"/>
              </a:solidFill>
              <a:highlight>
                <a:srgbClr val="FFFF00"/>
              </a:highlight>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
        <p:nvSpPr>
          <p:cNvPr id="18" name="矩形 17"/>
          <p:cNvSpPr/>
          <p:nvPr>
            <p:custDataLst>
              <p:tags r:id="rId9"/>
            </p:custDataLst>
          </p:nvPr>
        </p:nvSpPr>
        <p:spPr>
          <a:xfrm>
            <a:off x="6432180" y="4282277"/>
            <a:ext cx="5191068" cy="646331"/>
          </a:xfrm>
          <a:prstGeom prst="rect">
            <a:avLst/>
          </a:prstGeom>
          <a:ln>
            <a:solidFill>
              <a:schemeClr val="accent1"/>
            </a:solidFill>
          </a:ln>
        </p:spPr>
        <p:txBody>
          <a:bodyPr wrap="square">
            <a:spAutoFit/>
          </a:bodyPr>
          <a:lstStyle/>
          <a:p>
            <a:r>
              <a:rPr lang="zh-CN" altLang="en-US" smtClean="0">
                <a:latin typeface="黑体" panose="02010609060101010101" pitchFamily="49" charset="-122"/>
                <a:ea typeface="黑体" panose="02010609060101010101" pitchFamily="49" charset="-122"/>
                <a:sym typeface="Arial" panose="020B0604020202020204" pitchFamily="34" charset="0"/>
              </a:rPr>
              <a:t>任务</a:t>
            </a:r>
            <a:r>
              <a:rPr lang="en-US" altLang="zh-CN" smtClean="0">
                <a:latin typeface="黑体" panose="02010609060101010101" pitchFamily="49" charset="-122"/>
                <a:ea typeface="黑体" panose="02010609060101010101" pitchFamily="49" charset="-122"/>
                <a:sym typeface="Arial" panose="020B0604020202020204" pitchFamily="34" charset="0"/>
              </a:rPr>
              <a:t>2</a:t>
            </a:r>
            <a:r>
              <a:rPr lang="zh-CN" altLang="en-US" smtClean="0">
                <a:latin typeface="黑体" panose="02010609060101010101" pitchFamily="49" charset="-122"/>
                <a:ea typeface="黑体" panose="02010609060101010101" pitchFamily="49"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明确中共十一届三中全会</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以后民族区域自治</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制度发展完善的表现及产生的影响</a:t>
            </a:r>
            <a:endParaRPr lang="zh-CN" altLang="zh-CN" kern="100">
              <a:latin typeface="黑体" panose="02010609060101010101" pitchFamily="49" charset="-122"/>
              <a:ea typeface="黑体" panose="02010609060101010101" pitchFamily="49" charset="-122"/>
              <a:cs typeface="Courier New" panose="02070309020205020404"/>
              <a:sym typeface="Arial" panose="020B0604020202020204" pitchFamily="34" charset="0"/>
            </a:endParaRPr>
          </a:p>
        </p:txBody>
      </p:sp>
      <p:sp>
        <p:nvSpPr>
          <p:cNvPr id="22" name="文本框 21"/>
          <p:cNvSpPr txBox="1"/>
          <p:nvPr>
            <p:custDataLst>
              <p:tags r:id="rId10"/>
            </p:custDataLst>
          </p:nvPr>
        </p:nvSpPr>
        <p:spPr>
          <a:xfrm>
            <a:off x="6422190" y="6124181"/>
            <a:ext cx="5220276" cy="369332"/>
          </a:xfrm>
          <a:prstGeom prst="rect">
            <a:avLst/>
          </a:prstGeom>
          <a:solidFill>
            <a:schemeClr val="accent5">
              <a:lumMod val="20000"/>
              <a:lumOff val="80000"/>
            </a:schemeClr>
          </a:solidFill>
          <a:ln>
            <a:solidFill>
              <a:schemeClr val="accent1"/>
            </a:solidFill>
          </a:ln>
        </p:spPr>
        <p:txBody>
          <a:bodyPr wrap="square" rtlCol="0">
            <a:spAutoFit/>
          </a:bodyPr>
          <a:lstStyle/>
          <a:p>
            <a:r>
              <a:rPr lang="zh-CN" altLang="en-US" smtClean="0">
                <a:latin typeface="Arial" panose="020B0604020202020204" pitchFamily="34" charset="0"/>
                <a:ea typeface="黑体" panose="02010609060101010101" pitchFamily="49" charset="-122"/>
                <a:cs typeface="微软雅黑" panose="020B0503020204020204" pitchFamily="34" charset="-122"/>
                <a:sym typeface="Arial" panose="020B0604020202020204" pitchFamily="34" charset="0"/>
              </a:rPr>
              <a:t>任务：</a:t>
            </a:r>
            <a:r>
              <a:rPr lang="zh-CN" altLang="zh-CN">
                <a:latin typeface="Arial" panose="020B0604020202020204" pitchFamily="34" charset="0"/>
                <a:ea typeface="黑体" panose="02010609060101010101" pitchFamily="49" charset="-122"/>
                <a:sym typeface="Arial" panose="020B0604020202020204" pitchFamily="34" charset="0"/>
              </a:rPr>
              <a:t>建构思维导</a:t>
            </a:r>
            <a:r>
              <a:rPr lang="zh-CN" altLang="zh-CN" smtClean="0">
                <a:latin typeface="Arial" panose="020B0604020202020204" pitchFamily="34" charset="0"/>
                <a:ea typeface="黑体" panose="02010609060101010101" pitchFamily="49" charset="-122"/>
                <a:sym typeface="Arial" panose="020B0604020202020204" pitchFamily="34" charset="0"/>
              </a:rPr>
              <a:t>图</a:t>
            </a:r>
            <a:r>
              <a:rPr lang="zh-CN" altLang="en-US" smtClean="0">
                <a:latin typeface="Arial" panose="020B0604020202020204" pitchFamily="34" charset="0"/>
                <a:ea typeface="黑体" panose="02010609060101010101" pitchFamily="49" charset="-122"/>
                <a:sym typeface="Arial" panose="020B0604020202020204" pitchFamily="34" charset="0"/>
              </a:rPr>
              <a:t>；单元测试及讲评</a:t>
            </a:r>
            <a:endParaRPr lang="zh-CN" altLang="zh-CN" kern="100">
              <a:latin typeface="Arial" panose="020B0604020202020204" pitchFamily="34" charset="0"/>
              <a:ea typeface="黑体" panose="02010609060101010101" pitchFamily="49" charset="-122"/>
              <a:cs typeface="Courier New" panose="02070309020205020404"/>
              <a:sym typeface="Arial" panose="020B0604020202020204" pitchFamily="34" charset="0"/>
            </a:endParaRPr>
          </a:p>
        </p:txBody>
      </p:sp>
      <p:sp>
        <p:nvSpPr>
          <p:cNvPr id="23" name="左大括号 22"/>
          <p:cNvSpPr/>
          <p:nvPr>
            <p:custDataLst>
              <p:tags r:id="rId11"/>
            </p:custDataLst>
          </p:nvPr>
        </p:nvSpPr>
        <p:spPr>
          <a:xfrm>
            <a:off x="6072224" y="3616160"/>
            <a:ext cx="287486" cy="1271074"/>
          </a:xfrm>
          <a:prstGeom prst="leftBrace">
            <a:avLst>
              <a:gd name="adj1" fmla="val 0"/>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5" name="矩形 14"/>
          <p:cNvSpPr/>
          <p:nvPr>
            <p:custDataLst>
              <p:tags r:id="rId12"/>
            </p:custDataLst>
          </p:nvPr>
        </p:nvSpPr>
        <p:spPr>
          <a:xfrm>
            <a:off x="2869003" y="2251759"/>
            <a:ext cx="3176231" cy="1107996"/>
          </a:xfrm>
          <a:prstGeom prst="rect">
            <a:avLst/>
          </a:prstGeom>
          <a:solidFill>
            <a:schemeClr val="accent2">
              <a:lumMod val="20000"/>
              <a:lumOff val="80000"/>
            </a:schemeClr>
          </a:solidFill>
          <a:ln>
            <a:solidFill>
              <a:schemeClr val="accent1"/>
            </a:solidFill>
          </a:ln>
        </p:spPr>
        <p:txBody>
          <a:bodyPr wrap="square">
            <a:spAutoFit/>
          </a:bodyPr>
          <a:lstStyle/>
          <a:p>
            <a:r>
              <a:rPr lang="zh-CN" altLang="en-US" sz="2200" b="1" smtClean="0">
                <a:latin typeface="黑体" panose="02010609060101010101" pitchFamily="49" charset="-122"/>
                <a:ea typeface="黑体" panose="02010609060101010101" pitchFamily="49" charset="-122"/>
                <a:sym typeface="Arial" panose="020B0604020202020204" pitchFamily="34" charset="0"/>
              </a:rPr>
              <a:t>第</a:t>
            </a:r>
            <a:r>
              <a:rPr lang="en-US" altLang="zh-CN" sz="2200" b="1" smtClean="0">
                <a:latin typeface="黑体" panose="02010609060101010101" pitchFamily="49" charset="-122"/>
                <a:ea typeface="黑体" panose="02010609060101010101" pitchFamily="49" charset="-122"/>
                <a:sym typeface="Arial" panose="020B0604020202020204" pitchFamily="34" charset="0"/>
              </a:rPr>
              <a:t>12</a:t>
            </a:r>
            <a:r>
              <a:rPr lang="zh-CN" altLang="en-US" sz="2200" b="1" smtClean="0">
                <a:latin typeface="黑体" panose="02010609060101010101" pitchFamily="49" charset="-122"/>
                <a:ea typeface="黑体" panose="02010609060101010101" pitchFamily="49" charset="-122"/>
                <a:sym typeface="Arial" panose="020B0604020202020204" pitchFamily="34" charset="0"/>
              </a:rPr>
              <a:t>课  </a:t>
            </a: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近代</a:t>
            </a:r>
            <a:r>
              <a:rPr lang="zh-CN" altLang="en-US" sz="2200" b="1">
                <a:solidFill>
                  <a:srgbClr val="000000"/>
                </a:solidFill>
                <a:latin typeface="黑体" panose="02010609060101010101" pitchFamily="49" charset="-122"/>
                <a:ea typeface="黑体" panose="02010609060101010101" pitchFamily="49" charset="-122"/>
                <a:cs typeface="Times New Roman" panose="02020603050405020304" pitchFamily="18" charset="0"/>
              </a:rPr>
              <a:t>西方民族国家与国际法的发展</a:t>
            </a:r>
            <a:r>
              <a:rPr lang="zh-CN" altLang="en-US" sz="2200" b="1" smtClean="0">
                <a:latin typeface="黑体" panose="02010609060101010101" pitchFamily="49" charset="-122"/>
                <a:ea typeface="黑体" panose="02010609060101010101" pitchFamily="49" charset="-122"/>
                <a:sym typeface="Arial" panose="020B0604020202020204" pitchFamily="34" charset="0"/>
              </a:rPr>
              <a:t>（</a:t>
            </a:r>
            <a:r>
              <a:rPr lang="en-US" altLang="zh-CN" sz="2200" b="1">
                <a:latin typeface="黑体" panose="02010609060101010101" pitchFamily="49" charset="-122"/>
                <a:ea typeface="黑体" panose="02010609060101010101" pitchFamily="49" charset="-122"/>
                <a:sym typeface="Arial" panose="020B0604020202020204" pitchFamily="34" charset="0"/>
              </a:rPr>
              <a:t>2</a:t>
            </a:r>
            <a:r>
              <a:rPr lang="zh-CN" altLang="en-US" sz="2200" b="1" smtClean="0">
                <a:latin typeface="黑体" panose="02010609060101010101" pitchFamily="49" charset="-122"/>
                <a:ea typeface="黑体" panose="02010609060101010101" pitchFamily="49" charset="-122"/>
                <a:sym typeface="Arial" panose="020B0604020202020204" pitchFamily="34" charset="0"/>
              </a:rPr>
              <a:t>课时</a:t>
            </a:r>
            <a:r>
              <a:rPr lang="zh-CN" altLang="en-US" sz="2200" b="1">
                <a:latin typeface="黑体" panose="02010609060101010101" pitchFamily="49" charset="-122"/>
                <a:ea typeface="黑体" panose="02010609060101010101" pitchFamily="49" charset="-122"/>
                <a:sym typeface="Arial" panose="020B0604020202020204" pitchFamily="34" charset="0"/>
              </a:rPr>
              <a:t>）</a:t>
            </a:r>
            <a:endParaRPr lang="zh-CN" altLang="en-US" sz="2200" b="1">
              <a:latin typeface="黑体" panose="02010609060101010101" pitchFamily="49" charset="-122"/>
              <a:ea typeface="黑体" panose="02010609060101010101" pitchFamily="49" charset="-122"/>
              <a:sym typeface="Arial" panose="020B0604020202020204" pitchFamily="34" charset="0"/>
            </a:endParaRPr>
          </a:p>
        </p:txBody>
      </p:sp>
      <p:sp>
        <p:nvSpPr>
          <p:cNvPr id="27" name="矩形 26"/>
          <p:cNvSpPr/>
          <p:nvPr>
            <p:custDataLst>
              <p:tags r:id="rId13"/>
            </p:custDataLst>
          </p:nvPr>
        </p:nvSpPr>
        <p:spPr>
          <a:xfrm>
            <a:off x="2850946" y="3718396"/>
            <a:ext cx="3170802" cy="769441"/>
          </a:xfrm>
          <a:prstGeom prst="rect">
            <a:avLst/>
          </a:prstGeom>
          <a:solidFill>
            <a:schemeClr val="accent2">
              <a:lumMod val="20000"/>
              <a:lumOff val="80000"/>
            </a:schemeClr>
          </a:solidFill>
          <a:ln>
            <a:solidFill>
              <a:schemeClr val="accent1"/>
            </a:solidFill>
          </a:ln>
        </p:spPr>
        <p:txBody>
          <a:bodyPr wrap="square">
            <a:spAutoFit/>
          </a:bodyPr>
          <a:lstStyle/>
          <a:p>
            <a:r>
              <a:rPr lang="zh-CN" altLang="en-US" sz="2200" b="1" smtClean="0">
                <a:latin typeface="黑体" panose="02010609060101010101" pitchFamily="49" charset="-122"/>
                <a:ea typeface="黑体" panose="02010609060101010101" pitchFamily="49" charset="-122"/>
                <a:sym typeface="Arial" panose="020B0604020202020204" pitchFamily="34" charset="0"/>
              </a:rPr>
              <a:t>第</a:t>
            </a:r>
            <a:r>
              <a:rPr lang="en-US" altLang="zh-CN" sz="2200" b="1" smtClean="0">
                <a:latin typeface="黑体" panose="02010609060101010101" pitchFamily="49" charset="-122"/>
                <a:ea typeface="黑体" panose="02010609060101010101" pitchFamily="49" charset="-122"/>
                <a:sym typeface="Arial" panose="020B0604020202020204" pitchFamily="34" charset="0"/>
              </a:rPr>
              <a:t>13</a:t>
            </a:r>
            <a:r>
              <a:rPr lang="zh-CN" altLang="en-US" sz="2200" b="1" smtClean="0">
                <a:latin typeface="黑体" panose="02010609060101010101" pitchFamily="49" charset="-122"/>
                <a:ea typeface="黑体" panose="02010609060101010101" pitchFamily="49" charset="-122"/>
                <a:sym typeface="Arial" panose="020B0604020202020204" pitchFamily="34" charset="0"/>
              </a:rPr>
              <a:t>课  当代</a:t>
            </a:r>
            <a:r>
              <a:rPr lang="zh-CN" altLang="en-US" sz="2200" b="1">
                <a:latin typeface="黑体" panose="02010609060101010101" pitchFamily="49" charset="-122"/>
                <a:ea typeface="黑体" panose="02010609060101010101" pitchFamily="49" charset="-122"/>
                <a:sym typeface="Arial" panose="020B0604020202020204" pitchFamily="34" charset="0"/>
              </a:rPr>
              <a:t>中国的民族政策（</a:t>
            </a:r>
            <a:r>
              <a:rPr lang="en-US" altLang="zh-CN" sz="2200" b="1">
                <a:latin typeface="黑体" panose="02010609060101010101" pitchFamily="49" charset="-122"/>
                <a:ea typeface="黑体" panose="02010609060101010101" pitchFamily="49" charset="-122"/>
                <a:sym typeface="Arial" panose="020B0604020202020204" pitchFamily="34" charset="0"/>
              </a:rPr>
              <a:t>1</a:t>
            </a:r>
            <a:r>
              <a:rPr lang="zh-CN" altLang="en-US" sz="2200" b="1" smtClean="0">
                <a:latin typeface="黑体" panose="02010609060101010101" pitchFamily="49" charset="-122"/>
                <a:ea typeface="黑体" panose="02010609060101010101" pitchFamily="49" charset="-122"/>
                <a:sym typeface="Arial" panose="020B0604020202020204" pitchFamily="34" charset="0"/>
              </a:rPr>
              <a:t>课时）</a:t>
            </a:r>
            <a:endParaRPr lang="zh-CN" altLang="en-US" sz="2200" b="1">
              <a:latin typeface="黑体" panose="02010609060101010101" pitchFamily="49" charset="-122"/>
              <a:ea typeface="黑体" panose="02010609060101010101" pitchFamily="49" charset="-122"/>
              <a:sym typeface="Arial" panose="020B0604020202020204" pitchFamily="34" charset="0"/>
            </a:endParaRPr>
          </a:p>
        </p:txBody>
      </p:sp>
      <p:sp>
        <p:nvSpPr>
          <p:cNvPr id="29" name="矩形 28"/>
          <p:cNvSpPr/>
          <p:nvPr>
            <p:custDataLst>
              <p:tags r:id="rId14"/>
            </p:custDataLst>
          </p:nvPr>
        </p:nvSpPr>
        <p:spPr>
          <a:xfrm>
            <a:off x="2829288" y="5750351"/>
            <a:ext cx="3064692" cy="769441"/>
          </a:xfrm>
          <a:prstGeom prst="rect">
            <a:avLst/>
          </a:prstGeom>
          <a:solidFill>
            <a:schemeClr val="accent2">
              <a:lumMod val="20000"/>
              <a:lumOff val="80000"/>
            </a:schemeClr>
          </a:solidFill>
          <a:ln>
            <a:solidFill>
              <a:schemeClr val="accent1"/>
            </a:solidFill>
          </a:ln>
        </p:spPr>
        <p:txBody>
          <a:bodyPr wrap="square">
            <a:spAutoFit/>
          </a:bodyPr>
          <a:lstStyle/>
          <a:p>
            <a:r>
              <a:rPr lang="zh-CN" altLang="en-US" sz="2200" b="1" smtClean="0">
                <a:latin typeface="黑体" panose="02010609060101010101" pitchFamily="49" charset="-122"/>
                <a:ea typeface="黑体" panose="02010609060101010101" pitchFamily="49" charset="-122"/>
                <a:sym typeface="Arial" panose="020B0604020202020204" pitchFamily="34" charset="0"/>
              </a:rPr>
              <a:t>单元整合和测试、评讲（</a:t>
            </a:r>
            <a:r>
              <a:rPr lang="en-US" altLang="zh-CN" sz="2200" b="1">
                <a:latin typeface="黑体" panose="02010609060101010101" pitchFamily="49" charset="-122"/>
                <a:ea typeface="黑体" panose="02010609060101010101" pitchFamily="49" charset="-122"/>
                <a:sym typeface="Arial" panose="020B0604020202020204" pitchFamily="34" charset="0"/>
              </a:rPr>
              <a:t>2</a:t>
            </a:r>
            <a:r>
              <a:rPr lang="zh-CN" altLang="en-US" sz="2200" b="1" smtClean="0">
                <a:latin typeface="黑体" panose="02010609060101010101" pitchFamily="49" charset="-122"/>
                <a:ea typeface="黑体" panose="02010609060101010101" pitchFamily="49" charset="-122"/>
                <a:sym typeface="Arial" panose="020B0604020202020204" pitchFamily="34" charset="0"/>
              </a:rPr>
              <a:t>课时</a:t>
            </a:r>
            <a:r>
              <a:rPr lang="zh-CN" altLang="en-US" sz="2200" b="1">
                <a:latin typeface="黑体" panose="02010609060101010101" pitchFamily="49" charset="-122"/>
                <a:ea typeface="黑体" panose="02010609060101010101" pitchFamily="49" charset="-122"/>
                <a:sym typeface="Arial" panose="020B0604020202020204" pitchFamily="34" charset="0"/>
              </a:rPr>
              <a:t>）</a:t>
            </a:r>
            <a:endParaRPr lang="zh-CN" altLang="en-US" sz="2200" b="1">
              <a:latin typeface="黑体" panose="02010609060101010101" pitchFamily="49" charset="-122"/>
              <a:ea typeface="黑体" panose="02010609060101010101" pitchFamily="49" charset="-122"/>
              <a:sym typeface="Arial" panose="020B0604020202020204" pitchFamily="34" charset="0"/>
            </a:endParaRPr>
          </a:p>
        </p:txBody>
      </p:sp>
      <p:sp>
        <p:nvSpPr>
          <p:cNvPr id="26" name="文本框 25"/>
          <p:cNvSpPr txBox="1"/>
          <p:nvPr>
            <p:custDataLst>
              <p:tags r:id="rId15"/>
            </p:custDataLst>
          </p:nvPr>
        </p:nvSpPr>
        <p:spPr>
          <a:xfrm>
            <a:off x="9845399" y="5217736"/>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00B05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唯物史观</a:t>
            </a:r>
            <a:endParaRPr lang="zh-CN" altLang="en-US" sz="4000" b="1">
              <a:solidFill>
                <a:srgbClr val="00B05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30" name="文本框 29"/>
          <p:cNvSpPr txBox="1"/>
          <p:nvPr>
            <p:custDataLst>
              <p:tags r:id="rId16"/>
            </p:custDataLst>
          </p:nvPr>
        </p:nvSpPr>
        <p:spPr>
          <a:xfrm>
            <a:off x="9834201" y="2775443"/>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00206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史料实证</a:t>
            </a:r>
            <a:endParaRPr lang="zh-CN" altLang="en-US" sz="4000" b="1">
              <a:solidFill>
                <a:srgbClr val="00206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31" name="文本框 30"/>
          <p:cNvSpPr txBox="1"/>
          <p:nvPr>
            <p:custDataLst>
              <p:tags r:id="rId17"/>
            </p:custDataLst>
          </p:nvPr>
        </p:nvSpPr>
        <p:spPr>
          <a:xfrm>
            <a:off x="10068950" y="303537"/>
            <a:ext cx="2265818" cy="707886"/>
          </a:xfrm>
          <a:prstGeom prst="rect">
            <a:avLst/>
          </a:prstGeom>
          <a:noFill/>
        </p:spPr>
        <p:txBody>
          <a:bodyPr wrap="square" rtlCol="0">
            <a:spAutoFit/>
            <a:scene3d>
              <a:camera prst="isometricOffAxis1Right"/>
              <a:lightRig rig="threePt" dir="t"/>
            </a:scene3d>
          </a:bodyPr>
          <a:lstStyle/>
          <a:p>
            <a:r>
              <a:rPr lang="zh-CN" altLang="en-US" sz="4000" b="1">
                <a:solidFill>
                  <a:schemeClr val="accent4"/>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历史解释</a:t>
            </a:r>
            <a:endParaRPr lang="zh-CN" altLang="en-US" sz="4000" b="1">
              <a:solidFill>
                <a:schemeClr val="accent4"/>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pic>
        <p:nvPicPr>
          <p:cNvPr id="2" name="Picture 2"/>
          <p:cNvPicPr>
            <a:picLocks noChangeAspect="1"/>
          </p:cNvPicPr>
          <p:nvPr>
            <p:custDataLst>
              <p:tags r:id="rId18"/>
            </p:custDataLst>
          </p:nvPr>
        </p:nvPicPr>
        <p:blipFill>
          <a:blip r:embed="rId19"/>
          <a:stretch>
            <a:fillRect/>
          </a:stretch>
        </p:blipFill>
        <p:spPr>
          <a:xfrm flipH="1">
            <a:off x="11899900" y="10782300"/>
            <a:ext cx="0" cy="0"/>
          </a:xfrm>
          <a:prstGeom prst="rect">
            <a:avLst/>
          </a:prstGeom>
          <a:ln>
            <a:noFill/>
          </a:ln>
        </p:spPr>
      </p:pic>
      <p:grpSp>
        <p:nvGrpSpPr>
          <p:cNvPr id="32" name="组合 31"/>
          <p:cNvGrpSpPr/>
          <p:nvPr>
            <p:custDataLst>
              <p:tags r:id="rId20"/>
            </p:custDataLst>
          </p:nvPr>
        </p:nvGrpSpPr>
        <p:grpSpPr>
          <a:xfrm>
            <a:off x="767408" y="35938"/>
            <a:ext cx="2405582" cy="584775"/>
            <a:chOff x="159824" y="77652"/>
            <a:chExt cx="2405582" cy="584775"/>
          </a:xfrm>
        </p:grpSpPr>
        <p:sp>
          <p:nvSpPr>
            <p:cNvPr id="33" name="文本框 32"/>
            <p:cNvSpPr txBox="1"/>
            <p:nvPr>
              <p:custDataLst>
                <p:tags r:id="rId21"/>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课时安排</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34" name="Picture 2"/>
            <p:cNvPicPr>
              <a:picLocks noChangeAspect="1" noChangeArrowheads="1"/>
            </p:cNvPicPr>
            <p:nvPr>
              <p:custDataLst>
                <p:tags r:id="rId22"/>
              </p:custDataLst>
            </p:nvPr>
          </p:nvPicPr>
          <p:blipFill>
            <a:blip r:embed="rId23">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
        <p:nvSpPr>
          <p:cNvPr id="7" name="矩形 6"/>
          <p:cNvSpPr/>
          <p:nvPr>
            <p:custDataLst>
              <p:tags r:id="rId24"/>
            </p:custDataLst>
          </p:nvPr>
        </p:nvSpPr>
        <p:spPr>
          <a:xfrm>
            <a:off x="6424784" y="2116652"/>
            <a:ext cx="5154926" cy="646331"/>
          </a:xfrm>
          <a:prstGeom prst="rect">
            <a:avLst/>
          </a:prstGeom>
          <a:ln>
            <a:solidFill>
              <a:schemeClr val="accent1"/>
            </a:solidFill>
          </a:ln>
        </p:spPr>
        <p:txBody>
          <a:bodyPr wrap="square">
            <a:spAutoFit/>
          </a:bodyPr>
          <a:lstStyle/>
          <a:p>
            <a:r>
              <a:rPr lang="zh-CN" altLang="en-US">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任务</a:t>
            </a:r>
            <a:r>
              <a:rPr lang="en-US" altLang="zh-CN">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1</a:t>
            </a:r>
            <a:r>
              <a:rPr lang="zh-CN" altLang="en-US" smtClean="0">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了解近代西方王权加强的表现和民族国家的形成</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情况</a:t>
            </a:r>
            <a:endParaRPr lang="zh-CN" altLang="en-US">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5" name="文本框 34"/>
          <p:cNvSpPr txBox="1"/>
          <p:nvPr>
            <p:custDataLst>
              <p:tags r:id="rId25"/>
            </p:custDataLst>
          </p:nvPr>
        </p:nvSpPr>
        <p:spPr>
          <a:xfrm>
            <a:off x="10023706" y="2007883"/>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FFC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时空观念</a:t>
            </a:r>
            <a:endParaRPr lang="zh-CN" altLang="en-US" sz="4000" b="1">
              <a:solidFill>
                <a:srgbClr val="FFC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14" name="矩形 13"/>
          <p:cNvSpPr/>
          <p:nvPr>
            <p:custDataLst>
              <p:tags r:id="rId26"/>
            </p:custDataLst>
          </p:nvPr>
        </p:nvSpPr>
        <p:spPr>
          <a:xfrm>
            <a:off x="6424784" y="2851154"/>
            <a:ext cx="5191067" cy="646331"/>
          </a:xfrm>
          <a:prstGeom prst="rect">
            <a:avLst/>
          </a:prstGeom>
          <a:ln>
            <a:solidFill>
              <a:schemeClr val="accent1"/>
            </a:solidFill>
          </a:ln>
        </p:spPr>
        <p:txBody>
          <a:bodyPr wrap="square">
            <a:spAutoFit/>
          </a:bodyPr>
          <a:lstStyle/>
          <a:p>
            <a:pPr>
              <a:tabLst>
                <a:tab pos="5311140" algn="l"/>
              </a:tabLst>
            </a:pPr>
            <a:r>
              <a:rPr lang="zh-CN" altLang="en-US">
                <a:latin typeface="黑体" panose="02010609060101010101" pitchFamily="49" charset="-122"/>
                <a:ea typeface="黑体" panose="02010609060101010101" pitchFamily="49" charset="-122"/>
                <a:sym typeface="Arial" panose="020B0604020202020204" pitchFamily="34" charset="0"/>
              </a:rPr>
              <a:t>任务</a:t>
            </a:r>
            <a:r>
              <a:rPr lang="en-US" altLang="zh-CN">
                <a:latin typeface="黑体" panose="02010609060101010101" pitchFamily="49" charset="-122"/>
                <a:ea typeface="黑体" panose="02010609060101010101" pitchFamily="49" charset="-122"/>
                <a:sym typeface="Arial" panose="020B0604020202020204" pitchFamily="34" charset="0"/>
              </a:rPr>
              <a:t>2</a:t>
            </a:r>
            <a:r>
              <a:rPr lang="zh-CN" altLang="en-US" smtClean="0">
                <a:latin typeface="黑体" panose="02010609060101010101" pitchFamily="49" charset="-122"/>
                <a:ea typeface="黑体" panose="02010609060101010101" pitchFamily="49" charset="-122"/>
                <a:sym typeface="Arial" panose="020B0604020202020204" pitchFamily="34"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了解近代国际法的发展和外交制度出现的原因</a:t>
            </a:r>
            <a:r>
              <a:rPr lang="en-US"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培养史料实证的</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素养</a:t>
            </a:r>
            <a:endPar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7" name="文本框 36"/>
          <p:cNvSpPr txBox="1"/>
          <p:nvPr>
            <p:custDataLst>
              <p:tags r:id="rId27"/>
            </p:custDataLst>
          </p:nvPr>
        </p:nvSpPr>
        <p:spPr>
          <a:xfrm>
            <a:off x="10068950" y="1164613"/>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FF0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家国情怀</a:t>
            </a:r>
            <a:endParaRPr lang="zh-CN" altLang="en-US" sz="4000" b="1">
              <a:solidFill>
                <a:srgbClr val="FF0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36" name="文本框 35"/>
          <p:cNvSpPr txBox="1"/>
          <p:nvPr>
            <p:custDataLst>
              <p:tags r:id="rId28"/>
            </p:custDataLst>
          </p:nvPr>
        </p:nvSpPr>
        <p:spPr>
          <a:xfrm>
            <a:off x="9866403" y="3582574"/>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00206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史料实证</a:t>
            </a:r>
            <a:endParaRPr lang="zh-CN" altLang="en-US" sz="4000" b="1">
              <a:solidFill>
                <a:srgbClr val="00206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38" name="文本框 37"/>
          <p:cNvSpPr txBox="1"/>
          <p:nvPr>
            <p:custDataLst>
              <p:tags r:id="rId29"/>
            </p:custDataLst>
          </p:nvPr>
        </p:nvSpPr>
        <p:spPr>
          <a:xfrm>
            <a:off x="10069370" y="4292564"/>
            <a:ext cx="2265818" cy="707886"/>
          </a:xfrm>
          <a:prstGeom prst="rect">
            <a:avLst/>
          </a:prstGeom>
          <a:noFill/>
        </p:spPr>
        <p:txBody>
          <a:bodyPr wrap="square" rtlCol="0">
            <a:spAutoFit/>
            <a:scene3d>
              <a:camera prst="isometricOffAxis1Right"/>
              <a:lightRig rig="threePt" dir="t"/>
            </a:scene3d>
          </a:bodyPr>
          <a:lstStyle/>
          <a:p>
            <a:r>
              <a:rPr lang="zh-CN" altLang="en-US" sz="4000" b="1">
                <a:solidFill>
                  <a:srgbClr val="FF0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rPr>
              <a:t>家国情怀</a:t>
            </a:r>
            <a:endParaRPr lang="zh-CN" altLang="en-US" sz="4000" b="1">
              <a:solidFill>
                <a:srgbClr val="FF0000"/>
              </a:solidFill>
              <a:effectLst>
                <a:glow rad="101600">
                  <a:schemeClr val="accent4">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Arial" panose="020B0604020202020204" pitchFamily="34" charset="0"/>
              <a:ea typeface="黑体" panose="02010609060101010101" pitchFamily="49" charset="-122"/>
              <a:sym typeface="Arial" panose="020B0604020202020204" pitchFamily="34" charset="0"/>
            </a:endParaRPr>
          </a:p>
        </p:txBody>
      </p:sp>
      <p:sp>
        <p:nvSpPr>
          <p:cNvPr id="39" name="矩形 38"/>
          <p:cNvSpPr/>
          <p:nvPr>
            <p:custDataLst>
              <p:tags r:id="rId30"/>
            </p:custDataLst>
          </p:nvPr>
        </p:nvSpPr>
        <p:spPr>
          <a:xfrm>
            <a:off x="2802048" y="4804430"/>
            <a:ext cx="3119173" cy="769441"/>
          </a:xfrm>
          <a:prstGeom prst="rect">
            <a:avLst/>
          </a:prstGeom>
          <a:solidFill>
            <a:schemeClr val="accent2">
              <a:lumMod val="20000"/>
              <a:lumOff val="80000"/>
            </a:schemeClr>
          </a:solidFill>
          <a:ln>
            <a:solidFill>
              <a:schemeClr val="accent1"/>
            </a:solidFill>
          </a:ln>
        </p:spPr>
        <p:txBody>
          <a:bodyPr wrap="square">
            <a:spAutoFit/>
          </a:bodyPr>
          <a:lstStyle/>
          <a:p>
            <a:r>
              <a:rPr lang="zh-CN" altLang="en-US" sz="2200" b="1" smtClean="0">
                <a:latin typeface="黑体" panose="02010609060101010101" pitchFamily="49" charset="-122"/>
                <a:ea typeface="黑体" panose="02010609060101010101" pitchFamily="49" charset="-122"/>
                <a:sym typeface="Arial" panose="020B0604020202020204" pitchFamily="34" charset="0"/>
              </a:rPr>
              <a:t>第</a:t>
            </a:r>
            <a:r>
              <a:rPr lang="en-US" altLang="zh-CN" sz="2200" b="1" smtClean="0">
                <a:latin typeface="黑体" panose="02010609060101010101" pitchFamily="49" charset="-122"/>
                <a:ea typeface="黑体" panose="02010609060101010101" pitchFamily="49" charset="-122"/>
                <a:sym typeface="Arial" panose="020B0604020202020204" pitchFamily="34" charset="0"/>
              </a:rPr>
              <a:t>14</a:t>
            </a:r>
            <a:r>
              <a:rPr lang="zh-CN" altLang="en-US" sz="2200" b="1" smtClean="0">
                <a:latin typeface="黑体" panose="02010609060101010101" pitchFamily="49" charset="-122"/>
                <a:ea typeface="黑体" panose="02010609060101010101" pitchFamily="49" charset="-122"/>
                <a:sym typeface="Arial" panose="020B0604020202020204" pitchFamily="34" charset="0"/>
              </a:rPr>
              <a:t>课  当代</a:t>
            </a:r>
            <a:r>
              <a:rPr lang="zh-CN" altLang="en-US" sz="2200" b="1">
                <a:latin typeface="黑体" panose="02010609060101010101" pitchFamily="49" charset="-122"/>
                <a:ea typeface="黑体" panose="02010609060101010101" pitchFamily="49" charset="-122"/>
                <a:sym typeface="Arial" panose="020B0604020202020204" pitchFamily="34" charset="0"/>
              </a:rPr>
              <a:t>中国</a:t>
            </a:r>
            <a:r>
              <a:rPr lang="zh-CN" altLang="en-US" sz="2200" b="1" smtClean="0">
                <a:latin typeface="黑体" panose="02010609060101010101" pitchFamily="49" charset="-122"/>
                <a:ea typeface="黑体" panose="02010609060101010101" pitchFamily="49" charset="-122"/>
                <a:sym typeface="Arial" panose="020B0604020202020204" pitchFamily="34" charset="0"/>
              </a:rPr>
              <a:t>的</a:t>
            </a:r>
            <a:r>
              <a:rPr lang="zh-CN" altLang="en-US" sz="2200" b="1">
                <a:latin typeface="黑体" panose="02010609060101010101" pitchFamily="49" charset="-122"/>
                <a:ea typeface="黑体" panose="02010609060101010101" pitchFamily="49" charset="-122"/>
                <a:sym typeface="Arial" panose="020B0604020202020204" pitchFamily="34" charset="0"/>
              </a:rPr>
              <a:t>外交</a:t>
            </a:r>
            <a:r>
              <a:rPr lang="zh-CN" altLang="en-US" sz="2200" b="1" smtClean="0">
                <a:latin typeface="黑体" panose="02010609060101010101" pitchFamily="49" charset="-122"/>
                <a:ea typeface="黑体" panose="02010609060101010101" pitchFamily="49" charset="-122"/>
                <a:sym typeface="Arial" panose="020B0604020202020204" pitchFamily="34" charset="0"/>
              </a:rPr>
              <a:t>（</a:t>
            </a:r>
            <a:r>
              <a:rPr lang="en-US" altLang="zh-CN" sz="2200" b="1">
                <a:latin typeface="黑体" panose="02010609060101010101" pitchFamily="49" charset="-122"/>
                <a:ea typeface="黑体" panose="02010609060101010101" pitchFamily="49" charset="-122"/>
                <a:sym typeface="Arial" panose="020B0604020202020204" pitchFamily="34" charset="0"/>
              </a:rPr>
              <a:t>2</a:t>
            </a:r>
            <a:r>
              <a:rPr lang="zh-CN" altLang="en-US" sz="2200" b="1" smtClean="0">
                <a:latin typeface="黑体" panose="02010609060101010101" pitchFamily="49" charset="-122"/>
                <a:ea typeface="黑体" panose="02010609060101010101" pitchFamily="49" charset="-122"/>
                <a:sym typeface="Arial" panose="020B0604020202020204" pitchFamily="34" charset="0"/>
              </a:rPr>
              <a:t>课时）</a:t>
            </a:r>
            <a:endParaRPr lang="zh-CN" altLang="en-US" sz="2200" b="1">
              <a:latin typeface="黑体" panose="02010609060101010101" pitchFamily="49" charset="-122"/>
              <a:ea typeface="黑体" panose="02010609060101010101" pitchFamily="49" charset="-122"/>
              <a:sym typeface="Arial" panose="020B0604020202020204" pitchFamily="34" charset="0"/>
            </a:endParaRPr>
          </a:p>
        </p:txBody>
      </p:sp>
      <p:sp>
        <p:nvSpPr>
          <p:cNvPr id="9" name="矩形 8"/>
          <p:cNvSpPr/>
          <p:nvPr>
            <p:custDataLst>
              <p:tags r:id="rId31"/>
            </p:custDataLst>
          </p:nvPr>
        </p:nvSpPr>
        <p:spPr>
          <a:xfrm>
            <a:off x="6422190" y="5052340"/>
            <a:ext cx="5310531" cy="923330"/>
          </a:xfrm>
          <a:prstGeom prst="rect">
            <a:avLst/>
          </a:prstGeom>
          <a:ln>
            <a:solidFill>
              <a:schemeClr val="accent1"/>
            </a:solidFill>
          </a:ln>
        </p:spPr>
        <p:txBody>
          <a:bodyPr wrap="square">
            <a:spAutoFit/>
          </a:bodyPr>
          <a:lstStyle/>
          <a:p>
            <a:r>
              <a:rPr lang="zh-CN" altLang="en-US"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任务：</a:t>
            </a:r>
            <a:r>
              <a:rPr lang="zh-CN" altLang="zh-CN"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结合</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材料分析中华人民共和国成立后我国外交事业在不同的历史发展阶段取得的巨大成就</a:t>
            </a:r>
            <a:r>
              <a:rPr lang="en-US"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a:solidFill>
                  <a:srgbClr val="000000"/>
                </a:solidFill>
                <a:latin typeface="黑体" panose="02010609060101010101" pitchFamily="49" charset="-122"/>
                <a:ea typeface="黑体" panose="02010609060101010101" pitchFamily="49" charset="-122"/>
                <a:cs typeface="Times New Roman" panose="02020603050405020304" pitchFamily="18" charset="0"/>
              </a:rPr>
              <a:t>正确认识我国在不同的历史阶段实行的外交政策</a:t>
            </a:r>
            <a:endParaRPr lang="zh-CN" altLang="en-US">
              <a:latin typeface="黑体" panose="02010609060101010101" pitchFamily="49" charset="-122"/>
              <a:ea typeface="黑体" panose="02010609060101010101"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574620" y="845355"/>
            <a:ext cx="11039279" cy="5373779"/>
          </a:xfrm>
          <a:prstGeom prst="rect">
            <a:avLst/>
          </a:prstGeom>
          <a:ln>
            <a:solidFill>
              <a:schemeClr val="accent1"/>
            </a:solidFill>
          </a:ln>
        </p:spPr>
        <p:txBody>
          <a:bodyPr wrap="square">
            <a:spAutoFit/>
          </a:bodyPr>
          <a:lstStyle/>
          <a:p>
            <a:pPr>
              <a:lnSpc>
                <a:spcPct val="130000"/>
              </a:lnSpc>
            </a:pPr>
            <a:r>
              <a:rPr lang="en-US" altLang="zh-CN" sz="2400" b="1">
                <a:latin typeface="Arial" panose="020B0604020202020204" pitchFamily="34" charset="0"/>
                <a:ea typeface="黑体" panose="02010609060101010101" pitchFamily="49" charset="-122"/>
                <a:sym typeface="Arial" panose="020B0604020202020204" pitchFamily="34" charset="0"/>
              </a:rPr>
              <a:t>1.</a:t>
            </a:r>
            <a:r>
              <a:rPr lang="zh-CN" altLang="en-US" sz="2400" b="1">
                <a:latin typeface="Arial" panose="020B0604020202020204" pitchFamily="34" charset="0"/>
                <a:ea typeface="黑体" panose="02010609060101010101" pitchFamily="49" charset="-122"/>
                <a:sym typeface="Arial" panose="020B0604020202020204" pitchFamily="34" charset="0"/>
              </a:rPr>
              <a:t>单元</a:t>
            </a:r>
            <a:r>
              <a:rPr lang="zh-CN" altLang="en-US" sz="2400" b="1" smtClean="0">
                <a:latin typeface="Arial" panose="020B0604020202020204" pitchFamily="34" charset="0"/>
                <a:ea typeface="黑体" panose="02010609060101010101" pitchFamily="49" charset="-122"/>
                <a:sym typeface="Arial" panose="020B0604020202020204" pitchFamily="34" charset="0"/>
              </a:rPr>
              <a:t>导语解读</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endParaRPr lang="en-US" altLang="zh-CN" sz="2400" b="1" smtClean="0">
              <a:latin typeface="Arial" panose="020B0604020202020204" pitchFamily="34" charset="0"/>
              <a:ea typeface="黑体" panose="02010609060101010101" pitchFamily="49" charset="-122"/>
              <a:sym typeface="Arial" panose="020B0604020202020204" pitchFamily="34" charset="0"/>
            </a:endParaRPr>
          </a:p>
          <a:p>
            <a:pPr>
              <a:lnSpc>
                <a:spcPct val="13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本</a:t>
            </a:r>
            <a:r>
              <a:rPr lang="zh-CN" altLang="en-US" sz="2400">
                <a:latin typeface="Arial" panose="020B0604020202020204" pitchFamily="34" charset="0"/>
                <a:ea typeface="黑体" panose="02010609060101010101" pitchFamily="49" charset="-122"/>
                <a:sym typeface="Arial" panose="020B0604020202020204" pitchFamily="34" charset="0"/>
              </a:rPr>
              <a:t>单元导语分为两个部分</a:t>
            </a:r>
            <a:r>
              <a:rPr lang="zh-CN" altLang="en-US" sz="2400" smtClean="0">
                <a:latin typeface="Arial" panose="020B0604020202020204" pitchFamily="34" charset="0"/>
                <a:ea typeface="黑体" panose="02010609060101010101" pitchFamily="49" charset="-122"/>
                <a:sym typeface="Arial" panose="020B0604020202020204" pitchFamily="34" charset="0"/>
              </a:rPr>
              <a:t>。第</a:t>
            </a:r>
            <a:r>
              <a:rPr lang="zh-CN" altLang="en-US" sz="2400">
                <a:latin typeface="Arial" panose="020B0604020202020204" pitchFamily="34" charset="0"/>
                <a:ea typeface="黑体" panose="02010609060101010101" pitchFamily="49" charset="-122"/>
                <a:sym typeface="Arial" panose="020B0604020202020204" pitchFamily="34" charset="0"/>
              </a:rPr>
              <a:t>一</a:t>
            </a:r>
            <a:r>
              <a:rPr lang="zh-CN" altLang="en-US" sz="2400" smtClean="0">
                <a:latin typeface="Arial" panose="020B0604020202020204" pitchFamily="34" charset="0"/>
                <a:ea typeface="黑体" panose="02010609060101010101" pitchFamily="49" charset="-122"/>
                <a:sym typeface="Arial" panose="020B0604020202020204" pitchFamily="34" charset="0"/>
              </a:rPr>
              <a:t>部分</a:t>
            </a:r>
            <a:r>
              <a:rPr lang="zh-CN" altLang="en-US" sz="2400">
                <a:latin typeface="Arial" panose="020B0604020202020204" pitchFamily="34" charset="0"/>
                <a:ea typeface="黑体" panose="02010609060101010101" pitchFamily="49" charset="-122"/>
                <a:sym typeface="Arial" panose="020B0604020202020204" pitchFamily="34" charset="0"/>
              </a:rPr>
              <a:t>简要地介绍了中国统一多民族</a:t>
            </a:r>
            <a:r>
              <a:rPr lang="zh-CN" altLang="en-US" sz="2400" smtClean="0">
                <a:latin typeface="Arial" panose="020B0604020202020204" pitchFamily="34" charset="0"/>
                <a:ea typeface="黑体" panose="02010609060101010101" pitchFamily="49" charset="-122"/>
                <a:sym typeface="Arial" panose="020B0604020202020204" pitchFamily="34" charset="0"/>
              </a:rPr>
              <a:t>国家形成的历史、新中国成立</a:t>
            </a:r>
            <a:r>
              <a:rPr lang="zh-CN" altLang="en-US" sz="2400">
                <a:latin typeface="Arial" panose="020B0604020202020204" pitchFamily="34" charset="0"/>
                <a:ea typeface="黑体" panose="02010609060101010101" pitchFamily="49" charset="-122"/>
                <a:sym typeface="Arial" panose="020B0604020202020204" pitchFamily="34" charset="0"/>
              </a:rPr>
              <a:t>后的民族区域自治制度、</a:t>
            </a:r>
            <a:r>
              <a:rPr lang="zh-CN" altLang="en-US" sz="2400" smtClean="0">
                <a:latin typeface="Arial" panose="020B0604020202020204" pitchFamily="34" charset="0"/>
                <a:ea typeface="黑体" panose="02010609060101010101" pitchFamily="49" charset="-122"/>
                <a:sym typeface="Arial" panose="020B0604020202020204" pitchFamily="34" charset="0"/>
              </a:rPr>
              <a:t>西方民族</a:t>
            </a:r>
            <a:r>
              <a:rPr lang="zh-CN" altLang="en-US" sz="2400">
                <a:latin typeface="Arial" panose="020B0604020202020204" pitchFamily="34" charset="0"/>
                <a:ea typeface="黑体" panose="02010609060101010101" pitchFamily="49" charset="-122"/>
                <a:sym typeface="Arial" panose="020B0604020202020204" pitchFamily="34" charset="0"/>
              </a:rPr>
              <a:t>国家的形成、国际法的发展</a:t>
            </a:r>
            <a:r>
              <a:rPr lang="zh-CN" altLang="en-US" sz="2400" smtClean="0">
                <a:latin typeface="Arial" panose="020B0604020202020204" pitchFamily="34" charset="0"/>
                <a:ea typeface="黑体" panose="02010609060101010101" pitchFamily="49" charset="-122"/>
                <a:sym typeface="Arial" panose="020B0604020202020204" pitchFamily="34" charset="0"/>
              </a:rPr>
              <a:t>及中国在国际事务中的积极参与。第二</a:t>
            </a:r>
            <a:r>
              <a:rPr lang="zh-CN" altLang="en-US" sz="2400">
                <a:latin typeface="Arial" panose="020B0604020202020204" pitchFamily="34" charset="0"/>
                <a:ea typeface="黑体" panose="02010609060101010101" pitchFamily="49" charset="-122"/>
                <a:sym typeface="Arial" panose="020B0604020202020204" pitchFamily="34" charset="0"/>
              </a:rPr>
              <a:t>部分为学习本单元的学业内容要求，要求学生掌握三个方面的内容，分别是</a:t>
            </a:r>
            <a:r>
              <a:rPr lang="en-US" altLang="zh-CN" sz="2400">
                <a:latin typeface="Arial" panose="020B0604020202020204" pitchFamily="34" charset="0"/>
                <a:ea typeface="黑体" panose="02010609060101010101" pitchFamily="49" charset="-122"/>
                <a:sym typeface="Arial" panose="020B0604020202020204" pitchFamily="34" charset="0"/>
              </a:rPr>
              <a:t>: </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30000"/>
              </a:lnSpc>
            </a:pPr>
            <a:r>
              <a:rPr lang="zh-CN" altLang="zh-CN" sz="2400" smtClean="0">
                <a:latin typeface="黑体" panose="02010609060101010101" pitchFamily="49" charset="-122"/>
                <a:ea typeface="黑体" panose="02010609060101010101" pitchFamily="49" charset="-122"/>
                <a:cs typeface="黑体" panose="02010609060101010101" pitchFamily="49" charset="-122"/>
              </a:rPr>
              <a:t>①</a:t>
            </a:r>
            <a:r>
              <a:rPr lang="zh-CN" altLang="en-US" sz="2400" smtClean="0">
                <a:latin typeface="Arial" panose="020B0604020202020204" pitchFamily="34" charset="0"/>
                <a:ea typeface="黑体" panose="02010609060101010101" pitchFamily="49" charset="-122"/>
                <a:sym typeface="Arial" panose="020B0604020202020204" pitchFamily="34" charset="0"/>
              </a:rPr>
              <a:t>了解</a:t>
            </a:r>
            <a:r>
              <a:rPr lang="zh-CN" altLang="en-US" sz="2400">
                <a:latin typeface="Arial" panose="020B0604020202020204" pitchFamily="34" charset="0"/>
                <a:ea typeface="黑体" panose="02010609060101010101" pitchFamily="49" charset="-122"/>
                <a:sym typeface="Arial" panose="020B0604020202020204" pitchFamily="34" charset="0"/>
              </a:rPr>
              <a:t>中国古代的民族政策和边疆管理制度，认识中国作为统一多民族国家的发展历程，以及中国古代处理对外关系的体制</a:t>
            </a:r>
            <a:r>
              <a:rPr lang="en-US" altLang="zh-CN" sz="2400" smtClean="0">
                <a:latin typeface="Arial" panose="020B0604020202020204" pitchFamily="34" charset="0"/>
                <a:ea typeface="黑体" panose="02010609060101010101" pitchFamily="49" charset="-122"/>
                <a:sym typeface="Arial" panose="020B0604020202020204" pitchFamily="34" charset="0"/>
              </a:rPr>
              <a:t>;</a:t>
            </a:r>
            <a:r>
              <a:rPr lang="zh-CN" altLang="zh-CN" sz="2400">
                <a:latin typeface="黑体" panose="02010609060101010101" pitchFamily="49" charset="-122"/>
                <a:ea typeface="黑体" panose="02010609060101010101" pitchFamily="49" charset="-122"/>
                <a:cs typeface="黑体" panose="02010609060101010101" pitchFamily="49" charset="-122"/>
              </a:rPr>
              <a:t> </a:t>
            </a:r>
            <a:endParaRPr lang="en-US" altLang="zh-CN" sz="2400" smtClean="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zh-CN" sz="2400" smtClean="0">
                <a:latin typeface="黑体" panose="02010609060101010101" pitchFamily="49" charset="-122"/>
                <a:ea typeface="黑体" panose="02010609060101010101" pitchFamily="49" charset="-122"/>
                <a:cs typeface="黑体" panose="02010609060101010101" pitchFamily="49" charset="-122"/>
              </a:rPr>
              <a:t>②</a:t>
            </a:r>
            <a:r>
              <a:rPr lang="zh-CN" altLang="en-US" sz="2400" smtClean="0">
                <a:latin typeface="Arial" panose="020B0604020202020204" pitchFamily="34" charset="0"/>
                <a:ea typeface="黑体" panose="02010609060101010101" pitchFamily="49" charset="-122"/>
                <a:sym typeface="Arial" panose="020B0604020202020204" pitchFamily="34" charset="0"/>
              </a:rPr>
              <a:t>了解</a:t>
            </a:r>
            <a:r>
              <a:rPr lang="zh-CN" altLang="en-US" sz="2400">
                <a:latin typeface="Arial" panose="020B0604020202020204" pitchFamily="34" charset="0"/>
                <a:ea typeface="黑体" panose="02010609060101010101" pitchFamily="49" charset="-122"/>
                <a:sym typeface="Arial" panose="020B0604020202020204" pitchFamily="34" charset="0"/>
              </a:rPr>
              <a:t>近代西方民族国家的形成情况，以及国际法的发展</a:t>
            </a:r>
            <a:r>
              <a:rPr lang="en-US" altLang="zh-CN" sz="2400" smtClean="0">
                <a:latin typeface="Arial" panose="020B0604020202020204" pitchFamily="34" charset="0"/>
                <a:ea typeface="黑体" panose="02010609060101010101" pitchFamily="49" charset="-122"/>
                <a:sym typeface="Arial" panose="020B0604020202020204" pitchFamily="34" charset="0"/>
              </a:rPr>
              <a:t>;</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30000"/>
              </a:lnSpc>
            </a:pPr>
            <a:r>
              <a:rPr lang="zh-CN" altLang="zh-CN" sz="2400">
                <a:latin typeface="黑体" panose="02010609060101010101" pitchFamily="49" charset="-122"/>
                <a:ea typeface="黑体" panose="02010609060101010101" pitchFamily="49" charset="-122"/>
                <a:cs typeface="黑体" panose="02010609060101010101" pitchFamily="49" charset="-122"/>
              </a:rPr>
              <a:t>③</a:t>
            </a:r>
            <a:r>
              <a:rPr lang="zh-CN" altLang="en-US" sz="2400" smtClean="0">
                <a:latin typeface="Arial" panose="020B0604020202020204" pitchFamily="34" charset="0"/>
                <a:ea typeface="黑体" panose="02010609060101010101" pitchFamily="49" charset="-122"/>
                <a:sym typeface="Arial" panose="020B0604020202020204" pitchFamily="34" charset="0"/>
              </a:rPr>
              <a:t>了解</a:t>
            </a:r>
            <a:r>
              <a:rPr lang="zh-CN" altLang="en-US" sz="2400">
                <a:latin typeface="Arial" panose="020B0604020202020204" pitchFamily="34" charset="0"/>
                <a:ea typeface="黑体" panose="02010609060101010101" pitchFamily="49" charset="-122"/>
                <a:sym typeface="Arial" panose="020B0604020202020204" pitchFamily="34" charset="0"/>
              </a:rPr>
              <a:t>当代中国解决民族问题的道路，以及独立自主的和平外交政策的主要成就。其中，所要掌握的第一个方面，在本单元的第</a:t>
            </a:r>
            <a:r>
              <a:rPr lang="en-US" altLang="zh-CN" sz="2400">
                <a:latin typeface="Arial" panose="020B0604020202020204" pitchFamily="34" charset="0"/>
                <a:ea typeface="黑体" panose="02010609060101010101" pitchFamily="49" charset="-122"/>
                <a:sym typeface="Arial" panose="020B0604020202020204" pitchFamily="34" charset="0"/>
              </a:rPr>
              <a:t>11</a:t>
            </a:r>
            <a:r>
              <a:rPr lang="zh-CN" altLang="en-US" sz="2400">
                <a:latin typeface="Arial" panose="020B0604020202020204" pitchFamily="34" charset="0"/>
                <a:ea typeface="黑体" panose="02010609060101010101" pitchFamily="49" charset="-122"/>
                <a:sym typeface="Arial" panose="020B0604020202020204" pitchFamily="34" charset="0"/>
              </a:rPr>
              <a:t>课讲述</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第二个方面在本单元的第 </a:t>
            </a:r>
            <a:r>
              <a:rPr lang="en-US" altLang="zh-CN" sz="2400">
                <a:latin typeface="Arial" panose="020B0604020202020204" pitchFamily="34" charset="0"/>
                <a:ea typeface="黑体" panose="02010609060101010101" pitchFamily="49" charset="-122"/>
                <a:sym typeface="Arial" panose="020B0604020202020204" pitchFamily="34" charset="0"/>
              </a:rPr>
              <a:t>12</a:t>
            </a:r>
            <a:r>
              <a:rPr lang="zh-CN" altLang="en-US" sz="2400">
                <a:latin typeface="Arial" panose="020B0604020202020204" pitchFamily="34" charset="0"/>
                <a:ea typeface="黑体" panose="02010609060101010101" pitchFamily="49" charset="-122"/>
                <a:sym typeface="Arial" panose="020B0604020202020204" pitchFamily="34" charset="0"/>
              </a:rPr>
              <a:t>课讲述</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第三个方面在本单元的第</a:t>
            </a:r>
            <a:r>
              <a:rPr lang="en-US" altLang="zh-CN" sz="2400">
                <a:latin typeface="Arial" panose="020B0604020202020204" pitchFamily="34" charset="0"/>
                <a:ea typeface="黑体" panose="02010609060101010101" pitchFamily="49" charset="-122"/>
                <a:sym typeface="Arial" panose="020B0604020202020204" pitchFamily="34" charset="0"/>
              </a:rPr>
              <a:t>13</a:t>
            </a:r>
            <a:r>
              <a:rPr lang="zh-CN" altLang="en-US" sz="2400">
                <a:latin typeface="Arial" panose="020B0604020202020204" pitchFamily="34" charset="0"/>
                <a:ea typeface="黑体" panose="02010609060101010101" pitchFamily="49" charset="-122"/>
                <a:sym typeface="Arial" panose="020B0604020202020204" pitchFamily="34" charset="0"/>
              </a:rPr>
              <a:t>课和第</a:t>
            </a:r>
            <a:r>
              <a:rPr lang="en-US" altLang="zh-CN" sz="2400">
                <a:latin typeface="Arial" panose="020B0604020202020204" pitchFamily="34" charset="0"/>
                <a:ea typeface="黑体" panose="02010609060101010101" pitchFamily="49" charset="-122"/>
                <a:sym typeface="Arial" panose="020B0604020202020204" pitchFamily="34" charset="0"/>
              </a:rPr>
              <a:t>14</a:t>
            </a:r>
            <a:r>
              <a:rPr lang="zh-CN" altLang="en-US" sz="2400">
                <a:latin typeface="Arial" panose="020B0604020202020204" pitchFamily="34" charset="0"/>
                <a:ea typeface="黑体" panose="02010609060101010101" pitchFamily="49" charset="-122"/>
                <a:sym typeface="Arial" panose="020B0604020202020204" pitchFamily="34" charset="0"/>
              </a:rPr>
              <a:t>课讲述。</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p:txBody>
      </p:sp>
      <p:grpSp>
        <p:nvGrpSpPr>
          <p:cNvPr id="3" name="组合 2"/>
          <p:cNvGrpSpPr/>
          <p:nvPr>
            <p:custDataLst>
              <p:tags r:id="rId2"/>
            </p:custDataLst>
          </p:nvPr>
        </p:nvGrpSpPr>
        <p:grpSpPr>
          <a:xfrm>
            <a:off x="581222" y="107375"/>
            <a:ext cx="2405582" cy="584775"/>
            <a:chOff x="159824" y="77652"/>
            <a:chExt cx="2405582" cy="584775"/>
          </a:xfrm>
        </p:grpSpPr>
        <p:sp>
          <p:nvSpPr>
            <p:cNvPr id="4" name="文本框 3"/>
            <p:cNvSpPr txBox="1"/>
            <p:nvPr>
              <p:custDataLst>
                <p:tags r:id="rId3"/>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单元</a:t>
              </a:r>
              <a:r>
                <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rPr>
                <a:t>设计</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5" name="Picture 2"/>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custDataLst>
              <p:tags r:id="rId1"/>
            </p:custDataLst>
          </p:nvPr>
        </p:nvSpPr>
        <p:spPr>
          <a:xfrm>
            <a:off x="581222" y="692150"/>
            <a:ext cx="7705377" cy="5632311"/>
          </a:xfrm>
          <a:prstGeom prst="rect">
            <a:avLst/>
          </a:prstGeom>
          <a:ln>
            <a:solidFill>
              <a:schemeClr val="accent1"/>
            </a:solidFill>
          </a:ln>
        </p:spPr>
        <p:txBody>
          <a:bodyPr wrap="square">
            <a:spAutoFit/>
          </a:bodyPr>
          <a:lstStyle/>
          <a:p>
            <a:pPr>
              <a:lnSpc>
                <a:spcPct val="150000"/>
              </a:lnSpc>
            </a:pPr>
            <a:r>
              <a:rPr lang="en-US" altLang="zh-CN" sz="2400" b="1" smtClean="0">
                <a:latin typeface="黑体" panose="02010609060101010101" pitchFamily="49" charset="-122"/>
                <a:ea typeface="黑体" panose="02010609060101010101" pitchFamily="49" charset="-122"/>
              </a:rPr>
              <a:t>2.</a:t>
            </a:r>
            <a:r>
              <a:rPr lang="zh-CN" altLang="en-US" sz="2400" b="1" smtClean="0">
                <a:latin typeface="黑体" panose="02010609060101010101" pitchFamily="49" charset="-122"/>
                <a:ea typeface="黑体" panose="02010609060101010101" pitchFamily="49" charset="-122"/>
              </a:rPr>
              <a:t>单元重点及整体说明：</a:t>
            </a:r>
            <a:endParaRPr lang="zh-CN" altLang="en-US" sz="2400" b="1" smtClean="0">
              <a:latin typeface="黑体" panose="02010609060101010101" pitchFamily="49" charset="-122"/>
              <a:ea typeface="黑体" panose="02010609060101010101" pitchFamily="49" charset="-122"/>
            </a:endParaRPr>
          </a:p>
          <a:p>
            <a:pPr>
              <a:lnSpc>
                <a:spcPct val="150000"/>
              </a:lnSpc>
            </a:pPr>
            <a:r>
              <a:rPr lang="zh-CN" altLang="zh-CN" sz="2400">
                <a:latin typeface="黑体" panose="02010609060101010101" pitchFamily="49" charset="-122"/>
                <a:ea typeface="黑体" panose="02010609060101010101" pitchFamily="49" charset="-122"/>
                <a:cs typeface="黑体" panose="02010609060101010101" pitchFamily="49" charset="-122"/>
              </a:rPr>
              <a:t>①</a:t>
            </a:r>
            <a:r>
              <a:rPr lang="zh-CN" altLang="en-US" sz="2400" smtClean="0">
                <a:latin typeface="Arial" panose="020B0604020202020204" pitchFamily="34" charset="0"/>
                <a:ea typeface="黑体" panose="02010609060101010101" pitchFamily="49" charset="-122"/>
                <a:sym typeface="Arial" panose="020B0604020202020204" pitchFamily="34" charset="0"/>
              </a:rPr>
              <a:t>第</a:t>
            </a:r>
            <a:r>
              <a:rPr lang="en-US" altLang="zh-CN" sz="2400" smtClean="0">
                <a:latin typeface="Arial" panose="020B0604020202020204" pitchFamily="34" charset="0"/>
                <a:ea typeface="黑体" panose="02010609060101010101" pitchFamily="49" charset="-122"/>
                <a:sym typeface="Arial" panose="020B0604020202020204" pitchFamily="34" charset="0"/>
              </a:rPr>
              <a:t>11</a:t>
            </a:r>
            <a:r>
              <a:rPr lang="zh-CN" altLang="en-US" sz="2400" smtClean="0">
                <a:latin typeface="Arial" panose="020B0604020202020204" pitchFamily="34" charset="0"/>
                <a:ea typeface="黑体" panose="02010609060101010101" pitchFamily="49" charset="-122"/>
                <a:sym typeface="Arial" panose="020B0604020202020204" pitchFamily="34" charset="0"/>
              </a:rPr>
              <a:t>课要求掌握的学习要点之一</a:t>
            </a:r>
            <a:r>
              <a:rPr lang="en-US" altLang="zh-CN" sz="2400" smtClean="0">
                <a:latin typeface="Arial" panose="020B0604020202020204" pitchFamily="34" charset="0"/>
                <a:ea typeface="黑体" panose="02010609060101010101" pitchFamily="49" charset="-122"/>
                <a:sym typeface="Arial" panose="020B0604020202020204" pitchFamily="34" charset="0"/>
              </a:rPr>
              <a:t>——</a:t>
            </a:r>
            <a:r>
              <a:rPr lang="zh-CN" altLang="en-US" sz="2400" smtClean="0"/>
              <a:t>了解中国古代的民族政策和边疆管理制度，认识中国作为统一多民族国家的发展历程，以及中国古代处理</a:t>
            </a:r>
            <a:r>
              <a:rPr lang="zh-CN" altLang="en-US" sz="2400" smtClean="0">
                <a:solidFill>
                  <a:srgbClr val="FF0000"/>
                </a:solidFill>
              </a:rPr>
              <a:t>对外关系的体制</a:t>
            </a:r>
            <a:r>
              <a:rPr lang="zh-CN" altLang="en-US" sz="2400" smtClean="0"/>
              <a:t>一一内容相对复杂。尤其是它涉及两个不同方面的内容，即</a:t>
            </a:r>
            <a:r>
              <a:rPr lang="zh-CN" altLang="en-US" sz="2400" smtClean="0">
                <a:solidFill>
                  <a:srgbClr val="FF0000"/>
                </a:solidFill>
              </a:rPr>
              <a:t>中国古代的民族关系和对外交往，是本单元的重点</a:t>
            </a:r>
            <a:r>
              <a:rPr lang="zh-CN" altLang="en-US" sz="2400" smtClean="0"/>
              <a:t>。</a:t>
            </a:r>
            <a:endParaRPr lang="en-US" altLang="zh-CN" sz="2400" smtClean="0"/>
          </a:p>
          <a:p>
            <a:pPr>
              <a:lnSpc>
                <a:spcPct val="150000"/>
              </a:lnSpc>
            </a:pPr>
            <a:r>
              <a:rPr lang="zh-CN" altLang="zh-CN" sz="2400">
                <a:latin typeface="黑体" panose="02010609060101010101" pitchFamily="49" charset="-122"/>
                <a:ea typeface="黑体" panose="02010609060101010101" pitchFamily="49" charset="-122"/>
                <a:cs typeface="黑体" panose="02010609060101010101" pitchFamily="49" charset="-122"/>
              </a:rPr>
              <a:t>②</a:t>
            </a:r>
            <a:r>
              <a:rPr lang="zh-CN" altLang="en-US" sz="2400" smtClean="0"/>
              <a:t>第</a:t>
            </a:r>
            <a:r>
              <a:rPr lang="en-US" altLang="zh-CN" sz="2400" smtClean="0"/>
              <a:t>12</a:t>
            </a:r>
            <a:r>
              <a:rPr lang="zh-CN" altLang="en-US" sz="2400" smtClean="0"/>
              <a:t>课的内容对学生而言基本上是全新的，不仅是本单元的重点，也是难点。</a:t>
            </a:r>
            <a:endParaRPr lang="en-US" altLang="zh-CN" sz="2400" smtClean="0"/>
          </a:p>
          <a:p>
            <a:pPr>
              <a:lnSpc>
                <a:spcPct val="150000"/>
              </a:lnSpc>
            </a:pPr>
            <a:r>
              <a:rPr lang="zh-CN" altLang="zh-CN" sz="2400">
                <a:latin typeface="黑体" panose="02010609060101010101" pitchFamily="49" charset="-122"/>
                <a:ea typeface="黑体" panose="02010609060101010101" pitchFamily="49" charset="-122"/>
                <a:cs typeface="黑体" panose="02010609060101010101" pitchFamily="49" charset="-122"/>
              </a:rPr>
              <a:t>③</a:t>
            </a:r>
            <a:r>
              <a:rPr lang="zh-CN" altLang="en-US" sz="2400" smtClean="0"/>
              <a:t>第</a:t>
            </a:r>
            <a:r>
              <a:rPr lang="en-US" altLang="zh-CN" sz="2400" smtClean="0"/>
              <a:t>13</a:t>
            </a:r>
            <a:r>
              <a:rPr lang="zh-CN" altLang="en-US" sz="2400" smtClean="0"/>
              <a:t>课和第</a:t>
            </a:r>
            <a:r>
              <a:rPr lang="en-US" altLang="zh-CN" sz="2400" smtClean="0"/>
              <a:t>14</a:t>
            </a:r>
            <a:r>
              <a:rPr lang="zh-CN" altLang="en-US" sz="2400" smtClean="0"/>
              <a:t>课分别讲述了当代中国的民族政策与外交成就，是本单元的重点。</a:t>
            </a:r>
            <a:endParaRPr lang="zh-CN" altLang="en-US" sz="2400"/>
          </a:p>
        </p:txBody>
      </p:sp>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l="9051" b="20601"/>
          <a:stretch>
            <a:fillRect/>
          </a:stretch>
        </p:blipFill>
        <p:spPr>
          <a:xfrm>
            <a:off x="8400256" y="2102184"/>
            <a:ext cx="3082884" cy="2691383"/>
          </a:xfrm>
          <a:prstGeom prst="rect">
            <a:avLst/>
          </a:prstGeom>
        </p:spPr>
      </p:pic>
      <p:grpSp>
        <p:nvGrpSpPr>
          <p:cNvPr id="5" name="组合 4"/>
          <p:cNvGrpSpPr/>
          <p:nvPr>
            <p:custDataLst>
              <p:tags r:id="rId4"/>
            </p:custDataLst>
          </p:nvPr>
        </p:nvGrpSpPr>
        <p:grpSpPr>
          <a:xfrm>
            <a:off x="581222" y="107375"/>
            <a:ext cx="2405582" cy="584775"/>
            <a:chOff x="159824" y="77652"/>
            <a:chExt cx="2405582" cy="584775"/>
          </a:xfrm>
        </p:grpSpPr>
        <p:sp>
          <p:nvSpPr>
            <p:cNvPr id="6" name="文本框 5"/>
            <p:cNvSpPr txBox="1"/>
            <p:nvPr>
              <p:custDataLst>
                <p:tags r:id="rId5"/>
              </p:custDataLst>
            </p:nvPr>
          </p:nvSpPr>
          <p:spPr>
            <a:xfrm>
              <a:off x="739265" y="77652"/>
              <a:ext cx="1826141" cy="584775"/>
            </a:xfrm>
            <a:prstGeom prst="rect">
              <a:avLst/>
            </a:prstGeom>
            <a:noFill/>
          </p:spPr>
          <p:txBody>
            <a:bodyPr wrap="none" rtlCol="0">
              <a:spAutoFit/>
            </a:bodyPr>
            <a:lstStyle/>
            <a:p>
              <a:r>
                <a:rPr lang="zh-CN" altLang="en-US" sz="3200" b="1" smtClean="0">
                  <a:solidFill>
                    <a:srgbClr val="CE3836"/>
                  </a:solidFill>
                  <a:latin typeface="Arial" panose="020B0604020202020204" pitchFamily="34" charset="0"/>
                  <a:ea typeface="黑体" panose="02010609060101010101" pitchFamily="49" charset="-122"/>
                  <a:sym typeface="Arial" panose="020B0604020202020204" pitchFamily="34" charset="0"/>
                </a:rPr>
                <a:t>单元</a:t>
              </a:r>
              <a:r>
                <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rPr>
                <a:t>设计</a:t>
              </a:r>
              <a:endParaRPr lang="zh-CN" altLang="en-US" sz="3200" b="1">
                <a:solidFill>
                  <a:srgbClr val="CE3836"/>
                </a:solidFill>
                <a:latin typeface="Arial" panose="020B0604020202020204" pitchFamily="34" charset="0"/>
                <a:ea typeface="黑体" panose="02010609060101010101" pitchFamily="49" charset="-122"/>
                <a:sym typeface="Arial" panose="020B0604020202020204" pitchFamily="34" charset="0"/>
              </a:endParaRPr>
            </a:p>
          </p:txBody>
        </p:sp>
        <p:pic>
          <p:nvPicPr>
            <p:cNvPr id="7" name="Picture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59824" y="167572"/>
              <a:ext cx="735871" cy="404934"/>
            </a:xfrm>
            <a:prstGeom prst="rect">
              <a:avLst/>
            </a:prstGeom>
            <a:noFill/>
            <a:ln>
              <a:noFill/>
            </a:ln>
          </p:spPr>
        </p:pic>
      </p:grpSp>
    </p:spTree>
  </p:cSld>
  <p:clrMapOvr>
    <a:masterClrMapping/>
  </p:clrMapOvr>
  <p:transition/>
</p:sld>
</file>

<file path=ppt/tags/tag1.xml><?xml version="1.0" encoding="utf-8"?>
<p:tagLst xmlns:p="http://schemas.openxmlformats.org/presentationml/2006/main">
  <p:tag name="AS_UNIQUEID" val="1239"/>
</p:tagLst>
</file>

<file path=ppt/tags/tag10.xml><?xml version="1.0" encoding="utf-8"?>
<p:tagLst xmlns:p="http://schemas.openxmlformats.org/presentationml/2006/main">
  <p:tag name="AS_UNIQUEID" val="1273"/>
</p:tagLst>
</file>

<file path=ppt/tags/tag100.xml><?xml version="1.0" encoding="utf-8"?>
<p:tagLst xmlns:p="http://schemas.openxmlformats.org/presentationml/2006/main">
  <p:tag name="AS_UNIQUEID" val="1495"/>
</p:tagLst>
</file>

<file path=ppt/tags/tag101.xml><?xml version="1.0" encoding="utf-8"?>
<p:tagLst xmlns:p="http://schemas.openxmlformats.org/presentationml/2006/main">
  <p:tag name="AS_UNIQUEID" val="1429"/>
</p:tagLst>
</file>

<file path=ppt/tags/tag102.xml><?xml version="1.0" encoding="utf-8"?>
<p:tagLst xmlns:p="http://schemas.openxmlformats.org/presentationml/2006/main">
  <p:tag name="AS_UNIQUEID" val="1430"/>
</p:tagLst>
</file>

<file path=ppt/tags/tag103.xml><?xml version="1.0" encoding="utf-8"?>
<p:tagLst xmlns:p="http://schemas.openxmlformats.org/presentationml/2006/main">
  <p:tag name="AS_UNIQUEID" val="1431"/>
</p:tagLst>
</file>

<file path=ppt/tags/tag104.xml><?xml version="1.0" encoding="utf-8"?>
<p:tagLst xmlns:p="http://schemas.openxmlformats.org/presentationml/2006/main">
  <p:tag name="AS_UNIQUEID" val="1496"/>
</p:tagLst>
</file>

<file path=ppt/tags/tag105.xml><?xml version="1.0" encoding="utf-8"?>
<p:tagLst xmlns:p="http://schemas.openxmlformats.org/presentationml/2006/main">
  <p:tag name="AS_UNIQUEID" val="1497"/>
</p:tagLst>
</file>

<file path=ppt/tags/tag106.xml><?xml version="1.0" encoding="utf-8"?>
<p:tagLst xmlns:p="http://schemas.openxmlformats.org/presentationml/2006/main">
  <p:tag name="AS_UNIQUEID" val="1498"/>
</p:tagLst>
</file>

<file path=ppt/tags/tag107.xml><?xml version="1.0" encoding="utf-8"?>
<p:tagLst xmlns:p="http://schemas.openxmlformats.org/presentationml/2006/main">
  <p:tag name="AS_UNIQUEID" val="1499"/>
</p:tagLst>
</file>

<file path=ppt/tags/tag108.xml><?xml version="1.0" encoding="utf-8"?>
<p:tagLst xmlns:p="http://schemas.openxmlformats.org/presentationml/2006/main">
  <p:tag name="AS_UNIQUEID" val="1500"/>
</p:tagLst>
</file>

<file path=ppt/tags/tag109.xml><?xml version="1.0" encoding="utf-8"?>
<p:tagLst xmlns:p="http://schemas.openxmlformats.org/presentationml/2006/main">
  <p:tag name="AS_UNIQUEID" val="1501"/>
</p:tagLst>
</file>

<file path=ppt/tags/tag11.xml><?xml version="1.0" encoding="utf-8"?>
<p:tagLst xmlns:p="http://schemas.openxmlformats.org/presentationml/2006/main">
  <p:tag name="AS_UNIQUEID" val="1276"/>
</p:tagLst>
</file>

<file path=ppt/tags/tag110.xml><?xml version="1.0" encoding="utf-8"?>
<p:tagLst xmlns:p="http://schemas.openxmlformats.org/presentationml/2006/main">
  <p:tag name="AS_UNIQUEID" val="1502"/>
</p:tagLst>
</file>

<file path=ppt/tags/tag111.xml><?xml version="1.0" encoding="utf-8"?>
<p:tagLst xmlns:p="http://schemas.openxmlformats.org/presentationml/2006/main">
  <p:tag name="AS_UNIQUEID" val="1503"/>
</p:tagLst>
</file>

<file path=ppt/tags/tag112.xml><?xml version="1.0" encoding="utf-8"?>
<p:tagLst xmlns:p="http://schemas.openxmlformats.org/presentationml/2006/main">
  <p:tag name="AS_UNIQUEID" val="1505"/>
</p:tagLst>
</file>

<file path=ppt/tags/tag113.xml><?xml version="1.0" encoding="utf-8"?>
<p:tagLst xmlns:p="http://schemas.openxmlformats.org/presentationml/2006/main">
  <p:tag name="AS_UNIQUEID" val="1408"/>
</p:tagLst>
</file>

<file path=ppt/tags/tag114.xml><?xml version="1.0" encoding="utf-8"?>
<p:tagLst xmlns:p="http://schemas.openxmlformats.org/presentationml/2006/main">
  <p:tag name="AS_UNIQUEID" val="1409"/>
</p:tagLst>
</file>

<file path=ppt/tags/tag115.xml><?xml version="1.0" encoding="utf-8"?>
<p:tagLst xmlns:p="http://schemas.openxmlformats.org/presentationml/2006/main">
  <p:tag name="AS_UNIQUEID" val="1410"/>
</p:tagLst>
</file>

<file path=ppt/tags/tag116.xml><?xml version="1.0" encoding="utf-8"?>
<p:tagLst xmlns:p="http://schemas.openxmlformats.org/presentationml/2006/main">
  <p:tag name="AS_UNIQUEID" val="1507"/>
</p:tagLst>
</file>

<file path=ppt/tags/tag117.xml><?xml version="1.0" encoding="utf-8"?>
<p:tagLst xmlns:p="http://schemas.openxmlformats.org/presentationml/2006/main">
  <p:tag name="AS_UNIQUEID" val="1508"/>
</p:tagLst>
</file>

<file path=ppt/tags/tag118.xml><?xml version="1.0" encoding="utf-8"?>
<p:tagLst xmlns:p="http://schemas.openxmlformats.org/presentationml/2006/main">
  <p:tag name="AS_UNIQUEID" val="1408"/>
</p:tagLst>
</file>

<file path=ppt/tags/tag119.xml><?xml version="1.0" encoding="utf-8"?>
<p:tagLst xmlns:p="http://schemas.openxmlformats.org/presentationml/2006/main">
  <p:tag name="AS_UNIQUEID" val="1409"/>
</p:tagLst>
</file>

<file path=ppt/tags/tag12.xml><?xml version="1.0" encoding="utf-8"?>
<p:tagLst xmlns:p="http://schemas.openxmlformats.org/presentationml/2006/main">
  <p:tag name="AS_UNIQUEID" val="1277"/>
</p:tagLst>
</file>

<file path=ppt/tags/tag120.xml><?xml version="1.0" encoding="utf-8"?>
<p:tagLst xmlns:p="http://schemas.openxmlformats.org/presentationml/2006/main">
  <p:tag name="AS_UNIQUEID" val="1410"/>
</p:tagLst>
</file>

<file path=ppt/tags/tag121.xml><?xml version="1.0" encoding="utf-8"?>
<p:tagLst xmlns:p="http://schemas.openxmlformats.org/presentationml/2006/main">
  <p:tag name="AS_UNIQUEID" val="1510"/>
</p:tagLst>
</file>

<file path=ppt/tags/tag122.xml><?xml version="1.0" encoding="utf-8"?>
<p:tagLst xmlns:p="http://schemas.openxmlformats.org/presentationml/2006/main">
  <p:tag name="AS_UNIQUEID" val="1511"/>
</p:tagLst>
</file>

<file path=ppt/tags/tag123.xml><?xml version="1.0" encoding="utf-8"?>
<p:tagLst xmlns:p="http://schemas.openxmlformats.org/presentationml/2006/main">
  <p:tag name="AS_UNIQUEID" val="1342"/>
</p:tagLst>
</file>

<file path=ppt/tags/tag124.xml><?xml version="1.0" encoding="utf-8"?>
<p:tagLst xmlns:p="http://schemas.openxmlformats.org/presentationml/2006/main">
  <p:tag name="AS_UNIQUEID" val="1343"/>
</p:tagLst>
</file>

<file path=ppt/tags/tag125.xml><?xml version="1.0" encoding="utf-8"?>
<p:tagLst xmlns:p="http://schemas.openxmlformats.org/presentationml/2006/main">
  <p:tag name="AS_UNIQUEID" val="1344"/>
</p:tagLst>
</file>

<file path=ppt/tags/tag126.xml><?xml version="1.0" encoding="utf-8"?>
<p:tagLst xmlns:p="http://schemas.openxmlformats.org/presentationml/2006/main">
  <p:tag name="AS_UNIQUEID" val="1345"/>
</p:tagLst>
</file>

<file path=ppt/tags/tag127.xml><?xml version="1.0" encoding="utf-8"?>
<p:tagLst xmlns:p="http://schemas.openxmlformats.org/presentationml/2006/main">
  <p:tag name="AS_UNIQUEID" val="1346"/>
</p:tagLst>
</file>

<file path=ppt/tags/tag128.xml><?xml version="1.0" encoding="utf-8"?>
<p:tagLst xmlns:p="http://schemas.openxmlformats.org/presentationml/2006/main">
  <p:tag name="AS_UNIQUEID" val="1347"/>
</p:tagLst>
</file>

<file path=ppt/tags/tag129.xml><?xml version="1.0" encoding="utf-8"?>
<p:tagLst xmlns:p="http://schemas.openxmlformats.org/presentationml/2006/main">
  <p:tag name="AS_OS" val="Unix 3.10 unknown"/>
  <p:tag name="AS_RELEASE_DATE" val="2023.03.31"/>
  <p:tag name="AS_TITLE" val="Aspose.Slides for Java"/>
  <p:tag name="AS_VERSION" val="23.3"/>
  <p:tag name="COMMONDATA" val="eyJoZGlkIjoiNWRjNDhiNjY5MDQ3YTYwZjcyYzhkOTBhMDJiMzQ1MzUifQ=="/>
  <p:tag name="ISPRING_PRESENTATION_TITLE" val="清新工作汇报PPT模板"/>
  <p:tag name="MH_CONTENTSID" val="259"/>
  <p:tag name="MH_SECTIONID" val="260,261,262,263,"/>
  <p:tag name="commondata" val="eyJoZGlkIjoiZDI0ZjdkNGYzNmY0YzBkNzQ0OWUyZmE0YTk0ODQ1YTAifQ=="/>
</p:tagLst>
</file>

<file path=ppt/tags/tag13.xml><?xml version="1.0" encoding="utf-8"?>
<p:tagLst xmlns:p="http://schemas.openxmlformats.org/presentationml/2006/main">
  <p:tag name="AS_UNIQUEID" val="1278"/>
</p:tagLst>
</file>

<file path=ppt/tags/tag14.xml><?xml version="1.0" encoding="utf-8"?>
<p:tagLst xmlns:p="http://schemas.openxmlformats.org/presentationml/2006/main">
  <p:tag name="AS_UNIQUEID" val="1285"/>
</p:tagLst>
</file>

<file path=ppt/tags/tag15.xml><?xml version="1.0" encoding="utf-8"?>
<p:tagLst xmlns:p="http://schemas.openxmlformats.org/presentationml/2006/main">
  <p:tag name="AS_UNIQUEID" val="1286"/>
</p:tagLst>
</file>

<file path=ppt/tags/tag16.xml><?xml version="1.0" encoding="utf-8"?>
<p:tagLst xmlns:p="http://schemas.openxmlformats.org/presentationml/2006/main">
  <p:tag name="AS_UNIQUEID" val="1287"/>
</p:tagLst>
</file>

<file path=ppt/tags/tag17.xml><?xml version="1.0" encoding="utf-8"?>
<p:tagLst xmlns:p="http://schemas.openxmlformats.org/presentationml/2006/main">
  <p:tag name="AS_UNIQUEID" val="1323"/>
</p:tagLst>
</file>

<file path=ppt/tags/tag18.xml><?xml version="1.0" encoding="utf-8"?>
<p:tagLst xmlns:p="http://schemas.openxmlformats.org/presentationml/2006/main">
  <p:tag name="AS_UNIQUEID" val="1324"/>
</p:tagLst>
</file>

<file path=ppt/tags/tag19.xml><?xml version="1.0" encoding="utf-8"?>
<p:tagLst xmlns:p="http://schemas.openxmlformats.org/presentationml/2006/main">
  <p:tag name="AS_UNIQUEID" val="1325"/>
</p:tagLst>
</file>

<file path=ppt/tags/tag2.xml><?xml version="1.0" encoding="utf-8"?>
<p:tagLst xmlns:p="http://schemas.openxmlformats.org/presentationml/2006/main">
  <p:tag name="AS_UNIQUEID" val="1240"/>
</p:tagLst>
</file>

<file path=ppt/tags/tag20.xml><?xml version="1.0" encoding="utf-8"?>
<p:tagLst xmlns:p="http://schemas.openxmlformats.org/presentationml/2006/main">
  <p:tag name="AS_UNIQUEID" val="1355"/>
</p:tagLst>
</file>

<file path=ppt/tags/tag21.xml><?xml version="1.0" encoding="utf-8"?>
<p:tagLst xmlns:p="http://schemas.openxmlformats.org/presentationml/2006/main">
  <p:tag name="AS_UNIQUEID" val="1356"/>
</p:tagLst>
</file>

<file path=ppt/tags/tag22.xml><?xml version="1.0" encoding="utf-8"?>
<p:tagLst xmlns:p="http://schemas.openxmlformats.org/presentationml/2006/main">
  <p:tag name="AS_UNIQUEID" val="1357"/>
</p:tagLst>
</file>

<file path=ppt/tags/tag23.xml><?xml version="1.0" encoding="utf-8"?>
<p:tagLst xmlns:p="http://schemas.openxmlformats.org/presentationml/2006/main">
  <p:tag name="AS_UNIQUEID" val="1358"/>
</p:tagLst>
</file>

<file path=ppt/tags/tag24.xml><?xml version="1.0" encoding="utf-8"?>
<p:tagLst xmlns:p="http://schemas.openxmlformats.org/presentationml/2006/main">
  <p:tag name="AS_UNIQUEID" val="1359"/>
</p:tagLst>
</file>

<file path=ppt/tags/tag25.xml><?xml version="1.0" encoding="utf-8"?>
<p:tagLst xmlns:p="http://schemas.openxmlformats.org/presentationml/2006/main">
  <p:tag name="AS_UNIQUEID" val="144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6.xml><?xml version="1.0" encoding="utf-8"?>
<p:tagLst xmlns:p="http://schemas.openxmlformats.org/presentationml/2006/main">
  <p:tag name="AS_UNIQUEID" val="144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7.xml><?xml version="1.0" encoding="utf-8"?>
<p:tagLst xmlns:p="http://schemas.openxmlformats.org/presentationml/2006/main">
  <p:tag name="AS_UNIQUEID" val="145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8.xml><?xml version="1.0" encoding="utf-8"?>
<p:tagLst xmlns:p="http://schemas.openxmlformats.org/presentationml/2006/main">
  <p:tag name="AS_UNIQUEID" val="1330"/>
</p:tagLst>
</file>

<file path=ppt/tags/tag29.xml><?xml version="1.0" encoding="utf-8"?>
<p:tagLst xmlns:p="http://schemas.openxmlformats.org/presentationml/2006/main">
  <p:tag name="AS_UNIQUEID" val="1331"/>
</p:tagLst>
</file>

<file path=ppt/tags/tag3.xml><?xml version="1.0" encoding="utf-8"?>
<p:tagLst xmlns:p="http://schemas.openxmlformats.org/presentationml/2006/main">
  <p:tag name="AS_UNIQUEID" val="1241"/>
</p:tagLst>
</file>

<file path=ppt/tags/tag30.xml><?xml version="1.0" encoding="utf-8"?>
<p:tagLst xmlns:p="http://schemas.openxmlformats.org/presentationml/2006/main">
  <p:tag name="AS_UNIQUEID" val="1332"/>
</p:tagLst>
</file>

<file path=ppt/tags/tag31.xml><?xml version="1.0" encoding="utf-8"?>
<p:tagLst xmlns:p="http://schemas.openxmlformats.org/presentationml/2006/main">
  <p:tag name="AS_UNIQUEID" val="1333"/>
</p:tagLst>
</file>

<file path=ppt/tags/tag32.xml><?xml version="1.0" encoding="utf-8"?>
<p:tagLst xmlns:p="http://schemas.openxmlformats.org/presentationml/2006/main">
  <p:tag name="AS_UNIQUEID" val="1334"/>
</p:tagLst>
</file>

<file path=ppt/tags/tag33.xml><?xml version="1.0" encoding="utf-8"?>
<p:tagLst xmlns:p="http://schemas.openxmlformats.org/presentationml/2006/main">
  <p:tag name="AS_UNIQUEID" val="1336"/>
</p:tagLst>
</file>

<file path=ppt/tags/tag34.xml><?xml version="1.0" encoding="utf-8"?>
<p:tagLst xmlns:p="http://schemas.openxmlformats.org/presentationml/2006/main">
  <p:tag name="AS_UNIQUEID" val="1340"/>
</p:tagLst>
</file>

<file path=ppt/tags/tag35.xml><?xml version="1.0" encoding="utf-8"?>
<p:tagLst xmlns:p="http://schemas.openxmlformats.org/presentationml/2006/main">
  <p:tag name="AS_UNIQUEID" val="127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6.xml><?xml version="1.0" encoding="utf-8"?>
<p:tagLst xmlns:p="http://schemas.openxmlformats.org/presentationml/2006/main">
  <p:tag name="AS_UNIQUEID" val="1339"/>
</p:tagLst>
</file>

<file path=ppt/tags/tag37.xml><?xml version="1.0" encoding="utf-8"?>
<p:tagLst xmlns:p="http://schemas.openxmlformats.org/presentationml/2006/main">
  <p:tag name="AS_UNIQUEID" val="1337"/>
</p:tagLst>
</file>

<file path=ppt/tags/tag38.xml><?xml version="1.0" encoding="utf-8"?>
<p:tagLst xmlns:p="http://schemas.openxmlformats.org/presentationml/2006/main">
  <p:tag name="AS_UNIQUEID" val="1361"/>
</p:tagLst>
</file>

<file path=ppt/tags/tag39.xml><?xml version="1.0" encoding="utf-8"?>
<p:tagLst xmlns:p="http://schemas.openxmlformats.org/presentationml/2006/main">
  <p:tag name="AS_UNIQUEID" val="1452"/>
</p:tagLst>
</file>

<file path=ppt/tags/tag4.xml><?xml version="1.0" encoding="utf-8"?>
<p:tagLst xmlns:p="http://schemas.openxmlformats.org/presentationml/2006/main">
  <p:tag name="AS_UNIQUEID" val="1243"/>
</p:tagLst>
</file>

<file path=ppt/tags/tag40.xml><?xml version="1.0" encoding="utf-8"?>
<p:tagLst xmlns:p="http://schemas.openxmlformats.org/presentationml/2006/main">
  <p:tag name="AS_UNIQUEID" val="1368"/>
</p:tagLst>
</file>

<file path=ppt/tags/tag41.xml><?xml version="1.0" encoding="utf-8"?>
<p:tagLst xmlns:p="http://schemas.openxmlformats.org/presentationml/2006/main">
  <p:tag name="AS_UNIQUEID" val="1369"/>
</p:tagLst>
</file>

<file path=ppt/tags/tag42.xml><?xml version="1.0" encoding="utf-8"?>
<p:tagLst xmlns:p="http://schemas.openxmlformats.org/presentationml/2006/main">
  <p:tag name="AS_UNIQUEID" val="1370"/>
</p:tagLst>
</file>

<file path=ppt/tags/tag43.xml><?xml version="1.0" encoding="utf-8"?>
<p:tagLst xmlns:p="http://schemas.openxmlformats.org/presentationml/2006/main">
  <p:tag name="AS_UNIQUEID" val="1371"/>
</p:tagLst>
</file>

<file path=ppt/tags/tag44.xml><?xml version="1.0" encoding="utf-8"?>
<p:tagLst xmlns:p="http://schemas.openxmlformats.org/presentationml/2006/main">
  <p:tag name="AS_UNIQUEID" val="1372"/>
</p:tagLst>
</file>

<file path=ppt/tags/tag45.xml><?xml version="1.0" encoding="utf-8"?>
<p:tagLst xmlns:p="http://schemas.openxmlformats.org/presentationml/2006/main">
  <p:tag name="AS_UNIQUEID" val="1373"/>
</p:tagLst>
</file>

<file path=ppt/tags/tag46.xml><?xml version="1.0" encoding="utf-8"?>
<p:tagLst xmlns:p="http://schemas.openxmlformats.org/presentationml/2006/main">
  <p:tag name="AS_UNIQUEID" val="1374"/>
</p:tagLst>
</file>

<file path=ppt/tags/tag47.xml><?xml version="1.0" encoding="utf-8"?>
<p:tagLst xmlns:p="http://schemas.openxmlformats.org/presentationml/2006/main">
  <p:tag name="AS_UNIQUEID" val="1514"/>
</p:tagLst>
</file>

<file path=ppt/tags/tag48.xml><?xml version="1.0" encoding="utf-8"?>
<p:tagLst xmlns:p="http://schemas.openxmlformats.org/presentationml/2006/main">
  <p:tag name="AS_UNIQUEID" val="1364"/>
</p:tagLst>
</file>

<file path=ppt/tags/tag49.xml><?xml version="1.0" encoding="utf-8"?>
<p:tagLst xmlns:p="http://schemas.openxmlformats.org/presentationml/2006/main">
  <p:tag name="AS_UNIQUEID" val="1365"/>
</p:tagLst>
</file>

<file path=ppt/tags/tag5.xml><?xml version="1.0" encoding="utf-8"?>
<p:tagLst xmlns:p="http://schemas.openxmlformats.org/presentationml/2006/main">
  <p:tag name="AS_UNIQUEID" val="1244"/>
</p:tagLst>
</file>

<file path=ppt/tags/tag50.xml><?xml version="1.0" encoding="utf-8"?>
<p:tagLst xmlns:p="http://schemas.openxmlformats.org/presentationml/2006/main">
  <p:tag name="AS_UNIQUEID" val="1366"/>
</p:tagLst>
</file>

<file path=ppt/tags/tag51.xml><?xml version="1.0" encoding="utf-8"?>
<p:tagLst xmlns:p="http://schemas.openxmlformats.org/presentationml/2006/main">
  <p:tag name="AS_UNIQUEID" val="1457"/>
</p:tagLst>
</file>

<file path=ppt/tags/tag52.xml><?xml version="1.0" encoding="utf-8"?>
<p:tagLst xmlns:p="http://schemas.openxmlformats.org/presentationml/2006/main">
  <p:tag name="AS_UNIQUEID" val="1458"/>
</p:tagLst>
</file>

<file path=ppt/tags/tag53.xml><?xml version="1.0" encoding="utf-8"?>
<p:tagLst xmlns:p="http://schemas.openxmlformats.org/presentationml/2006/main">
  <p:tag name="AS_UNIQUEID" val="1459"/>
</p:tagLst>
</file>

<file path=ppt/tags/tag54.xml><?xml version="1.0" encoding="utf-8"?>
<p:tagLst xmlns:p="http://schemas.openxmlformats.org/presentationml/2006/main">
  <p:tag name="AS_UNIQUEID" val="1460"/>
</p:tagLst>
</file>

<file path=ppt/tags/tag55.xml><?xml version="1.0" encoding="utf-8"?>
<p:tagLst xmlns:p="http://schemas.openxmlformats.org/presentationml/2006/main">
  <p:tag name="AS_UNIQUEID" val="1461"/>
</p:tagLst>
</file>

<file path=ppt/tags/tag56.xml><?xml version="1.0" encoding="utf-8"?>
<p:tagLst xmlns:p="http://schemas.openxmlformats.org/presentationml/2006/main">
  <p:tag name="AS_UNIQUEID" val="1462"/>
</p:tagLst>
</file>

<file path=ppt/tags/tag57.xml><?xml version="1.0" encoding="utf-8"?>
<p:tagLst xmlns:p="http://schemas.openxmlformats.org/presentationml/2006/main">
  <p:tag name="AS_UNIQUEID" val="1463"/>
</p:tagLst>
</file>

<file path=ppt/tags/tag58.xml><?xml version="1.0" encoding="utf-8"?>
<p:tagLst xmlns:p="http://schemas.openxmlformats.org/presentationml/2006/main">
  <p:tag name="AS_UNIQUEID" val="1376"/>
</p:tagLst>
</file>

<file path=ppt/tags/tag59.xml><?xml version="1.0" encoding="utf-8"?>
<p:tagLst xmlns:p="http://schemas.openxmlformats.org/presentationml/2006/main">
  <p:tag name="AS_UNIQUEID" val="1377"/>
</p:tagLst>
</file>

<file path=ppt/tags/tag6.xml><?xml version="1.0" encoding="utf-8"?>
<p:tagLst xmlns:p="http://schemas.openxmlformats.org/presentationml/2006/main">
  <p:tag name="AS_UNIQUEID" val="1245"/>
</p:tagLst>
</file>

<file path=ppt/tags/tag60.xml><?xml version="1.0" encoding="utf-8"?>
<p:tagLst xmlns:p="http://schemas.openxmlformats.org/presentationml/2006/main">
  <p:tag name="AS_UNIQUEID" val="1378"/>
</p:tagLst>
</file>

<file path=ppt/tags/tag61.xml><?xml version="1.0" encoding="utf-8"?>
<p:tagLst xmlns:p="http://schemas.openxmlformats.org/presentationml/2006/main">
  <p:tag name="AS_UNIQUEID" val="1376"/>
</p:tagLst>
</file>

<file path=ppt/tags/tag62.xml><?xml version="1.0" encoding="utf-8"?>
<p:tagLst xmlns:p="http://schemas.openxmlformats.org/presentationml/2006/main">
  <p:tag name="AS_UNIQUEID" val="1377"/>
</p:tagLst>
</file>

<file path=ppt/tags/tag63.xml><?xml version="1.0" encoding="utf-8"?>
<p:tagLst xmlns:p="http://schemas.openxmlformats.org/presentationml/2006/main">
  <p:tag name="AS_UNIQUEID" val="1378"/>
</p:tagLst>
</file>

<file path=ppt/tags/tag64.xml><?xml version="1.0" encoding="utf-8"?>
<p:tagLst xmlns:p="http://schemas.openxmlformats.org/presentationml/2006/main">
  <p:tag name="AS_UNIQUEID" val="1380"/>
</p:tagLst>
</file>

<file path=ppt/tags/tag65.xml><?xml version="1.0" encoding="utf-8"?>
<p:tagLst xmlns:p="http://schemas.openxmlformats.org/presentationml/2006/main">
  <p:tag name="AS_UNIQUEID" val="1465"/>
</p:tagLst>
</file>

<file path=ppt/tags/tag66.xml><?xml version="1.0" encoding="utf-8"?>
<p:tagLst xmlns:p="http://schemas.openxmlformats.org/presentationml/2006/main">
  <p:tag name="AS_UNIQUEID" val="1466"/>
</p:tagLst>
</file>

<file path=ppt/tags/tag67.xml><?xml version="1.0" encoding="utf-8"?>
<p:tagLst xmlns:p="http://schemas.openxmlformats.org/presentationml/2006/main">
  <p:tag name="AS_UNIQUEID" val="1467"/>
</p:tagLst>
</file>

<file path=ppt/tags/tag68.xml><?xml version="1.0" encoding="utf-8"?>
<p:tagLst xmlns:p="http://schemas.openxmlformats.org/presentationml/2006/main">
  <p:tag name="AS_UNIQUEID" val="1469"/>
</p:tagLst>
</file>

<file path=ppt/tags/tag69.xml><?xml version="1.0" encoding="utf-8"?>
<p:tagLst xmlns:p="http://schemas.openxmlformats.org/presentationml/2006/main">
  <p:tag name="AS_UNIQUEID" val="1408"/>
</p:tagLst>
</file>

<file path=ppt/tags/tag7.xml><?xml version="1.0" encoding="utf-8"?>
<p:tagLst xmlns:p="http://schemas.openxmlformats.org/presentationml/2006/main">
  <p:tag name="AS_UNIQUEID" val="1246"/>
</p:tagLst>
</file>

<file path=ppt/tags/tag70.xml><?xml version="1.0" encoding="utf-8"?>
<p:tagLst xmlns:p="http://schemas.openxmlformats.org/presentationml/2006/main">
  <p:tag name="AS_UNIQUEID" val="1409"/>
</p:tagLst>
</file>

<file path=ppt/tags/tag71.xml><?xml version="1.0" encoding="utf-8"?>
<p:tagLst xmlns:p="http://schemas.openxmlformats.org/presentationml/2006/main">
  <p:tag name="AS_UNIQUEID" val="1410"/>
</p:tagLst>
</file>

<file path=ppt/tags/tag72.xml><?xml version="1.0" encoding="utf-8"?>
<p:tagLst xmlns:p="http://schemas.openxmlformats.org/presentationml/2006/main">
  <p:tag name="AS_UNIQUEID" val="1470"/>
</p:tagLst>
</file>

<file path=ppt/tags/tag73.xml><?xml version="1.0" encoding="utf-8"?>
<p:tagLst xmlns:p="http://schemas.openxmlformats.org/presentationml/2006/main">
  <p:tag name="AS_UNIQUEID" val="1408"/>
</p:tagLst>
</file>

<file path=ppt/tags/tag74.xml><?xml version="1.0" encoding="utf-8"?>
<p:tagLst xmlns:p="http://schemas.openxmlformats.org/presentationml/2006/main">
  <p:tag name="AS_UNIQUEID" val="1409"/>
</p:tagLst>
</file>

<file path=ppt/tags/tag75.xml><?xml version="1.0" encoding="utf-8"?>
<p:tagLst xmlns:p="http://schemas.openxmlformats.org/presentationml/2006/main">
  <p:tag name="AS_UNIQUEID" val="1410"/>
</p:tagLst>
</file>

<file path=ppt/tags/tag76.xml><?xml version="1.0" encoding="utf-8"?>
<p:tagLst xmlns:p="http://schemas.openxmlformats.org/presentationml/2006/main">
  <p:tag name="AS_UNIQUEID" val="1472"/>
</p:tagLst>
</file>

<file path=ppt/tags/tag77.xml><?xml version="1.0" encoding="utf-8"?>
<p:tagLst xmlns:p="http://schemas.openxmlformats.org/presentationml/2006/main">
  <p:tag name="AS_UNIQUEID" val="1473"/>
</p:tagLst>
</file>

<file path=ppt/tags/tag78.xml><?xml version="1.0" encoding="utf-8"?>
<p:tagLst xmlns:p="http://schemas.openxmlformats.org/presentationml/2006/main">
  <p:tag name="AS_UNIQUEID" val="1475"/>
</p:tagLst>
</file>

<file path=ppt/tags/tag79.xml><?xml version="1.0" encoding="utf-8"?>
<p:tagLst xmlns:p="http://schemas.openxmlformats.org/presentationml/2006/main">
  <p:tag name="AS_UNIQUEID" val="1408"/>
</p:tagLst>
</file>

<file path=ppt/tags/tag8.xml><?xml version="1.0" encoding="utf-8"?>
<p:tagLst xmlns:p="http://schemas.openxmlformats.org/presentationml/2006/main">
  <p:tag name="AS_UNIQUEID" val="1271"/>
</p:tagLst>
</file>

<file path=ppt/tags/tag80.xml><?xml version="1.0" encoding="utf-8"?>
<p:tagLst xmlns:p="http://schemas.openxmlformats.org/presentationml/2006/main">
  <p:tag name="AS_UNIQUEID" val="1409"/>
</p:tagLst>
</file>

<file path=ppt/tags/tag81.xml><?xml version="1.0" encoding="utf-8"?>
<p:tagLst xmlns:p="http://schemas.openxmlformats.org/presentationml/2006/main">
  <p:tag name="AS_UNIQUEID" val="1410"/>
</p:tagLst>
</file>

<file path=ppt/tags/tag82.xml><?xml version="1.0" encoding="utf-8"?>
<p:tagLst xmlns:p="http://schemas.openxmlformats.org/presentationml/2006/main">
  <p:tag name="AS_UNIQUEID" val="1476"/>
</p:tagLst>
</file>

<file path=ppt/tags/tag83.xml><?xml version="1.0" encoding="utf-8"?>
<p:tagLst xmlns:p="http://schemas.openxmlformats.org/presentationml/2006/main">
  <p:tag name="AS_UNIQUEID" val="1478"/>
</p:tagLst>
</file>

<file path=ppt/tags/tag84.xml><?xml version="1.0" encoding="utf-8"?>
<p:tagLst xmlns:p="http://schemas.openxmlformats.org/presentationml/2006/main">
  <p:tag name="AS_UNIQUEID" val="1479"/>
</p:tagLst>
</file>

<file path=ppt/tags/tag85.xml><?xml version="1.0" encoding="utf-8"?>
<p:tagLst xmlns:p="http://schemas.openxmlformats.org/presentationml/2006/main">
  <p:tag name="AS_UNIQUEID" val="1480"/>
</p:tagLst>
</file>

<file path=ppt/tags/tag86.xml><?xml version="1.0" encoding="utf-8"?>
<p:tagLst xmlns:p="http://schemas.openxmlformats.org/presentationml/2006/main">
  <p:tag name="AS_UNIQUEID" val="1481"/>
</p:tagLst>
</file>

<file path=ppt/tags/tag87.xml><?xml version="1.0" encoding="utf-8"?>
<p:tagLst xmlns:p="http://schemas.openxmlformats.org/presentationml/2006/main">
  <p:tag name="AS_UNIQUEID" val="1482"/>
</p:tagLst>
</file>

<file path=ppt/tags/tag88.xml><?xml version="1.0" encoding="utf-8"?>
<p:tagLst xmlns:p="http://schemas.openxmlformats.org/presentationml/2006/main">
  <p:tag name="AS_UNIQUEID" val="1483"/>
</p:tagLst>
</file>

<file path=ppt/tags/tag89.xml><?xml version="1.0" encoding="utf-8"?>
<p:tagLst xmlns:p="http://schemas.openxmlformats.org/presentationml/2006/main">
  <p:tag name="AS_UNIQUEID" val="1484"/>
</p:tagLst>
</file>

<file path=ppt/tags/tag9.xml><?xml version="1.0" encoding="utf-8"?>
<p:tagLst xmlns:p="http://schemas.openxmlformats.org/presentationml/2006/main">
  <p:tag name="AS_UNIQUEID" val="1272"/>
</p:tagLst>
</file>

<file path=ppt/tags/tag90.xml><?xml version="1.0" encoding="utf-8"?>
<p:tagLst xmlns:p="http://schemas.openxmlformats.org/presentationml/2006/main">
  <p:tag name="AS_UNIQUEID" val="1485"/>
</p:tagLst>
</file>

<file path=ppt/tags/tag91.xml><?xml version="1.0" encoding="utf-8"?>
<p:tagLst xmlns:p="http://schemas.openxmlformats.org/presentationml/2006/main">
  <p:tag name="AS_UNIQUEID" val="1486"/>
</p:tagLst>
</file>

<file path=ppt/tags/tag92.xml><?xml version="1.0" encoding="utf-8"?>
<p:tagLst xmlns:p="http://schemas.openxmlformats.org/presentationml/2006/main">
  <p:tag name="AS_UNIQUEID" val="1487"/>
</p:tagLst>
</file>

<file path=ppt/tags/tag93.xml><?xml version="1.0" encoding="utf-8"?>
<p:tagLst xmlns:p="http://schemas.openxmlformats.org/presentationml/2006/main">
  <p:tag name="AS_UNIQUEID" val="1488"/>
</p:tagLst>
</file>

<file path=ppt/tags/tag94.xml><?xml version="1.0" encoding="utf-8"?>
<p:tagLst xmlns:p="http://schemas.openxmlformats.org/presentationml/2006/main">
  <p:tag name="AS_UNIQUEID" val="1489"/>
</p:tagLst>
</file>

<file path=ppt/tags/tag95.xml><?xml version="1.0" encoding="utf-8"?>
<p:tagLst xmlns:p="http://schemas.openxmlformats.org/presentationml/2006/main">
  <p:tag name="AS_UNIQUEID" val="1490"/>
</p:tagLst>
</file>

<file path=ppt/tags/tag96.xml><?xml version="1.0" encoding="utf-8"?>
<p:tagLst xmlns:p="http://schemas.openxmlformats.org/presentationml/2006/main">
  <p:tag name="AS_UNIQUEID" val="1491"/>
</p:tagLst>
</file>

<file path=ppt/tags/tag97.xml><?xml version="1.0" encoding="utf-8"?>
<p:tagLst xmlns:p="http://schemas.openxmlformats.org/presentationml/2006/main">
  <p:tag name="AS_UNIQUEID" val="1492"/>
</p:tagLst>
</file>

<file path=ppt/tags/tag98.xml><?xml version="1.0" encoding="utf-8"?>
<p:tagLst xmlns:p="http://schemas.openxmlformats.org/presentationml/2006/main">
  <p:tag name="AS_UNIQUEID" val="1493"/>
</p:tagLst>
</file>

<file path=ppt/tags/tag99.xml><?xml version="1.0" encoding="utf-8"?>
<p:tagLst xmlns:p="http://schemas.openxmlformats.org/presentationml/2006/main">
  <p:tag name="AS_UNIQUEID" val="1494"/>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696356"/>
      </a:accent1>
      <a:accent2>
        <a:srgbClr val="5FBD76"/>
      </a:accent2>
      <a:accent3>
        <a:srgbClr val="A4CDAF"/>
      </a:accent3>
      <a:accent4>
        <a:srgbClr val="827B6B"/>
      </a:accent4>
      <a:accent5>
        <a:srgbClr val="A8A295"/>
      </a:accent5>
      <a:accent6>
        <a:srgbClr val="C5C1B8"/>
      </a:accent6>
      <a:hlink>
        <a:srgbClr val="696356"/>
      </a:hlink>
      <a:folHlink>
        <a:srgbClr val="BFBFBF"/>
      </a:folHlink>
    </a:clrScheme>
    <a:fontScheme name="m1kd35fb">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1917</Words>
  <Application>WPS 演示</Application>
  <PresentationFormat/>
  <Paragraphs>118</Paragraphs>
  <Slides>10</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黑体</vt:lpstr>
      <vt:lpstr>方正粗黑宋简体</vt:lpstr>
      <vt:lpstr>华文新魏</vt:lpstr>
      <vt:lpstr>华文彩云</vt:lpstr>
      <vt:lpstr>Times New Roman</vt:lpstr>
      <vt:lpstr>Courier New</vt:lpstr>
      <vt:lpstr>微软雅黑</vt:lpstr>
      <vt:lpstr>Times New Roman</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家珍</cp:lastModifiedBy>
  <cp:revision>2</cp:revision>
  <cp:lastPrinted>2023-09-20T11:07:00Z</cp:lastPrinted>
  <dcterms:created xsi:type="dcterms:W3CDTF">2023-09-20T11:07:00Z</dcterms:created>
  <dcterms:modified xsi:type="dcterms:W3CDTF">2023-10-26T01:06:22Z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44E6309161F1460BA5DFECBEE44537BC_12</vt:lpwstr>
  </property>
  <property fmtid="{D5CDD505-2E9C-101B-9397-08002B2CF9AE}" pid="7" name="KSOProductBuildVer">
    <vt:lpwstr>2052-12.1.0.15712</vt:lpwstr>
  </property>
</Properties>
</file>